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147483566" r:id="rId2"/>
    <p:sldId id="2147483539" r:id="rId3"/>
    <p:sldId id="2147483554" r:id="rId4"/>
    <p:sldId id="2147483555" r:id="rId5"/>
    <p:sldId id="2147483548" r:id="rId6"/>
    <p:sldId id="2147483561" r:id="rId7"/>
    <p:sldId id="2147483533" r:id="rId8"/>
    <p:sldId id="2147483531" r:id="rId9"/>
    <p:sldId id="21474835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3F0291-86DB-ABAD-8477-19BACF0E62A3}" name="Sarah Holdaway" initials="SH" userId="S::holdaways@FINEOS.com::b4edc8c4-2ee2-4aee-bc18-7b8425e2fa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859" y="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711FA9-3CFB-4BB8-AC55-1A208EF25084}" type="datetimeFigureOut">
              <a:rPr lang="en-US" smtClean="0"/>
              <a:t>5/4/2026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015B54-DD31-4AC2-B1A9-1D3FE8ADD0CE}" type="slidenum">
              <a:rPr lang="en-US" smtClean="0"/>
              <a:t>‹#›</a:t>
            </a:fld>
            <a:endParaRPr lang="en-US"/>
          </a:p>
        </p:txBody>
      </p:sp>
    </p:spTree>
    <p:extLst>
      <p:ext uri="{BB962C8B-B14F-4D97-AF65-F5344CB8AC3E}">
        <p14:creationId xmlns:p14="http://schemas.microsoft.com/office/powerpoint/2010/main" val="1963065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B827D-8B05-82CB-D9A5-CED19E3CD8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EABCD-BC17-474C-B81C-A67E1D5412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7957C6-0DD0-E0C3-52A4-1BF7C4386B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BD49CC-EC9C-968E-6ABB-71CC4F738218}"/>
              </a:ext>
            </a:extLst>
          </p:cNvPr>
          <p:cNvSpPr>
            <a:spLocks noGrp="1"/>
          </p:cNvSpPr>
          <p:nvPr>
            <p:ph type="sldNum" sz="quarter" idx="5"/>
          </p:nvPr>
        </p:nvSpPr>
        <p:spPr/>
        <p:txBody>
          <a:bodyPr/>
          <a:lstStyle/>
          <a:p>
            <a:fld id="{C1446F49-FCFB-4506-AA77-BCC2601ACB22}" type="slidenum">
              <a:rPr lang="en-US" smtClean="0"/>
              <a:t>1</a:t>
            </a:fld>
            <a:endParaRPr lang="en-US"/>
          </a:p>
        </p:txBody>
      </p:sp>
    </p:spTree>
    <p:extLst>
      <p:ext uri="{BB962C8B-B14F-4D97-AF65-F5344CB8AC3E}">
        <p14:creationId xmlns:p14="http://schemas.microsoft.com/office/powerpoint/2010/main" val="357226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FF758-F238-6FBD-2254-456790301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F7DE3F-7CDA-B59E-CA8C-99E87D7374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C10B7-66A3-549B-6B3E-BF6E0378EB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3E8A-B227-575D-3797-B66848383451}"/>
              </a:ext>
            </a:extLst>
          </p:cNvPr>
          <p:cNvSpPr>
            <a:spLocks noGrp="1"/>
          </p:cNvSpPr>
          <p:nvPr>
            <p:ph type="sldNum" sz="quarter" idx="5"/>
          </p:nvPr>
        </p:nvSpPr>
        <p:spPr/>
        <p:txBody>
          <a:bodyPr/>
          <a:lstStyle/>
          <a:p>
            <a:fld id="{8338F507-FFAD-4585-99E0-9DC17883AD4F}" type="slidenum">
              <a:rPr lang="en-US" smtClean="0"/>
              <a:pPr/>
              <a:t>2</a:t>
            </a:fld>
            <a:endParaRPr lang="en-US"/>
          </a:p>
        </p:txBody>
      </p:sp>
    </p:spTree>
    <p:extLst>
      <p:ext uri="{BB962C8B-B14F-4D97-AF65-F5344CB8AC3E}">
        <p14:creationId xmlns:p14="http://schemas.microsoft.com/office/powerpoint/2010/main" val="2538005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711ED-BAAB-FE90-0785-C743512F1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D1222-7193-6817-A683-449F70F63D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2AB34-A8F5-24FB-F4F8-D0BC5632E8C6}"/>
              </a:ext>
            </a:extLst>
          </p:cNvPr>
          <p:cNvSpPr>
            <a:spLocks noGrp="1"/>
          </p:cNvSpPr>
          <p:nvPr>
            <p:ph type="body" idx="1"/>
          </p:nvPr>
        </p:nvSpPr>
        <p:spPr/>
        <p:txBody>
          <a:bodyPr/>
          <a:lstStyle/>
          <a:p>
            <a:r>
              <a:rPr lang="en-US" dirty="0"/>
              <a:t>We’ll start with the current state. Across group underwriting, most carriers are still managing processes across multiple disparate systems, with frequent handoffs between teams. This creates a highly manual environment, where users are navigating across tools, re-entering data, and relying on workarounds to move cases forward. The result is not just inefficiency, but increased risk, manual processes introduce errors and make it harder to scale or respond quickly. This is a consistent theme we hear across carriers today.</a:t>
            </a:r>
          </a:p>
          <a:p>
            <a:endParaRPr lang="en-US" b="1" dirty="0"/>
          </a:p>
          <a:p>
            <a:r>
              <a:rPr lang="en-US" b="1" dirty="0"/>
              <a:t>Up to 40% of underwriting time is spent on administrative tasks</a:t>
            </a:r>
            <a:br>
              <a:rPr lang="en-US" dirty="0"/>
            </a:br>
            <a:r>
              <a:rPr lang="en-US" i="1" dirty="0"/>
              <a:t>(McKinsey – Future of Underwriting)</a:t>
            </a:r>
            <a:r>
              <a:rPr lang="en-US" dirty="0"/>
              <a:t> </a:t>
            </a:r>
          </a:p>
          <a:p>
            <a:endParaRPr lang="en-US" dirty="0"/>
          </a:p>
          <a:p>
            <a:r>
              <a:rPr lang="en-US" b="1" dirty="0"/>
              <a:t>70% of insurers cite legacy systems as a barrier to transformation</a:t>
            </a:r>
            <a:br>
              <a:rPr lang="en-US" dirty="0"/>
            </a:br>
            <a:r>
              <a:rPr lang="en-US" i="1" dirty="0"/>
              <a:t>(Deloitte – Insurance Industry Outlook)</a:t>
            </a:r>
            <a:endParaRPr lang="en-US" dirty="0"/>
          </a:p>
          <a:p>
            <a:endParaRPr lang="en-US" dirty="0"/>
          </a:p>
        </p:txBody>
      </p:sp>
      <p:sp>
        <p:nvSpPr>
          <p:cNvPr id="4" name="Slide Number Placeholder 3">
            <a:extLst>
              <a:ext uri="{FF2B5EF4-FFF2-40B4-BE49-F238E27FC236}">
                <a16:creationId xmlns:a16="http://schemas.microsoft.com/office/drawing/2014/main" id="{B219A3C2-C3CC-6B43-957E-1BFA16F00BEA}"/>
              </a:ext>
            </a:extLst>
          </p:cNvPr>
          <p:cNvSpPr>
            <a:spLocks noGrp="1"/>
          </p:cNvSpPr>
          <p:nvPr>
            <p:ph type="sldNum" sz="quarter" idx="5"/>
          </p:nvPr>
        </p:nvSpPr>
        <p:spPr/>
        <p:txBody>
          <a:bodyPr/>
          <a:lstStyle/>
          <a:p>
            <a:fld id="{8338F507-FFAD-4585-99E0-9DC17883AD4F}" type="slidenum">
              <a:rPr lang="en-US" smtClean="0"/>
              <a:pPr/>
              <a:t>3</a:t>
            </a:fld>
            <a:endParaRPr lang="en-US"/>
          </a:p>
        </p:txBody>
      </p:sp>
    </p:spTree>
    <p:extLst>
      <p:ext uri="{BB962C8B-B14F-4D97-AF65-F5344CB8AC3E}">
        <p14:creationId xmlns:p14="http://schemas.microsoft.com/office/powerpoint/2010/main" val="2315297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1905B-471D-F041-C948-C51983D572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19B4A3-72B9-B20F-9756-0F0EFD30B5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4C8E81-03FE-3277-A300-BD0E1FEEA57B}"/>
              </a:ext>
            </a:extLst>
          </p:cNvPr>
          <p:cNvSpPr>
            <a:spLocks noGrp="1"/>
          </p:cNvSpPr>
          <p:nvPr>
            <p:ph type="body" idx="1"/>
          </p:nvPr>
        </p:nvSpPr>
        <p:spPr/>
        <p:txBody>
          <a:bodyPr/>
          <a:lstStyle/>
          <a:p>
            <a:r>
              <a:rPr lang="en-US" dirty="0"/>
              <a:t>When we break this down across the end-to-end new business and underwriting lifecycle, these pain points show up at every step. At intake, RFPs are often unstructured and require manual triage and setup. During data preparation, there’s significant effort spent validating and cleaning data. As we move into underwriting and proposal generation, multiple systems require rekeying of the same information, increasing the risk of error. And even post-sale, case installation continues to rely on manual processes. So, while the steps themselves are familiar, the experience across them is fragmented and inefficient.</a:t>
            </a:r>
          </a:p>
          <a:p>
            <a:endParaRPr lang="en-US" dirty="0"/>
          </a:p>
          <a:p>
            <a:r>
              <a:rPr lang="en-US" b="1" dirty="0"/>
              <a:t>20–30% of time is spent on repetitive data tasks</a:t>
            </a:r>
            <a:br>
              <a:rPr lang="en-US" dirty="0"/>
            </a:br>
            <a:r>
              <a:rPr lang="en-US" i="1" dirty="0"/>
              <a:t>(McKinsey Global Institute)</a:t>
            </a:r>
            <a:r>
              <a:rPr lang="en-US" dirty="0"/>
              <a:t> </a:t>
            </a:r>
          </a:p>
          <a:p>
            <a:endParaRPr lang="en-US" dirty="0"/>
          </a:p>
          <a:p>
            <a:r>
              <a:rPr lang="en-US" b="1" dirty="0"/>
              <a:t>25–35% of underwriting effort is spent on rework or duplication</a:t>
            </a:r>
            <a:br>
              <a:rPr lang="en-US" dirty="0"/>
            </a:br>
            <a:r>
              <a:rPr lang="en-US" i="1" dirty="0"/>
              <a:t>(Accenture – Insurance Operations Benchmarking)</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C2FD10C9-1099-FD71-19A4-52C254B8928F}"/>
              </a:ext>
            </a:extLst>
          </p:cNvPr>
          <p:cNvSpPr>
            <a:spLocks noGrp="1"/>
          </p:cNvSpPr>
          <p:nvPr>
            <p:ph type="sldNum" sz="quarter" idx="5"/>
          </p:nvPr>
        </p:nvSpPr>
        <p:spPr/>
        <p:txBody>
          <a:bodyPr/>
          <a:lstStyle/>
          <a:p>
            <a:fld id="{8338F507-FFAD-4585-99E0-9DC17883AD4F}" type="slidenum">
              <a:rPr lang="en-US" smtClean="0"/>
              <a:pPr/>
              <a:t>4</a:t>
            </a:fld>
            <a:endParaRPr lang="en-US"/>
          </a:p>
        </p:txBody>
      </p:sp>
    </p:spTree>
    <p:extLst>
      <p:ext uri="{BB962C8B-B14F-4D97-AF65-F5344CB8AC3E}">
        <p14:creationId xmlns:p14="http://schemas.microsoft.com/office/powerpoint/2010/main" val="2135079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90B62-142D-DD41-B717-4058FC8ADA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ADA1B-96E1-B8F8-452B-2E8BACDC7A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B307F6-BA0C-CD69-5B6F-5DF53193B39B}"/>
              </a:ext>
            </a:extLst>
          </p:cNvPr>
          <p:cNvSpPr>
            <a:spLocks noGrp="1"/>
          </p:cNvSpPr>
          <p:nvPr>
            <p:ph type="body" idx="1"/>
          </p:nvPr>
        </p:nvSpPr>
        <p:spPr/>
        <p:txBody>
          <a:bodyPr/>
          <a:lstStyle/>
          <a:p>
            <a:r>
              <a:rPr lang="en-US" dirty="0"/>
              <a:t>AI is evolving quickly, and it’s important to understand the progression. Traditional AI focuses on recognizing patterns and making predictions. What we’re now seeing is the emergence of more advanced capabilities, including generative AI and agentic AI. Agentic AI goes a step further, it can plan, reason, and take actions with minimal human input. This shift is what opens the door to more meaningful transformation, moving from insights to execution.</a:t>
            </a:r>
          </a:p>
          <a:p>
            <a:r>
              <a:rPr lang="en-US" b="1" dirty="0"/>
              <a:t>Over 50% of insurers are actively investing in AI capabilities</a:t>
            </a:r>
            <a:br>
              <a:rPr lang="en-US" dirty="0"/>
            </a:br>
            <a:r>
              <a:rPr lang="en-US" i="1" dirty="0"/>
              <a:t>(Deloitte – AI in Insurance)</a:t>
            </a:r>
            <a:r>
              <a:rPr lang="en-US" dirty="0"/>
              <a:t> </a:t>
            </a:r>
          </a:p>
          <a:p>
            <a:r>
              <a:rPr lang="en-US" b="1" dirty="0"/>
              <a:t>AI adoption has more than doubled in the last 5 years</a:t>
            </a:r>
            <a:br>
              <a:rPr lang="en-US" dirty="0"/>
            </a:br>
            <a:r>
              <a:rPr lang="en-US" i="1" dirty="0"/>
              <a:t>(McKinsey Global AI Survey)</a:t>
            </a:r>
            <a:endParaRPr lang="en-US" dirty="0"/>
          </a:p>
          <a:p>
            <a:endParaRPr lang="en-US" dirty="0"/>
          </a:p>
          <a:p>
            <a:endParaRPr lang="en-US" dirty="0"/>
          </a:p>
          <a:p>
            <a:r>
              <a:rPr lang="en-US" dirty="0"/>
              <a:t>To address these challenges, carriers are actively investing in a range of technology interventions. This includes automating data quality checks, consolidating user interfaces to reduce system switching, and improving data processing through automation. We’re also seeing increased exploration of AI-enabled tooling, particularly for low-risk decisions and process optimization. </a:t>
            </a:r>
          </a:p>
          <a:p>
            <a:endParaRPr lang="en-US" dirty="0"/>
          </a:p>
          <a:p>
            <a:r>
              <a:rPr lang="en-US" dirty="0"/>
              <a:t>However, in many cases, these interventions are layered onto existing systems, which can limit their overall impact if the underlying complexity remains.</a:t>
            </a:r>
          </a:p>
          <a:p>
            <a:endParaRPr lang="en-US" b="1" dirty="0"/>
          </a:p>
          <a:p>
            <a:r>
              <a:rPr lang="en-US" b="1" dirty="0"/>
              <a:t>Automation can improve productivity by 20–30%</a:t>
            </a:r>
            <a:br>
              <a:rPr lang="en-US" dirty="0"/>
            </a:br>
            <a:r>
              <a:rPr lang="en-US" i="1" dirty="0"/>
              <a:t>(McKinsey – Automation in Insurance)</a:t>
            </a:r>
            <a:r>
              <a:rPr lang="en-US" dirty="0"/>
              <a:t> </a:t>
            </a:r>
          </a:p>
          <a:p>
            <a:endParaRPr lang="en-US" dirty="0"/>
          </a:p>
          <a:p>
            <a:r>
              <a:rPr lang="en-US" b="1" dirty="0"/>
              <a:t>Up to 30% of operational effort is lost due to inefficient processes</a:t>
            </a:r>
            <a:br>
              <a:rPr lang="en-US" dirty="0"/>
            </a:br>
            <a:r>
              <a:rPr lang="en-US" i="1" dirty="0"/>
              <a:t>(Accenture)</a:t>
            </a:r>
            <a:r>
              <a:rPr lang="en-US" dirty="0"/>
              <a:t> </a:t>
            </a:r>
          </a:p>
          <a:p>
            <a:endParaRPr lang="en-US" dirty="0"/>
          </a:p>
          <a:p>
            <a:endParaRPr lang="en-MX" dirty="0"/>
          </a:p>
        </p:txBody>
      </p:sp>
      <p:sp>
        <p:nvSpPr>
          <p:cNvPr id="4" name="Slide Number Placeholder 3">
            <a:extLst>
              <a:ext uri="{FF2B5EF4-FFF2-40B4-BE49-F238E27FC236}">
                <a16:creationId xmlns:a16="http://schemas.microsoft.com/office/drawing/2014/main" id="{6ACBB83C-4DCA-9EEF-1D17-FADAEF0D8E5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937D1C-56D8-45E7-AD0F-97088A8C7E25}" type="slidenum">
              <a:rPr kumimoji="0" lang="en-MX"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MX"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3832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D959C-EAC1-7B3E-6EBC-378A49AFBD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D51294-D0B9-430A-0162-D1F58DC50F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E18400-34AD-6CB2-2269-89EA52AF0A9D}"/>
              </a:ext>
            </a:extLst>
          </p:cNvPr>
          <p:cNvSpPr>
            <a:spLocks noGrp="1"/>
          </p:cNvSpPr>
          <p:nvPr>
            <p:ph type="body" idx="1"/>
          </p:nvPr>
        </p:nvSpPr>
        <p:spPr/>
        <p:txBody>
          <a:bodyPr/>
          <a:lstStyle/>
          <a:p>
            <a:r>
              <a:rPr lang="en-US" dirty="0"/>
              <a:t>Building on that, we can start to reimagine the underwriting journey using AI. At intake, AI can review submissions, identify missing data, and even generate initial risk assessments. In underwriting, AI can analyze experience data and recommend pricing or flag risks. Importantly, this is not a fully autonomous process, human-in-the-loop oversight ensures governance and control at key decision points. The result is a more efficient process that still maintains the right level of human judgment.</a:t>
            </a:r>
          </a:p>
          <a:p>
            <a:endParaRPr lang="en-US" b="1" dirty="0"/>
          </a:p>
          <a:p>
            <a:r>
              <a:rPr lang="en-US" dirty="0"/>
              <a:t>So, what does this mean in practice? The core process steps remain, but they become more streamlined and connected. Roles begin to evolve, with less focus on manual tasks and more focus on decision-making and strategy.</a:t>
            </a:r>
          </a:p>
          <a:p>
            <a:r>
              <a:rPr lang="en-US" dirty="0"/>
              <a:t>Most importantly, the time required to complete key activities is significantly reduced, which directly impacts responsiveness and competitiveness.</a:t>
            </a:r>
          </a:p>
          <a:p>
            <a:endParaRPr lang="en-US" b="1" dirty="0"/>
          </a:p>
          <a:p>
            <a:r>
              <a:rPr lang="en-US" b="1" dirty="0"/>
              <a:t>AI can reduce underwriting processing time by up to 30–50%</a:t>
            </a:r>
            <a:br>
              <a:rPr lang="en-US" dirty="0"/>
            </a:br>
            <a:r>
              <a:rPr lang="en-US" i="1" dirty="0"/>
              <a:t>(McKinsey – Insurance Productivity)</a:t>
            </a:r>
            <a:r>
              <a:rPr lang="en-US" dirty="0"/>
              <a:t> </a:t>
            </a:r>
          </a:p>
          <a:p>
            <a:endParaRPr lang="en-US" dirty="0"/>
          </a:p>
          <a:p>
            <a:r>
              <a:rPr lang="en-US" b="1" dirty="0"/>
              <a:t>AI-driven decision support can improve accuracy by up to 20%</a:t>
            </a:r>
            <a:br>
              <a:rPr lang="en-US" dirty="0"/>
            </a:br>
            <a:r>
              <a:rPr lang="en-US" i="1" dirty="0"/>
              <a:t>(Deloitte)</a:t>
            </a:r>
            <a:r>
              <a:rPr lang="en-US" dirty="0"/>
              <a:t> </a:t>
            </a:r>
          </a:p>
          <a:p>
            <a:endParaRPr lang="en-US" b="1" dirty="0"/>
          </a:p>
          <a:p>
            <a:r>
              <a:rPr lang="en-US" b="1" dirty="0"/>
              <a:t>Faster response times can improve win rates by 10–15%</a:t>
            </a:r>
            <a:br>
              <a:rPr lang="en-US" dirty="0"/>
            </a:br>
            <a:r>
              <a:rPr lang="en-US" i="1" dirty="0"/>
              <a:t>(McKinsey – Commercial Insurance)</a:t>
            </a:r>
            <a:r>
              <a:rPr lang="en-US" dirty="0"/>
              <a:t> </a:t>
            </a:r>
          </a:p>
          <a:p>
            <a:endParaRPr lang="en-US" b="1" dirty="0"/>
          </a:p>
          <a:p>
            <a:r>
              <a:rPr lang="en-US" b="1" dirty="0"/>
              <a:t>Speed is a top driver of broker satisfaction</a:t>
            </a:r>
            <a:br>
              <a:rPr lang="en-US" dirty="0"/>
            </a:br>
            <a:r>
              <a:rPr lang="en-US" i="1" dirty="0"/>
              <a:t>(EY – Insurance Experience Survey)</a:t>
            </a:r>
            <a:endParaRPr lang="en-US" dirty="0"/>
          </a:p>
          <a:p>
            <a:endParaRPr lang="en-US" dirty="0"/>
          </a:p>
        </p:txBody>
      </p:sp>
      <p:sp>
        <p:nvSpPr>
          <p:cNvPr id="4" name="Slide Number Placeholder 3">
            <a:extLst>
              <a:ext uri="{FF2B5EF4-FFF2-40B4-BE49-F238E27FC236}">
                <a16:creationId xmlns:a16="http://schemas.microsoft.com/office/drawing/2014/main" id="{F5EC1B53-2517-9561-2358-459539ADE0BD}"/>
              </a:ext>
            </a:extLst>
          </p:cNvPr>
          <p:cNvSpPr>
            <a:spLocks noGrp="1"/>
          </p:cNvSpPr>
          <p:nvPr>
            <p:ph type="sldNum" sz="quarter" idx="5"/>
          </p:nvPr>
        </p:nvSpPr>
        <p:spPr/>
        <p:txBody>
          <a:bodyPr/>
          <a:lstStyle/>
          <a:p>
            <a:fld id="{8338F507-FFAD-4585-99E0-9DC17883AD4F}" type="slidenum">
              <a:rPr lang="en-US" smtClean="0"/>
              <a:pPr/>
              <a:t>6</a:t>
            </a:fld>
            <a:endParaRPr lang="en-US"/>
          </a:p>
        </p:txBody>
      </p:sp>
    </p:spTree>
    <p:extLst>
      <p:ext uri="{BB962C8B-B14F-4D97-AF65-F5344CB8AC3E}">
        <p14:creationId xmlns:p14="http://schemas.microsoft.com/office/powerpoint/2010/main" val="3770803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covered the challenges, the opportunity, and how AI can transform the underwriting process. Now let’s bring this to life and walk through how this looks in practice.</a:t>
            </a:r>
          </a:p>
          <a:p>
            <a:endParaRPr lang="en-US" dirty="0"/>
          </a:p>
        </p:txBody>
      </p:sp>
      <p:sp>
        <p:nvSpPr>
          <p:cNvPr id="4" name="Slide Number Placeholder 3"/>
          <p:cNvSpPr>
            <a:spLocks noGrp="1"/>
          </p:cNvSpPr>
          <p:nvPr>
            <p:ph type="sldNum" sz="quarter" idx="5"/>
          </p:nvPr>
        </p:nvSpPr>
        <p:spPr/>
        <p:txBody>
          <a:bodyPr/>
          <a:lstStyle/>
          <a:p>
            <a:fld id="{8338F507-FFAD-4585-99E0-9DC17883AD4F}" type="slidenum">
              <a:rPr lang="en-US" smtClean="0"/>
              <a:pPr/>
              <a:t>7</a:t>
            </a:fld>
            <a:endParaRPr lang="en-US"/>
          </a:p>
        </p:txBody>
      </p:sp>
    </p:spTree>
    <p:extLst>
      <p:ext uri="{BB962C8B-B14F-4D97-AF65-F5344CB8AC3E}">
        <p14:creationId xmlns:p14="http://schemas.microsoft.com/office/powerpoint/2010/main" val="2240685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AI becomes embedded, the operating model also needs to evolve. We move toward a hybrid model where AI agents handle repetitive and specialized tasks, while humans focus on higher-value activities like decision-making and relationship management. This creates a more flexible, scalable, and efficient workforce.</a:t>
            </a:r>
          </a:p>
          <a:p>
            <a:endParaRPr lang="en-US" b="1" dirty="0"/>
          </a:p>
          <a:p>
            <a:r>
              <a:rPr lang="en-US" b="1" dirty="0"/>
              <a:t>Automation can free up 20–40% of employee capacity</a:t>
            </a:r>
            <a:br>
              <a:rPr lang="en-US" dirty="0"/>
            </a:br>
            <a:r>
              <a:rPr lang="en-US" i="1" dirty="0"/>
              <a:t>(McKinsey)</a:t>
            </a:r>
            <a:r>
              <a:rPr lang="en-US" dirty="0"/>
              <a:t> </a:t>
            </a:r>
          </a:p>
          <a:p>
            <a:endParaRPr lang="en-US" dirty="0"/>
          </a:p>
        </p:txBody>
      </p:sp>
      <p:sp>
        <p:nvSpPr>
          <p:cNvPr id="4" name="Slide Number Placeholder 3"/>
          <p:cNvSpPr>
            <a:spLocks noGrp="1"/>
          </p:cNvSpPr>
          <p:nvPr>
            <p:ph type="sldNum" sz="quarter" idx="5"/>
          </p:nvPr>
        </p:nvSpPr>
        <p:spPr/>
        <p:txBody>
          <a:bodyPr/>
          <a:lstStyle/>
          <a:p>
            <a:fld id="{8338F507-FFAD-4585-99E0-9DC17883AD4F}" type="slidenum">
              <a:rPr lang="en-US" smtClean="0"/>
              <a:pPr/>
              <a:t>8</a:t>
            </a:fld>
            <a:endParaRPr lang="en-US"/>
          </a:p>
        </p:txBody>
      </p:sp>
    </p:spTree>
    <p:extLst>
      <p:ext uri="{BB962C8B-B14F-4D97-AF65-F5344CB8AC3E}">
        <p14:creationId xmlns:p14="http://schemas.microsoft.com/office/powerpoint/2010/main" val="746912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FE178-B673-99CD-1204-8334BE68DD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C2179-D4FC-0298-F90E-965F4FC9DB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D9E601-C962-BB09-DC69-4EBE51B6C645}"/>
              </a:ext>
            </a:extLst>
          </p:cNvPr>
          <p:cNvSpPr>
            <a:spLocks noGrp="1"/>
          </p:cNvSpPr>
          <p:nvPr>
            <p:ph type="body" idx="1"/>
          </p:nvPr>
        </p:nvSpPr>
        <p:spPr/>
        <p:txBody>
          <a:bodyPr/>
          <a:lstStyle/>
          <a:p>
            <a:r>
              <a:rPr lang="en-US" dirty="0"/>
              <a:t>Alongside these opportunities, there are important considerations around governance and risk. As AI plays a greater role in decision-making, carriers need to ensure transparency, accountability, and alignment with regulatory requirements.</a:t>
            </a:r>
          </a:p>
          <a:p>
            <a:r>
              <a:rPr lang="en-US" dirty="0"/>
              <a:t>Strong governance frameworks are critical to balancing innovation with risk management and building trust. </a:t>
            </a:r>
          </a:p>
          <a:p>
            <a:endParaRPr lang="en-US" b="1" dirty="0"/>
          </a:p>
          <a:p>
            <a:r>
              <a:rPr lang="en-US" b="1" dirty="0"/>
              <a:t>60%+ of organizations cite governance as a top AI challenge</a:t>
            </a:r>
            <a:br>
              <a:rPr lang="en-US" dirty="0"/>
            </a:br>
            <a:r>
              <a:rPr lang="en-US" i="1" dirty="0"/>
              <a:t>(PwC – Responsible AI Survey)</a:t>
            </a:r>
            <a:r>
              <a:rPr lang="en-US" dirty="0"/>
              <a:t> </a:t>
            </a:r>
          </a:p>
          <a:p>
            <a:r>
              <a:rPr lang="en-US" b="1" dirty="0"/>
              <a:t>Organizations with strong governance are 2x more likely to realize AI value</a:t>
            </a:r>
            <a:br>
              <a:rPr lang="en-US" dirty="0"/>
            </a:br>
            <a:r>
              <a:rPr lang="en-US" i="1" dirty="0"/>
              <a:t>(McKinsey)</a:t>
            </a:r>
            <a:endParaRPr lang="en-US" dirty="0"/>
          </a:p>
          <a:p>
            <a:endParaRPr lang="en-US" dirty="0"/>
          </a:p>
        </p:txBody>
      </p:sp>
      <p:sp>
        <p:nvSpPr>
          <p:cNvPr id="4" name="Slide Number Placeholder 3">
            <a:extLst>
              <a:ext uri="{FF2B5EF4-FFF2-40B4-BE49-F238E27FC236}">
                <a16:creationId xmlns:a16="http://schemas.microsoft.com/office/drawing/2014/main" id="{3E5B31B4-C88B-5B29-70B2-9356C81373DC}"/>
              </a:ext>
            </a:extLst>
          </p:cNvPr>
          <p:cNvSpPr>
            <a:spLocks noGrp="1"/>
          </p:cNvSpPr>
          <p:nvPr>
            <p:ph type="sldNum" sz="quarter" idx="5"/>
          </p:nvPr>
        </p:nvSpPr>
        <p:spPr/>
        <p:txBody>
          <a:bodyPr/>
          <a:lstStyle/>
          <a:p>
            <a:fld id="{8338F507-FFAD-4585-99E0-9DC17883AD4F}" type="slidenum">
              <a:rPr lang="en-US" smtClean="0"/>
              <a:pPr/>
              <a:t>9</a:t>
            </a:fld>
            <a:endParaRPr lang="en-US"/>
          </a:p>
        </p:txBody>
      </p:sp>
    </p:spTree>
    <p:extLst>
      <p:ext uri="{BB962C8B-B14F-4D97-AF65-F5344CB8AC3E}">
        <p14:creationId xmlns:p14="http://schemas.microsoft.com/office/powerpoint/2010/main" val="1996326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1495D-4628-B1DF-F92A-C0D0C9ECF3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5E253F-6A36-D722-B082-B8EC72E209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9F9D15-AF9B-F844-E3B8-A5DCAC5BA4E5}"/>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F1C55F83-C143-9F96-74B7-FCA6108671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6E2C0-00FD-ABDD-7A4A-2BBCA1C41BA4}"/>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4250291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F101-EB03-E257-888F-EA83FA8A13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C6A78C-21C1-EC91-44E0-2B8318075F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151FFE-D1F3-EC50-B16D-C8CD682734FB}"/>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20A9C897-587A-BD38-0085-54B64FBE53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24470-9C21-00F1-52A2-F206F1759CE3}"/>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606767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BE9DC2-D5D8-3AE6-ED16-EFB0D12C07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C35033-B42E-3D05-956F-08019CB1EA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318CFB-6E0E-0E6E-22F8-1EFFFE0B3B45}"/>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D3CB83AB-D462-07D9-1ED6-3D1FC150E3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A62EA2-60E6-EF25-887F-4F4D62BFEEAB}"/>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87915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05446-3FF1-B8EB-3E86-226B3E0361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645EBF-0271-E6EB-C0FF-13B9C7A65D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E2A6B1-9451-F337-044A-1445C516D6C5}"/>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9AB43456-6131-6F68-EC69-A5E3EFFD3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794686-AE9B-0C6F-98C6-B99A1C1859B9}"/>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308446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A05B-02BA-8834-AE68-39492FC07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1A80E2-62A5-F02A-22A1-3A0A046957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B465C8-E632-2BC5-3D27-9E7C88802CF7}"/>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186FB6FE-59FC-576C-17EB-44160D07B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DD5BE6-B429-3AAE-52FE-EF53FB7EE7D1}"/>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3786578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1AF88-0AAC-79AA-ECCA-EA14270EDB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495D8-CE69-B903-925B-B643F5CD36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A4E57D-7A16-A0BF-493B-95A0E8B427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CCE9D4-0F1C-74A8-B3C4-6EA86291B762}"/>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6" name="Footer Placeholder 5">
            <a:extLst>
              <a:ext uri="{FF2B5EF4-FFF2-40B4-BE49-F238E27FC236}">
                <a16:creationId xmlns:a16="http://schemas.microsoft.com/office/drawing/2014/main" id="{956EABD7-A018-0EEF-CB1A-132444DD6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EFB606-FB3E-FA2B-2A4E-DA541F913570}"/>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3470630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B70EB-080A-EADE-9DA2-F452CD67B1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4F4C69-AF36-095B-46D3-A0C7A4EBF1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C21947-2D0B-DA71-99AD-59D8D74DCE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135085-3076-9CD6-F97D-6A9E6E50E7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6B1A06-E3EE-E2DB-7B7E-5330929BE1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237A43-A9D7-0544-76E9-87D6B823E871}"/>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8" name="Footer Placeholder 7">
            <a:extLst>
              <a:ext uri="{FF2B5EF4-FFF2-40B4-BE49-F238E27FC236}">
                <a16:creationId xmlns:a16="http://schemas.microsoft.com/office/drawing/2014/main" id="{580B50B1-7220-7C13-130F-E917895CD8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62032E-B64F-E6F3-C695-6D92DDCCE947}"/>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1791290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C431E-E3E4-D488-746E-A06FE56F20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C8D0D7-95E8-2580-4289-6438B5D5EE6B}"/>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4" name="Footer Placeholder 3">
            <a:extLst>
              <a:ext uri="{FF2B5EF4-FFF2-40B4-BE49-F238E27FC236}">
                <a16:creationId xmlns:a16="http://schemas.microsoft.com/office/drawing/2014/main" id="{77D504C4-01F3-BC4E-EBE8-5971BEFDEE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A892C5-74EA-7FBF-7B40-426C4CA4D8B9}"/>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1177577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B3561-E0AB-C656-2095-46B44B7536F0}"/>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3" name="Footer Placeholder 2">
            <a:extLst>
              <a:ext uri="{FF2B5EF4-FFF2-40B4-BE49-F238E27FC236}">
                <a16:creationId xmlns:a16="http://schemas.microsoft.com/office/drawing/2014/main" id="{7EDA8F5B-67C0-FC95-E7C6-E353B558B5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01B64F-4D8B-E605-17B5-26FCFFA355E1}"/>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195962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116DC-BE4E-E808-4BBB-93E37CD0F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9266B7-A0CC-75C0-53CA-F204119EC3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BA35F6-84FD-CF59-03B1-953BC3EE5F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1BA282-CF2F-2274-DCA0-CD474EFC0CD5}"/>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6" name="Footer Placeholder 5">
            <a:extLst>
              <a:ext uri="{FF2B5EF4-FFF2-40B4-BE49-F238E27FC236}">
                <a16:creationId xmlns:a16="http://schemas.microsoft.com/office/drawing/2014/main" id="{EF2B9382-F389-386D-F62A-32F83D3165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F19E17-68B6-AFE7-4231-B67B383BD0C5}"/>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54219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6E6F2-0169-4837-19E3-B778A74E9B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2898F-64B0-FCB0-31F6-A3186586D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D2584A-A9B8-502C-553E-3802CDCF07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FBF8F9-29C9-E7CD-8831-33A3ADDB881B}"/>
              </a:ext>
            </a:extLst>
          </p:cNvPr>
          <p:cNvSpPr>
            <a:spLocks noGrp="1"/>
          </p:cNvSpPr>
          <p:nvPr>
            <p:ph type="dt" sz="half" idx="10"/>
          </p:nvPr>
        </p:nvSpPr>
        <p:spPr/>
        <p:txBody>
          <a:bodyPr/>
          <a:lstStyle/>
          <a:p>
            <a:fld id="{CB910A9E-AAE8-46EF-A5E9-5909857755CF}" type="datetimeFigureOut">
              <a:rPr lang="en-US" smtClean="0"/>
              <a:t>5/4/2026</a:t>
            </a:fld>
            <a:endParaRPr lang="en-US"/>
          </a:p>
        </p:txBody>
      </p:sp>
      <p:sp>
        <p:nvSpPr>
          <p:cNvPr id="6" name="Footer Placeholder 5">
            <a:extLst>
              <a:ext uri="{FF2B5EF4-FFF2-40B4-BE49-F238E27FC236}">
                <a16:creationId xmlns:a16="http://schemas.microsoft.com/office/drawing/2014/main" id="{24138C5A-07B1-9F16-A1BE-9831B7F96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EA9FED-E5AB-EFF7-8256-260EF8BBDD2C}"/>
              </a:ext>
            </a:extLst>
          </p:cNvPr>
          <p:cNvSpPr>
            <a:spLocks noGrp="1"/>
          </p:cNvSpPr>
          <p:nvPr>
            <p:ph type="sldNum" sz="quarter" idx="12"/>
          </p:nvPr>
        </p:nvSpPr>
        <p:spPr/>
        <p:txBody>
          <a:bodyPr/>
          <a:lstStyle/>
          <a:p>
            <a:fld id="{3F032FB9-DA35-47FE-9635-1E9361F917A5}" type="slidenum">
              <a:rPr lang="en-US" smtClean="0"/>
              <a:t>‹#›</a:t>
            </a:fld>
            <a:endParaRPr lang="en-US"/>
          </a:p>
        </p:txBody>
      </p:sp>
    </p:spTree>
    <p:extLst>
      <p:ext uri="{BB962C8B-B14F-4D97-AF65-F5344CB8AC3E}">
        <p14:creationId xmlns:p14="http://schemas.microsoft.com/office/powerpoint/2010/main" val="2277193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4D27E7-0567-1B7A-CAEF-5DB06E61C2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28AE10-7127-AEAB-14F0-B5AE3848D3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911AA-035C-D1EA-2A6B-39D8214E4C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B910A9E-AAE8-46EF-A5E9-5909857755CF}" type="datetimeFigureOut">
              <a:rPr lang="en-US" smtClean="0"/>
              <a:t>5/4/2026</a:t>
            </a:fld>
            <a:endParaRPr lang="en-US"/>
          </a:p>
        </p:txBody>
      </p:sp>
      <p:sp>
        <p:nvSpPr>
          <p:cNvPr id="5" name="Footer Placeholder 4">
            <a:extLst>
              <a:ext uri="{FF2B5EF4-FFF2-40B4-BE49-F238E27FC236}">
                <a16:creationId xmlns:a16="http://schemas.microsoft.com/office/drawing/2014/main" id="{44F32073-8FF1-F6F0-0334-52CD12B37B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DE6208-F1F9-BE8A-3136-5B41DB99CA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032FB9-DA35-47FE-9635-1E9361F917A5}" type="slidenum">
              <a:rPr lang="en-US" smtClean="0"/>
              <a:t>‹#›</a:t>
            </a:fld>
            <a:endParaRPr lang="en-US"/>
          </a:p>
        </p:txBody>
      </p:sp>
    </p:spTree>
    <p:extLst>
      <p:ext uri="{BB962C8B-B14F-4D97-AF65-F5344CB8AC3E}">
        <p14:creationId xmlns:p14="http://schemas.microsoft.com/office/powerpoint/2010/main" val="3284583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43CC8-0AE8-C80C-DEEC-42565CEBC79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352E502-EB20-F112-6309-742D8CB098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387"/>
            <a:ext cx="12192000" cy="6844613"/>
          </a:xfrm>
          <a:prstGeom prst="rect">
            <a:avLst/>
          </a:prstGeom>
        </p:spPr>
      </p:pic>
      <p:sp>
        <p:nvSpPr>
          <p:cNvPr id="6" name="Rounded Rectangle 5">
            <a:extLst>
              <a:ext uri="{FF2B5EF4-FFF2-40B4-BE49-F238E27FC236}">
                <a16:creationId xmlns:a16="http://schemas.microsoft.com/office/drawing/2014/main" id="{FF098AFC-5725-803B-8A2F-1243C8C3B310}"/>
              </a:ext>
            </a:extLst>
          </p:cNvPr>
          <p:cNvSpPr/>
          <p:nvPr/>
        </p:nvSpPr>
        <p:spPr>
          <a:xfrm>
            <a:off x="0" y="2639028"/>
            <a:ext cx="12208780" cy="4218973"/>
          </a:xfrm>
          <a:prstGeom prst="roundRect">
            <a:avLst>
              <a:gd name="adj" fmla="val 0"/>
            </a:avLst>
          </a:prstGeom>
          <a:gradFill>
            <a:gsLst>
              <a:gs pos="42000">
                <a:schemeClr val="bg1">
                  <a:alpha val="0"/>
                </a:schemeClr>
              </a:gs>
              <a:gs pos="100000">
                <a:schemeClr val="tx1"/>
              </a:gs>
            </a:gsLst>
            <a:lin ang="5400000" scaled="0"/>
          </a:gradFill>
          <a:ln w="38100">
            <a:noFill/>
          </a:ln>
        </p:spPr>
        <p:style>
          <a:lnRef idx="2">
            <a:schemeClr val="accent1">
              <a:shade val="15000"/>
            </a:schemeClr>
          </a:lnRef>
          <a:fillRef idx="1">
            <a:schemeClr val="accent1"/>
          </a:fillRef>
          <a:effectRef idx="0">
            <a:schemeClr val="accent1"/>
          </a:effectRef>
          <a:fontRef idx="minor">
            <a:schemeClr val="lt1"/>
          </a:fontRef>
        </p:style>
        <p:txBody>
          <a:bodyPr lIns="91440" tIns="274320" rIns="91440" bIns="182880" rtlCol="0" anchor="t"/>
          <a:lstStyle/>
          <a:p>
            <a:pPr algn="ctr">
              <a:spcAft>
                <a:spcPts val="800"/>
              </a:spcAft>
            </a:pPr>
            <a:endParaRPr lang="en-US" sz="1100" b="1" dirty="0">
              <a:solidFill>
                <a:schemeClr val="tx1"/>
              </a:solidFill>
              <a:latin typeface="Arial" panose="020B0604020202020204" pitchFamily="34" charset="0"/>
              <a:ea typeface="Open Sans" panose="020B0606030504020204" pitchFamily="34" charset="0"/>
              <a:cs typeface="Arial" panose="020B0604020202020204" pitchFamily="34" charset="0"/>
            </a:endParaRPr>
          </a:p>
        </p:txBody>
      </p:sp>
      <p:sp>
        <p:nvSpPr>
          <p:cNvPr id="11" name="Google Shape;179;p34">
            <a:extLst>
              <a:ext uri="{FF2B5EF4-FFF2-40B4-BE49-F238E27FC236}">
                <a16:creationId xmlns:a16="http://schemas.microsoft.com/office/drawing/2014/main" id="{4EC5AE11-F3A0-5497-5E32-7F416EBD6F01}"/>
              </a:ext>
            </a:extLst>
          </p:cNvPr>
          <p:cNvSpPr/>
          <p:nvPr/>
        </p:nvSpPr>
        <p:spPr>
          <a:xfrm>
            <a:off x="6425695" y="1493623"/>
            <a:ext cx="5285245" cy="5007236"/>
          </a:xfrm>
          <a:prstGeom prst="roundRect">
            <a:avLst>
              <a:gd name="adj" fmla="val 4804"/>
            </a:avLst>
          </a:prstGeom>
          <a:solidFill>
            <a:schemeClr val="lt1"/>
          </a:solidFill>
          <a:ln>
            <a:noFill/>
          </a:ln>
          <a:effectLst>
            <a:outerShdw blurRad="368300" dir="5400000" algn="tl" rotWithShape="0">
              <a:srgbClr val="000000">
                <a:alpha val="10000"/>
              </a:srgbClr>
            </a:outerShdw>
          </a:effectLst>
        </p:spPr>
        <p:txBody>
          <a:bodyPr spcFirstLastPara="1" wrap="square" lIns="365760" tIns="310896" rIns="274320" bIns="347472" anchor="t" anchorCtr="0">
            <a:noAutofit/>
          </a:bodyPr>
          <a:lstStyle/>
          <a:p>
            <a:pPr lvl="0">
              <a:spcAft>
                <a:spcPts val="1600"/>
              </a:spcAft>
            </a:pPr>
            <a:r>
              <a:rPr lang="en-US" sz="1000" spc="-150" dirty="0">
                <a:solidFill>
                  <a:schemeClr val="tx1">
                    <a:alpha val="10000"/>
                  </a:schemeClr>
                </a:solidFill>
                <a:latin typeface="Open Sans" panose="020B0606030504020204" pitchFamily="34" charset="0"/>
                <a:ea typeface="Open Sans" panose="020B0606030504020204" pitchFamily="34" charset="0"/>
                <a:cs typeface="Open Sans" panose="020B0606030504020204" pitchFamily="34" charset="0"/>
                <a:sym typeface="Inter"/>
              </a:rPr>
              <a:t>------------------------------------------------------------------------------------------------------------------------------------------------------------------------------------------------------</a:t>
            </a:r>
          </a:p>
        </p:txBody>
      </p:sp>
      <p:sp>
        <p:nvSpPr>
          <p:cNvPr id="5" name="Title 3">
            <a:extLst>
              <a:ext uri="{FF2B5EF4-FFF2-40B4-BE49-F238E27FC236}">
                <a16:creationId xmlns:a16="http://schemas.microsoft.com/office/drawing/2014/main" id="{84AD7732-627C-2346-4844-D728DD8990B4}"/>
              </a:ext>
            </a:extLst>
          </p:cNvPr>
          <p:cNvSpPr>
            <a:spLocks noGrp="1"/>
          </p:cNvSpPr>
          <p:nvPr>
            <p:ph type="title"/>
          </p:nvPr>
        </p:nvSpPr>
        <p:spPr>
          <a:xfrm>
            <a:off x="6849369" y="2141955"/>
            <a:ext cx="4517720" cy="1249329"/>
          </a:xfrm>
          <a:effectLst/>
        </p:spPr>
        <p:txBody>
          <a:bodyPr vert="horz" lIns="91440" tIns="45720" rIns="91440" bIns="45720" rtlCol="0" anchor="t" anchorCtr="0">
            <a:noAutofit/>
          </a:bodyPr>
          <a:lstStyle/>
          <a:p>
            <a:pPr>
              <a:lnSpc>
                <a:spcPts val="3640"/>
              </a:lnSpc>
            </a:pPr>
            <a:r>
              <a:rPr lang="en-US" sz="2400" b="1" dirty="0">
                <a:latin typeface="Open Sans" panose="020B0606030504020204" pitchFamily="34" charset="0"/>
                <a:ea typeface="Open Sans" panose="020B0606030504020204" pitchFamily="34" charset="0"/>
                <a:cs typeface="Open Sans" panose="020B0606030504020204" pitchFamily="34" charset="0"/>
              </a:rPr>
              <a:t>The Agentic Underwriter: AI's Role in Group Insurance</a:t>
            </a:r>
          </a:p>
        </p:txBody>
      </p:sp>
      <p:sp>
        <p:nvSpPr>
          <p:cNvPr id="33" name="Title 3">
            <a:extLst>
              <a:ext uri="{FF2B5EF4-FFF2-40B4-BE49-F238E27FC236}">
                <a16:creationId xmlns:a16="http://schemas.microsoft.com/office/drawing/2014/main" id="{BA68AC25-0ACE-E608-D5D8-60E928A94683}"/>
              </a:ext>
            </a:extLst>
          </p:cNvPr>
          <p:cNvSpPr txBox="1">
            <a:spLocks/>
          </p:cNvSpPr>
          <p:nvPr/>
        </p:nvSpPr>
        <p:spPr>
          <a:xfrm>
            <a:off x="1399142" y="3877937"/>
            <a:ext cx="4617874" cy="1531471"/>
          </a:xfrm>
          <a:prstGeom prst="rect">
            <a:avLst/>
          </a:prstGeom>
          <a:effectLst/>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ts val="2740"/>
              </a:lnSpc>
            </a:pPr>
            <a:r>
              <a:rPr lang="en-US" sz="1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How carriers can reduce manual effort, accelerate cycle times, and stay competitive</a:t>
            </a:r>
          </a:p>
        </p:txBody>
      </p:sp>
      <p:pic>
        <p:nvPicPr>
          <p:cNvPr id="34" name="Picture 33">
            <a:extLst>
              <a:ext uri="{FF2B5EF4-FFF2-40B4-BE49-F238E27FC236}">
                <a16:creationId xmlns:a16="http://schemas.microsoft.com/office/drawing/2014/main" id="{43D21CB3-170C-3620-D6A4-74282B628E24}"/>
              </a:ext>
            </a:extLst>
          </p:cNvPr>
          <p:cNvPicPr>
            <a:picLocks noChangeAspect="1"/>
          </p:cNvPicPr>
          <p:nvPr/>
        </p:nvPicPr>
        <p:blipFill>
          <a:blip r:embed="rId4">
            <a:extLst>
              <a:ext uri="{28A0092B-C50C-407E-A947-70E740481C1C}">
                <a14:useLocalDpi xmlns:a14="http://schemas.microsoft.com/office/drawing/2010/main" val="0"/>
              </a:ext>
            </a:extLst>
          </a:blip>
          <a:srcRect t="77907" b="-1"/>
          <a:stretch>
            <a:fillRect/>
          </a:stretch>
        </p:blipFill>
        <p:spPr>
          <a:xfrm>
            <a:off x="0" y="0"/>
            <a:ext cx="10177517" cy="1371600"/>
          </a:xfrm>
          <a:prstGeom prst="rect">
            <a:avLst/>
          </a:prstGeom>
        </p:spPr>
      </p:pic>
      <p:pic>
        <p:nvPicPr>
          <p:cNvPr id="2" name="Graphic 1">
            <a:extLst>
              <a:ext uri="{FF2B5EF4-FFF2-40B4-BE49-F238E27FC236}">
                <a16:creationId xmlns:a16="http://schemas.microsoft.com/office/drawing/2014/main" id="{8214DFA6-CBE1-4AC5-A008-2714CE5F8261}"/>
              </a:ext>
            </a:extLst>
          </p:cNvPr>
          <p:cNvPicPr>
            <a:picLocks/>
          </p:cNvPicPr>
          <p:nvPr/>
        </p:nvPicPr>
        <p:blipFill>
          <a:blip>
            <a:extLst>
              <a:ext uri="{96DAC541-7B7A-43D3-8B79-37D633B846F1}">
                <asvg:svgBlip xmlns:asvg="http://schemas.microsoft.com/office/drawing/2016/SVG/main" r:embed="rId5"/>
              </a:ext>
            </a:extLst>
          </a:blip>
          <a:stretch>
            <a:fillRect/>
          </a:stretch>
        </p:blipFill>
        <p:spPr>
          <a:xfrm>
            <a:off x="9673395" y="3666650"/>
            <a:ext cx="1463040" cy="914400"/>
          </a:xfrm>
          <a:prstGeom prst="rect">
            <a:avLst/>
          </a:prstGeom>
        </p:spPr>
      </p:pic>
      <p:pic>
        <p:nvPicPr>
          <p:cNvPr id="7" name="Picture 6">
            <a:extLst>
              <a:ext uri="{FF2B5EF4-FFF2-40B4-BE49-F238E27FC236}">
                <a16:creationId xmlns:a16="http://schemas.microsoft.com/office/drawing/2014/main" id="{F5FF0B02-4365-D213-AB50-1BBE99244D7D}"/>
              </a:ext>
            </a:extLst>
          </p:cNvPr>
          <p:cNvPicPr>
            <a:picLocks noChangeAspect="1"/>
          </p:cNvPicPr>
          <p:nvPr/>
        </p:nvPicPr>
        <p:blipFill rotWithShape="1">
          <a:blip r:embed="rId6">
            <a:extLst>
              <a:ext uri="{28A0092B-C50C-407E-A947-70E740481C1C}">
                <a14:useLocalDpi xmlns:a14="http://schemas.microsoft.com/office/drawing/2010/main" val="0"/>
              </a:ext>
            </a:extLst>
          </a:blip>
          <a:srcRect r="1385" b="80057"/>
          <a:stretch>
            <a:fillRect/>
          </a:stretch>
        </p:blipFill>
        <p:spPr>
          <a:xfrm>
            <a:off x="1851101" y="5608671"/>
            <a:ext cx="10361887" cy="1249329"/>
          </a:xfrm>
          <a:prstGeom prst="rect">
            <a:avLst/>
          </a:prstGeom>
        </p:spPr>
      </p:pic>
      <p:pic>
        <p:nvPicPr>
          <p:cNvPr id="8" name="Picture 7">
            <a:extLst>
              <a:ext uri="{FF2B5EF4-FFF2-40B4-BE49-F238E27FC236}">
                <a16:creationId xmlns:a16="http://schemas.microsoft.com/office/drawing/2014/main" id="{D3BE4603-E2EB-E806-EDA1-738AACD4A7EE}"/>
              </a:ext>
            </a:extLst>
          </p:cNvPr>
          <p:cNvPicPr>
            <a:picLocks/>
          </p:cNvPicPr>
          <p:nvPr/>
        </p:nvPicPr>
        <p:blipFill>
          <a:blip r:embed="rId7">
            <a:extLst>
              <a:ext uri="{28A0092B-C50C-407E-A947-70E740481C1C}">
                <a14:useLocalDpi xmlns:a14="http://schemas.microsoft.com/office/drawing/2010/main" val="0"/>
              </a:ext>
            </a:extLst>
          </a:blip>
          <a:stretch>
            <a:fillRect/>
          </a:stretch>
        </p:blipFill>
        <p:spPr>
          <a:xfrm>
            <a:off x="7200320" y="3666650"/>
            <a:ext cx="1698450" cy="914400"/>
          </a:xfrm>
          <a:prstGeom prst="rect">
            <a:avLst/>
          </a:prstGeom>
        </p:spPr>
      </p:pic>
    </p:spTree>
    <p:extLst>
      <p:ext uri="{BB962C8B-B14F-4D97-AF65-F5344CB8AC3E}">
        <p14:creationId xmlns:p14="http://schemas.microsoft.com/office/powerpoint/2010/main" val="302176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54BFE-8CEE-4232-6BE7-22C7B73A229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4D8638D-6246-7100-CCEF-90CB538743E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2</a:t>
            </a:fld>
            <a:endParaRPr lang="en-US" dirty="0"/>
          </a:p>
        </p:txBody>
      </p:sp>
      <p:sp>
        <p:nvSpPr>
          <p:cNvPr id="4" name="Title 3">
            <a:extLst>
              <a:ext uri="{FF2B5EF4-FFF2-40B4-BE49-F238E27FC236}">
                <a16:creationId xmlns:a16="http://schemas.microsoft.com/office/drawing/2014/main" id="{33D29850-E594-D790-8DDB-58E30D38E57F}"/>
              </a:ext>
            </a:extLst>
          </p:cNvPr>
          <p:cNvSpPr>
            <a:spLocks noGrp="1"/>
          </p:cNvSpPr>
          <p:nvPr>
            <p:ph type="title"/>
          </p:nvPr>
        </p:nvSpPr>
        <p:spPr>
          <a:xfrm>
            <a:off x="838200" y="347018"/>
            <a:ext cx="10515600" cy="1325563"/>
          </a:xfrm>
        </p:spPr>
        <p:txBody>
          <a:bodyPr/>
          <a:lstStyle/>
          <a:p>
            <a:r>
              <a:rPr lang="en-US" sz="2000" dirty="0">
                <a:highlight>
                  <a:srgbClr val="FFFF00"/>
                </a:highlight>
              </a:rPr>
              <a:t>[Placeholder] Polling slide</a:t>
            </a:r>
          </a:p>
        </p:txBody>
      </p:sp>
      <p:sp>
        <p:nvSpPr>
          <p:cNvPr id="7" name="TextBox 6">
            <a:extLst>
              <a:ext uri="{FF2B5EF4-FFF2-40B4-BE49-F238E27FC236}">
                <a16:creationId xmlns:a16="http://schemas.microsoft.com/office/drawing/2014/main" id="{89E66041-0F19-AF4E-EC70-AA7FB6952DE8}"/>
              </a:ext>
            </a:extLst>
          </p:cNvPr>
          <p:cNvSpPr txBox="1"/>
          <p:nvPr/>
        </p:nvSpPr>
        <p:spPr>
          <a:xfrm>
            <a:off x="924128" y="1766604"/>
            <a:ext cx="10272408" cy="3812839"/>
          </a:xfrm>
          <a:prstGeom prst="rect">
            <a:avLst/>
          </a:prstGeom>
          <a:noFill/>
        </p:spPr>
        <p:txBody>
          <a:bodyPr wrap="square" rtlCol="0">
            <a:spAutoFit/>
          </a:bodyPr>
          <a:lstStyle/>
          <a:p>
            <a:pPr>
              <a:lnSpc>
                <a:spcPts val="4080"/>
              </a:lnSpc>
              <a:spcAft>
                <a:spcPts val="1800"/>
              </a:spcAft>
            </a:pPr>
            <a:r>
              <a:rPr lang="en-US" sz="2800" b="1" dirty="0">
                <a:solidFill>
                  <a:srgbClr val="48488F"/>
                </a:solidFill>
              </a:rPr>
              <a:t>Lorem ipsum dolor sit </a:t>
            </a:r>
            <a:r>
              <a:rPr lang="en-US" sz="2800" b="1" dirty="0" err="1">
                <a:solidFill>
                  <a:srgbClr val="48488F"/>
                </a:solidFill>
              </a:rPr>
              <a:t>amet</a:t>
            </a:r>
            <a:r>
              <a:rPr lang="en-US" sz="2800" b="1" dirty="0">
                <a:solidFill>
                  <a:srgbClr val="48488F"/>
                </a:solidFill>
              </a:rPr>
              <a:t>, </a:t>
            </a:r>
            <a:r>
              <a:rPr lang="en-US" sz="2800" b="1" dirty="0" err="1">
                <a:solidFill>
                  <a:srgbClr val="48488F"/>
                </a:solidFill>
              </a:rPr>
              <a:t>consectetur</a:t>
            </a:r>
            <a:r>
              <a:rPr lang="en-US" sz="2800" b="1" dirty="0">
                <a:solidFill>
                  <a:srgbClr val="48488F"/>
                </a:solidFill>
              </a:rPr>
              <a:t> </a:t>
            </a:r>
            <a:r>
              <a:rPr lang="en-US" sz="2800" b="1" dirty="0" err="1">
                <a:solidFill>
                  <a:srgbClr val="48488F"/>
                </a:solidFill>
              </a:rPr>
              <a:t>adipiscing</a:t>
            </a:r>
            <a:r>
              <a:rPr lang="en-US" sz="2800" b="1" dirty="0">
                <a:solidFill>
                  <a:srgbClr val="48488F"/>
                </a:solidFill>
              </a:rPr>
              <a:t> </a:t>
            </a:r>
            <a:r>
              <a:rPr lang="en-US" sz="2800" b="1" dirty="0" err="1">
                <a:solidFill>
                  <a:srgbClr val="48488F"/>
                </a:solidFill>
              </a:rPr>
              <a:t>elit</a:t>
            </a:r>
            <a:r>
              <a:rPr lang="en-US" sz="2800" b="1" dirty="0">
                <a:solidFill>
                  <a:srgbClr val="48488F"/>
                </a:solidFill>
              </a:rPr>
              <a:t>. Integer ipsum </a:t>
            </a:r>
            <a:r>
              <a:rPr lang="en-US" sz="2800" b="1" dirty="0" err="1">
                <a:solidFill>
                  <a:srgbClr val="48488F"/>
                </a:solidFill>
              </a:rPr>
              <a:t>leo</a:t>
            </a:r>
            <a:r>
              <a:rPr lang="en-US" sz="2800" b="1" dirty="0">
                <a:solidFill>
                  <a:srgbClr val="48488F"/>
                </a:solidFill>
              </a:rPr>
              <a:t>, </a:t>
            </a:r>
            <a:r>
              <a:rPr lang="en-US" sz="2800" b="1" dirty="0" err="1">
                <a:solidFill>
                  <a:srgbClr val="48488F"/>
                </a:solidFill>
              </a:rPr>
              <a:t>pretium</a:t>
            </a:r>
            <a:r>
              <a:rPr lang="en-US" sz="2800" b="1" dirty="0">
                <a:solidFill>
                  <a:srgbClr val="48488F"/>
                </a:solidFill>
              </a:rPr>
              <a:t> </a:t>
            </a:r>
            <a:r>
              <a:rPr lang="en-US" sz="2800" b="1" dirty="0" err="1">
                <a:solidFill>
                  <a:srgbClr val="48488F"/>
                </a:solidFill>
              </a:rPr>
              <a:t>eget</a:t>
            </a:r>
            <a:r>
              <a:rPr lang="en-US" sz="2800" b="1" dirty="0">
                <a:solidFill>
                  <a:srgbClr val="48488F"/>
                </a:solidFill>
              </a:rPr>
              <a:t> </a:t>
            </a:r>
            <a:r>
              <a:rPr lang="en-US" sz="2800" b="1" dirty="0" err="1">
                <a:solidFill>
                  <a:srgbClr val="48488F"/>
                </a:solidFill>
              </a:rPr>
              <a:t>facilisis</a:t>
            </a:r>
            <a:r>
              <a:rPr lang="en-US" sz="2800" b="1" dirty="0">
                <a:solidFill>
                  <a:srgbClr val="48488F"/>
                </a:solidFill>
              </a:rPr>
              <a:t> ac? </a:t>
            </a:r>
          </a:p>
          <a:p>
            <a:pPr>
              <a:lnSpc>
                <a:spcPts val="4880"/>
              </a:lnSpc>
            </a:pPr>
            <a:r>
              <a:rPr lang="en-US" sz="2800" dirty="0">
                <a:solidFill>
                  <a:srgbClr val="3A3B73"/>
                </a:solidFill>
              </a:rPr>
              <a:t>       </a:t>
            </a:r>
            <a:r>
              <a:rPr lang="en-US" sz="2800" dirty="0" err="1">
                <a:solidFill>
                  <a:srgbClr val="3A3B73"/>
                </a:solidFill>
              </a:rPr>
              <a:t>xxxxxxxx</a:t>
            </a:r>
            <a:endParaRPr lang="en-US" sz="2800" dirty="0">
              <a:solidFill>
                <a:srgbClr val="3A3B73"/>
              </a:solidFill>
            </a:endParaRPr>
          </a:p>
          <a:p>
            <a:pPr>
              <a:lnSpc>
                <a:spcPts val="4880"/>
              </a:lnSpc>
            </a:pPr>
            <a:r>
              <a:rPr lang="en-US" sz="2800" dirty="0">
                <a:solidFill>
                  <a:srgbClr val="3A3B73"/>
                </a:solidFill>
              </a:rPr>
              <a:t>       </a:t>
            </a:r>
            <a:r>
              <a:rPr lang="en-US" sz="2800" dirty="0" err="1">
                <a:solidFill>
                  <a:srgbClr val="3A3B73"/>
                </a:solidFill>
              </a:rPr>
              <a:t>xxxxxxxx</a:t>
            </a:r>
            <a:endParaRPr lang="en-US" sz="2800" dirty="0">
              <a:solidFill>
                <a:srgbClr val="3A3B73"/>
              </a:solidFill>
            </a:endParaRPr>
          </a:p>
          <a:p>
            <a:pPr>
              <a:lnSpc>
                <a:spcPts val="4880"/>
              </a:lnSpc>
            </a:pPr>
            <a:r>
              <a:rPr lang="en-US" sz="2800" dirty="0">
                <a:solidFill>
                  <a:srgbClr val="3A3B73"/>
                </a:solidFill>
              </a:rPr>
              <a:t>       </a:t>
            </a:r>
            <a:r>
              <a:rPr lang="en-US" sz="2800" dirty="0" err="1">
                <a:solidFill>
                  <a:srgbClr val="3A3B73"/>
                </a:solidFill>
              </a:rPr>
              <a:t>xxxxxxxx</a:t>
            </a:r>
            <a:endParaRPr lang="en-US" sz="2800" dirty="0">
              <a:solidFill>
                <a:srgbClr val="3A3B73"/>
              </a:solidFill>
            </a:endParaRPr>
          </a:p>
          <a:p>
            <a:pPr>
              <a:lnSpc>
                <a:spcPts val="4880"/>
              </a:lnSpc>
            </a:pPr>
            <a:r>
              <a:rPr lang="en-US" sz="2800" dirty="0">
                <a:solidFill>
                  <a:srgbClr val="3A3B73"/>
                </a:solidFill>
              </a:rPr>
              <a:t>       </a:t>
            </a:r>
            <a:r>
              <a:rPr lang="en-US" sz="2800" dirty="0" err="1">
                <a:solidFill>
                  <a:srgbClr val="3A3B73"/>
                </a:solidFill>
              </a:rPr>
              <a:t>xxxxxxxx</a:t>
            </a:r>
            <a:endParaRPr lang="en-US" sz="2800" dirty="0">
              <a:solidFill>
                <a:srgbClr val="3A3B73"/>
              </a:solidFill>
            </a:endParaRPr>
          </a:p>
        </p:txBody>
      </p:sp>
      <p:grpSp>
        <p:nvGrpSpPr>
          <p:cNvPr id="8" name="Group 7">
            <a:extLst>
              <a:ext uri="{FF2B5EF4-FFF2-40B4-BE49-F238E27FC236}">
                <a16:creationId xmlns:a16="http://schemas.microsoft.com/office/drawing/2014/main" id="{F0131C92-FC44-70A6-5318-68D8F48DA4A9}"/>
              </a:ext>
            </a:extLst>
          </p:cNvPr>
          <p:cNvGrpSpPr/>
          <p:nvPr/>
        </p:nvGrpSpPr>
        <p:grpSpPr>
          <a:xfrm>
            <a:off x="1018919" y="3165253"/>
            <a:ext cx="503623" cy="504816"/>
            <a:chOff x="8290647" y="4138349"/>
            <a:chExt cx="760979" cy="762779"/>
          </a:xfrm>
        </p:grpSpPr>
        <p:sp>
          <p:nvSpPr>
            <p:cNvPr id="9" name="Oval 8">
              <a:extLst>
                <a:ext uri="{FF2B5EF4-FFF2-40B4-BE49-F238E27FC236}">
                  <a16:creationId xmlns:a16="http://schemas.microsoft.com/office/drawing/2014/main" id="{03F75410-8456-D416-73E9-119D70BAEB0C}"/>
                </a:ext>
              </a:extLst>
            </p:cNvPr>
            <p:cNvSpPr/>
            <p:nvPr/>
          </p:nvSpPr>
          <p:spPr>
            <a:xfrm>
              <a:off x="8290647" y="4154577"/>
              <a:ext cx="751754" cy="746551"/>
            </a:xfrm>
            <a:prstGeom prst="ellipse">
              <a:avLst/>
            </a:prstGeom>
            <a:solidFill>
              <a:srgbClr val="FE7C39">
                <a:alpha val="28372"/>
              </a:srgb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6CCE943-D3F9-5F60-AFC6-11B936D46784}"/>
                </a:ext>
              </a:extLst>
            </p:cNvPr>
            <p:cNvSpPr/>
            <p:nvPr/>
          </p:nvSpPr>
          <p:spPr>
            <a:xfrm>
              <a:off x="8299873" y="4138349"/>
              <a:ext cx="751753" cy="649910"/>
            </a:xfrm>
            <a:prstGeom prst="rect">
              <a:avLst/>
            </a:prstGeom>
          </p:spPr>
          <p:txBody>
            <a:bodyPr wrap="square" lIns="0" tIns="0" rIns="0" bIns="0">
              <a:spAutoFit/>
            </a:bodyPr>
            <a:lstStyle/>
            <a:p>
              <a:pPr algn="ctr">
                <a:lnSpc>
                  <a:spcPct val="130000"/>
                </a:lnSpc>
                <a:spcAft>
                  <a:spcPts val="600"/>
                </a:spcAft>
              </a:pPr>
              <a:r>
                <a:rPr lang="en-US" sz="2400" b="1" dirty="0">
                  <a:solidFill>
                    <a:srgbClr val="3A3B73"/>
                  </a:solidFill>
                  <a:latin typeface="Arial" panose="020B0604020202020204" pitchFamily="34" charset="0"/>
                  <a:ea typeface="Open Sans" panose="020B0606030504020204" pitchFamily="34" charset="0"/>
                  <a:cs typeface="Arial" panose="020B0604020202020204" pitchFamily="34" charset="0"/>
                </a:rPr>
                <a:t>A</a:t>
              </a:r>
              <a:endParaRPr lang="en-US" sz="1800" b="1" dirty="0">
                <a:solidFill>
                  <a:srgbClr val="3A3B73"/>
                </a:solidFill>
                <a:latin typeface="Arial" panose="020B0604020202020204" pitchFamily="34" charset="0"/>
                <a:ea typeface="Open Sans" panose="020B0606030504020204" pitchFamily="34" charset="0"/>
                <a:cs typeface="Arial" panose="020B0604020202020204" pitchFamily="34" charset="0"/>
              </a:endParaRPr>
            </a:p>
          </p:txBody>
        </p:sp>
      </p:grpSp>
      <p:grpSp>
        <p:nvGrpSpPr>
          <p:cNvPr id="20" name="Group 19">
            <a:extLst>
              <a:ext uri="{FF2B5EF4-FFF2-40B4-BE49-F238E27FC236}">
                <a16:creationId xmlns:a16="http://schemas.microsoft.com/office/drawing/2014/main" id="{5C649687-5465-1DA1-3008-161FA8B6B88D}"/>
              </a:ext>
            </a:extLst>
          </p:cNvPr>
          <p:cNvGrpSpPr/>
          <p:nvPr/>
        </p:nvGrpSpPr>
        <p:grpSpPr>
          <a:xfrm>
            <a:off x="1018919" y="3803544"/>
            <a:ext cx="503623" cy="504816"/>
            <a:chOff x="8290647" y="4138349"/>
            <a:chExt cx="760979" cy="762779"/>
          </a:xfrm>
        </p:grpSpPr>
        <p:sp>
          <p:nvSpPr>
            <p:cNvPr id="21" name="Oval 20">
              <a:extLst>
                <a:ext uri="{FF2B5EF4-FFF2-40B4-BE49-F238E27FC236}">
                  <a16:creationId xmlns:a16="http://schemas.microsoft.com/office/drawing/2014/main" id="{91B1F14E-1BE2-CC07-DBB9-F93F6BB57E0C}"/>
                </a:ext>
              </a:extLst>
            </p:cNvPr>
            <p:cNvSpPr/>
            <p:nvPr/>
          </p:nvSpPr>
          <p:spPr>
            <a:xfrm>
              <a:off x="8290647" y="4154577"/>
              <a:ext cx="751754" cy="746551"/>
            </a:xfrm>
            <a:prstGeom prst="ellipse">
              <a:avLst/>
            </a:prstGeom>
            <a:solidFill>
              <a:srgbClr val="FE7C39">
                <a:alpha val="28372"/>
              </a:srgb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701AE112-F2A8-6B6B-9FAC-8DDD1006DAC5}"/>
                </a:ext>
              </a:extLst>
            </p:cNvPr>
            <p:cNvSpPr/>
            <p:nvPr/>
          </p:nvSpPr>
          <p:spPr>
            <a:xfrm>
              <a:off x="8299873" y="4138349"/>
              <a:ext cx="751753" cy="649910"/>
            </a:xfrm>
            <a:prstGeom prst="rect">
              <a:avLst/>
            </a:prstGeom>
          </p:spPr>
          <p:txBody>
            <a:bodyPr wrap="square" lIns="0" tIns="0" rIns="0" bIns="0">
              <a:spAutoFit/>
            </a:bodyPr>
            <a:lstStyle/>
            <a:p>
              <a:pPr algn="ctr">
                <a:lnSpc>
                  <a:spcPct val="130000"/>
                </a:lnSpc>
                <a:spcAft>
                  <a:spcPts val="600"/>
                </a:spcAft>
              </a:pPr>
              <a:r>
                <a:rPr lang="en-US" sz="2400" b="1" dirty="0">
                  <a:solidFill>
                    <a:srgbClr val="3A3B73"/>
                  </a:solidFill>
                  <a:latin typeface="Arial" panose="020B0604020202020204" pitchFamily="34" charset="0"/>
                  <a:ea typeface="Open Sans" panose="020B0606030504020204" pitchFamily="34" charset="0"/>
                  <a:cs typeface="Arial" panose="020B0604020202020204" pitchFamily="34" charset="0"/>
                </a:rPr>
                <a:t>B</a:t>
              </a:r>
              <a:endParaRPr lang="en-US" sz="1800" b="1" dirty="0">
                <a:solidFill>
                  <a:srgbClr val="3A3B73"/>
                </a:solidFill>
                <a:latin typeface="Arial" panose="020B0604020202020204" pitchFamily="34" charset="0"/>
                <a:ea typeface="Open Sans" panose="020B0606030504020204" pitchFamily="34" charset="0"/>
                <a:cs typeface="Arial" panose="020B0604020202020204" pitchFamily="34" charset="0"/>
              </a:endParaRPr>
            </a:p>
          </p:txBody>
        </p:sp>
      </p:grpSp>
      <p:grpSp>
        <p:nvGrpSpPr>
          <p:cNvPr id="23" name="Group 22">
            <a:extLst>
              <a:ext uri="{FF2B5EF4-FFF2-40B4-BE49-F238E27FC236}">
                <a16:creationId xmlns:a16="http://schemas.microsoft.com/office/drawing/2014/main" id="{EEAA5B24-ED4C-BCC5-B143-985B3123964D}"/>
              </a:ext>
            </a:extLst>
          </p:cNvPr>
          <p:cNvGrpSpPr/>
          <p:nvPr/>
        </p:nvGrpSpPr>
        <p:grpSpPr>
          <a:xfrm>
            <a:off x="1018919" y="4441835"/>
            <a:ext cx="503623" cy="504816"/>
            <a:chOff x="8290647" y="4138349"/>
            <a:chExt cx="760979" cy="762779"/>
          </a:xfrm>
        </p:grpSpPr>
        <p:sp>
          <p:nvSpPr>
            <p:cNvPr id="24" name="Oval 23">
              <a:extLst>
                <a:ext uri="{FF2B5EF4-FFF2-40B4-BE49-F238E27FC236}">
                  <a16:creationId xmlns:a16="http://schemas.microsoft.com/office/drawing/2014/main" id="{B8339DF2-95AA-1565-D83A-E2CA85B138F9}"/>
                </a:ext>
              </a:extLst>
            </p:cNvPr>
            <p:cNvSpPr/>
            <p:nvPr/>
          </p:nvSpPr>
          <p:spPr>
            <a:xfrm>
              <a:off x="8290647" y="4154577"/>
              <a:ext cx="751754" cy="746551"/>
            </a:xfrm>
            <a:prstGeom prst="ellipse">
              <a:avLst/>
            </a:prstGeom>
            <a:solidFill>
              <a:srgbClr val="FE7C39">
                <a:alpha val="28372"/>
              </a:srgb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0D630B80-4EB0-BDD3-5A6E-51C33ECC4BA1}"/>
                </a:ext>
              </a:extLst>
            </p:cNvPr>
            <p:cNvSpPr/>
            <p:nvPr/>
          </p:nvSpPr>
          <p:spPr>
            <a:xfrm>
              <a:off x="8299873" y="4138349"/>
              <a:ext cx="751753" cy="649910"/>
            </a:xfrm>
            <a:prstGeom prst="rect">
              <a:avLst/>
            </a:prstGeom>
          </p:spPr>
          <p:txBody>
            <a:bodyPr wrap="square" lIns="0" tIns="0" rIns="0" bIns="0">
              <a:spAutoFit/>
            </a:bodyPr>
            <a:lstStyle/>
            <a:p>
              <a:pPr algn="ctr">
                <a:lnSpc>
                  <a:spcPct val="130000"/>
                </a:lnSpc>
                <a:spcAft>
                  <a:spcPts val="600"/>
                </a:spcAft>
              </a:pPr>
              <a:r>
                <a:rPr lang="en-US" sz="2400" b="1" dirty="0">
                  <a:solidFill>
                    <a:srgbClr val="3A3B73"/>
                  </a:solidFill>
                  <a:latin typeface="Arial" panose="020B0604020202020204" pitchFamily="34" charset="0"/>
                  <a:ea typeface="Open Sans" panose="020B0606030504020204" pitchFamily="34" charset="0"/>
                  <a:cs typeface="Arial" panose="020B0604020202020204" pitchFamily="34" charset="0"/>
                </a:rPr>
                <a:t>C</a:t>
              </a:r>
              <a:endParaRPr lang="en-US" sz="1800" b="1" dirty="0">
                <a:solidFill>
                  <a:srgbClr val="3A3B73"/>
                </a:solidFill>
                <a:latin typeface="Arial" panose="020B0604020202020204" pitchFamily="34" charset="0"/>
                <a:ea typeface="Open Sans" panose="020B0606030504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085BD462-1074-BAA6-6078-E30C8607AAD8}"/>
              </a:ext>
            </a:extLst>
          </p:cNvPr>
          <p:cNvGrpSpPr/>
          <p:nvPr/>
        </p:nvGrpSpPr>
        <p:grpSpPr>
          <a:xfrm>
            <a:off x="1018919" y="5080125"/>
            <a:ext cx="503623" cy="504816"/>
            <a:chOff x="8290647" y="4138349"/>
            <a:chExt cx="760979" cy="762779"/>
          </a:xfrm>
        </p:grpSpPr>
        <p:sp>
          <p:nvSpPr>
            <p:cNvPr id="27" name="Oval 26">
              <a:extLst>
                <a:ext uri="{FF2B5EF4-FFF2-40B4-BE49-F238E27FC236}">
                  <a16:creationId xmlns:a16="http://schemas.microsoft.com/office/drawing/2014/main" id="{8892E9B3-63DB-A558-7CF5-4FA3BD1B1E47}"/>
                </a:ext>
              </a:extLst>
            </p:cNvPr>
            <p:cNvSpPr/>
            <p:nvPr/>
          </p:nvSpPr>
          <p:spPr>
            <a:xfrm>
              <a:off x="8290647" y="4154577"/>
              <a:ext cx="751754" cy="746551"/>
            </a:xfrm>
            <a:prstGeom prst="ellipse">
              <a:avLst/>
            </a:prstGeom>
            <a:solidFill>
              <a:srgbClr val="FE7C39">
                <a:alpha val="28372"/>
              </a:srgb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816C7E79-8D36-10E9-9036-61D7248CA132}"/>
                </a:ext>
              </a:extLst>
            </p:cNvPr>
            <p:cNvSpPr/>
            <p:nvPr/>
          </p:nvSpPr>
          <p:spPr>
            <a:xfrm>
              <a:off x="8299873" y="4138349"/>
              <a:ext cx="751753" cy="649910"/>
            </a:xfrm>
            <a:prstGeom prst="rect">
              <a:avLst/>
            </a:prstGeom>
          </p:spPr>
          <p:txBody>
            <a:bodyPr wrap="square" lIns="0" tIns="0" rIns="0" bIns="0">
              <a:spAutoFit/>
            </a:bodyPr>
            <a:lstStyle/>
            <a:p>
              <a:pPr algn="ctr">
                <a:lnSpc>
                  <a:spcPct val="130000"/>
                </a:lnSpc>
                <a:spcAft>
                  <a:spcPts val="600"/>
                </a:spcAft>
              </a:pPr>
              <a:r>
                <a:rPr lang="en-US" sz="2400" b="1" dirty="0">
                  <a:solidFill>
                    <a:srgbClr val="3A3B73"/>
                  </a:solidFill>
                  <a:latin typeface="Arial" panose="020B0604020202020204" pitchFamily="34" charset="0"/>
                  <a:ea typeface="Open Sans" panose="020B0606030504020204" pitchFamily="34" charset="0"/>
                  <a:cs typeface="Arial" panose="020B0604020202020204" pitchFamily="34" charset="0"/>
                </a:rPr>
                <a:t>D</a:t>
              </a:r>
              <a:endParaRPr lang="en-US" sz="1800" b="1" dirty="0">
                <a:solidFill>
                  <a:srgbClr val="3A3B73"/>
                </a:solidFill>
                <a:latin typeface="Arial" panose="020B0604020202020204" pitchFamily="34" charset="0"/>
                <a:ea typeface="Open Sans" panose="020B0606030504020204" pitchFamily="34" charset="0"/>
                <a:cs typeface="Arial" panose="020B0604020202020204" pitchFamily="34" charset="0"/>
              </a:endParaRPr>
            </a:p>
          </p:txBody>
        </p:sp>
      </p:grpSp>
    </p:spTree>
    <p:extLst>
      <p:ext uri="{BB962C8B-B14F-4D97-AF65-F5344CB8AC3E}">
        <p14:creationId xmlns:p14="http://schemas.microsoft.com/office/powerpoint/2010/main" val="1685297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D9EED-29F0-16DB-8481-28769975746E}"/>
            </a:ext>
          </a:extLst>
        </p:cNvPr>
        <p:cNvGrpSpPr/>
        <p:nvPr/>
      </p:nvGrpSpPr>
      <p:grpSpPr>
        <a:xfrm>
          <a:off x="0" y="0"/>
          <a:ext cx="0" cy="0"/>
          <a:chOff x="0" y="0"/>
          <a:chExt cx="0" cy="0"/>
        </a:xfrm>
      </p:grpSpPr>
      <p:sp>
        <p:nvSpPr>
          <p:cNvPr id="6" name="Rounded Rectangle 5">
            <a:extLst>
              <a:ext uri="{FF2B5EF4-FFF2-40B4-BE49-F238E27FC236}">
                <a16:creationId xmlns:a16="http://schemas.microsoft.com/office/drawing/2014/main" id="{736951A8-78B0-FAE5-4FC5-4E8874DA1C06}"/>
              </a:ext>
            </a:extLst>
          </p:cNvPr>
          <p:cNvSpPr/>
          <p:nvPr/>
        </p:nvSpPr>
        <p:spPr>
          <a:xfrm>
            <a:off x="0" y="1277957"/>
            <a:ext cx="12208780" cy="5580043"/>
          </a:xfrm>
          <a:prstGeom prst="roundRect">
            <a:avLst>
              <a:gd name="adj" fmla="val 0"/>
            </a:avLst>
          </a:prstGeom>
          <a:gradFill>
            <a:gsLst>
              <a:gs pos="42000">
                <a:schemeClr val="bg1"/>
              </a:gs>
              <a:gs pos="100000">
                <a:srgbClr val="378EC4">
                  <a:alpha val="4000"/>
                </a:srgbClr>
              </a:gs>
            </a:gsLst>
            <a:lin ang="5400000" scaled="0"/>
          </a:gradFill>
          <a:ln w="38100">
            <a:noFill/>
          </a:ln>
        </p:spPr>
        <p:style>
          <a:lnRef idx="2">
            <a:schemeClr val="accent1">
              <a:shade val="15000"/>
            </a:schemeClr>
          </a:lnRef>
          <a:fillRef idx="1">
            <a:schemeClr val="accent1"/>
          </a:fillRef>
          <a:effectRef idx="0">
            <a:schemeClr val="accent1"/>
          </a:effectRef>
          <a:fontRef idx="minor">
            <a:schemeClr val="lt1"/>
          </a:fontRef>
        </p:style>
        <p:txBody>
          <a:bodyPr lIns="91440" tIns="274320" rIns="91440" bIns="182880" rtlCol="0" anchor="t"/>
          <a:lstStyle/>
          <a:p>
            <a:pPr algn="ctr">
              <a:spcAft>
                <a:spcPts val="800"/>
              </a:spcAft>
            </a:pPr>
            <a:endParaRPr lang="en-US" sz="1100" dirty="0">
              <a:solidFill>
                <a:schemeClr val="tx1"/>
              </a:solidFill>
              <a:latin typeface="Arial" panose="020B0604020202020204" pitchFamily="34" charset="0"/>
              <a:ea typeface="Open Sans" panose="020B0606030504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FE528F8B-8BFA-EF37-26D3-7FFD3635BCD7}"/>
              </a:ext>
            </a:extLst>
          </p:cNvPr>
          <p:cNvSpPr/>
          <p:nvPr/>
        </p:nvSpPr>
        <p:spPr>
          <a:xfrm>
            <a:off x="0" y="-18518"/>
            <a:ext cx="12192000" cy="1213940"/>
          </a:xfrm>
          <a:prstGeom prst="rect">
            <a:avLst/>
          </a:prstGeom>
          <a:solidFill>
            <a:schemeClr val="accent2"/>
          </a:solidFill>
          <a:ln>
            <a:solidFill>
              <a:srgbClr val="FE7C3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3" name="Slide Number Placeholder 2">
            <a:extLst>
              <a:ext uri="{FF2B5EF4-FFF2-40B4-BE49-F238E27FC236}">
                <a16:creationId xmlns:a16="http://schemas.microsoft.com/office/drawing/2014/main" id="{736B71CC-5BC7-C175-4513-5A8A99C15C5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3</a:t>
            </a:fld>
            <a:endParaRPr lang="en-US" dirty="0"/>
          </a:p>
        </p:txBody>
      </p:sp>
      <p:sp>
        <p:nvSpPr>
          <p:cNvPr id="8" name="Google Shape;286;p32">
            <a:extLst>
              <a:ext uri="{FF2B5EF4-FFF2-40B4-BE49-F238E27FC236}">
                <a16:creationId xmlns:a16="http://schemas.microsoft.com/office/drawing/2014/main" id="{5B34F70E-82D4-59E5-B48A-483BEAD0845D}"/>
              </a:ext>
            </a:extLst>
          </p:cNvPr>
          <p:cNvSpPr/>
          <p:nvPr/>
        </p:nvSpPr>
        <p:spPr>
          <a:xfrm>
            <a:off x="6083466" y="3969244"/>
            <a:ext cx="2372833" cy="394345"/>
          </a:xfrm>
          <a:custGeom>
            <a:avLst/>
            <a:gdLst/>
            <a:ahLst/>
            <a:cxnLst/>
            <a:rect l="l" t="t" r="r" b="b"/>
            <a:pathLst>
              <a:path w="71185" h="11166" extrusionOk="0">
                <a:moveTo>
                  <a:pt x="0" y="7537"/>
                </a:moveTo>
                <a:lnTo>
                  <a:pt x="5583" y="5583"/>
                </a:lnTo>
                <a:lnTo>
                  <a:pt x="16470" y="1675"/>
                </a:lnTo>
                <a:lnTo>
                  <a:pt x="29032" y="0"/>
                </a:lnTo>
                <a:lnTo>
                  <a:pt x="33220" y="0"/>
                </a:lnTo>
                <a:lnTo>
                  <a:pt x="46340" y="1954"/>
                </a:lnTo>
                <a:lnTo>
                  <a:pt x="57786" y="5583"/>
                </a:lnTo>
                <a:lnTo>
                  <a:pt x="71185" y="11166"/>
                </a:lnTo>
              </a:path>
            </a:pathLst>
          </a:custGeom>
          <a:solidFill>
            <a:schemeClr val="lt1"/>
          </a:solidFill>
          <a:ln>
            <a:noFill/>
          </a:ln>
        </p:spPr>
        <p:txBody>
          <a:bodyPr/>
          <a:lstStyle/>
          <a:p>
            <a:endParaRPr lang="en-US" sz="2400"/>
          </a:p>
        </p:txBody>
      </p:sp>
      <p:sp>
        <p:nvSpPr>
          <p:cNvPr id="17" name="Google Shape;296;p32">
            <a:extLst>
              <a:ext uri="{FF2B5EF4-FFF2-40B4-BE49-F238E27FC236}">
                <a16:creationId xmlns:a16="http://schemas.microsoft.com/office/drawing/2014/main" id="{22EF303C-6882-E909-635A-3F9143C2F1FC}"/>
              </a:ext>
            </a:extLst>
          </p:cNvPr>
          <p:cNvSpPr/>
          <p:nvPr/>
        </p:nvSpPr>
        <p:spPr>
          <a:xfrm>
            <a:off x="2432501" y="3883340"/>
            <a:ext cx="9596570" cy="908781"/>
          </a:xfrm>
          <a:custGeom>
            <a:avLst/>
            <a:gdLst/>
            <a:ahLst/>
            <a:cxnLst/>
            <a:rect l="l" t="t" r="r" b="b"/>
            <a:pathLst>
              <a:path w="8123722" h="1021103" extrusionOk="0">
                <a:moveTo>
                  <a:pt x="0" y="163630"/>
                </a:moveTo>
                <a:cubicBezTo>
                  <a:pt x="628851" y="603183"/>
                  <a:pt x="1257702" y="1042737"/>
                  <a:pt x="1953929" y="1020278"/>
                </a:cubicBezTo>
                <a:cubicBezTo>
                  <a:pt x="2650156" y="997819"/>
                  <a:pt x="3436219" y="56147"/>
                  <a:pt x="4177364" y="28876"/>
                </a:cubicBezTo>
                <a:cubicBezTo>
                  <a:pt x="4918509" y="1604"/>
                  <a:pt x="5743074" y="861462"/>
                  <a:pt x="6400800" y="856649"/>
                </a:cubicBezTo>
                <a:cubicBezTo>
                  <a:pt x="7058526" y="851836"/>
                  <a:pt x="7743524" y="49731"/>
                  <a:pt x="8123722" y="0"/>
                </a:cubicBezTo>
              </a:path>
            </a:pathLst>
          </a:custGeom>
          <a:noFill/>
          <a:ln w="28575" cap="flat" cmpd="sng">
            <a:solidFill>
              <a:srgbClr val="48488F"/>
            </a:solidFill>
            <a:prstDash val="solid"/>
            <a:round/>
            <a:headEnd type="none" w="sm" len="sm"/>
            <a:tailEnd type="none" w="sm" len="sm"/>
          </a:ln>
        </p:spPr>
        <p:txBody>
          <a:bodyPr spcFirstLastPara="1" wrap="square" lIns="121900" tIns="60933" rIns="121900" bIns="60933" anchor="ctr" anchorCtr="0">
            <a:noAutofit/>
          </a:bodyPr>
          <a:lstStyle/>
          <a:p>
            <a:pPr algn="ctr"/>
            <a:endParaRPr sz="2133">
              <a:solidFill>
                <a:srgbClr val="FFFFFF"/>
              </a:solidFill>
              <a:latin typeface="Arial"/>
              <a:ea typeface="Arial"/>
              <a:cs typeface="Arial"/>
              <a:sym typeface="Arial"/>
            </a:endParaRPr>
          </a:p>
        </p:txBody>
      </p:sp>
      <p:sp>
        <p:nvSpPr>
          <p:cNvPr id="20" name="Google Shape;299;p32">
            <a:extLst>
              <a:ext uri="{FF2B5EF4-FFF2-40B4-BE49-F238E27FC236}">
                <a16:creationId xmlns:a16="http://schemas.microsoft.com/office/drawing/2014/main" id="{52DCE926-414D-221B-DF87-3EB75EB3398E}"/>
              </a:ext>
            </a:extLst>
          </p:cNvPr>
          <p:cNvSpPr/>
          <p:nvPr/>
        </p:nvSpPr>
        <p:spPr>
          <a:xfrm>
            <a:off x="4391343" y="4721337"/>
            <a:ext cx="269600" cy="202800"/>
          </a:xfrm>
          <a:prstGeom prst="ellipse">
            <a:avLst/>
          </a:prstGeom>
          <a:solidFill>
            <a:srgbClr val="FFFFFF"/>
          </a:solidFill>
          <a:ln w="19050" cap="flat" cmpd="sng">
            <a:solidFill>
              <a:schemeClr val="accent1"/>
            </a:solidFill>
            <a:prstDash val="solid"/>
            <a:round/>
            <a:headEnd type="none" w="sm" len="sm"/>
            <a:tailEnd type="none" w="sm" len="sm"/>
          </a:ln>
        </p:spPr>
        <p:txBody>
          <a:bodyPr spcFirstLastPara="1" wrap="square" lIns="0" tIns="60933" rIns="0" bIns="60933" anchor="ctr" anchorCtr="0">
            <a:noAutofit/>
          </a:bodyPr>
          <a:lstStyle/>
          <a:p>
            <a:pPr algn="ctr"/>
            <a:r>
              <a:rPr lang="en" sz="1467" b="1" dirty="0">
                <a:solidFill>
                  <a:schemeClr val="accent1"/>
                </a:solidFill>
              </a:rPr>
              <a:t>2</a:t>
            </a:r>
            <a:endParaRPr sz="1467" b="1" dirty="0">
              <a:solidFill>
                <a:schemeClr val="accent1"/>
              </a:solidFill>
            </a:endParaRPr>
          </a:p>
        </p:txBody>
      </p:sp>
      <p:sp>
        <p:nvSpPr>
          <p:cNvPr id="25" name="Google Shape;304;p32">
            <a:extLst>
              <a:ext uri="{FF2B5EF4-FFF2-40B4-BE49-F238E27FC236}">
                <a16:creationId xmlns:a16="http://schemas.microsoft.com/office/drawing/2014/main" id="{AF28873B-C2BA-3D29-D28D-D83F736D37E1}"/>
              </a:ext>
            </a:extLst>
          </p:cNvPr>
          <p:cNvSpPr/>
          <p:nvPr/>
        </p:nvSpPr>
        <p:spPr>
          <a:xfrm>
            <a:off x="48168" y="2807238"/>
            <a:ext cx="1572039" cy="2209200"/>
          </a:xfrm>
          <a:prstGeom prst="rect">
            <a:avLst/>
          </a:prstGeom>
          <a:noFill/>
          <a:ln>
            <a:noFill/>
          </a:ln>
        </p:spPr>
        <p:txBody>
          <a:bodyPr spcFirstLastPara="1" wrap="square" lIns="121900" tIns="121900" rIns="121900" bIns="121900" anchor="t" anchorCtr="0">
            <a:noAutofit/>
          </a:bodyPr>
          <a:lstStyle/>
          <a:p>
            <a:pPr algn="ctr"/>
            <a:r>
              <a:rPr lang="en" sz="1300" b="1" dirty="0">
                <a:solidFill>
                  <a:schemeClr val="dk2"/>
                </a:solidFill>
              </a:rPr>
              <a:t>Common New Business &amp; UW Pain Points</a:t>
            </a:r>
            <a:endParaRPr sz="1300" b="1" dirty="0">
              <a:solidFill>
                <a:schemeClr val="dk2"/>
              </a:solidFill>
            </a:endParaRPr>
          </a:p>
        </p:txBody>
      </p:sp>
      <p:sp>
        <p:nvSpPr>
          <p:cNvPr id="152" name="Google Shape;431;p32">
            <a:extLst>
              <a:ext uri="{FF2B5EF4-FFF2-40B4-BE49-F238E27FC236}">
                <a16:creationId xmlns:a16="http://schemas.microsoft.com/office/drawing/2014/main" id="{D86FD1C5-A259-24F8-ADF9-827778E807E4}"/>
              </a:ext>
            </a:extLst>
          </p:cNvPr>
          <p:cNvSpPr/>
          <p:nvPr/>
        </p:nvSpPr>
        <p:spPr>
          <a:xfrm>
            <a:off x="1684200" y="2750679"/>
            <a:ext cx="2739077" cy="1132800"/>
          </a:xfrm>
          <a:prstGeom prst="rect">
            <a:avLst/>
          </a:prstGeom>
          <a:noFill/>
          <a:ln>
            <a:noFill/>
          </a:ln>
        </p:spPr>
        <p:txBody>
          <a:bodyPr spcFirstLastPara="1" wrap="square" lIns="0" tIns="121900" rIns="0" bIns="121900" anchor="ctr" anchorCtr="0">
            <a:noAutofit/>
          </a:bodyPr>
          <a:lstStyle/>
          <a:p>
            <a:r>
              <a:rPr lang="en" sz="1400" dirty="0"/>
              <a:t>RFPs are often submitted with </a:t>
            </a:r>
            <a:r>
              <a:rPr lang="en" sz="1400" b="1" dirty="0">
                <a:solidFill>
                  <a:srgbClr val="3A8DC2"/>
                </a:solidFill>
              </a:rPr>
              <a:t>disjointed and unstructured data, </a:t>
            </a:r>
            <a:r>
              <a:rPr lang="en-US" sz="1400" dirty="0"/>
              <a:t>requiring manual triage, folder setup, and duplicate data entry across systems</a:t>
            </a:r>
            <a:endParaRPr sz="1400" dirty="0">
              <a:solidFill>
                <a:srgbClr val="980000"/>
              </a:solidFill>
            </a:endParaRPr>
          </a:p>
        </p:txBody>
      </p:sp>
      <p:sp>
        <p:nvSpPr>
          <p:cNvPr id="153" name="Google Shape;432;p32">
            <a:extLst>
              <a:ext uri="{FF2B5EF4-FFF2-40B4-BE49-F238E27FC236}">
                <a16:creationId xmlns:a16="http://schemas.microsoft.com/office/drawing/2014/main" id="{9F0B5C6F-1DDF-C3C9-F267-C363D058B211}"/>
              </a:ext>
            </a:extLst>
          </p:cNvPr>
          <p:cNvSpPr/>
          <p:nvPr/>
        </p:nvSpPr>
        <p:spPr>
          <a:xfrm>
            <a:off x="3635254" y="5195595"/>
            <a:ext cx="2252678" cy="1132800"/>
          </a:xfrm>
          <a:prstGeom prst="rect">
            <a:avLst/>
          </a:prstGeom>
          <a:noFill/>
          <a:ln>
            <a:noFill/>
          </a:ln>
        </p:spPr>
        <p:txBody>
          <a:bodyPr spcFirstLastPara="1" wrap="square" lIns="0" tIns="121900" rIns="0" bIns="121900" anchor="ctr" anchorCtr="0">
            <a:noAutofit/>
          </a:bodyPr>
          <a:lstStyle/>
          <a:p>
            <a:r>
              <a:rPr lang="en-US" sz="1400" b="1" dirty="0">
                <a:solidFill>
                  <a:srgbClr val="3A8DC2"/>
                </a:solidFill>
              </a:rPr>
              <a:t>Limited data quality checks </a:t>
            </a:r>
            <a:r>
              <a:rPr lang="en-US" sz="1400" dirty="0"/>
              <a:t>(e.g., census, experience data) forces constant back and forth and clean up</a:t>
            </a:r>
            <a:endParaRPr lang="en-US" sz="1400" dirty="0">
              <a:solidFill>
                <a:srgbClr val="980000"/>
              </a:solidFill>
            </a:endParaRPr>
          </a:p>
        </p:txBody>
      </p:sp>
      <p:sp>
        <p:nvSpPr>
          <p:cNvPr id="154" name="Google Shape;433;p32">
            <a:extLst>
              <a:ext uri="{FF2B5EF4-FFF2-40B4-BE49-F238E27FC236}">
                <a16:creationId xmlns:a16="http://schemas.microsoft.com/office/drawing/2014/main" id="{439151EA-07C4-B751-5812-8D928809A409}"/>
              </a:ext>
            </a:extLst>
          </p:cNvPr>
          <p:cNvSpPr/>
          <p:nvPr/>
        </p:nvSpPr>
        <p:spPr>
          <a:xfrm>
            <a:off x="4690512" y="2339437"/>
            <a:ext cx="2681004" cy="1515200"/>
          </a:xfrm>
          <a:prstGeom prst="rect">
            <a:avLst/>
          </a:prstGeom>
          <a:noFill/>
          <a:ln>
            <a:noFill/>
          </a:ln>
        </p:spPr>
        <p:txBody>
          <a:bodyPr spcFirstLastPara="1" wrap="square" lIns="0" tIns="121900" rIns="0" bIns="121900" anchor="ctr" anchorCtr="0">
            <a:noAutofit/>
          </a:bodyPr>
          <a:lstStyle/>
          <a:p>
            <a:r>
              <a:rPr lang="en-US" sz="1400" b="1" dirty="0">
                <a:solidFill>
                  <a:srgbClr val="3A8DC2"/>
                </a:solidFill>
              </a:rPr>
              <a:t>Disparate quoting, rating, and proposal tools </a:t>
            </a:r>
            <a:r>
              <a:rPr lang="en-US" sz="1400" dirty="0"/>
              <a:t>demand manual rekeying of data, driving data integrity challenges and risk for manual errors</a:t>
            </a:r>
            <a:endParaRPr lang="en-US" sz="1400" dirty="0">
              <a:solidFill>
                <a:srgbClr val="980000"/>
              </a:solidFill>
            </a:endParaRPr>
          </a:p>
        </p:txBody>
      </p:sp>
      <p:sp>
        <p:nvSpPr>
          <p:cNvPr id="155" name="Google Shape;434;p32">
            <a:extLst>
              <a:ext uri="{FF2B5EF4-FFF2-40B4-BE49-F238E27FC236}">
                <a16:creationId xmlns:a16="http://schemas.microsoft.com/office/drawing/2014/main" id="{7AE1672A-1CE2-B18B-E5EF-80C20760C0C6}"/>
              </a:ext>
            </a:extLst>
          </p:cNvPr>
          <p:cNvSpPr/>
          <p:nvPr/>
        </p:nvSpPr>
        <p:spPr>
          <a:xfrm>
            <a:off x="6650389" y="4212025"/>
            <a:ext cx="1964377" cy="1332000"/>
          </a:xfrm>
          <a:prstGeom prst="rect">
            <a:avLst/>
          </a:prstGeom>
          <a:noFill/>
          <a:ln>
            <a:noFill/>
          </a:ln>
        </p:spPr>
        <p:txBody>
          <a:bodyPr spcFirstLastPara="1" wrap="square" lIns="0" tIns="121900" rIns="0" bIns="121900" anchor="ctr" anchorCtr="0">
            <a:noAutofit/>
          </a:bodyPr>
          <a:lstStyle/>
          <a:p>
            <a:r>
              <a:rPr lang="en-US" sz="1400" b="1" dirty="0">
                <a:solidFill>
                  <a:srgbClr val="3A8DC2"/>
                </a:solidFill>
              </a:rPr>
              <a:t>Manual calculations and repeated reviews</a:t>
            </a:r>
            <a:r>
              <a:rPr lang="en-US" sz="1400" dirty="0">
                <a:solidFill>
                  <a:srgbClr val="3A8DC2"/>
                </a:solidFill>
              </a:rPr>
              <a:t> </a:t>
            </a:r>
            <a:r>
              <a:rPr lang="en-US" sz="1400" dirty="0"/>
              <a:t>extend cycle times and delay response back to brokers and prospects</a:t>
            </a:r>
            <a:endParaRPr lang="en-US" sz="1400" dirty="0">
              <a:solidFill>
                <a:srgbClr val="980000"/>
              </a:solidFill>
            </a:endParaRPr>
          </a:p>
        </p:txBody>
      </p:sp>
      <p:sp>
        <p:nvSpPr>
          <p:cNvPr id="156" name="Google Shape;435;p32">
            <a:extLst>
              <a:ext uri="{FF2B5EF4-FFF2-40B4-BE49-F238E27FC236}">
                <a16:creationId xmlns:a16="http://schemas.microsoft.com/office/drawing/2014/main" id="{6807F305-B2CC-04A5-44A7-0995519426A9}"/>
              </a:ext>
            </a:extLst>
          </p:cNvPr>
          <p:cNvSpPr/>
          <p:nvPr/>
        </p:nvSpPr>
        <p:spPr>
          <a:xfrm>
            <a:off x="8613265" y="2598541"/>
            <a:ext cx="2163513" cy="1332000"/>
          </a:xfrm>
          <a:prstGeom prst="rect">
            <a:avLst/>
          </a:prstGeom>
          <a:noFill/>
          <a:ln>
            <a:noFill/>
          </a:ln>
        </p:spPr>
        <p:txBody>
          <a:bodyPr spcFirstLastPara="1" wrap="square" lIns="0" tIns="121900" rIns="0" bIns="121900" anchor="ctr" anchorCtr="0">
            <a:noAutofit/>
          </a:bodyPr>
          <a:lstStyle/>
          <a:p>
            <a:r>
              <a:rPr lang="en-US" sz="1400" b="1" dirty="0">
                <a:solidFill>
                  <a:srgbClr val="3A8DC2"/>
                </a:solidFill>
              </a:rPr>
              <a:t>Multiple tools, screens, and handoffs create risk </a:t>
            </a:r>
            <a:r>
              <a:rPr lang="en-US" sz="1400" dirty="0"/>
              <a:t>for manual error, missed opportunities, and limited ability to review and sell to all RFPs</a:t>
            </a:r>
            <a:endParaRPr sz="1400" dirty="0">
              <a:solidFill>
                <a:srgbClr val="980000"/>
              </a:solidFill>
            </a:endParaRPr>
          </a:p>
        </p:txBody>
      </p:sp>
      <p:sp>
        <p:nvSpPr>
          <p:cNvPr id="157" name="Google Shape;436;p32">
            <a:extLst>
              <a:ext uri="{FF2B5EF4-FFF2-40B4-BE49-F238E27FC236}">
                <a16:creationId xmlns:a16="http://schemas.microsoft.com/office/drawing/2014/main" id="{2BC0797D-7A87-84A3-0DA4-A81164F7B513}"/>
              </a:ext>
            </a:extLst>
          </p:cNvPr>
          <p:cNvSpPr/>
          <p:nvPr/>
        </p:nvSpPr>
        <p:spPr>
          <a:xfrm>
            <a:off x="9377224" y="4623041"/>
            <a:ext cx="2531153" cy="1332000"/>
          </a:xfrm>
          <a:prstGeom prst="rect">
            <a:avLst/>
          </a:prstGeom>
          <a:noFill/>
          <a:ln>
            <a:noFill/>
          </a:ln>
        </p:spPr>
        <p:txBody>
          <a:bodyPr spcFirstLastPara="1" wrap="square" lIns="0" tIns="121900" rIns="0" bIns="121900" anchor="ctr" anchorCtr="0">
            <a:noAutofit/>
          </a:bodyPr>
          <a:lstStyle/>
          <a:p>
            <a:r>
              <a:rPr lang="en-US" sz="1400" dirty="0"/>
              <a:t>Case install / implementation spans multiple disparate systems, </a:t>
            </a:r>
            <a:r>
              <a:rPr lang="en-US" sz="1400" b="1" dirty="0">
                <a:solidFill>
                  <a:srgbClr val="3A8DC2"/>
                </a:solidFill>
              </a:rPr>
              <a:t>again forcing manual data entry and risk for error</a:t>
            </a:r>
          </a:p>
        </p:txBody>
      </p:sp>
      <p:grpSp>
        <p:nvGrpSpPr>
          <p:cNvPr id="5" name="Group 4">
            <a:extLst>
              <a:ext uri="{FF2B5EF4-FFF2-40B4-BE49-F238E27FC236}">
                <a16:creationId xmlns:a16="http://schemas.microsoft.com/office/drawing/2014/main" id="{0FBE4DA0-4662-0E5C-218B-BE6B0C51E08B}"/>
              </a:ext>
            </a:extLst>
          </p:cNvPr>
          <p:cNvGrpSpPr/>
          <p:nvPr/>
        </p:nvGrpSpPr>
        <p:grpSpPr>
          <a:xfrm>
            <a:off x="502005" y="1528006"/>
            <a:ext cx="11300022" cy="727795"/>
            <a:chOff x="502005" y="1316137"/>
            <a:chExt cx="11300022" cy="727795"/>
          </a:xfrm>
        </p:grpSpPr>
        <p:sp>
          <p:nvSpPr>
            <p:cNvPr id="187" name="TextBox 186">
              <a:extLst>
                <a:ext uri="{FF2B5EF4-FFF2-40B4-BE49-F238E27FC236}">
                  <a16:creationId xmlns:a16="http://schemas.microsoft.com/office/drawing/2014/main" id="{50C6434A-39BC-CB18-28EB-4B09522B0094}"/>
                </a:ext>
              </a:extLst>
            </p:cNvPr>
            <p:cNvSpPr txBox="1"/>
            <p:nvPr/>
          </p:nvSpPr>
          <p:spPr>
            <a:xfrm>
              <a:off x="502005" y="1316147"/>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bg1"/>
                  </a:solidFill>
                  <a:effectLst/>
                  <a:uLnTx/>
                  <a:uFillTx/>
                  <a:latin typeface="Arial"/>
                  <a:ea typeface="+mn-ea"/>
                  <a:cs typeface="Arial"/>
                </a:rPr>
                <a:t>RFP Intake</a:t>
              </a:r>
              <a:endParaRPr kumimoji="0" lang="en-GB" sz="1200" b="1" i="0" u="none" strike="noStrike" kern="1200" cap="none" spc="0" normalizeH="0" baseline="0" noProof="0" dirty="0">
                <a:ln>
                  <a:noFill/>
                </a:ln>
                <a:solidFill>
                  <a:schemeClr val="bg1"/>
                </a:solidFill>
                <a:effectLst/>
                <a:uLnTx/>
                <a:uFillTx/>
                <a:latin typeface="Arial"/>
                <a:ea typeface="+mn-ea"/>
                <a:cs typeface="+mn-cs"/>
              </a:endParaRPr>
            </a:p>
          </p:txBody>
        </p:sp>
        <p:sp>
          <p:nvSpPr>
            <p:cNvPr id="188" name="TextBox 187">
              <a:extLst>
                <a:ext uri="{FF2B5EF4-FFF2-40B4-BE49-F238E27FC236}">
                  <a16:creationId xmlns:a16="http://schemas.microsoft.com/office/drawing/2014/main" id="{D03F8AFC-3A23-5ABF-7F34-DADBD6C08EF8}"/>
                </a:ext>
              </a:extLst>
            </p:cNvPr>
            <p:cNvSpPr txBox="1"/>
            <p:nvPr/>
          </p:nvSpPr>
          <p:spPr>
            <a:xfrm>
              <a:off x="2157164"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
                  <a:srgbClr val="DB536A"/>
                </a:buClr>
                <a:buSzTx/>
                <a:buFontTx/>
                <a:buNone/>
                <a:tabLst/>
                <a:defRPr/>
              </a:pPr>
              <a:r>
                <a:rPr kumimoji="0" lang="en-US" sz="1200" b="1" i="0" u="none" strike="noStrike" kern="1200" cap="none" spc="0" normalizeH="0" baseline="0" noProof="0">
                  <a:ln>
                    <a:noFill/>
                  </a:ln>
                  <a:solidFill>
                    <a:schemeClr val="bg1"/>
                  </a:solidFill>
                  <a:effectLst/>
                  <a:uLnTx/>
                  <a:uFillTx/>
                  <a:latin typeface="Arial"/>
                  <a:ea typeface="Helvetica Neue"/>
                  <a:cs typeface="Helvetica Neue"/>
                  <a:sym typeface="Helvetica Neue"/>
                </a:rPr>
                <a:t>Data Preparation and Validation</a:t>
              </a:r>
            </a:p>
          </p:txBody>
        </p:sp>
        <p:cxnSp>
          <p:nvCxnSpPr>
            <p:cNvPr id="189" name="Straight Arrow Connector 188">
              <a:extLst>
                <a:ext uri="{FF2B5EF4-FFF2-40B4-BE49-F238E27FC236}">
                  <a16:creationId xmlns:a16="http://schemas.microsoft.com/office/drawing/2014/main" id="{890EACF0-8F02-7B29-DB18-D94CD412FC23}"/>
                </a:ext>
              </a:extLst>
            </p:cNvPr>
            <p:cNvCxnSpPr>
              <a:cxnSpLocks/>
            </p:cNvCxnSpPr>
            <p:nvPr/>
          </p:nvCxnSpPr>
          <p:spPr>
            <a:xfrm flipV="1">
              <a:off x="1871068" y="1680032"/>
              <a:ext cx="286097" cy="1"/>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778880D7-1F9F-CFAF-0CA7-A0D1BBDD83DF}"/>
                </a:ext>
              </a:extLst>
            </p:cNvPr>
            <p:cNvSpPr txBox="1"/>
            <p:nvPr/>
          </p:nvSpPr>
          <p:spPr>
            <a:xfrm>
              <a:off x="8777801"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chemeClr val="bg1"/>
                  </a:solidFill>
                  <a:effectLst/>
                  <a:uLnTx/>
                  <a:uFillTx/>
                  <a:latin typeface="Arial"/>
                  <a:ea typeface="+mn-ea"/>
                  <a:cs typeface="Arial"/>
                </a:rPr>
                <a:t>Notification of Sale</a:t>
              </a:r>
              <a:endParaRPr kumimoji="0" lang="en-US" sz="1200" b="1" i="0" u="none" strike="noStrike" kern="1200" cap="none" spc="0" normalizeH="0" baseline="0" noProof="0">
                <a:ln>
                  <a:noFill/>
                </a:ln>
                <a:solidFill>
                  <a:schemeClr val="bg1"/>
                </a:solidFill>
                <a:effectLst/>
                <a:uLnTx/>
                <a:uFillTx/>
                <a:latin typeface="Arial"/>
                <a:ea typeface="+mn-ea"/>
                <a:cs typeface="+mn-cs"/>
              </a:endParaRPr>
            </a:p>
          </p:txBody>
        </p:sp>
        <p:sp>
          <p:nvSpPr>
            <p:cNvPr id="191" name="TextBox 190">
              <a:extLst>
                <a:ext uri="{FF2B5EF4-FFF2-40B4-BE49-F238E27FC236}">
                  <a16:creationId xmlns:a16="http://schemas.microsoft.com/office/drawing/2014/main" id="{F85204E7-EEAB-8952-8E5F-2E5C4526D239}"/>
                </a:ext>
              </a:extLst>
            </p:cNvPr>
            <p:cNvSpPr txBox="1"/>
            <p:nvPr/>
          </p:nvSpPr>
          <p:spPr>
            <a:xfrm>
              <a:off x="5467482"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lvl="0">
                <a:defRPr/>
              </a:pPr>
              <a:r>
                <a:rPr lang="en-GB" sz="1200" b="1" i="0">
                  <a:solidFill>
                    <a:schemeClr val="bg1"/>
                  </a:solidFill>
                  <a:cs typeface="Arial"/>
                </a:rPr>
                <a:t>Underwriting </a:t>
              </a:r>
              <a:endParaRPr lang="en-US" sz="1200" b="1" i="0">
                <a:solidFill>
                  <a:schemeClr val="bg1"/>
                </a:solidFill>
              </a:endParaRPr>
            </a:p>
          </p:txBody>
        </p:sp>
        <p:sp>
          <p:nvSpPr>
            <p:cNvPr id="192" name="TextBox 191">
              <a:extLst>
                <a:ext uri="{FF2B5EF4-FFF2-40B4-BE49-F238E27FC236}">
                  <a16:creationId xmlns:a16="http://schemas.microsoft.com/office/drawing/2014/main" id="{2C94BB78-69D0-2E37-20C1-49DB1D15C07B}"/>
                </a:ext>
              </a:extLst>
            </p:cNvPr>
            <p:cNvSpPr txBox="1"/>
            <p:nvPr/>
          </p:nvSpPr>
          <p:spPr>
            <a:xfrm>
              <a:off x="7122642"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bg1"/>
                  </a:solidFill>
                  <a:effectLst/>
                  <a:uLnTx/>
                  <a:uFillTx/>
                  <a:latin typeface="Arial"/>
                  <a:ea typeface="+mn-ea"/>
                  <a:cs typeface="+mn-cs"/>
                </a:rPr>
                <a:t>Proposal Generation</a:t>
              </a:r>
            </a:p>
          </p:txBody>
        </p:sp>
        <p:sp>
          <p:nvSpPr>
            <p:cNvPr id="193" name="TextBox 192">
              <a:extLst>
                <a:ext uri="{FF2B5EF4-FFF2-40B4-BE49-F238E27FC236}">
                  <a16:creationId xmlns:a16="http://schemas.microsoft.com/office/drawing/2014/main" id="{1DD0E95F-388F-34A0-8A3F-7F4264F27FE7}"/>
                </a:ext>
              </a:extLst>
            </p:cNvPr>
            <p:cNvSpPr txBox="1"/>
            <p:nvPr/>
          </p:nvSpPr>
          <p:spPr>
            <a:xfrm>
              <a:off x="3812324" y="1316137"/>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lvl="0">
                <a:defRPr/>
              </a:pPr>
              <a:r>
                <a:rPr lang="en-US" sz="1200" b="1" i="0" dirty="0">
                  <a:solidFill>
                    <a:schemeClr val="bg1"/>
                  </a:solidFill>
                </a:rPr>
                <a:t>Plan Configuration</a:t>
              </a:r>
            </a:p>
          </p:txBody>
        </p:sp>
        <p:sp>
          <p:nvSpPr>
            <p:cNvPr id="194" name="TextBox 193">
              <a:extLst>
                <a:ext uri="{FF2B5EF4-FFF2-40B4-BE49-F238E27FC236}">
                  <a16:creationId xmlns:a16="http://schemas.microsoft.com/office/drawing/2014/main" id="{C268710D-4346-E2C8-46F6-B4BB3C1040EF}"/>
                </a:ext>
              </a:extLst>
            </p:cNvPr>
            <p:cNvSpPr txBox="1"/>
            <p:nvPr/>
          </p:nvSpPr>
          <p:spPr>
            <a:xfrm>
              <a:off x="10432964" y="1316161"/>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Arial"/>
                  <a:ea typeface="Helvetica Neue"/>
                  <a:cs typeface="Helvetica Neue"/>
                  <a:sym typeface="Helvetica Neue"/>
                </a:rPr>
                <a:t>Case Install</a:t>
              </a:r>
              <a:endParaRPr kumimoji="0" lang="en-US" sz="1200" b="1" i="0" u="none" strike="noStrike" kern="1200" cap="none" spc="0" normalizeH="0" baseline="0" noProof="0" dirty="0">
                <a:ln>
                  <a:noFill/>
                </a:ln>
                <a:solidFill>
                  <a:schemeClr val="bg1"/>
                </a:solidFill>
                <a:effectLst/>
                <a:uLnTx/>
                <a:uFillTx/>
                <a:latin typeface="Arial"/>
                <a:ea typeface="+mn-ea"/>
                <a:cs typeface="+mn-cs"/>
              </a:endParaRPr>
            </a:p>
          </p:txBody>
        </p:sp>
        <p:cxnSp>
          <p:nvCxnSpPr>
            <p:cNvPr id="195" name="Straight Arrow Connector 194">
              <a:extLst>
                <a:ext uri="{FF2B5EF4-FFF2-40B4-BE49-F238E27FC236}">
                  <a16:creationId xmlns:a16="http://schemas.microsoft.com/office/drawing/2014/main" id="{9002406E-ACF0-89F1-5298-771519F2F06F}"/>
                </a:ext>
              </a:extLst>
            </p:cNvPr>
            <p:cNvCxnSpPr>
              <a:cxnSpLocks/>
            </p:cNvCxnSpPr>
            <p:nvPr/>
          </p:nvCxnSpPr>
          <p:spPr>
            <a:xfrm flipV="1">
              <a:off x="3526227" y="1680023"/>
              <a:ext cx="286097" cy="9"/>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96" name="Straight Arrow Connector 195">
              <a:extLst>
                <a:ext uri="{FF2B5EF4-FFF2-40B4-BE49-F238E27FC236}">
                  <a16:creationId xmlns:a16="http://schemas.microsoft.com/office/drawing/2014/main" id="{75DA4677-013B-EEE3-A759-37D42FDA2A6E}"/>
                </a:ext>
              </a:extLst>
            </p:cNvPr>
            <p:cNvCxnSpPr>
              <a:cxnSpLocks/>
            </p:cNvCxnSpPr>
            <p:nvPr/>
          </p:nvCxnSpPr>
          <p:spPr>
            <a:xfrm>
              <a:off x="5181387" y="1680023"/>
              <a:ext cx="286097" cy="9"/>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97" name="Straight Arrow Connector 196">
              <a:extLst>
                <a:ext uri="{FF2B5EF4-FFF2-40B4-BE49-F238E27FC236}">
                  <a16:creationId xmlns:a16="http://schemas.microsoft.com/office/drawing/2014/main" id="{C9C284E8-FA1E-6DCD-6059-F0BE5B4FA378}"/>
                </a:ext>
              </a:extLst>
            </p:cNvPr>
            <p:cNvCxnSpPr>
              <a:cxnSpLocks/>
            </p:cNvCxnSpPr>
            <p:nvPr/>
          </p:nvCxnSpPr>
          <p:spPr>
            <a:xfrm>
              <a:off x="6836546" y="1680031"/>
              <a:ext cx="286097" cy="0"/>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98" name="Straight Arrow Connector 197">
              <a:extLst>
                <a:ext uri="{FF2B5EF4-FFF2-40B4-BE49-F238E27FC236}">
                  <a16:creationId xmlns:a16="http://schemas.microsoft.com/office/drawing/2014/main" id="{39262A06-1992-8CEC-EA82-38D52866C2A6}"/>
                </a:ext>
              </a:extLst>
            </p:cNvPr>
            <p:cNvCxnSpPr>
              <a:cxnSpLocks/>
            </p:cNvCxnSpPr>
            <p:nvPr/>
          </p:nvCxnSpPr>
          <p:spPr>
            <a:xfrm>
              <a:off x="8491706" y="1680031"/>
              <a:ext cx="286097" cy="0"/>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a:extLst>
                <a:ext uri="{FF2B5EF4-FFF2-40B4-BE49-F238E27FC236}">
                  <a16:creationId xmlns:a16="http://schemas.microsoft.com/office/drawing/2014/main" id="{42449944-EDB6-2A2E-7DAB-976C1DAB00DA}"/>
                </a:ext>
              </a:extLst>
            </p:cNvPr>
            <p:cNvCxnSpPr>
              <a:cxnSpLocks/>
            </p:cNvCxnSpPr>
            <p:nvPr/>
          </p:nvCxnSpPr>
          <p:spPr>
            <a:xfrm>
              <a:off x="10146864" y="1680031"/>
              <a:ext cx="286100" cy="15"/>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2" name="Google Shape;8758;p523">
            <a:extLst>
              <a:ext uri="{FF2B5EF4-FFF2-40B4-BE49-F238E27FC236}">
                <a16:creationId xmlns:a16="http://schemas.microsoft.com/office/drawing/2014/main" id="{99714CF3-6579-6976-3E5F-CF822239D9ED}"/>
              </a:ext>
            </a:extLst>
          </p:cNvPr>
          <p:cNvGrpSpPr/>
          <p:nvPr/>
        </p:nvGrpSpPr>
        <p:grpSpPr>
          <a:xfrm flipH="1">
            <a:off x="322344" y="4065016"/>
            <a:ext cx="2582077" cy="2418770"/>
            <a:chOff x="4222175" y="2365525"/>
            <a:chExt cx="2739400" cy="2296074"/>
          </a:xfrm>
        </p:grpSpPr>
        <p:sp>
          <p:nvSpPr>
            <p:cNvPr id="203" name="Google Shape;8759;p523">
              <a:extLst>
                <a:ext uri="{FF2B5EF4-FFF2-40B4-BE49-F238E27FC236}">
                  <a16:creationId xmlns:a16="http://schemas.microsoft.com/office/drawing/2014/main" id="{8858B5C9-49C3-6A08-5D90-FCF75A99BEB2}"/>
                </a:ext>
              </a:extLst>
            </p:cNvPr>
            <p:cNvSpPr/>
            <p:nvPr/>
          </p:nvSpPr>
          <p:spPr>
            <a:xfrm>
              <a:off x="4980914" y="4165330"/>
              <a:ext cx="339668" cy="158806"/>
            </a:xfrm>
            <a:custGeom>
              <a:avLst/>
              <a:gdLst/>
              <a:ahLst/>
              <a:cxnLst/>
              <a:rect l="l" t="t" r="r" b="b"/>
              <a:pathLst>
                <a:path w="160" h="75" extrusionOk="0">
                  <a:moveTo>
                    <a:pt x="18" y="0"/>
                  </a:moveTo>
                  <a:cubicBezTo>
                    <a:pt x="0" y="27"/>
                    <a:pt x="0" y="27"/>
                    <a:pt x="0" y="27"/>
                  </a:cubicBezTo>
                  <a:cubicBezTo>
                    <a:pt x="150" y="75"/>
                    <a:pt x="150" y="75"/>
                    <a:pt x="150" y="75"/>
                  </a:cubicBezTo>
                  <a:cubicBezTo>
                    <a:pt x="150" y="75"/>
                    <a:pt x="160" y="65"/>
                    <a:pt x="123" y="46"/>
                  </a:cubicBezTo>
                  <a:cubicBezTo>
                    <a:pt x="80" y="24"/>
                    <a:pt x="18" y="0"/>
                    <a:pt x="18"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4" name="Google Shape;8760;p523">
              <a:extLst>
                <a:ext uri="{FF2B5EF4-FFF2-40B4-BE49-F238E27FC236}">
                  <a16:creationId xmlns:a16="http://schemas.microsoft.com/office/drawing/2014/main" id="{E64E7808-7EE9-E7B4-5A75-399CAF7B6FD5}"/>
                </a:ext>
              </a:extLst>
            </p:cNvPr>
            <p:cNvSpPr/>
            <p:nvPr/>
          </p:nvSpPr>
          <p:spPr>
            <a:xfrm>
              <a:off x="4658891" y="4165330"/>
              <a:ext cx="339668" cy="158806"/>
            </a:xfrm>
            <a:custGeom>
              <a:avLst/>
              <a:gdLst/>
              <a:ahLst/>
              <a:cxnLst/>
              <a:rect l="l" t="t" r="r" b="b"/>
              <a:pathLst>
                <a:path w="160" h="75" extrusionOk="0">
                  <a:moveTo>
                    <a:pt x="142" y="0"/>
                  </a:moveTo>
                  <a:cubicBezTo>
                    <a:pt x="160" y="27"/>
                    <a:pt x="160" y="27"/>
                    <a:pt x="160" y="27"/>
                  </a:cubicBezTo>
                  <a:cubicBezTo>
                    <a:pt x="10" y="75"/>
                    <a:pt x="10" y="75"/>
                    <a:pt x="10" y="75"/>
                  </a:cubicBezTo>
                  <a:cubicBezTo>
                    <a:pt x="10" y="75"/>
                    <a:pt x="0" y="65"/>
                    <a:pt x="36" y="46"/>
                  </a:cubicBezTo>
                  <a:cubicBezTo>
                    <a:pt x="79" y="24"/>
                    <a:pt x="142" y="0"/>
                    <a:pt x="142"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5" name="Google Shape;8761;p523">
              <a:extLst>
                <a:ext uri="{FF2B5EF4-FFF2-40B4-BE49-F238E27FC236}">
                  <a16:creationId xmlns:a16="http://schemas.microsoft.com/office/drawing/2014/main" id="{B6C8C363-FF12-E3AA-CDAA-816D387D8FDA}"/>
                </a:ext>
              </a:extLst>
            </p:cNvPr>
            <p:cNvSpPr/>
            <p:nvPr/>
          </p:nvSpPr>
          <p:spPr>
            <a:xfrm>
              <a:off x="4956651" y="3993290"/>
              <a:ext cx="66000" cy="236100"/>
            </a:xfrm>
            <a:prstGeom prst="rect">
              <a:avLst/>
            </a:prstGeom>
            <a:solidFill>
              <a:srgbClr val="6D6E7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6" name="Google Shape;8762;p523">
              <a:extLst>
                <a:ext uri="{FF2B5EF4-FFF2-40B4-BE49-F238E27FC236}">
                  <a16:creationId xmlns:a16="http://schemas.microsoft.com/office/drawing/2014/main" id="{ED8658AA-96FE-A5AE-21F0-8419D23AFC67}"/>
                </a:ext>
              </a:extLst>
            </p:cNvPr>
            <p:cNvSpPr/>
            <p:nvPr/>
          </p:nvSpPr>
          <p:spPr>
            <a:xfrm>
              <a:off x="4987530" y="4176358"/>
              <a:ext cx="293350" cy="152190"/>
            </a:xfrm>
            <a:custGeom>
              <a:avLst/>
              <a:gdLst/>
              <a:ahLst/>
              <a:cxnLst/>
              <a:rect l="l" t="t" r="r" b="b"/>
              <a:pathLst>
                <a:path w="137" h="72" extrusionOk="0">
                  <a:moveTo>
                    <a:pt x="16" y="0"/>
                  </a:moveTo>
                  <a:cubicBezTo>
                    <a:pt x="0" y="26"/>
                    <a:pt x="0" y="26"/>
                    <a:pt x="0" y="26"/>
                  </a:cubicBezTo>
                  <a:cubicBezTo>
                    <a:pt x="129" y="72"/>
                    <a:pt x="129" y="72"/>
                    <a:pt x="129" y="72"/>
                  </a:cubicBezTo>
                  <a:cubicBezTo>
                    <a:pt x="129" y="72"/>
                    <a:pt x="137" y="63"/>
                    <a:pt x="106" y="45"/>
                  </a:cubicBezTo>
                  <a:cubicBezTo>
                    <a:pt x="69" y="23"/>
                    <a:pt x="16" y="0"/>
                    <a:pt x="16"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7" name="Google Shape;8763;p523">
              <a:extLst>
                <a:ext uri="{FF2B5EF4-FFF2-40B4-BE49-F238E27FC236}">
                  <a16:creationId xmlns:a16="http://schemas.microsoft.com/office/drawing/2014/main" id="{2AE17CD6-8A1B-6E4C-D372-7A1E37D2DB61}"/>
                </a:ext>
              </a:extLst>
            </p:cNvPr>
            <p:cNvSpPr/>
            <p:nvPr/>
          </p:nvSpPr>
          <p:spPr>
            <a:xfrm>
              <a:off x="4696386" y="4176358"/>
              <a:ext cx="291144" cy="152190"/>
            </a:xfrm>
            <a:custGeom>
              <a:avLst/>
              <a:gdLst/>
              <a:ahLst/>
              <a:cxnLst/>
              <a:rect l="l" t="t" r="r" b="b"/>
              <a:pathLst>
                <a:path w="137" h="72" extrusionOk="0">
                  <a:moveTo>
                    <a:pt x="122" y="0"/>
                  </a:moveTo>
                  <a:cubicBezTo>
                    <a:pt x="137" y="26"/>
                    <a:pt x="137" y="26"/>
                    <a:pt x="137" y="26"/>
                  </a:cubicBezTo>
                  <a:cubicBezTo>
                    <a:pt x="9" y="72"/>
                    <a:pt x="9" y="72"/>
                    <a:pt x="9" y="72"/>
                  </a:cubicBezTo>
                  <a:cubicBezTo>
                    <a:pt x="9" y="72"/>
                    <a:pt x="0" y="63"/>
                    <a:pt x="32" y="45"/>
                  </a:cubicBezTo>
                  <a:cubicBezTo>
                    <a:pt x="68" y="23"/>
                    <a:pt x="122" y="0"/>
                    <a:pt x="122"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8" name="Google Shape;8764;p523">
              <a:extLst>
                <a:ext uri="{FF2B5EF4-FFF2-40B4-BE49-F238E27FC236}">
                  <a16:creationId xmlns:a16="http://schemas.microsoft.com/office/drawing/2014/main" id="{1966ECEA-5247-9510-2599-4209730488C0}"/>
                </a:ext>
              </a:extLst>
            </p:cNvPr>
            <p:cNvSpPr/>
            <p:nvPr/>
          </p:nvSpPr>
          <p:spPr>
            <a:xfrm>
              <a:off x="5232356"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09" name="Google Shape;8765;p523">
              <a:extLst>
                <a:ext uri="{FF2B5EF4-FFF2-40B4-BE49-F238E27FC236}">
                  <a16:creationId xmlns:a16="http://schemas.microsoft.com/office/drawing/2014/main" id="{31CAC949-2015-4FFE-DFC8-3CCFAEE89827}"/>
                </a:ext>
              </a:extLst>
            </p:cNvPr>
            <p:cNvSpPr/>
            <p:nvPr/>
          </p:nvSpPr>
          <p:spPr>
            <a:xfrm>
              <a:off x="4700797"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0" name="Google Shape;8766;p523">
              <a:extLst>
                <a:ext uri="{FF2B5EF4-FFF2-40B4-BE49-F238E27FC236}">
                  <a16:creationId xmlns:a16="http://schemas.microsoft.com/office/drawing/2014/main" id="{4A4C882C-264C-3703-3192-681C711D72DF}"/>
                </a:ext>
              </a:extLst>
            </p:cNvPr>
            <p:cNvSpPr/>
            <p:nvPr/>
          </p:nvSpPr>
          <p:spPr>
            <a:xfrm>
              <a:off x="5289703" y="4328548"/>
              <a:ext cx="438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1" name="Google Shape;8767;p523">
              <a:extLst>
                <a:ext uri="{FF2B5EF4-FFF2-40B4-BE49-F238E27FC236}">
                  <a16:creationId xmlns:a16="http://schemas.microsoft.com/office/drawing/2014/main" id="{18324274-F1AA-73A7-9F37-7B310BE3E39E}"/>
                </a:ext>
              </a:extLst>
            </p:cNvPr>
            <p:cNvSpPr/>
            <p:nvPr/>
          </p:nvSpPr>
          <p:spPr>
            <a:xfrm>
              <a:off x="4645657"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2" name="Google Shape;8768;p523">
              <a:extLst>
                <a:ext uri="{FF2B5EF4-FFF2-40B4-BE49-F238E27FC236}">
                  <a16:creationId xmlns:a16="http://schemas.microsoft.com/office/drawing/2014/main" id="{8EF5DB95-8653-5A92-6BEA-703076878BC8}"/>
                </a:ext>
              </a:extLst>
            </p:cNvPr>
            <p:cNvSpPr/>
            <p:nvPr/>
          </p:nvSpPr>
          <p:spPr>
            <a:xfrm>
              <a:off x="4965474" y="3905064"/>
              <a:ext cx="48300" cy="86100"/>
            </a:xfrm>
            <a:prstGeom prst="rect">
              <a:avLst/>
            </a:pr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3" name="Google Shape;8769;p523">
              <a:extLst>
                <a:ext uri="{FF2B5EF4-FFF2-40B4-BE49-F238E27FC236}">
                  <a16:creationId xmlns:a16="http://schemas.microsoft.com/office/drawing/2014/main" id="{B62935D0-D47A-283D-E2F6-A5C285A9B98D}"/>
                </a:ext>
              </a:extLst>
            </p:cNvPr>
            <p:cNvSpPr/>
            <p:nvPr/>
          </p:nvSpPr>
          <p:spPr>
            <a:xfrm>
              <a:off x="4927979" y="3810221"/>
              <a:ext cx="121311" cy="97048"/>
            </a:xfrm>
            <a:custGeom>
              <a:avLst/>
              <a:gdLst/>
              <a:ahLst/>
              <a:cxnLst/>
              <a:rect l="l" t="t" r="r" b="b"/>
              <a:pathLst>
                <a:path w="57" h="45" extrusionOk="0">
                  <a:moveTo>
                    <a:pt x="0" y="22"/>
                  </a:moveTo>
                  <a:cubicBezTo>
                    <a:pt x="0" y="35"/>
                    <a:pt x="10" y="45"/>
                    <a:pt x="22" y="45"/>
                  </a:cubicBezTo>
                  <a:cubicBezTo>
                    <a:pt x="35" y="45"/>
                    <a:pt x="35" y="45"/>
                    <a:pt x="35" y="45"/>
                  </a:cubicBezTo>
                  <a:cubicBezTo>
                    <a:pt x="47" y="45"/>
                    <a:pt x="57" y="35"/>
                    <a:pt x="57" y="22"/>
                  </a:cubicBezTo>
                  <a:cubicBezTo>
                    <a:pt x="57" y="10"/>
                    <a:pt x="47" y="0"/>
                    <a:pt x="35" y="0"/>
                  </a:cubicBezTo>
                  <a:cubicBezTo>
                    <a:pt x="22" y="0"/>
                    <a:pt x="22" y="0"/>
                    <a:pt x="22" y="0"/>
                  </a:cubicBezTo>
                  <a:cubicBezTo>
                    <a:pt x="10" y="0"/>
                    <a:pt x="0" y="10"/>
                    <a:pt x="0" y="22"/>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4" name="Google Shape;8770;p523">
              <a:extLst>
                <a:ext uri="{FF2B5EF4-FFF2-40B4-BE49-F238E27FC236}">
                  <a16:creationId xmlns:a16="http://schemas.microsoft.com/office/drawing/2014/main" id="{531B95A3-172F-726B-F53A-D4B9BBFB6D53}"/>
                </a:ext>
              </a:extLst>
            </p:cNvPr>
            <p:cNvSpPr/>
            <p:nvPr/>
          </p:nvSpPr>
          <p:spPr>
            <a:xfrm>
              <a:off x="4623601" y="3697734"/>
              <a:ext cx="732272" cy="116900"/>
            </a:xfrm>
            <a:custGeom>
              <a:avLst/>
              <a:gdLst/>
              <a:ahLst/>
              <a:cxnLst/>
              <a:rect l="l" t="t" r="r" b="b"/>
              <a:pathLst>
                <a:path w="343" h="55" extrusionOk="0">
                  <a:moveTo>
                    <a:pt x="1" y="55"/>
                  </a:moveTo>
                  <a:cubicBezTo>
                    <a:pt x="0" y="52"/>
                    <a:pt x="0" y="36"/>
                    <a:pt x="0" y="33"/>
                  </a:cubicBezTo>
                  <a:cubicBezTo>
                    <a:pt x="0" y="15"/>
                    <a:pt x="12" y="0"/>
                    <a:pt x="26" y="0"/>
                  </a:cubicBezTo>
                  <a:cubicBezTo>
                    <a:pt x="317" y="0"/>
                    <a:pt x="317" y="0"/>
                    <a:pt x="317" y="0"/>
                  </a:cubicBezTo>
                  <a:cubicBezTo>
                    <a:pt x="331" y="0"/>
                    <a:pt x="343" y="15"/>
                    <a:pt x="343" y="33"/>
                  </a:cubicBezTo>
                  <a:cubicBezTo>
                    <a:pt x="343" y="36"/>
                    <a:pt x="343" y="52"/>
                    <a:pt x="342" y="55"/>
                  </a:cubicBezTo>
                  <a:lnTo>
                    <a:pt x="1" y="5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5" name="Google Shape;8771;p523">
              <a:extLst>
                <a:ext uri="{FF2B5EF4-FFF2-40B4-BE49-F238E27FC236}">
                  <a16:creationId xmlns:a16="http://schemas.microsoft.com/office/drawing/2014/main" id="{E7B3551E-D5E0-E0CE-5EF8-63E6122E9E22}"/>
                </a:ext>
              </a:extLst>
            </p:cNvPr>
            <p:cNvSpPr/>
            <p:nvPr/>
          </p:nvSpPr>
          <p:spPr>
            <a:xfrm>
              <a:off x="4616983" y="3812427"/>
              <a:ext cx="745504" cy="44113"/>
            </a:xfrm>
            <a:custGeom>
              <a:avLst/>
              <a:gdLst/>
              <a:ahLst/>
              <a:cxnLst/>
              <a:rect l="l" t="t" r="r" b="b"/>
              <a:pathLst>
                <a:path w="349" h="20" extrusionOk="0">
                  <a:moveTo>
                    <a:pt x="349" y="10"/>
                  </a:moveTo>
                  <a:cubicBezTo>
                    <a:pt x="349" y="15"/>
                    <a:pt x="346" y="20"/>
                    <a:pt x="342" y="20"/>
                  </a:cubicBezTo>
                  <a:cubicBezTo>
                    <a:pt x="8" y="20"/>
                    <a:pt x="8" y="20"/>
                    <a:pt x="8" y="20"/>
                  </a:cubicBezTo>
                  <a:cubicBezTo>
                    <a:pt x="4" y="20"/>
                    <a:pt x="0" y="15"/>
                    <a:pt x="0" y="10"/>
                  </a:cubicBezTo>
                  <a:cubicBezTo>
                    <a:pt x="0" y="4"/>
                    <a:pt x="4" y="0"/>
                    <a:pt x="8" y="0"/>
                  </a:cubicBezTo>
                  <a:cubicBezTo>
                    <a:pt x="342" y="0"/>
                    <a:pt x="342" y="0"/>
                    <a:pt x="342" y="0"/>
                  </a:cubicBezTo>
                  <a:cubicBezTo>
                    <a:pt x="346" y="0"/>
                    <a:pt x="349" y="4"/>
                    <a:pt x="349" y="1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6" name="Google Shape;8772;p523">
              <a:extLst>
                <a:ext uri="{FF2B5EF4-FFF2-40B4-BE49-F238E27FC236}">
                  <a16:creationId xmlns:a16="http://schemas.microsoft.com/office/drawing/2014/main" id="{C2CCAD54-3344-AC76-18EA-245CCCAAF6A8}"/>
                </a:ext>
              </a:extLst>
            </p:cNvPr>
            <p:cNvSpPr/>
            <p:nvPr/>
          </p:nvSpPr>
          <p:spPr>
            <a:xfrm>
              <a:off x="4689770" y="3441879"/>
              <a:ext cx="767561" cy="255855"/>
            </a:xfrm>
            <a:custGeom>
              <a:avLst/>
              <a:gdLst/>
              <a:ahLst/>
              <a:cxnLst/>
              <a:rect l="l" t="t" r="r" b="b"/>
              <a:pathLst>
                <a:path w="360" h="120" extrusionOk="0">
                  <a:moveTo>
                    <a:pt x="73" y="118"/>
                  </a:moveTo>
                  <a:cubicBezTo>
                    <a:pt x="73" y="118"/>
                    <a:pt x="244" y="118"/>
                    <a:pt x="310" y="119"/>
                  </a:cubicBezTo>
                  <a:cubicBezTo>
                    <a:pt x="356" y="120"/>
                    <a:pt x="360" y="55"/>
                    <a:pt x="342" y="45"/>
                  </a:cubicBezTo>
                  <a:cubicBezTo>
                    <a:pt x="287" y="15"/>
                    <a:pt x="117" y="0"/>
                    <a:pt x="117" y="0"/>
                  </a:cubicBezTo>
                  <a:cubicBezTo>
                    <a:pt x="0" y="107"/>
                    <a:pt x="0" y="107"/>
                    <a:pt x="0" y="107"/>
                  </a:cubicBezTo>
                  <a:cubicBezTo>
                    <a:pt x="0" y="107"/>
                    <a:pt x="7" y="107"/>
                    <a:pt x="73" y="118"/>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7" name="Google Shape;8773;p523">
              <a:extLst>
                <a:ext uri="{FF2B5EF4-FFF2-40B4-BE49-F238E27FC236}">
                  <a16:creationId xmlns:a16="http://schemas.microsoft.com/office/drawing/2014/main" id="{9ADFBCD3-7221-D447-9214-1DA835E93A9E}"/>
                </a:ext>
              </a:extLst>
            </p:cNvPr>
            <p:cNvSpPr/>
            <p:nvPr/>
          </p:nvSpPr>
          <p:spPr>
            <a:xfrm>
              <a:off x="4420682" y="4291051"/>
              <a:ext cx="209536" cy="136750"/>
            </a:xfrm>
            <a:custGeom>
              <a:avLst/>
              <a:gdLst/>
              <a:ahLst/>
              <a:cxnLst/>
              <a:rect l="l" t="t" r="r" b="b"/>
              <a:pathLst>
                <a:path w="98" h="64" extrusionOk="0">
                  <a:moveTo>
                    <a:pt x="3" y="47"/>
                  </a:moveTo>
                  <a:cubicBezTo>
                    <a:pt x="0" y="50"/>
                    <a:pt x="2" y="59"/>
                    <a:pt x="2" y="59"/>
                  </a:cubicBezTo>
                  <a:cubicBezTo>
                    <a:pt x="2" y="59"/>
                    <a:pt x="48" y="64"/>
                    <a:pt x="63" y="60"/>
                  </a:cubicBezTo>
                  <a:cubicBezTo>
                    <a:pt x="67" y="59"/>
                    <a:pt x="73" y="56"/>
                    <a:pt x="79" y="53"/>
                  </a:cubicBezTo>
                  <a:cubicBezTo>
                    <a:pt x="80" y="52"/>
                    <a:pt x="82" y="48"/>
                    <a:pt x="83" y="48"/>
                  </a:cubicBezTo>
                  <a:cubicBezTo>
                    <a:pt x="85" y="47"/>
                    <a:pt x="86" y="49"/>
                    <a:pt x="87" y="48"/>
                  </a:cubicBezTo>
                  <a:cubicBezTo>
                    <a:pt x="92" y="45"/>
                    <a:pt x="94" y="43"/>
                    <a:pt x="94" y="43"/>
                  </a:cubicBezTo>
                  <a:cubicBezTo>
                    <a:pt x="98" y="22"/>
                    <a:pt x="93" y="13"/>
                    <a:pt x="93" y="13"/>
                  </a:cubicBezTo>
                  <a:cubicBezTo>
                    <a:pt x="93" y="13"/>
                    <a:pt x="54" y="0"/>
                    <a:pt x="47" y="9"/>
                  </a:cubicBezTo>
                  <a:cubicBezTo>
                    <a:pt x="29" y="31"/>
                    <a:pt x="8" y="40"/>
                    <a:pt x="3" y="47"/>
                  </a:cubicBezTo>
                  <a:close/>
                </a:path>
              </a:pathLst>
            </a:custGeom>
            <a:solidFill>
              <a:srgbClr val="16171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8" name="Google Shape;8774;p523">
              <a:extLst>
                <a:ext uri="{FF2B5EF4-FFF2-40B4-BE49-F238E27FC236}">
                  <a16:creationId xmlns:a16="http://schemas.microsoft.com/office/drawing/2014/main" id="{71EA1833-305A-C152-50B1-D4AA19E34294}"/>
                </a:ext>
              </a:extLst>
            </p:cNvPr>
            <p:cNvSpPr/>
            <p:nvPr/>
          </p:nvSpPr>
          <p:spPr>
            <a:xfrm>
              <a:off x="5344843" y="4266790"/>
              <a:ext cx="304378" cy="176451"/>
            </a:xfrm>
            <a:custGeom>
              <a:avLst/>
              <a:gdLst/>
              <a:ahLst/>
              <a:cxnLst/>
              <a:rect l="l" t="t" r="r" b="b"/>
              <a:pathLst>
                <a:path w="143" h="83" extrusionOk="0">
                  <a:moveTo>
                    <a:pt x="0" y="35"/>
                  </a:moveTo>
                  <a:cubicBezTo>
                    <a:pt x="3" y="70"/>
                    <a:pt x="3" y="70"/>
                    <a:pt x="3" y="70"/>
                  </a:cubicBezTo>
                  <a:cubicBezTo>
                    <a:pt x="38" y="73"/>
                    <a:pt x="38" y="73"/>
                    <a:pt x="38" y="73"/>
                  </a:cubicBezTo>
                  <a:cubicBezTo>
                    <a:pt x="38" y="73"/>
                    <a:pt x="40" y="69"/>
                    <a:pt x="43" y="69"/>
                  </a:cubicBezTo>
                  <a:cubicBezTo>
                    <a:pt x="46" y="69"/>
                    <a:pt x="48" y="74"/>
                    <a:pt x="52" y="75"/>
                  </a:cubicBezTo>
                  <a:cubicBezTo>
                    <a:pt x="59" y="75"/>
                    <a:pt x="67" y="76"/>
                    <a:pt x="70" y="77"/>
                  </a:cubicBezTo>
                  <a:cubicBezTo>
                    <a:pt x="77" y="77"/>
                    <a:pt x="140" y="83"/>
                    <a:pt x="140" y="83"/>
                  </a:cubicBezTo>
                  <a:cubicBezTo>
                    <a:pt x="140" y="83"/>
                    <a:pt x="143" y="76"/>
                    <a:pt x="141" y="74"/>
                  </a:cubicBezTo>
                  <a:cubicBezTo>
                    <a:pt x="140" y="72"/>
                    <a:pt x="134" y="70"/>
                    <a:pt x="131" y="68"/>
                  </a:cubicBezTo>
                  <a:cubicBezTo>
                    <a:pt x="113" y="61"/>
                    <a:pt x="63" y="40"/>
                    <a:pt x="56" y="22"/>
                  </a:cubicBezTo>
                  <a:cubicBezTo>
                    <a:pt x="47" y="0"/>
                    <a:pt x="0" y="35"/>
                    <a:pt x="0" y="35"/>
                  </a:cubicBezTo>
                  <a:close/>
                </a:path>
              </a:pathLst>
            </a:custGeom>
            <a:solidFill>
              <a:srgbClr val="16171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19" name="Google Shape;8775;p523">
              <a:extLst>
                <a:ext uri="{FF2B5EF4-FFF2-40B4-BE49-F238E27FC236}">
                  <a16:creationId xmlns:a16="http://schemas.microsoft.com/office/drawing/2014/main" id="{94042FE8-127D-73FC-6380-4578CEE1C7DE}"/>
                </a:ext>
              </a:extLst>
            </p:cNvPr>
            <p:cNvSpPr/>
            <p:nvPr/>
          </p:nvSpPr>
          <p:spPr>
            <a:xfrm>
              <a:off x="4438327" y="3505842"/>
              <a:ext cx="224975" cy="829322"/>
            </a:xfrm>
            <a:custGeom>
              <a:avLst/>
              <a:gdLst/>
              <a:ahLst/>
              <a:cxnLst/>
              <a:rect l="l" t="t" r="r" b="b"/>
              <a:pathLst>
                <a:path w="105" h="389" extrusionOk="0">
                  <a:moveTo>
                    <a:pt x="105" y="25"/>
                  </a:moveTo>
                  <a:cubicBezTo>
                    <a:pt x="105" y="25"/>
                    <a:pt x="94" y="133"/>
                    <a:pt x="95" y="189"/>
                  </a:cubicBezTo>
                  <a:cubicBezTo>
                    <a:pt x="96" y="232"/>
                    <a:pt x="97" y="314"/>
                    <a:pt x="86" y="384"/>
                  </a:cubicBezTo>
                  <a:cubicBezTo>
                    <a:pt x="86" y="389"/>
                    <a:pt x="31" y="386"/>
                    <a:pt x="31" y="386"/>
                  </a:cubicBezTo>
                  <a:cubicBezTo>
                    <a:pt x="31" y="386"/>
                    <a:pt x="11" y="119"/>
                    <a:pt x="6" y="75"/>
                  </a:cubicBezTo>
                  <a:cubicBezTo>
                    <a:pt x="0" y="31"/>
                    <a:pt x="17" y="0"/>
                    <a:pt x="105" y="25"/>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0" name="Google Shape;8776;p523">
              <a:extLst>
                <a:ext uri="{FF2B5EF4-FFF2-40B4-BE49-F238E27FC236}">
                  <a16:creationId xmlns:a16="http://schemas.microsoft.com/office/drawing/2014/main" id="{E5AA0FBB-CB53-0173-10AC-19FD9588F4CF}"/>
                </a:ext>
              </a:extLst>
            </p:cNvPr>
            <p:cNvSpPr/>
            <p:nvPr/>
          </p:nvSpPr>
          <p:spPr>
            <a:xfrm>
              <a:off x="5219123" y="3574218"/>
              <a:ext cx="249237" cy="778592"/>
            </a:xfrm>
            <a:custGeom>
              <a:avLst/>
              <a:gdLst/>
              <a:ahLst/>
              <a:cxnLst/>
              <a:rect l="l" t="t" r="r" b="b"/>
              <a:pathLst>
                <a:path w="117" h="365" extrusionOk="0">
                  <a:moveTo>
                    <a:pt x="83" y="19"/>
                  </a:moveTo>
                  <a:cubicBezTo>
                    <a:pt x="83" y="19"/>
                    <a:pt x="66" y="47"/>
                    <a:pt x="17" y="54"/>
                  </a:cubicBezTo>
                  <a:cubicBezTo>
                    <a:pt x="0" y="56"/>
                    <a:pt x="45" y="365"/>
                    <a:pt x="45" y="365"/>
                  </a:cubicBezTo>
                  <a:cubicBezTo>
                    <a:pt x="117" y="343"/>
                    <a:pt x="117" y="343"/>
                    <a:pt x="117" y="343"/>
                  </a:cubicBezTo>
                  <a:cubicBezTo>
                    <a:pt x="103" y="0"/>
                    <a:pt x="103" y="0"/>
                    <a:pt x="103" y="0"/>
                  </a:cubicBezTo>
                  <a:lnTo>
                    <a:pt x="83" y="19"/>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1" name="Google Shape;8777;p523">
              <a:extLst>
                <a:ext uri="{FF2B5EF4-FFF2-40B4-BE49-F238E27FC236}">
                  <a16:creationId xmlns:a16="http://schemas.microsoft.com/office/drawing/2014/main" id="{9259240B-E9C6-1022-F795-8B2EF982DAD7}"/>
                </a:ext>
              </a:extLst>
            </p:cNvPr>
            <p:cNvSpPr/>
            <p:nvPr/>
          </p:nvSpPr>
          <p:spPr>
            <a:xfrm>
              <a:off x="4478029" y="3494815"/>
              <a:ext cx="489651" cy="240416"/>
            </a:xfrm>
            <a:custGeom>
              <a:avLst/>
              <a:gdLst/>
              <a:ahLst/>
              <a:cxnLst/>
              <a:rect l="l" t="t" r="r" b="b"/>
              <a:pathLst>
                <a:path w="230" h="112" extrusionOk="0">
                  <a:moveTo>
                    <a:pt x="221" y="91"/>
                  </a:moveTo>
                  <a:cubicBezTo>
                    <a:pt x="221" y="91"/>
                    <a:pt x="141" y="105"/>
                    <a:pt x="78" y="110"/>
                  </a:cubicBezTo>
                  <a:cubicBezTo>
                    <a:pt x="55" y="112"/>
                    <a:pt x="36" y="63"/>
                    <a:pt x="33" y="61"/>
                  </a:cubicBezTo>
                  <a:cubicBezTo>
                    <a:pt x="16" y="47"/>
                    <a:pt x="0" y="49"/>
                    <a:pt x="0" y="48"/>
                  </a:cubicBezTo>
                  <a:cubicBezTo>
                    <a:pt x="14" y="37"/>
                    <a:pt x="84" y="27"/>
                    <a:pt x="157" y="13"/>
                  </a:cubicBezTo>
                  <a:cubicBezTo>
                    <a:pt x="230" y="0"/>
                    <a:pt x="223" y="5"/>
                    <a:pt x="223" y="5"/>
                  </a:cubicBezTo>
                  <a:lnTo>
                    <a:pt x="221" y="91"/>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2" name="Google Shape;8778;p523">
              <a:extLst>
                <a:ext uri="{FF2B5EF4-FFF2-40B4-BE49-F238E27FC236}">
                  <a16:creationId xmlns:a16="http://schemas.microsoft.com/office/drawing/2014/main" id="{A4F2954D-9E6D-F465-FF0B-C9DD80B57147}"/>
                </a:ext>
              </a:extLst>
            </p:cNvPr>
            <p:cNvSpPr/>
            <p:nvPr/>
          </p:nvSpPr>
          <p:spPr>
            <a:xfrm>
              <a:off x="4482440" y="3437468"/>
              <a:ext cx="529352" cy="183069"/>
            </a:xfrm>
            <a:custGeom>
              <a:avLst/>
              <a:gdLst/>
              <a:ahLst/>
              <a:cxnLst/>
              <a:rect l="l" t="t" r="r" b="b"/>
              <a:pathLst>
                <a:path w="248" h="86" extrusionOk="0">
                  <a:moveTo>
                    <a:pt x="154" y="17"/>
                  </a:moveTo>
                  <a:cubicBezTo>
                    <a:pt x="81" y="30"/>
                    <a:pt x="14" y="44"/>
                    <a:pt x="1" y="55"/>
                  </a:cubicBezTo>
                  <a:cubicBezTo>
                    <a:pt x="0" y="55"/>
                    <a:pt x="13" y="51"/>
                    <a:pt x="30" y="64"/>
                  </a:cubicBezTo>
                  <a:cubicBezTo>
                    <a:pt x="31" y="65"/>
                    <a:pt x="35" y="81"/>
                    <a:pt x="38" y="86"/>
                  </a:cubicBezTo>
                  <a:cubicBezTo>
                    <a:pt x="30" y="76"/>
                    <a:pt x="160" y="54"/>
                    <a:pt x="215" y="33"/>
                  </a:cubicBezTo>
                  <a:cubicBezTo>
                    <a:pt x="248" y="20"/>
                    <a:pt x="208" y="7"/>
                    <a:pt x="222" y="2"/>
                  </a:cubicBezTo>
                  <a:cubicBezTo>
                    <a:pt x="215" y="0"/>
                    <a:pt x="208" y="7"/>
                    <a:pt x="154" y="17"/>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3" name="Google Shape;8779;p523">
              <a:extLst>
                <a:ext uri="{FF2B5EF4-FFF2-40B4-BE49-F238E27FC236}">
                  <a16:creationId xmlns:a16="http://schemas.microsoft.com/office/drawing/2014/main" id="{9B41DAB3-4493-11AA-2A6F-7EA2198D2E61}"/>
                </a:ext>
              </a:extLst>
            </p:cNvPr>
            <p:cNvSpPr/>
            <p:nvPr/>
          </p:nvSpPr>
          <p:spPr>
            <a:xfrm>
              <a:off x="4557432" y="3644798"/>
              <a:ext cx="83814" cy="591112"/>
            </a:xfrm>
            <a:custGeom>
              <a:avLst/>
              <a:gdLst/>
              <a:ahLst/>
              <a:cxnLst/>
              <a:rect l="l" t="t" r="r" b="b"/>
              <a:pathLst>
                <a:path w="38" h="268" extrusionOk="0">
                  <a:moveTo>
                    <a:pt x="38" y="19"/>
                  </a:moveTo>
                  <a:lnTo>
                    <a:pt x="30" y="221"/>
                  </a:lnTo>
                  <a:lnTo>
                    <a:pt x="23" y="268"/>
                  </a:lnTo>
                  <a:lnTo>
                    <a:pt x="23" y="221"/>
                  </a:lnTo>
                  <a:lnTo>
                    <a:pt x="24" y="192"/>
                  </a:lnTo>
                  <a:lnTo>
                    <a:pt x="8" y="147"/>
                  </a:lnTo>
                  <a:lnTo>
                    <a:pt x="0" y="42"/>
                  </a:lnTo>
                  <a:lnTo>
                    <a:pt x="12" y="46"/>
                  </a:lnTo>
                  <a:lnTo>
                    <a:pt x="11" y="0"/>
                  </a:lnTo>
                  <a:lnTo>
                    <a:pt x="38" y="19"/>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4" name="Google Shape;8780;p523">
              <a:extLst>
                <a:ext uri="{FF2B5EF4-FFF2-40B4-BE49-F238E27FC236}">
                  <a16:creationId xmlns:a16="http://schemas.microsoft.com/office/drawing/2014/main" id="{62D85749-0CB5-9E13-6A26-D61A9C43286A}"/>
                </a:ext>
              </a:extLst>
            </p:cNvPr>
            <p:cNvSpPr/>
            <p:nvPr/>
          </p:nvSpPr>
          <p:spPr>
            <a:xfrm>
              <a:off x="5327198" y="3558778"/>
              <a:ext cx="114693" cy="738892"/>
            </a:xfrm>
            <a:custGeom>
              <a:avLst/>
              <a:gdLst/>
              <a:ahLst/>
              <a:cxnLst/>
              <a:rect l="l" t="t" r="r" b="b"/>
              <a:pathLst>
                <a:path w="54" h="346" extrusionOk="0">
                  <a:moveTo>
                    <a:pt x="30" y="0"/>
                  </a:moveTo>
                  <a:cubicBezTo>
                    <a:pt x="47" y="5"/>
                    <a:pt x="47" y="5"/>
                    <a:pt x="47" y="5"/>
                  </a:cubicBezTo>
                  <a:cubicBezTo>
                    <a:pt x="54" y="256"/>
                    <a:pt x="54" y="256"/>
                    <a:pt x="54" y="256"/>
                  </a:cubicBezTo>
                  <a:cubicBezTo>
                    <a:pt x="17" y="346"/>
                    <a:pt x="17" y="346"/>
                    <a:pt x="17" y="346"/>
                  </a:cubicBezTo>
                  <a:cubicBezTo>
                    <a:pt x="35" y="285"/>
                    <a:pt x="35" y="285"/>
                    <a:pt x="35" y="285"/>
                  </a:cubicBezTo>
                  <a:cubicBezTo>
                    <a:pt x="28" y="158"/>
                    <a:pt x="28" y="158"/>
                    <a:pt x="28" y="158"/>
                  </a:cubicBezTo>
                  <a:cubicBezTo>
                    <a:pt x="28" y="158"/>
                    <a:pt x="2" y="220"/>
                    <a:pt x="2" y="216"/>
                  </a:cubicBezTo>
                  <a:cubicBezTo>
                    <a:pt x="2" y="213"/>
                    <a:pt x="24" y="84"/>
                    <a:pt x="24" y="84"/>
                  </a:cubicBezTo>
                  <a:cubicBezTo>
                    <a:pt x="24" y="84"/>
                    <a:pt x="0" y="103"/>
                    <a:pt x="2" y="103"/>
                  </a:cubicBezTo>
                  <a:cubicBezTo>
                    <a:pt x="4" y="102"/>
                    <a:pt x="16" y="12"/>
                    <a:pt x="30" y="0"/>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5" name="Google Shape;8781;p523">
              <a:extLst>
                <a:ext uri="{FF2B5EF4-FFF2-40B4-BE49-F238E27FC236}">
                  <a16:creationId xmlns:a16="http://schemas.microsoft.com/office/drawing/2014/main" id="{449C0AAA-07B6-4279-C05E-8E3559CA2B63}"/>
                </a:ext>
              </a:extLst>
            </p:cNvPr>
            <p:cNvSpPr/>
            <p:nvPr/>
          </p:nvSpPr>
          <p:spPr>
            <a:xfrm>
              <a:off x="5139720" y="2720633"/>
              <a:ext cx="247031" cy="639637"/>
            </a:xfrm>
            <a:custGeom>
              <a:avLst/>
              <a:gdLst/>
              <a:ahLst/>
              <a:cxnLst/>
              <a:rect l="l" t="t" r="r" b="b"/>
              <a:pathLst>
                <a:path w="116" h="300" extrusionOk="0">
                  <a:moveTo>
                    <a:pt x="23" y="12"/>
                  </a:moveTo>
                  <a:cubicBezTo>
                    <a:pt x="23" y="12"/>
                    <a:pt x="67" y="0"/>
                    <a:pt x="86" y="58"/>
                  </a:cubicBezTo>
                  <a:cubicBezTo>
                    <a:pt x="116" y="146"/>
                    <a:pt x="113" y="246"/>
                    <a:pt x="109" y="263"/>
                  </a:cubicBezTo>
                  <a:cubicBezTo>
                    <a:pt x="107" y="271"/>
                    <a:pt x="102" y="299"/>
                    <a:pt x="52" y="300"/>
                  </a:cubicBezTo>
                  <a:cubicBezTo>
                    <a:pt x="33" y="300"/>
                    <a:pt x="40" y="257"/>
                    <a:pt x="40" y="257"/>
                  </a:cubicBezTo>
                  <a:cubicBezTo>
                    <a:pt x="40" y="257"/>
                    <a:pt x="28" y="202"/>
                    <a:pt x="14" y="140"/>
                  </a:cubicBezTo>
                  <a:cubicBezTo>
                    <a:pt x="0" y="79"/>
                    <a:pt x="23" y="12"/>
                    <a:pt x="23" y="12"/>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6" name="Google Shape;8782;p523">
              <a:extLst>
                <a:ext uri="{FF2B5EF4-FFF2-40B4-BE49-F238E27FC236}">
                  <a16:creationId xmlns:a16="http://schemas.microsoft.com/office/drawing/2014/main" id="{6BA92A39-10C5-7E6D-E2C8-106D7FCDB959}"/>
                </a:ext>
              </a:extLst>
            </p:cNvPr>
            <p:cNvSpPr/>
            <p:nvPr/>
          </p:nvSpPr>
          <p:spPr>
            <a:xfrm>
              <a:off x="4577282" y="2667698"/>
              <a:ext cx="685953" cy="855788"/>
            </a:xfrm>
            <a:custGeom>
              <a:avLst/>
              <a:gdLst/>
              <a:ahLst/>
              <a:cxnLst/>
              <a:rect l="l" t="t" r="r" b="b"/>
              <a:pathLst>
                <a:path w="322" h="401" extrusionOk="0">
                  <a:moveTo>
                    <a:pt x="322" y="42"/>
                  </a:moveTo>
                  <a:cubicBezTo>
                    <a:pt x="209" y="6"/>
                    <a:pt x="209" y="6"/>
                    <a:pt x="209" y="6"/>
                  </a:cubicBezTo>
                  <a:cubicBezTo>
                    <a:pt x="124" y="0"/>
                    <a:pt x="124" y="0"/>
                    <a:pt x="124" y="0"/>
                  </a:cubicBezTo>
                  <a:cubicBezTo>
                    <a:pt x="30" y="29"/>
                    <a:pt x="30" y="29"/>
                    <a:pt x="30" y="29"/>
                  </a:cubicBezTo>
                  <a:cubicBezTo>
                    <a:pt x="30" y="29"/>
                    <a:pt x="0" y="50"/>
                    <a:pt x="28" y="117"/>
                  </a:cubicBezTo>
                  <a:cubicBezTo>
                    <a:pt x="57" y="185"/>
                    <a:pt x="51" y="372"/>
                    <a:pt x="65" y="387"/>
                  </a:cubicBezTo>
                  <a:cubicBezTo>
                    <a:pt x="78" y="401"/>
                    <a:pt x="267" y="401"/>
                    <a:pt x="282" y="378"/>
                  </a:cubicBezTo>
                  <a:cubicBezTo>
                    <a:pt x="296" y="355"/>
                    <a:pt x="292" y="201"/>
                    <a:pt x="308" y="103"/>
                  </a:cubicBezTo>
                  <a:cubicBezTo>
                    <a:pt x="311" y="81"/>
                    <a:pt x="312" y="55"/>
                    <a:pt x="322" y="42"/>
                  </a:cubicBez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7" name="Google Shape;8783;p523">
              <a:extLst>
                <a:ext uri="{FF2B5EF4-FFF2-40B4-BE49-F238E27FC236}">
                  <a16:creationId xmlns:a16="http://schemas.microsoft.com/office/drawing/2014/main" id="{E5510CCB-AC85-354D-F6F8-8962B2A15E72}"/>
                </a:ext>
              </a:extLst>
            </p:cNvPr>
            <p:cNvSpPr/>
            <p:nvPr/>
          </p:nvSpPr>
          <p:spPr>
            <a:xfrm>
              <a:off x="4910334" y="2683138"/>
              <a:ext cx="59553" cy="829322"/>
            </a:xfrm>
            <a:custGeom>
              <a:avLst/>
              <a:gdLst/>
              <a:ahLst/>
              <a:cxnLst/>
              <a:rect l="l" t="t" r="r" b="b"/>
              <a:pathLst>
                <a:path w="28" h="389" extrusionOk="0">
                  <a:moveTo>
                    <a:pt x="9" y="389"/>
                  </a:moveTo>
                  <a:cubicBezTo>
                    <a:pt x="28" y="389"/>
                    <a:pt x="28" y="389"/>
                    <a:pt x="28" y="389"/>
                  </a:cubicBezTo>
                  <a:cubicBezTo>
                    <a:pt x="28" y="263"/>
                    <a:pt x="25" y="95"/>
                    <a:pt x="11" y="0"/>
                  </a:cubicBezTo>
                  <a:cubicBezTo>
                    <a:pt x="7" y="3"/>
                    <a:pt x="4" y="5"/>
                    <a:pt x="0" y="7"/>
                  </a:cubicBezTo>
                  <a:cubicBezTo>
                    <a:pt x="3" y="104"/>
                    <a:pt x="6" y="302"/>
                    <a:pt x="9" y="389"/>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8" name="Google Shape;8784;p523">
              <a:extLst>
                <a:ext uri="{FF2B5EF4-FFF2-40B4-BE49-F238E27FC236}">
                  <a16:creationId xmlns:a16="http://schemas.microsoft.com/office/drawing/2014/main" id="{A9D3981C-0C5A-12EE-9EF2-2FCAC902E2DF}"/>
                </a:ext>
              </a:extLst>
            </p:cNvPr>
            <p:cNvSpPr/>
            <p:nvPr/>
          </p:nvSpPr>
          <p:spPr>
            <a:xfrm>
              <a:off x="4824313" y="2438311"/>
              <a:ext cx="209536" cy="304379"/>
            </a:xfrm>
            <a:custGeom>
              <a:avLst/>
              <a:gdLst/>
              <a:ahLst/>
              <a:cxnLst/>
              <a:rect l="l" t="t" r="r" b="b"/>
              <a:pathLst>
                <a:path w="98" h="143" extrusionOk="0">
                  <a:moveTo>
                    <a:pt x="89" y="118"/>
                  </a:moveTo>
                  <a:cubicBezTo>
                    <a:pt x="87" y="131"/>
                    <a:pt x="76" y="142"/>
                    <a:pt x="65" y="143"/>
                  </a:cubicBezTo>
                  <a:cubicBezTo>
                    <a:pt x="54" y="143"/>
                    <a:pt x="44" y="143"/>
                    <a:pt x="33" y="143"/>
                  </a:cubicBezTo>
                  <a:cubicBezTo>
                    <a:pt x="22" y="142"/>
                    <a:pt x="11" y="131"/>
                    <a:pt x="10" y="118"/>
                  </a:cubicBezTo>
                  <a:cubicBezTo>
                    <a:pt x="7" y="96"/>
                    <a:pt x="4" y="75"/>
                    <a:pt x="2" y="53"/>
                  </a:cubicBezTo>
                  <a:cubicBezTo>
                    <a:pt x="0" y="41"/>
                    <a:pt x="8" y="15"/>
                    <a:pt x="25" y="7"/>
                  </a:cubicBezTo>
                  <a:cubicBezTo>
                    <a:pt x="40" y="0"/>
                    <a:pt x="58" y="0"/>
                    <a:pt x="73" y="7"/>
                  </a:cubicBezTo>
                  <a:cubicBezTo>
                    <a:pt x="90" y="15"/>
                    <a:pt x="98" y="41"/>
                    <a:pt x="96" y="53"/>
                  </a:cubicBezTo>
                  <a:cubicBezTo>
                    <a:pt x="94" y="75"/>
                    <a:pt x="91" y="96"/>
                    <a:pt x="89" y="118"/>
                  </a:cubicBezTo>
                  <a:close/>
                </a:path>
              </a:pathLst>
            </a:custGeom>
            <a:solidFill>
              <a:srgbClr val="8E6947"/>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29" name="Google Shape;8785;p523">
              <a:extLst>
                <a:ext uri="{FF2B5EF4-FFF2-40B4-BE49-F238E27FC236}">
                  <a16:creationId xmlns:a16="http://schemas.microsoft.com/office/drawing/2014/main" id="{D99B90A7-0248-F4AD-55F2-827516CE2207}"/>
                </a:ext>
              </a:extLst>
            </p:cNvPr>
            <p:cNvSpPr/>
            <p:nvPr/>
          </p:nvSpPr>
          <p:spPr>
            <a:xfrm>
              <a:off x="4802257" y="2645641"/>
              <a:ext cx="123516" cy="172040"/>
            </a:xfrm>
            <a:custGeom>
              <a:avLst/>
              <a:gdLst/>
              <a:ahLst/>
              <a:cxnLst/>
              <a:rect l="l" t="t" r="r" b="b"/>
              <a:pathLst>
                <a:path w="56" h="78" extrusionOk="0">
                  <a:moveTo>
                    <a:pt x="56" y="45"/>
                  </a:moveTo>
                  <a:lnTo>
                    <a:pt x="37" y="78"/>
                  </a:lnTo>
                  <a:lnTo>
                    <a:pt x="0" y="32"/>
                  </a:lnTo>
                  <a:lnTo>
                    <a:pt x="6" y="9"/>
                  </a:lnTo>
                  <a:lnTo>
                    <a:pt x="18" y="0"/>
                  </a:lnTo>
                  <a:lnTo>
                    <a:pt x="18" y="17"/>
                  </a:lnTo>
                  <a:lnTo>
                    <a:pt x="56" y="4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0" name="Google Shape;8786;p523">
              <a:extLst>
                <a:ext uri="{FF2B5EF4-FFF2-40B4-BE49-F238E27FC236}">
                  <a16:creationId xmlns:a16="http://schemas.microsoft.com/office/drawing/2014/main" id="{A40989DB-5A49-F013-7FC0-7E42C62478DC}"/>
                </a:ext>
              </a:extLst>
            </p:cNvPr>
            <p:cNvSpPr/>
            <p:nvPr/>
          </p:nvSpPr>
          <p:spPr>
            <a:xfrm>
              <a:off x="4930183" y="2645641"/>
              <a:ext cx="119104" cy="172040"/>
            </a:xfrm>
            <a:custGeom>
              <a:avLst/>
              <a:gdLst/>
              <a:ahLst/>
              <a:cxnLst/>
              <a:rect l="l" t="t" r="r" b="b"/>
              <a:pathLst>
                <a:path w="54" h="78" extrusionOk="0">
                  <a:moveTo>
                    <a:pt x="0" y="45"/>
                  </a:moveTo>
                  <a:lnTo>
                    <a:pt x="20" y="78"/>
                  </a:lnTo>
                  <a:lnTo>
                    <a:pt x="54" y="35"/>
                  </a:lnTo>
                  <a:lnTo>
                    <a:pt x="48" y="10"/>
                  </a:lnTo>
                  <a:lnTo>
                    <a:pt x="40" y="0"/>
                  </a:lnTo>
                  <a:lnTo>
                    <a:pt x="36" y="21"/>
                  </a:lnTo>
                  <a:lnTo>
                    <a:pt x="0" y="4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1" name="Google Shape;8787;p523">
              <a:extLst>
                <a:ext uri="{FF2B5EF4-FFF2-40B4-BE49-F238E27FC236}">
                  <a16:creationId xmlns:a16="http://schemas.microsoft.com/office/drawing/2014/main" id="{27C43358-88E4-5F87-1C03-4D5E47C5C07F}"/>
                </a:ext>
              </a:extLst>
            </p:cNvPr>
            <p:cNvSpPr/>
            <p:nvPr/>
          </p:nvSpPr>
          <p:spPr>
            <a:xfrm>
              <a:off x="4811079" y="2365525"/>
              <a:ext cx="121311" cy="169835"/>
            </a:xfrm>
            <a:custGeom>
              <a:avLst/>
              <a:gdLst/>
              <a:ahLst/>
              <a:cxnLst/>
              <a:rect l="l" t="t" r="r" b="b"/>
              <a:pathLst>
                <a:path w="57" h="80" extrusionOk="0">
                  <a:moveTo>
                    <a:pt x="50" y="0"/>
                  </a:moveTo>
                  <a:cubicBezTo>
                    <a:pt x="41" y="0"/>
                    <a:pt x="33" y="5"/>
                    <a:pt x="29" y="12"/>
                  </a:cubicBezTo>
                  <a:cubicBezTo>
                    <a:pt x="20" y="12"/>
                    <a:pt x="20" y="12"/>
                    <a:pt x="20" y="12"/>
                  </a:cubicBezTo>
                  <a:cubicBezTo>
                    <a:pt x="9" y="12"/>
                    <a:pt x="0" y="21"/>
                    <a:pt x="0" y="31"/>
                  </a:cubicBezTo>
                  <a:cubicBezTo>
                    <a:pt x="0" y="80"/>
                    <a:pt x="0" y="80"/>
                    <a:pt x="0" y="80"/>
                  </a:cubicBezTo>
                  <a:cubicBezTo>
                    <a:pt x="14" y="80"/>
                    <a:pt x="14" y="80"/>
                    <a:pt x="14" y="80"/>
                  </a:cubicBezTo>
                  <a:cubicBezTo>
                    <a:pt x="14" y="60"/>
                    <a:pt x="14" y="60"/>
                    <a:pt x="14" y="60"/>
                  </a:cubicBezTo>
                  <a:cubicBezTo>
                    <a:pt x="14" y="53"/>
                    <a:pt x="21" y="47"/>
                    <a:pt x="28" y="47"/>
                  </a:cubicBezTo>
                  <a:cubicBezTo>
                    <a:pt x="36" y="47"/>
                    <a:pt x="36" y="47"/>
                    <a:pt x="36" y="47"/>
                  </a:cubicBezTo>
                  <a:cubicBezTo>
                    <a:pt x="23" y="47"/>
                    <a:pt x="23" y="47"/>
                    <a:pt x="23" y="47"/>
                  </a:cubicBezTo>
                  <a:cubicBezTo>
                    <a:pt x="32" y="47"/>
                    <a:pt x="32" y="47"/>
                    <a:pt x="32" y="47"/>
                  </a:cubicBezTo>
                  <a:cubicBezTo>
                    <a:pt x="46" y="47"/>
                    <a:pt x="57" y="35"/>
                    <a:pt x="57" y="21"/>
                  </a:cubicBezTo>
                  <a:cubicBezTo>
                    <a:pt x="57" y="0"/>
                    <a:pt x="57" y="0"/>
                    <a:pt x="57" y="0"/>
                  </a:cubicBezTo>
                  <a:lnTo>
                    <a:pt x="50"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2" name="Google Shape;8788;p523">
              <a:extLst>
                <a:ext uri="{FF2B5EF4-FFF2-40B4-BE49-F238E27FC236}">
                  <a16:creationId xmlns:a16="http://schemas.microsoft.com/office/drawing/2014/main" id="{5C98DD7E-C1E9-88BA-CDDA-3DFEE6184BA0}"/>
                </a:ext>
              </a:extLst>
            </p:cNvPr>
            <p:cNvSpPr/>
            <p:nvPr/>
          </p:nvSpPr>
          <p:spPr>
            <a:xfrm>
              <a:off x="4811079" y="2519920"/>
              <a:ext cx="55142" cy="81610"/>
            </a:xfrm>
            <a:custGeom>
              <a:avLst/>
              <a:gdLst/>
              <a:ahLst/>
              <a:cxnLst/>
              <a:rect l="l" t="t" r="r" b="b"/>
              <a:pathLst>
                <a:path w="26" h="39" extrusionOk="0">
                  <a:moveTo>
                    <a:pt x="26" y="26"/>
                  </a:moveTo>
                  <a:cubicBezTo>
                    <a:pt x="26" y="33"/>
                    <a:pt x="20" y="39"/>
                    <a:pt x="13" y="39"/>
                  </a:cubicBezTo>
                  <a:cubicBezTo>
                    <a:pt x="12" y="39"/>
                    <a:pt x="12" y="39"/>
                    <a:pt x="12" y="39"/>
                  </a:cubicBezTo>
                  <a:cubicBezTo>
                    <a:pt x="6" y="39"/>
                    <a:pt x="0" y="33"/>
                    <a:pt x="0" y="26"/>
                  </a:cubicBezTo>
                  <a:cubicBezTo>
                    <a:pt x="0" y="12"/>
                    <a:pt x="0" y="12"/>
                    <a:pt x="0" y="12"/>
                  </a:cubicBezTo>
                  <a:cubicBezTo>
                    <a:pt x="0" y="5"/>
                    <a:pt x="6" y="0"/>
                    <a:pt x="12" y="0"/>
                  </a:cubicBezTo>
                  <a:cubicBezTo>
                    <a:pt x="13" y="0"/>
                    <a:pt x="13" y="0"/>
                    <a:pt x="13" y="0"/>
                  </a:cubicBezTo>
                  <a:cubicBezTo>
                    <a:pt x="18" y="0"/>
                    <a:pt x="23" y="3"/>
                    <a:pt x="25" y="7"/>
                  </a:cubicBezTo>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3" name="Google Shape;8789;p523">
              <a:extLst>
                <a:ext uri="{FF2B5EF4-FFF2-40B4-BE49-F238E27FC236}">
                  <a16:creationId xmlns:a16="http://schemas.microsoft.com/office/drawing/2014/main" id="{AF612B5D-3EEE-1405-D7E4-E29E0CD05CB6}"/>
                </a:ext>
              </a:extLst>
            </p:cNvPr>
            <p:cNvSpPr/>
            <p:nvPr/>
          </p:nvSpPr>
          <p:spPr>
            <a:xfrm>
              <a:off x="4894893" y="2365525"/>
              <a:ext cx="145572" cy="94843"/>
            </a:xfrm>
            <a:custGeom>
              <a:avLst/>
              <a:gdLst/>
              <a:ahLst/>
              <a:cxnLst/>
              <a:rect l="l" t="t" r="r" b="b"/>
              <a:pathLst>
                <a:path w="68" h="45" extrusionOk="0">
                  <a:moveTo>
                    <a:pt x="0" y="20"/>
                  </a:moveTo>
                  <a:cubicBezTo>
                    <a:pt x="0" y="0"/>
                    <a:pt x="0" y="0"/>
                    <a:pt x="0" y="0"/>
                  </a:cubicBezTo>
                  <a:cubicBezTo>
                    <a:pt x="8" y="0"/>
                    <a:pt x="8" y="0"/>
                    <a:pt x="8" y="0"/>
                  </a:cubicBezTo>
                  <a:cubicBezTo>
                    <a:pt x="30" y="0"/>
                    <a:pt x="30" y="0"/>
                    <a:pt x="30" y="0"/>
                  </a:cubicBezTo>
                  <a:cubicBezTo>
                    <a:pt x="42" y="0"/>
                    <a:pt x="42" y="0"/>
                    <a:pt x="42" y="0"/>
                  </a:cubicBezTo>
                  <a:cubicBezTo>
                    <a:pt x="56" y="0"/>
                    <a:pt x="68" y="12"/>
                    <a:pt x="68" y="26"/>
                  </a:cubicBezTo>
                  <a:cubicBezTo>
                    <a:pt x="68" y="45"/>
                    <a:pt x="68" y="45"/>
                    <a:pt x="68" y="45"/>
                  </a:cubicBezTo>
                  <a:cubicBezTo>
                    <a:pt x="60" y="45"/>
                    <a:pt x="60" y="45"/>
                    <a:pt x="60" y="45"/>
                  </a:cubicBezTo>
                  <a:cubicBezTo>
                    <a:pt x="39" y="45"/>
                    <a:pt x="39" y="45"/>
                    <a:pt x="39" y="45"/>
                  </a:cubicBezTo>
                  <a:cubicBezTo>
                    <a:pt x="26" y="45"/>
                    <a:pt x="26" y="45"/>
                    <a:pt x="26" y="45"/>
                  </a:cubicBezTo>
                  <a:cubicBezTo>
                    <a:pt x="12" y="45"/>
                    <a:pt x="0" y="34"/>
                    <a:pt x="0" y="20"/>
                  </a:cubicBez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4" name="Google Shape;8790;p523">
              <a:extLst>
                <a:ext uri="{FF2B5EF4-FFF2-40B4-BE49-F238E27FC236}">
                  <a16:creationId xmlns:a16="http://schemas.microsoft.com/office/drawing/2014/main" id="{C3A8E490-22F3-192C-D640-937AE2F8B10B}"/>
                </a:ext>
              </a:extLst>
            </p:cNvPr>
            <p:cNvSpPr/>
            <p:nvPr/>
          </p:nvSpPr>
          <p:spPr>
            <a:xfrm>
              <a:off x="4824314" y="2391993"/>
              <a:ext cx="207330" cy="308790"/>
            </a:xfrm>
            <a:custGeom>
              <a:avLst/>
              <a:gdLst/>
              <a:ahLst/>
              <a:cxnLst/>
              <a:rect l="l" t="t" r="r" b="b"/>
              <a:pathLst>
                <a:path w="97" h="145" extrusionOk="0">
                  <a:moveTo>
                    <a:pt x="97" y="105"/>
                  </a:moveTo>
                  <a:cubicBezTo>
                    <a:pt x="97" y="115"/>
                    <a:pt x="89" y="132"/>
                    <a:pt x="77" y="138"/>
                  </a:cubicBezTo>
                  <a:cubicBezTo>
                    <a:pt x="59" y="145"/>
                    <a:pt x="38" y="145"/>
                    <a:pt x="21" y="138"/>
                  </a:cubicBezTo>
                  <a:cubicBezTo>
                    <a:pt x="8" y="132"/>
                    <a:pt x="0" y="115"/>
                    <a:pt x="0" y="105"/>
                  </a:cubicBezTo>
                  <a:cubicBezTo>
                    <a:pt x="0" y="76"/>
                    <a:pt x="0" y="47"/>
                    <a:pt x="0" y="19"/>
                  </a:cubicBezTo>
                  <a:cubicBezTo>
                    <a:pt x="0" y="8"/>
                    <a:pt x="10" y="0"/>
                    <a:pt x="23" y="0"/>
                  </a:cubicBezTo>
                  <a:cubicBezTo>
                    <a:pt x="40" y="0"/>
                    <a:pt x="57" y="0"/>
                    <a:pt x="75" y="0"/>
                  </a:cubicBezTo>
                  <a:cubicBezTo>
                    <a:pt x="87" y="0"/>
                    <a:pt x="97" y="8"/>
                    <a:pt x="97" y="19"/>
                  </a:cubicBezTo>
                  <a:cubicBezTo>
                    <a:pt x="97" y="47"/>
                    <a:pt x="97" y="76"/>
                    <a:pt x="97" y="105"/>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5" name="Google Shape;8791;p523">
              <a:extLst>
                <a:ext uri="{FF2B5EF4-FFF2-40B4-BE49-F238E27FC236}">
                  <a16:creationId xmlns:a16="http://schemas.microsoft.com/office/drawing/2014/main" id="{3CCCEDD3-1A92-B58A-6240-0168D23896A9}"/>
                </a:ext>
              </a:extLst>
            </p:cNvPr>
            <p:cNvSpPr/>
            <p:nvPr/>
          </p:nvSpPr>
          <p:spPr>
            <a:xfrm>
              <a:off x="4903717" y="2365525"/>
              <a:ext cx="152189" cy="169835"/>
            </a:xfrm>
            <a:custGeom>
              <a:avLst/>
              <a:gdLst/>
              <a:ahLst/>
              <a:cxnLst/>
              <a:rect l="l" t="t" r="r" b="b"/>
              <a:pathLst>
                <a:path w="72" h="80" extrusionOk="0">
                  <a:moveTo>
                    <a:pt x="22" y="0"/>
                  </a:moveTo>
                  <a:cubicBezTo>
                    <a:pt x="31" y="0"/>
                    <a:pt x="38" y="5"/>
                    <a:pt x="43" y="12"/>
                  </a:cubicBezTo>
                  <a:cubicBezTo>
                    <a:pt x="52" y="12"/>
                    <a:pt x="52" y="12"/>
                    <a:pt x="52" y="12"/>
                  </a:cubicBezTo>
                  <a:cubicBezTo>
                    <a:pt x="63" y="12"/>
                    <a:pt x="72" y="21"/>
                    <a:pt x="72" y="31"/>
                  </a:cubicBezTo>
                  <a:cubicBezTo>
                    <a:pt x="72" y="80"/>
                    <a:pt x="72" y="80"/>
                    <a:pt x="72" y="80"/>
                  </a:cubicBezTo>
                  <a:cubicBezTo>
                    <a:pt x="58" y="80"/>
                    <a:pt x="58" y="80"/>
                    <a:pt x="58" y="80"/>
                  </a:cubicBezTo>
                  <a:cubicBezTo>
                    <a:pt x="58" y="60"/>
                    <a:pt x="58" y="60"/>
                    <a:pt x="58" y="60"/>
                  </a:cubicBezTo>
                  <a:cubicBezTo>
                    <a:pt x="58" y="53"/>
                    <a:pt x="51" y="47"/>
                    <a:pt x="44" y="47"/>
                  </a:cubicBezTo>
                  <a:cubicBezTo>
                    <a:pt x="44" y="47"/>
                    <a:pt x="44" y="47"/>
                    <a:pt x="44" y="47"/>
                  </a:cubicBezTo>
                  <a:cubicBezTo>
                    <a:pt x="48" y="47"/>
                    <a:pt x="48" y="47"/>
                    <a:pt x="48" y="47"/>
                  </a:cubicBezTo>
                  <a:cubicBezTo>
                    <a:pt x="26" y="47"/>
                    <a:pt x="26" y="47"/>
                    <a:pt x="26" y="47"/>
                  </a:cubicBezTo>
                  <a:cubicBezTo>
                    <a:pt x="12" y="47"/>
                    <a:pt x="0" y="35"/>
                    <a:pt x="0" y="21"/>
                  </a:cubicBezTo>
                  <a:cubicBezTo>
                    <a:pt x="0" y="0"/>
                    <a:pt x="0" y="0"/>
                    <a:pt x="0" y="0"/>
                  </a:cubicBezTo>
                  <a:lnTo>
                    <a:pt x="22"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6" name="Google Shape;8792;p523">
              <a:extLst>
                <a:ext uri="{FF2B5EF4-FFF2-40B4-BE49-F238E27FC236}">
                  <a16:creationId xmlns:a16="http://schemas.microsoft.com/office/drawing/2014/main" id="{E049141A-E5B3-8E85-ACC4-2B753620A4CC}"/>
                </a:ext>
              </a:extLst>
            </p:cNvPr>
            <p:cNvSpPr/>
            <p:nvPr/>
          </p:nvSpPr>
          <p:spPr>
            <a:xfrm>
              <a:off x="5002970" y="2519920"/>
              <a:ext cx="52935" cy="81610"/>
            </a:xfrm>
            <a:custGeom>
              <a:avLst/>
              <a:gdLst/>
              <a:ahLst/>
              <a:cxnLst/>
              <a:rect l="l" t="t" r="r" b="b"/>
              <a:pathLst>
                <a:path w="25" h="39" extrusionOk="0">
                  <a:moveTo>
                    <a:pt x="0" y="12"/>
                  </a:moveTo>
                  <a:cubicBezTo>
                    <a:pt x="0" y="5"/>
                    <a:pt x="5" y="0"/>
                    <a:pt x="12" y="0"/>
                  </a:cubicBezTo>
                  <a:cubicBezTo>
                    <a:pt x="13" y="0"/>
                    <a:pt x="13" y="0"/>
                    <a:pt x="13" y="0"/>
                  </a:cubicBezTo>
                  <a:cubicBezTo>
                    <a:pt x="19" y="0"/>
                    <a:pt x="25" y="5"/>
                    <a:pt x="25" y="12"/>
                  </a:cubicBezTo>
                  <a:cubicBezTo>
                    <a:pt x="25" y="26"/>
                    <a:pt x="25" y="26"/>
                    <a:pt x="25" y="26"/>
                  </a:cubicBezTo>
                  <a:cubicBezTo>
                    <a:pt x="25" y="33"/>
                    <a:pt x="19" y="39"/>
                    <a:pt x="13" y="39"/>
                  </a:cubicBezTo>
                  <a:cubicBezTo>
                    <a:pt x="12" y="39"/>
                    <a:pt x="12" y="39"/>
                    <a:pt x="12" y="39"/>
                  </a:cubicBezTo>
                  <a:cubicBezTo>
                    <a:pt x="7" y="39"/>
                    <a:pt x="2" y="36"/>
                    <a:pt x="1" y="31"/>
                  </a:cubicBezTo>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7" name="Google Shape;8793;p523">
              <a:extLst>
                <a:ext uri="{FF2B5EF4-FFF2-40B4-BE49-F238E27FC236}">
                  <a16:creationId xmlns:a16="http://schemas.microsoft.com/office/drawing/2014/main" id="{30F82EFA-BB9E-FD0D-0751-692F4A6B3515}"/>
                </a:ext>
              </a:extLst>
            </p:cNvPr>
            <p:cNvSpPr/>
            <p:nvPr/>
          </p:nvSpPr>
          <p:spPr>
            <a:xfrm>
              <a:off x="4811080" y="2365525"/>
              <a:ext cx="94843" cy="94843"/>
            </a:xfrm>
            <a:custGeom>
              <a:avLst/>
              <a:gdLst/>
              <a:ahLst/>
              <a:cxnLst/>
              <a:rect l="l" t="t" r="r" b="b"/>
              <a:pathLst>
                <a:path w="44" h="45" extrusionOk="0">
                  <a:moveTo>
                    <a:pt x="43" y="25"/>
                  </a:moveTo>
                  <a:cubicBezTo>
                    <a:pt x="44" y="23"/>
                    <a:pt x="44" y="21"/>
                    <a:pt x="44" y="20"/>
                  </a:cubicBezTo>
                  <a:cubicBezTo>
                    <a:pt x="44" y="0"/>
                    <a:pt x="44" y="0"/>
                    <a:pt x="44" y="0"/>
                  </a:cubicBezTo>
                  <a:cubicBezTo>
                    <a:pt x="36" y="0"/>
                    <a:pt x="36" y="0"/>
                    <a:pt x="36" y="0"/>
                  </a:cubicBezTo>
                  <a:cubicBezTo>
                    <a:pt x="26" y="0"/>
                    <a:pt x="26" y="0"/>
                    <a:pt x="26" y="0"/>
                  </a:cubicBezTo>
                  <a:cubicBezTo>
                    <a:pt x="12" y="0"/>
                    <a:pt x="0" y="12"/>
                    <a:pt x="0" y="26"/>
                  </a:cubicBezTo>
                  <a:cubicBezTo>
                    <a:pt x="0" y="45"/>
                    <a:pt x="0" y="45"/>
                    <a:pt x="0" y="45"/>
                  </a:cubicBezTo>
                  <a:cubicBezTo>
                    <a:pt x="6" y="45"/>
                    <a:pt x="6" y="45"/>
                    <a:pt x="6" y="45"/>
                  </a:cubicBezTo>
                  <a:cubicBezTo>
                    <a:pt x="8" y="45"/>
                    <a:pt x="8" y="45"/>
                    <a:pt x="8" y="45"/>
                  </a:cubicBezTo>
                  <a:cubicBezTo>
                    <a:pt x="18" y="45"/>
                    <a:pt x="18" y="45"/>
                    <a:pt x="18" y="45"/>
                  </a:cubicBezTo>
                  <a:cubicBezTo>
                    <a:pt x="20" y="45"/>
                    <a:pt x="22" y="45"/>
                    <a:pt x="24" y="44"/>
                  </a:cubicBezTo>
                  <a:cubicBezTo>
                    <a:pt x="26" y="34"/>
                    <a:pt x="34" y="27"/>
                    <a:pt x="43" y="25"/>
                  </a:cubicBez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8" name="Google Shape;8794;p523">
              <a:extLst>
                <a:ext uri="{FF2B5EF4-FFF2-40B4-BE49-F238E27FC236}">
                  <a16:creationId xmlns:a16="http://schemas.microsoft.com/office/drawing/2014/main" id="{242787B6-CE7B-1A27-4C01-BDDE57EB220B}"/>
                </a:ext>
              </a:extLst>
            </p:cNvPr>
            <p:cNvSpPr/>
            <p:nvPr/>
          </p:nvSpPr>
          <p:spPr>
            <a:xfrm>
              <a:off x="4980914" y="3238960"/>
              <a:ext cx="363930" cy="132339"/>
            </a:xfrm>
            <a:custGeom>
              <a:avLst/>
              <a:gdLst/>
              <a:ahLst/>
              <a:cxnLst/>
              <a:rect l="l" t="t" r="r" b="b"/>
              <a:pathLst>
                <a:path w="171" h="62" extrusionOk="0">
                  <a:moveTo>
                    <a:pt x="118" y="2"/>
                  </a:moveTo>
                  <a:cubicBezTo>
                    <a:pt x="0" y="50"/>
                    <a:pt x="0" y="50"/>
                    <a:pt x="0" y="50"/>
                  </a:cubicBezTo>
                  <a:cubicBezTo>
                    <a:pt x="0" y="50"/>
                    <a:pt x="84" y="62"/>
                    <a:pt x="136" y="51"/>
                  </a:cubicBezTo>
                  <a:cubicBezTo>
                    <a:pt x="171" y="44"/>
                    <a:pt x="120" y="0"/>
                    <a:pt x="118" y="2"/>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39" name="Google Shape;8795;p523">
              <a:extLst>
                <a:ext uri="{FF2B5EF4-FFF2-40B4-BE49-F238E27FC236}">
                  <a16:creationId xmlns:a16="http://schemas.microsoft.com/office/drawing/2014/main" id="{344EDCA9-B672-408B-884C-F2E0EF92E2C0}"/>
                </a:ext>
              </a:extLst>
            </p:cNvPr>
            <p:cNvSpPr/>
            <p:nvPr/>
          </p:nvSpPr>
          <p:spPr>
            <a:xfrm>
              <a:off x="4396421" y="2667698"/>
              <a:ext cx="297761" cy="776386"/>
            </a:xfrm>
            <a:custGeom>
              <a:avLst/>
              <a:gdLst/>
              <a:ahLst/>
              <a:cxnLst/>
              <a:rect l="l" t="t" r="r" b="b"/>
              <a:pathLst>
                <a:path w="140" h="364" extrusionOk="0">
                  <a:moveTo>
                    <a:pt x="125" y="45"/>
                  </a:moveTo>
                  <a:cubicBezTo>
                    <a:pt x="125" y="45"/>
                    <a:pt x="130" y="0"/>
                    <a:pt x="93" y="55"/>
                  </a:cubicBezTo>
                  <a:cubicBezTo>
                    <a:pt x="39" y="135"/>
                    <a:pt x="16" y="239"/>
                    <a:pt x="7" y="264"/>
                  </a:cubicBezTo>
                  <a:cubicBezTo>
                    <a:pt x="0" y="283"/>
                    <a:pt x="4" y="336"/>
                    <a:pt x="26" y="358"/>
                  </a:cubicBezTo>
                  <a:cubicBezTo>
                    <a:pt x="31" y="364"/>
                    <a:pt x="63" y="360"/>
                    <a:pt x="63" y="360"/>
                  </a:cubicBezTo>
                  <a:cubicBezTo>
                    <a:pt x="84" y="345"/>
                    <a:pt x="84" y="345"/>
                    <a:pt x="84" y="345"/>
                  </a:cubicBezTo>
                  <a:cubicBezTo>
                    <a:pt x="75" y="328"/>
                    <a:pt x="75" y="328"/>
                    <a:pt x="75" y="328"/>
                  </a:cubicBezTo>
                  <a:cubicBezTo>
                    <a:pt x="75" y="315"/>
                    <a:pt x="75" y="315"/>
                    <a:pt x="75" y="315"/>
                  </a:cubicBezTo>
                  <a:cubicBezTo>
                    <a:pt x="75" y="315"/>
                    <a:pt x="105" y="233"/>
                    <a:pt x="134" y="170"/>
                  </a:cubicBezTo>
                  <a:cubicBezTo>
                    <a:pt x="140" y="159"/>
                    <a:pt x="125" y="45"/>
                    <a:pt x="125" y="45"/>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0" name="Google Shape;8796;p523">
              <a:extLst>
                <a:ext uri="{FF2B5EF4-FFF2-40B4-BE49-F238E27FC236}">
                  <a16:creationId xmlns:a16="http://schemas.microsoft.com/office/drawing/2014/main" id="{E6BE63DA-9F05-F03A-7B22-7D4761E96773}"/>
                </a:ext>
              </a:extLst>
            </p:cNvPr>
            <p:cNvSpPr/>
            <p:nvPr/>
          </p:nvSpPr>
          <p:spPr>
            <a:xfrm>
              <a:off x="4511114" y="3289689"/>
              <a:ext cx="304378" cy="132339"/>
            </a:xfrm>
            <a:custGeom>
              <a:avLst/>
              <a:gdLst/>
              <a:ahLst/>
              <a:cxnLst/>
              <a:rect l="l" t="t" r="r" b="b"/>
              <a:pathLst>
                <a:path w="143" h="62" extrusionOk="0">
                  <a:moveTo>
                    <a:pt x="21" y="2"/>
                  </a:moveTo>
                  <a:cubicBezTo>
                    <a:pt x="143" y="8"/>
                    <a:pt x="143" y="8"/>
                    <a:pt x="143" y="8"/>
                  </a:cubicBezTo>
                  <a:cubicBezTo>
                    <a:pt x="143" y="8"/>
                    <a:pt x="26" y="62"/>
                    <a:pt x="22" y="53"/>
                  </a:cubicBezTo>
                  <a:cubicBezTo>
                    <a:pt x="0" y="0"/>
                    <a:pt x="21" y="2"/>
                    <a:pt x="21" y="2"/>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1" name="Google Shape;8797;p523">
              <a:extLst>
                <a:ext uri="{FF2B5EF4-FFF2-40B4-BE49-F238E27FC236}">
                  <a16:creationId xmlns:a16="http://schemas.microsoft.com/office/drawing/2014/main" id="{910C2461-D7AE-0CB7-15BA-FBE2B62D8936}"/>
                </a:ext>
              </a:extLst>
            </p:cNvPr>
            <p:cNvSpPr/>
            <p:nvPr/>
          </p:nvSpPr>
          <p:spPr>
            <a:xfrm>
              <a:off x="4683154" y="3280867"/>
              <a:ext cx="202919" cy="103666"/>
            </a:xfrm>
            <a:custGeom>
              <a:avLst/>
              <a:gdLst/>
              <a:ahLst/>
              <a:cxnLst/>
              <a:rect l="l" t="t" r="r" b="b"/>
              <a:pathLst>
                <a:path w="95" h="49" extrusionOk="0">
                  <a:moveTo>
                    <a:pt x="7" y="3"/>
                  </a:moveTo>
                  <a:cubicBezTo>
                    <a:pt x="15" y="0"/>
                    <a:pt x="14" y="0"/>
                    <a:pt x="14" y="0"/>
                  </a:cubicBezTo>
                  <a:cubicBezTo>
                    <a:pt x="14" y="0"/>
                    <a:pt x="20" y="7"/>
                    <a:pt x="30" y="9"/>
                  </a:cubicBezTo>
                  <a:cubicBezTo>
                    <a:pt x="35" y="10"/>
                    <a:pt x="50" y="10"/>
                    <a:pt x="50" y="10"/>
                  </a:cubicBezTo>
                  <a:cubicBezTo>
                    <a:pt x="72" y="10"/>
                    <a:pt x="72" y="10"/>
                    <a:pt x="72" y="10"/>
                  </a:cubicBezTo>
                  <a:cubicBezTo>
                    <a:pt x="83" y="10"/>
                    <a:pt x="83" y="10"/>
                    <a:pt x="83" y="10"/>
                  </a:cubicBezTo>
                  <a:cubicBezTo>
                    <a:pt x="83" y="10"/>
                    <a:pt x="88" y="9"/>
                    <a:pt x="90" y="10"/>
                  </a:cubicBezTo>
                  <a:cubicBezTo>
                    <a:pt x="95" y="13"/>
                    <a:pt x="91" y="15"/>
                    <a:pt x="91" y="15"/>
                  </a:cubicBezTo>
                  <a:cubicBezTo>
                    <a:pt x="50" y="21"/>
                    <a:pt x="50" y="21"/>
                    <a:pt x="50" y="21"/>
                  </a:cubicBezTo>
                  <a:cubicBezTo>
                    <a:pt x="89" y="26"/>
                    <a:pt x="89" y="26"/>
                    <a:pt x="89" y="26"/>
                  </a:cubicBezTo>
                  <a:cubicBezTo>
                    <a:pt x="89" y="26"/>
                    <a:pt x="94" y="27"/>
                    <a:pt x="94" y="30"/>
                  </a:cubicBezTo>
                  <a:cubicBezTo>
                    <a:pt x="94" y="32"/>
                    <a:pt x="93" y="32"/>
                    <a:pt x="93" y="32"/>
                  </a:cubicBezTo>
                  <a:cubicBezTo>
                    <a:pt x="48" y="37"/>
                    <a:pt x="48" y="37"/>
                    <a:pt x="48" y="37"/>
                  </a:cubicBezTo>
                  <a:cubicBezTo>
                    <a:pt x="68" y="42"/>
                    <a:pt x="68" y="42"/>
                    <a:pt x="68" y="42"/>
                  </a:cubicBezTo>
                  <a:cubicBezTo>
                    <a:pt x="68" y="42"/>
                    <a:pt x="72" y="43"/>
                    <a:pt x="73" y="46"/>
                  </a:cubicBezTo>
                  <a:cubicBezTo>
                    <a:pt x="73" y="48"/>
                    <a:pt x="73" y="49"/>
                    <a:pt x="73" y="49"/>
                  </a:cubicBezTo>
                  <a:cubicBezTo>
                    <a:pt x="32" y="45"/>
                    <a:pt x="32" y="45"/>
                    <a:pt x="32" y="45"/>
                  </a:cubicBezTo>
                  <a:cubicBezTo>
                    <a:pt x="32" y="45"/>
                    <a:pt x="0" y="7"/>
                    <a:pt x="7" y="3"/>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2" name="Google Shape;8798;p523">
              <a:extLst>
                <a:ext uri="{FF2B5EF4-FFF2-40B4-BE49-F238E27FC236}">
                  <a16:creationId xmlns:a16="http://schemas.microsoft.com/office/drawing/2014/main" id="{0703DB53-8BE9-8494-617E-1248F0261208}"/>
                </a:ext>
              </a:extLst>
            </p:cNvPr>
            <p:cNvSpPr/>
            <p:nvPr/>
          </p:nvSpPr>
          <p:spPr>
            <a:xfrm>
              <a:off x="4786818" y="3340420"/>
              <a:ext cx="90432" cy="24263"/>
            </a:xfrm>
            <a:custGeom>
              <a:avLst/>
              <a:gdLst/>
              <a:ahLst/>
              <a:cxnLst/>
              <a:rect l="l" t="t" r="r" b="b"/>
              <a:pathLst>
                <a:path w="43" h="12" extrusionOk="0">
                  <a:moveTo>
                    <a:pt x="4" y="0"/>
                  </a:moveTo>
                  <a:cubicBezTo>
                    <a:pt x="31" y="5"/>
                    <a:pt x="31" y="5"/>
                    <a:pt x="31" y="5"/>
                  </a:cubicBezTo>
                  <a:cubicBezTo>
                    <a:pt x="31" y="5"/>
                    <a:pt x="37" y="5"/>
                    <a:pt x="40" y="7"/>
                  </a:cubicBezTo>
                  <a:cubicBezTo>
                    <a:pt x="43" y="10"/>
                    <a:pt x="41" y="12"/>
                    <a:pt x="41" y="12"/>
                  </a:cubicBezTo>
                  <a:cubicBezTo>
                    <a:pt x="0" y="9"/>
                    <a:pt x="0" y="9"/>
                    <a:pt x="0" y="9"/>
                  </a:cubicBezTo>
                  <a:lnTo>
                    <a:pt x="4" y="0"/>
                  </a:ln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3" name="Google Shape;8799;p523">
              <a:extLst>
                <a:ext uri="{FF2B5EF4-FFF2-40B4-BE49-F238E27FC236}">
                  <a16:creationId xmlns:a16="http://schemas.microsoft.com/office/drawing/2014/main" id="{65EADD4B-8B85-8F55-086E-8100F8622CCA}"/>
                </a:ext>
              </a:extLst>
            </p:cNvPr>
            <p:cNvSpPr/>
            <p:nvPr/>
          </p:nvSpPr>
          <p:spPr>
            <a:xfrm>
              <a:off x="4504496" y="3280867"/>
              <a:ext cx="97048" cy="143367"/>
            </a:xfrm>
            <a:custGeom>
              <a:avLst/>
              <a:gdLst/>
              <a:ahLst/>
              <a:cxnLst/>
              <a:rect l="l" t="t" r="r" b="b"/>
              <a:pathLst>
                <a:path w="44" h="65" extrusionOk="0">
                  <a:moveTo>
                    <a:pt x="8" y="65"/>
                  </a:moveTo>
                  <a:lnTo>
                    <a:pt x="0" y="13"/>
                  </a:lnTo>
                  <a:lnTo>
                    <a:pt x="14" y="0"/>
                  </a:lnTo>
                  <a:lnTo>
                    <a:pt x="44" y="4"/>
                  </a:lnTo>
                  <a:lnTo>
                    <a:pt x="37" y="62"/>
                  </a:lnTo>
                  <a:lnTo>
                    <a:pt x="8" y="65"/>
                  </a:ln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4" name="Google Shape;8800;p523">
              <a:extLst>
                <a:ext uri="{FF2B5EF4-FFF2-40B4-BE49-F238E27FC236}">
                  <a16:creationId xmlns:a16="http://schemas.microsoft.com/office/drawing/2014/main" id="{4A2B47F6-259F-90FB-8B15-A13FF2A95EF0}"/>
                </a:ext>
              </a:extLst>
            </p:cNvPr>
            <p:cNvSpPr/>
            <p:nvPr/>
          </p:nvSpPr>
          <p:spPr>
            <a:xfrm>
              <a:off x="5199272" y="3225726"/>
              <a:ext cx="127927" cy="132339"/>
            </a:xfrm>
            <a:custGeom>
              <a:avLst/>
              <a:gdLst/>
              <a:ahLst/>
              <a:cxnLst/>
              <a:rect l="l" t="t" r="r" b="b"/>
              <a:pathLst>
                <a:path w="58" h="60" extrusionOk="0">
                  <a:moveTo>
                    <a:pt x="54" y="53"/>
                  </a:moveTo>
                  <a:lnTo>
                    <a:pt x="58" y="34"/>
                  </a:lnTo>
                  <a:lnTo>
                    <a:pt x="20" y="0"/>
                  </a:lnTo>
                  <a:lnTo>
                    <a:pt x="0" y="9"/>
                  </a:lnTo>
                  <a:lnTo>
                    <a:pt x="26" y="60"/>
                  </a:lnTo>
                  <a:lnTo>
                    <a:pt x="54" y="53"/>
                  </a:ln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5" name="Google Shape;8801;p523">
              <a:extLst>
                <a:ext uri="{FF2B5EF4-FFF2-40B4-BE49-F238E27FC236}">
                  <a16:creationId xmlns:a16="http://schemas.microsoft.com/office/drawing/2014/main" id="{D13AC73A-31E3-624E-1A39-517463DF001D}"/>
                </a:ext>
              </a:extLst>
            </p:cNvPr>
            <p:cNvSpPr/>
            <p:nvPr/>
          </p:nvSpPr>
          <p:spPr>
            <a:xfrm>
              <a:off x="6798358" y="3316157"/>
              <a:ext cx="163217" cy="670516"/>
            </a:xfrm>
            <a:custGeom>
              <a:avLst/>
              <a:gdLst/>
              <a:ahLst/>
              <a:cxnLst/>
              <a:rect l="l" t="t" r="r" b="b"/>
              <a:pathLst>
                <a:path w="77" h="314" extrusionOk="0">
                  <a:moveTo>
                    <a:pt x="22" y="314"/>
                  </a:moveTo>
                  <a:cubicBezTo>
                    <a:pt x="30" y="314"/>
                    <a:pt x="43" y="312"/>
                    <a:pt x="54" y="303"/>
                  </a:cubicBezTo>
                  <a:cubicBezTo>
                    <a:pt x="70" y="289"/>
                    <a:pt x="77" y="264"/>
                    <a:pt x="75" y="229"/>
                  </a:cubicBezTo>
                  <a:cubicBezTo>
                    <a:pt x="73" y="206"/>
                    <a:pt x="64" y="182"/>
                    <a:pt x="54" y="157"/>
                  </a:cubicBezTo>
                  <a:cubicBezTo>
                    <a:pt x="38" y="115"/>
                    <a:pt x="19" y="66"/>
                    <a:pt x="29" y="3"/>
                  </a:cubicBezTo>
                  <a:cubicBezTo>
                    <a:pt x="11" y="0"/>
                    <a:pt x="11" y="0"/>
                    <a:pt x="11" y="0"/>
                  </a:cubicBezTo>
                  <a:cubicBezTo>
                    <a:pt x="0" y="69"/>
                    <a:pt x="21" y="121"/>
                    <a:pt x="37" y="164"/>
                  </a:cubicBezTo>
                  <a:cubicBezTo>
                    <a:pt x="47" y="188"/>
                    <a:pt x="55" y="210"/>
                    <a:pt x="56" y="231"/>
                  </a:cubicBezTo>
                  <a:cubicBezTo>
                    <a:pt x="58" y="259"/>
                    <a:pt x="53" y="279"/>
                    <a:pt x="42" y="289"/>
                  </a:cubicBezTo>
                  <a:cubicBezTo>
                    <a:pt x="32" y="298"/>
                    <a:pt x="19" y="296"/>
                    <a:pt x="18" y="296"/>
                  </a:cubicBezTo>
                  <a:cubicBezTo>
                    <a:pt x="14" y="314"/>
                    <a:pt x="14" y="314"/>
                    <a:pt x="14" y="314"/>
                  </a:cubicBezTo>
                  <a:cubicBezTo>
                    <a:pt x="15" y="314"/>
                    <a:pt x="18" y="314"/>
                    <a:pt x="22" y="314"/>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6" name="Google Shape;8802;p523">
              <a:extLst>
                <a:ext uri="{FF2B5EF4-FFF2-40B4-BE49-F238E27FC236}">
                  <a16:creationId xmlns:a16="http://schemas.microsoft.com/office/drawing/2014/main" id="{8D37D2D4-31A3-0898-2902-4C2EAA32C444}"/>
                </a:ext>
              </a:extLst>
            </p:cNvPr>
            <p:cNvSpPr/>
            <p:nvPr/>
          </p:nvSpPr>
          <p:spPr>
            <a:xfrm>
              <a:off x="6507214" y="4297669"/>
              <a:ext cx="341874" cy="158806"/>
            </a:xfrm>
            <a:custGeom>
              <a:avLst/>
              <a:gdLst/>
              <a:ahLst/>
              <a:cxnLst/>
              <a:rect l="l" t="t" r="r" b="b"/>
              <a:pathLst>
                <a:path w="160" h="75" extrusionOk="0">
                  <a:moveTo>
                    <a:pt x="18" y="0"/>
                  </a:moveTo>
                  <a:cubicBezTo>
                    <a:pt x="0" y="27"/>
                    <a:pt x="0" y="27"/>
                    <a:pt x="0" y="27"/>
                  </a:cubicBezTo>
                  <a:cubicBezTo>
                    <a:pt x="150" y="75"/>
                    <a:pt x="150" y="75"/>
                    <a:pt x="150" y="75"/>
                  </a:cubicBezTo>
                  <a:cubicBezTo>
                    <a:pt x="150" y="75"/>
                    <a:pt x="160" y="66"/>
                    <a:pt x="123" y="46"/>
                  </a:cubicBezTo>
                  <a:cubicBezTo>
                    <a:pt x="80" y="24"/>
                    <a:pt x="18" y="0"/>
                    <a:pt x="18"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7" name="Google Shape;8803;p523">
              <a:extLst>
                <a:ext uri="{FF2B5EF4-FFF2-40B4-BE49-F238E27FC236}">
                  <a16:creationId xmlns:a16="http://schemas.microsoft.com/office/drawing/2014/main" id="{FDB0D361-D189-CC52-D3AD-E6EB67226D59}"/>
                </a:ext>
              </a:extLst>
            </p:cNvPr>
            <p:cNvSpPr/>
            <p:nvPr/>
          </p:nvSpPr>
          <p:spPr>
            <a:xfrm>
              <a:off x="6187397" y="4297669"/>
              <a:ext cx="339668" cy="158806"/>
            </a:xfrm>
            <a:custGeom>
              <a:avLst/>
              <a:gdLst/>
              <a:ahLst/>
              <a:cxnLst/>
              <a:rect l="l" t="t" r="r" b="b"/>
              <a:pathLst>
                <a:path w="160" h="75" extrusionOk="0">
                  <a:moveTo>
                    <a:pt x="142" y="0"/>
                  </a:moveTo>
                  <a:cubicBezTo>
                    <a:pt x="160" y="27"/>
                    <a:pt x="160" y="27"/>
                    <a:pt x="160" y="27"/>
                  </a:cubicBezTo>
                  <a:cubicBezTo>
                    <a:pt x="10" y="75"/>
                    <a:pt x="10" y="75"/>
                    <a:pt x="10" y="75"/>
                  </a:cubicBezTo>
                  <a:cubicBezTo>
                    <a:pt x="10" y="75"/>
                    <a:pt x="0" y="66"/>
                    <a:pt x="37" y="46"/>
                  </a:cubicBezTo>
                  <a:cubicBezTo>
                    <a:pt x="79" y="24"/>
                    <a:pt x="142" y="0"/>
                    <a:pt x="142"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8" name="Google Shape;8804;p523">
              <a:extLst>
                <a:ext uri="{FF2B5EF4-FFF2-40B4-BE49-F238E27FC236}">
                  <a16:creationId xmlns:a16="http://schemas.microsoft.com/office/drawing/2014/main" id="{1D31B1E7-CC47-806F-F3F8-656E3695DD11}"/>
                </a:ext>
              </a:extLst>
            </p:cNvPr>
            <p:cNvSpPr/>
            <p:nvPr/>
          </p:nvSpPr>
          <p:spPr>
            <a:xfrm>
              <a:off x="6485158" y="4123423"/>
              <a:ext cx="66000" cy="240600"/>
            </a:xfrm>
            <a:prstGeom prst="rect">
              <a:avLst/>
            </a:prstGeom>
            <a:solidFill>
              <a:srgbClr val="6D6E7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49" name="Google Shape;8805;p523">
              <a:extLst>
                <a:ext uri="{FF2B5EF4-FFF2-40B4-BE49-F238E27FC236}">
                  <a16:creationId xmlns:a16="http://schemas.microsoft.com/office/drawing/2014/main" id="{12A1AD6F-AC01-3CC6-4564-44743F2C66B9}"/>
                </a:ext>
              </a:extLst>
            </p:cNvPr>
            <p:cNvSpPr/>
            <p:nvPr/>
          </p:nvSpPr>
          <p:spPr>
            <a:xfrm>
              <a:off x="6516036" y="4310903"/>
              <a:ext cx="295555" cy="152190"/>
            </a:xfrm>
            <a:custGeom>
              <a:avLst/>
              <a:gdLst/>
              <a:ahLst/>
              <a:cxnLst/>
              <a:rect l="l" t="t" r="r" b="b"/>
              <a:pathLst>
                <a:path w="138" h="72" extrusionOk="0">
                  <a:moveTo>
                    <a:pt x="16" y="0"/>
                  </a:moveTo>
                  <a:cubicBezTo>
                    <a:pt x="0" y="26"/>
                    <a:pt x="0" y="26"/>
                    <a:pt x="0" y="26"/>
                  </a:cubicBezTo>
                  <a:cubicBezTo>
                    <a:pt x="129" y="72"/>
                    <a:pt x="129" y="72"/>
                    <a:pt x="129" y="72"/>
                  </a:cubicBezTo>
                  <a:cubicBezTo>
                    <a:pt x="129" y="72"/>
                    <a:pt x="138" y="62"/>
                    <a:pt x="106" y="44"/>
                  </a:cubicBezTo>
                  <a:cubicBezTo>
                    <a:pt x="69" y="23"/>
                    <a:pt x="16" y="0"/>
                    <a:pt x="16"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0" name="Google Shape;8806;p523">
              <a:extLst>
                <a:ext uri="{FF2B5EF4-FFF2-40B4-BE49-F238E27FC236}">
                  <a16:creationId xmlns:a16="http://schemas.microsoft.com/office/drawing/2014/main" id="{0B51038D-84B0-0DD8-EB67-93DA27FC8C33}"/>
                </a:ext>
              </a:extLst>
            </p:cNvPr>
            <p:cNvSpPr/>
            <p:nvPr/>
          </p:nvSpPr>
          <p:spPr>
            <a:xfrm>
              <a:off x="6224893" y="4310903"/>
              <a:ext cx="291144" cy="152190"/>
            </a:xfrm>
            <a:custGeom>
              <a:avLst/>
              <a:gdLst/>
              <a:ahLst/>
              <a:cxnLst/>
              <a:rect l="l" t="t" r="r" b="b"/>
              <a:pathLst>
                <a:path w="137" h="72" extrusionOk="0">
                  <a:moveTo>
                    <a:pt x="122" y="0"/>
                  </a:moveTo>
                  <a:cubicBezTo>
                    <a:pt x="137" y="26"/>
                    <a:pt x="137" y="26"/>
                    <a:pt x="137" y="26"/>
                  </a:cubicBezTo>
                  <a:cubicBezTo>
                    <a:pt x="9" y="72"/>
                    <a:pt x="9" y="72"/>
                    <a:pt x="9" y="72"/>
                  </a:cubicBezTo>
                  <a:cubicBezTo>
                    <a:pt x="9" y="72"/>
                    <a:pt x="0" y="62"/>
                    <a:pt x="32" y="44"/>
                  </a:cubicBezTo>
                  <a:cubicBezTo>
                    <a:pt x="68" y="23"/>
                    <a:pt x="122" y="0"/>
                    <a:pt x="122"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1" name="Google Shape;8807;p523">
              <a:extLst>
                <a:ext uri="{FF2B5EF4-FFF2-40B4-BE49-F238E27FC236}">
                  <a16:creationId xmlns:a16="http://schemas.microsoft.com/office/drawing/2014/main" id="{49864452-850C-32CE-1B35-AFF40767BAE3}"/>
                </a:ext>
              </a:extLst>
            </p:cNvPr>
            <p:cNvSpPr/>
            <p:nvPr/>
          </p:nvSpPr>
          <p:spPr>
            <a:xfrm>
              <a:off x="6758656" y="4460887"/>
              <a:ext cx="483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2" name="Google Shape;8808;p523">
              <a:extLst>
                <a:ext uri="{FF2B5EF4-FFF2-40B4-BE49-F238E27FC236}">
                  <a16:creationId xmlns:a16="http://schemas.microsoft.com/office/drawing/2014/main" id="{75C9D323-71E5-9D99-4A8A-C6099C0B8458}"/>
                </a:ext>
              </a:extLst>
            </p:cNvPr>
            <p:cNvSpPr/>
            <p:nvPr/>
          </p:nvSpPr>
          <p:spPr>
            <a:xfrm>
              <a:off x="6229304"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3" name="Google Shape;8809;p523">
              <a:extLst>
                <a:ext uri="{FF2B5EF4-FFF2-40B4-BE49-F238E27FC236}">
                  <a16:creationId xmlns:a16="http://schemas.microsoft.com/office/drawing/2014/main" id="{986338B4-EBD4-A7A0-BA26-2E74AA33E331}"/>
                </a:ext>
              </a:extLst>
            </p:cNvPr>
            <p:cNvSpPr/>
            <p:nvPr/>
          </p:nvSpPr>
          <p:spPr>
            <a:xfrm>
              <a:off x="6818209"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4" name="Google Shape;8810;p523">
              <a:extLst>
                <a:ext uri="{FF2B5EF4-FFF2-40B4-BE49-F238E27FC236}">
                  <a16:creationId xmlns:a16="http://schemas.microsoft.com/office/drawing/2014/main" id="{F664A273-AD09-C627-EB1A-A233A91E46ED}"/>
                </a:ext>
              </a:extLst>
            </p:cNvPr>
            <p:cNvSpPr/>
            <p:nvPr/>
          </p:nvSpPr>
          <p:spPr>
            <a:xfrm>
              <a:off x="6174163"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255" name="Google Shape;8811;p523">
              <a:extLst>
                <a:ext uri="{FF2B5EF4-FFF2-40B4-BE49-F238E27FC236}">
                  <a16:creationId xmlns:a16="http://schemas.microsoft.com/office/drawing/2014/main" id="{4547FF73-F199-8966-2960-5C9F7CA27210}"/>
                </a:ext>
              </a:extLst>
            </p:cNvPr>
            <p:cNvSpPr/>
            <p:nvPr/>
          </p:nvSpPr>
          <p:spPr>
            <a:xfrm>
              <a:off x="6493980" y="4037403"/>
              <a:ext cx="48300" cy="86100"/>
            </a:xfrm>
            <a:prstGeom prst="rect">
              <a:avLst/>
            </a:pr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4" name="Google Shape;8812;p523">
              <a:extLst>
                <a:ext uri="{FF2B5EF4-FFF2-40B4-BE49-F238E27FC236}">
                  <a16:creationId xmlns:a16="http://schemas.microsoft.com/office/drawing/2014/main" id="{8B7F052A-73B7-1DFA-36D0-D0F1CEE1D5E0}"/>
                </a:ext>
              </a:extLst>
            </p:cNvPr>
            <p:cNvSpPr/>
            <p:nvPr/>
          </p:nvSpPr>
          <p:spPr>
            <a:xfrm>
              <a:off x="6456485" y="3942560"/>
              <a:ext cx="121311" cy="97048"/>
            </a:xfrm>
            <a:custGeom>
              <a:avLst/>
              <a:gdLst/>
              <a:ahLst/>
              <a:cxnLst/>
              <a:rect l="l" t="t" r="r" b="b"/>
              <a:pathLst>
                <a:path w="57" h="45" extrusionOk="0">
                  <a:moveTo>
                    <a:pt x="0" y="23"/>
                  </a:moveTo>
                  <a:cubicBezTo>
                    <a:pt x="0" y="35"/>
                    <a:pt x="10" y="45"/>
                    <a:pt x="22" y="45"/>
                  </a:cubicBezTo>
                  <a:cubicBezTo>
                    <a:pt x="35" y="45"/>
                    <a:pt x="35" y="45"/>
                    <a:pt x="35" y="45"/>
                  </a:cubicBezTo>
                  <a:cubicBezTo>
                    <a:pt x="47" y="45"/>
                    <a:pt x="57" y="35"/>
                    <a:pt x="57" y="23"/>
                  </a:cubicBezTo>
                  <a:cubicBezTo>
                    <a:pt x="57" y="10"/>
                    <a:pt x="47" y="0"/>
                    <a:pt x="35" y="0"/>
                  </a:cubicBezTo>
                  <a:cubicBezTo>
                    <a:pt x="22" y="0"/>
                    <a:pt x="22" y="0"/>
                    <a:pt x="22" y="0"/>
                  </a:cubicBezTo>
                  <a:cubicBezTo>
                    <a:pt x="10" y="0"/>
                    <a:pt x="0" y="10"/>
                    <a:pt x="0" y="23"/>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5" name="Google Shape;8813;p523">
              <a:extLst>
                <a:ext uri="{FF2B5EF4-FFF2-40B4-BE49-F238E27FC236}">
                  <a16:creationId xmlns:a16="http://schemas.microsoft.com/office/drawing/2014/main" id="{4DF8D693-BD00-2074-4A64-932912D2A45E}"/>
                </a:ext>
              </a:extLst>
            </p:cNvPr>
            <p:cNvSpPr/>
            <p:nvPr/>
          </p:nvSpPr>
          <p:spPr>
            <a:xfrm>
              <a:off x="6152107" y="3830072"/>
              <a:ext cx="730067" cy="116900"/>
            </a:xfrm>
            <a:custGeom>
              <a:avLst/>
              <a:gdLst/>
              <a:ahLst/>
              <a:cxnLst/>
              <a:rect l="l" t="t" r="r" b="b"/>
              <a:pathLst>
                <a:path w="343" h="55" extrusionOk="0">
                  <a:moveTo>
                    <a:pt x="1" y="55"/>
                  </a:moveTo>
                  <a:cubicBezTo>
                    <a:pt x="1" y="53"/>
                    <a:pt x="0" y="36"/>
                    <a:pt x="0" y="33"/>
                  </a:cubicBezTo>
                  <a:cubicBezTo>
                    <a:pt x="0" y="15"/>
                    <a:pt x="12" y="0"/>
                    <a:pt x="26" y="0"/>
                  </a:cubicBezTo>
                  <a:cubicBezTo>
                    <a:pt x="317" y="0"/>
                    <a:pt x="317" y="0"/>
                    <a:pt x="317" y="0"/>
                  </a:cubicBezTo>
                  <a:cubicBezTo>
                    <a:pt x="332" y="0"/>
                    <a:pt x="343" y="15"/>
                    <a:pt x="343" y="33"/>
                  </a:cubicBezTo>
                  <a:cubicBezTo>
                    <a:pt x="343" y="36"/>
                    <a:pt x="343" y="53"/>
                    <a:pt x="342" y="55"/>
                  </a:cubicBezTo>
                  <a:lnTo>
                    <a:pt x="1" y="5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7" name="Google Shape;8814;p523">
              <a:extLst>
                <a:ext uri="{FF2B5EF4-FFF2-40B4-BE49-F238E27FC236}">
                  <a16:creationId xmlns:a16="http://schemas.microsoft.com/office/drawing/2014/main" id="{29BA40E0-3503-D8C8-BA6A-D18AC93261C6}"/>
                </a:ext>
              </a:extLst>
            </p:cNvPr>
            <p:cNvSpPr/>
            <p:nvPr/>
          </p:nvSpPr>
          <p:spPr>
            <a:xfrm>
              <a:off x="6147696" y="3944766"/>
              <a:ext cx="741094" cy="44113"/>
            </a:xfrm>
            <a:custGeom>
              <a:avLst/>
              <a:gdLst/>
              <a:ahLst/>
              <a:cxnLst/>
              <a:rect l="l" t="t" r="r" b="b"/>
              <a:pathLst>
                <a:path w="348" h="20" extrusionOk="0">
                  <a:moveTo>
                    <a:pt x="348" y="10"/>
                  </a:moveTo>
                  <a:cubicBezTo>
                    <a:pt x="348" y="16"/>
                    <a:pt x="345" y="20"/>
                    <a:pt x="341" y="20"/>
                  </a:cubicBezTo>
                  <a:cubicBezTo>
                    <a:pt x="7" y="20"/>
                    <a:pt x="7" y="20"/>
                    <a:pt x="7" y="20"/>
                  </a:cubicBezTo>
                  <a:cubicBezTo>
                    <a:pt x="3" y="20"/>
                    <a:pt x="0" y="16"/>
                    <a:pt x="0" y="10"/>
                  </a:cubicBezTo>
                  <a:cubicBezTo>
                    <a:pt x="0" y="5"/>
                    <a:pt x="3" y="0"/>
                    <a:pt x="7" y="0"/>
                  </a:cubicBezTo>
                  <a:cubicBezTo>
                    <a:pt x="341" y="0"/>
                    <a:pt x="341" y="0"/>
                    <a:pt x="341" y="0"/>
                  </a:cubicBezTo>
                  <a:cubicBezTo>
                    <a:pt x="345" y="0"/>
                    <a:pt x="348" y="5"/>
                    <a:pt x="348" y="1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8" name="Google Shape;8815;p523">
              <a:extLst>
                <a:ext uri="{FF2B5EF4-FFF2-40B4-BE49-F238E27FC236}">
                  <a16:creationId xmlns:a16="http://schemas.microsoft.com/office/drawing/2014/main" id="{53621B78-C081-A49A-4A67-16FDF71954FA}"/>
                </a:ext>
              </a:extLst>
            </p:cNvPr>
            <p:cNvSpPr/>
            <p:nvPr/>
          </p:nvSpPr>
          <p:spPr>
            <a:xfrm>
              <a:off x="6500598" y="3172791"/>
              <a:ext cx="357313" cy="421279"/>
            </a:xfrm>
            <a:custGeom>
              <a:avLst/>
              <a:gdLst/>
              <a:ahLst/>
              <a:cxnLst/>
              <a:rect l="l" t="t" r="r" b="b"/>
              <a:pathLst>
                <a:path w="168" h="197" extrusionOk="0">
                  <a:moveTo>
                    <a:pt x="167" y="195"/>
                  </a:moveTo>
                  <a:cubicBezTo>
                    <a:pt x="159" y="196"/>
                    <a:pt x="114" y="197"/>
                    <a:pt x="106" y="197"/>
                  </a:cubicBezTo>
                  <a:cubicBezTo>
                    <a:pt x="56" y="197"/>
                    <a:pt x="13" y="188"/>
                    <a:pt x="11" y="176"/>
                  </a:cubicBezTo>
                  <a:cubicBezTo>
                    <a:pt x="1" y="125"/>
                    <a:pt x="0" y="72"/>
                    <a:pt x="9" y="21"/>
                  </a:cubicBezTo>
                  <a:cubicBezTo>
                    <a:pt x="12" y="9"/>
                    <a:pt x="55" y="0"/>
                    <a:pt x="106" y="0"/>
                  </a:cubicBezTo>
                  <a:cubicBezTo>
                    <a:pt x="114" y="0"/>
                    <a:pt x="161" y="1"/>
                    <a:pt x="168" y="2"/>
                  </a:cubicBezTo>
                  <a:cubicBezTo>
                    <a:pt x="152" y="65"/>
                    <a:pt x="152" y="132"/>
                    <a:pt x="167" y="195"/>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9" name="Google Shape;8816;p523">
              <a:extLst>
                <a:ext uri="{FF2B5EF4-FFF2-40B4-BE49-F238E27FC236}">
                  <a16:creationId xmlns:a16="http://schemas.microsoft.com/office/drawing/2014/main" id="{5F6261F5-8827-043F-DD39-1A6087BEE558}"/>
                </a:ext>
              </a:extLst>
            </p:cNvPr>
            <p:cNvSpPr/>
            <p:nvPr/>
          </p:nvSpPr>
          <p:spPr>
            <a:xfrm>
              <a:off x="6816003" y="3177202"/>
              <a:ext cx="72787" cy="412456"/>
            </a:xfrm>
            <a:custGeom>
              <a:avLst/>
              <a:gdLst/>
              <a:ahLst/>
              <a:cxnLst/>
              <a:rect l="l" t="t" r="r" b="b"/>
              <a:pathLst>
                <a:path w="35" h="193" extrusionOk="0">
                  <a:moveTo>
                    <a:pt x="25" y="0"/>
                  </a:moveTo>
                  <a:cubicBezTo>
                    <a:pt x="31" y="0"/>
                    <a:pt x="35" y="2"/>
                    <a:pt x="34" y="6"/>
                  </a:cubicBezTo>
                  <a:cubicBezTo>
                    <a:pt x="20" y="65"/>
                    <a:pt x="20" y="128"/>
                    <a:pt x="33" y="187"/>
                  </a:cubicBezTo>
                  <a:cubicBezTo>
                    <a:pt x="33" y="191"/>
                    <a:pt x="29" y="193"/>
                    <a:pt x="24" y="193"/>
                  </a:cubicBezTo>
                  <a:cubicBezTo>
                    <a:pt x="19" y="193"/>
                    <a:pt x="13" y="191"/>
                    <a:pt x="13" y="188"/>
                  </a:cubicBezTo>
                  <a:cubicBezTo>
                    <a:pt x="0" y="128"/>
                    <a:pt x="0" y="65"/>
                    <a:pt x="14" y="5"/>
                  </a:cubicBezTo>
                  <a:cubicBezTo>
                    <a:pt x="15" y="2"/>
                    <a:pt x="20" y="0"/>
                    <a:pt x="25"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0" name="Google Shape;8817;p523">
              <a:extLst>
                <a:ext uri="{FF2B5EF4-FFF2-40B4-BE49-F238E27FC236}">
                  <a16:creationId xmlns:a16="http://schemas.microsoft.com/office/drawing/2014/main" id="{355B3DEE-8C77-EAE2-9C29-77771C218612}"/>
                </a:ext>
              </a:extLst>
            </p:cNvPr>
            <p:cNvSpPr/>
            <p:nvPr/>
          </p:nvSpPr>
          <p:spPr>
            <a:xfrm>
              <a:off x="6774096" y="3174996"/>
              <a:ext cx="103665" cy="416867"/>
            </a:xfrm>
            <a:custGeom>
              <a:avLst/>
              <a:gdLst/>
              <a:ahLst/>
              <a:cxnLst/>
              <a:rect l="l" t="t" r="r" b="b"/>
              <a:pathLst>
                <a:path w="48" h="195" extrusionOk="0">
                  <a:moveTo>
                    <a:pt x="47" y="194"/>
                  </a:moveTo>
                  <a:cubicBezTo>
                    <a:pt x="45" y="195"/>
                    <a:pt x="35" y="195"/>
                    <a:pt x="34" y="195"/>
                  </a:cubicBezTo>
                  <a:cubicBezTo>
                    <a:pt x="23" y="195"/>
                    <a:pt x="12" y="186"/>
                    <a:pt x="9" y="174"/>
                  </a:cubicBezTo>
                  <a:cubicBezTo>
                    <a:pt x="0" y="123"/>
                    <a:pt x="1" y="72"/>
                    <a:pt x="10" y="21"/>
                  </a:cubicBezTo>
                  <a:cubicBezTo>
                    <a:pt x="12" y="9"/>
                    <a:pt x="24" y="0"/>
                    <a:pt x="35" y="0"/>
                  </a:cubicBezTo>
                  <a:cubicBezTo>
                    <a:pt x="37" y="0"/>
                    <a:pt x="47" y="0"/>
                    <a:pt x="48" y="1"/>
                  </a:cubicBezTo>
                  <a:cubicBezTo>
                    <a:pt x="33" y="64"/>
                    <a:pt x="32" y="131"/>
                    <a:pt x="47" y="194"/>
                  </a:cubicBez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1" name="Google Shape;8818;p523">
              <a:extLst>
                <a:ext uri="{FF2B5EF4-FFF2-40B4-BE49-F238E27FC236}">
                  <a16:creationId xmlns:a16="http://schemas.microsoft.com/office/drawing/2014/main" id="{828AECC2-044D-9FC3-5BCC-8AADC88221BF}"/>
                </a:ext>
              </a:extLst>
            </p:cNvPr>
            <p:cNvSpPr/>
            <p:nvPr/>
          </p:nvSpPr>
          <p:spPr>
            <a:xfrm>
              <a:off x="5772738" y="3238960"/>
              <a:ext cx="456567" cy="68376"/>
            </a:xfrm>
            <a:custGeom>
              <a:avLst/>
              <a:gdLst/>
              <a:ahLst/>
              <a:cxnLst/>
              <a:rect l="l" t="t" r="r" b="b"/>
              <a:pathLst>
                <a:path w="214" h="32" extrusionOk="0">
                  <a:moveTo>
                    <a:pt x="214" y="19"/>
                  </a:moveTo>
                  <a:cubicBezTo>
                    <a:pt x="214" y="19"/>
                    <a:pt x="214" y="31"/>
                    <a:pt x="152" y="31"/>
                  </a:cubicBezTo>
                  <a:cubicBezTo>
                    <a:pt x="91" y="32"/>
                    <a:pt x="0" y="16"/>
                    <a:pt x="0" y="16"/>
                  </a:cubicBezTo>
                  <a:cubicBezTo>
                    <a:pt x="142" y="3"/>
                    <a:pt x="142" y="3"/>
                    <a:pt x="142" y="3"/>
                  </a:cubicBezTo>
                  <a:cubicBezTo>
                    <a:pt x="142" y="3"/>
                    <a:pt x="197" y="0"/>
                    <a:pt x="214" y="19"/>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2" name="Google Shape;8819;p523">
              <a:extLst>
                <a:ext uri="{FF2B5EF4-FFF2-40B4-BE49-F238E27FC236}">
                  <a16:creationId xmlns:a16="http://schemas.microsoft.com/office/drawing/2014/main" id="{6D0C36AE-AB79-A134-9029-E334E84677AA}"/>
                </a:ext>
              </a:extLst>
            </p:cNvPr>
            <p:cNvSpPr/>
            <p:nvPr/>
          </p:nvSpPr>
          <p:spPr>
            <a:xfrm>
              <a:off x="5671278" y="3263222"/>
              <a:ext cx="251442" cy="94843"/>
            </a:xfrm>
            <a:custGeom>
              <a:avLst/>
              <a:gdLst/>
              <a:ahLst/>
              <a:cxnLst/>
              <a:rect l="l" t="t" r="r" b="b"/>
              <a:pathLst>
                <a:path w="118" h="45" extrusionOk="0">
                  <a:moveTo>
                    <a:pt x="97" y="10"/>
                  </a:moveTo>
                  <a:cubicBezTo>
                    <a:pt x="67" y="11"/>
                    <a:pt x="55" y="26"/>
                    <a:pt x="44" y="31"/>
                  </a:cubicBezTo>
                  <a:cubicBezTo>
                    <a:pt x="32" y="36"/>
                    <a:pt x="21" y="43"/>
                    <a:pt x="21" y="43"/>
                  </a:cubicBezTo>
                  <a:cubicBezTo>
                    <a:pt x="27" y="30"/>
                    <a:pt x="36" y="30"/>
                    <a:pt x="41" y="25"/>
                  </a:cubicBezTo>
                  <a:cubicBezTo>
                    <a:pt x="46" y="21"/>
                    <a:pt x="44" y="23"/>
                    <a:pt x="34" y="23"/>
                  </a:cubicBezTo>
                  <a:cubicBezTo>
                    <a:pt x="28" y="22"/>
                    <a:pt x="18" y="33"/>
                    <a:pt x="11" y="39"/>
                  </a:cubicBezTo>
                  <a:cubicBezTo>
                    <a:pt x="4" y="44"/>
                    <a:pt x="0" y="45"/>
                    <a:pt x="0" y="45"/>
                  </a:cubicBezTo>
                  <a:cubicBezTo>
                    <a:pt x="0" y="45"/>
                    <a:pt x="7" y="34"/>
                    <a:pt x="17" y="25"/>
                  </a:cubicBezTo>
                  <a:cubicBezTo>
                    <a:pt x="28" y="15"/>
                    <a:pt x="42" y="6"/>
                    <a:pt x="46" y="4"/>
                  </a:cubicBezTo>
                  <a:cubicBezTo>
                    <a:pt x="52" y="2"/>
                    <a:pt x="72" y="0"/>
                    <a:pt x="86" y="2"/>
                  </a:cubicBezTo>
                  <a:cubicBezTo>
                    <a:pt x="101" y="3"/>
                    <a:pt x="118" y="9"/>
                    <a:pt x="97" y="10"/>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3" name="Google Shape;8820;p523">
              <a:extLst>
                <a:ext uri="{FF2B5EF4-FFF2-40B4-BE49-F238E27FC236}">
                  <a16:creationId xmlns:a16="http://schemas.microsoft.com/office/drawing/2014/main" id="{581F8BAF-EA81-F399-2EF3-F6A14C1656F7}"/>
                </a:ext>
              </a:extLst>
            </p:cNvPr>
            <p:cNvSpPr/>
            <p:nvPr/>
          </p:nvSpPr>
          <p:spPr>
            <a:xfrm>
              <a:off x="5684512" y="3274250"/>
              <a:ext cx="86020" cy="50730"/>
            </a:xfrm>
            <a:custGeom>
              <a:avLst/>
              <a:gdLst/>
              <a:ahLst/>
              <a:cxnLst/>
              <a:rect l="l" t="t" r="r" b="b"/>
              <a:pathLst>
                <a:path w="40" h="24" extrusionOk="0">
                  <a:moveTo>
                    <a:pt x="40" y="0"/>
                  </a:moveTo>
                  <a:cubicBezTo>
                    <a:pt x="40" y="0"/>
                    <a:pt x="18" y="6"/>
                    <a:pt x="14" y="9"/>
                  </a:cubicBezTo>
                  <a:cubicBezTo>
                    <a:pt x="12" y="11"/>
                    <a:pt x="0" y="24"/>
                    <a:pt x="0" y="24"/>
                  </a:cubicBezTo>
                  <a:cubicBezTo>
                    <a:pt x="0" y="24"/>
                    <a:pt x="9" y="22"/>
                    <a:pt x="14" y="17"/>
                  </a:cubicBezTo>
                  <a:cubicBezTo>
                    <a:pt x="18" y="13"/>
                    <a:pt x="40" y="0"/>
                    <a:pt x="40" y="0"/>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4" name="Google Shape;8821;p523">
              <a:extLst>
                <a:ext uri="{FF2B5EF4-FFF2-40B4-BE49-F238E27FC236}">
                  <a16:creationId xmlns:a16="http://schemas.microsoft.com/office/drawing/2014/main" id="{766EFE0F-C283-5348-23AE-BBF82E8B2861}"/>
                </a:ext>
              </a:extLst>
            </p:cNvPr>
            <p:cNvSpPr/>
            <p:nvPr/>
          </p:nvSpPr>
          <p:spPr>
            <a:xfrm>
              <a:off x="6035208" y="3227931"/>
              <a:ext cx="255854" cy="127927"/>
            </a:xfrm>
            <a:custGeom>
              <a:avLst/>
              <a:gdLst/>
              <a:ahLst/>
              <a:cxnLst/>
              <a:rect l="l" t="t" r="r" b="b"/>
              <a:pathLst>
                <a:path w="120" h="60" extrusionOk="0">
                  <a:moveTo>
                    <a:pt x="75" y="2"/>
                  </a:moveTo>
                  <a:cubicBezTo>
                    <a:pt x="75" y="2"/>
                    <a:pt x="120" y="0"/>
                    <a:pt x="117" y="33"/>
                  </a:cubicBezTo>
                  <a:cubicBezTo>
                    <a:pt x="116" y="52"/>
                    <a:pt x="108" y="60"/>
                    <a:pt x="86" y="59"/>
                  </a:cubicBezTo>
                  <a:cubicBezTo>
                    <a:pt x="54" y="58"/>
                    <a:pt x="18" y="54"/>
                    <a:pt x="18" y="54"/>
                  </a:cubicBezTo>
                  <a:cubicBezTo>
                    <a:pt x="0" y="8"/>
                    <a:pt x="0" y="8"/>
                    <a:pt x="0" y="8"/>
                  </a:cubicBezTo>
                  <a:lnTo>
                    <a:pt x="75" y="2"/>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5" name="Google Shape;8822;p523">
              <a:extLst>
                <a:ext uri="{FF2B5EF4-FFF2-40B4-BE49-F238E27FC236}">
                  <a16:creationId xmlns:a16="http://schemas.microsoft.com/office/drawing/2014/main" id="{ED150266-C1AF-FAF0-7662-B75FC50DEA2D}"/>
                </a:ext>
              </a:extLst>
            </p:cNvPr>
            <p:cNvSpPr/>
            <p:nvPr/>
          </p:nvSpPr>
          <p:spPr>
            <a:xfrm>
              <a:off x="6130051" y="2804448"/>
              <a:ext cx="258060" cy="562440"/>
            </a:xfrm>
            <a:custGeom>
              <a:avLst/>
              <a:gdLst/>
              <a:ahLst/>
              <a:cxnLst/>
              <a:rect l="l" t="t" r="r" b="b"/>
              <a:pathLst>
                <a:path w="121" h="264" extrusionOk="0">
                  <a:moveTo>
                    <a:pt x="30" y="201"/>
                  </a:moveTo>
                  <a:cubicBezTo>
                    <a:pt x="80" y="26"/>
                    <a:pt x="80" y="26"/>
                    <a:pt x="80" y="26"/>
                  </a:cubicBezTo>
                  <a:cubicBezTo>
                    <a:pt x="80" y="26"/>
                    <a:pt x="87" y="0"/>
                    <a:pt x="101" y="5"/>
                  </a:cubicBezTo>
                  <a:cubicBezTo>
                    <a:pt x="121" y="11"/>
                    <a:pt x="112" y="32"/>
                    <a:pt x="110" y="44"/>
                  </a:cubicBezTo>
                  <a:cubicBezTo>
                    <a:pt x="108" y="70"/>
                    <a:pt x="110" y="80"/>
                    <a:pt x="95" y="142"/>
                  </a:cubicBezTo>
                  <a:cubicBezTo>
                    <a:pt x="85" y="179"/>
                    <a:pt x="77" y="222"/>
                    <a:pt x="68" y="247"/>
                  </a:cubicBezTo>
                  <a:cubicBezTo>
                    <a:pt x="62" y="264"/>
                    <a:pt x="50" y="241"/>
                    <a:pt x="32" y="234"/>
                  </a:cubicBezTo>
                  <a:cubicBezTo>
                    <a:pt x="0" y="223"/>
                    <a:pt x="30" y="201"/>
                    <a:pt x="30" y="201"/>
                  </a:cubicBez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6" name="Google Shape;8823;p523">
              <a:extLst>
                <a:ext uri="{FF2B5EF4-FFF2-40B4-BE49-F238E27FC236}">
                  <a16:creationId xmlns:a16="http://schemas.microsoft.com/office/drawing/2014/main" id="{A61F8284-3273-76A9-C1B0-01CB6493A656}"/>
                </a:ext>
              </a:extLst>
            </p:cNvPr>
            <p:cNvSpPr/>
            <p:nvPr/>
          </p:nvSpPr>
          <p:spPr>
            <a:xfrm>
              <a:off x="6222687" y="2400815"/>
              <a:ext cx="291144" cy="498475"/>
            </a:xfrm>
            <a:custGeom>
              <a:avLst/>
              <a:gdLst/>
              <a:ahLst/>
              <a:cxnLst/>
              <a:rect l="l" t="t" r="r" b="b"/>
              <a:pathLst>
                <a:path w="137" h="233" extrusionOk="0">
                  <a:moveTo>
                    <a:pt x="17" y="119"/>
                  </a:moveTo>
                  <a:cubicBezTo>
                    <a:pt x="24" y="149"/>
                    <a:pt x="76" y="175"/>
                    <a:pt x="83" y="233"/>
                  </a:cubicBezTo>
                  <a:cubicBezTo>
                    <a:pt x="83" y="233"/>
                    <a:pt x="137" y="97"/>
                    <a:pt x="131" y="68"/>
                  </a:cubicBezTo>
                  <a:cubicBezTo>
                    <a:pt x="126" y="48"/>
                    <a:pt x="126" y="48"/>
                    <a:pt x="126" y="48"/>
                  </a:cubicBezTo>
                  <a:cubicBezTo>
                    <a:pt x="120" y="18"/>
                    <a:pt x="91" y="0"/>
                    <a:pt x="61" y="7"/>
                  </a:cubicBezTo>
                  <a:cubicBezTo>
                    <a:pt x="48" y="10"/>
                    <a:pt x="48" y="10"/>
                    <a:pt x="48" y="10"/>
                  </a:cubicBezTo>
                  <a:cubicBezTo>
                    <a:pt x="19" y="16"/>
                    <a:pt x="0" y="45"/>
                    <a:pt x="7" y="74"/>
                  </a:cubicBezTo>
                  <a:lnTo>
                    <a:pt x="17" y="119"/>
                  </a:lnTo>
                  <a:close/>
                </a:path>
              </a:pathLst>
            </a:custGeom>
            <a:solidFill>
              <a:srgbClr val="FFB6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7" name="Google Shape;8824;p523">
              <a:extLst>
                <a:ext uri="{FF2B5EF4-FFF2-40B4-BE49-F238E27FC236}">
                  <a16:creationId xmlns:a16="http://schemas.microsoft.com/office/drawing/2014/main" id="{3CB9C767-7672-0F62-7D86-57726AF071AE}"/>
                </a:ext>
              </a:extLst>
            </p:cNvPr>
            <p:cNvSpPr/>
            <p:nvPr/>
          </p:nvSpPr>
          <p:spPr>
            <a:xfrm>
              <a:off x="6244744" y="2480219"/>
              <a:ext cx="275705" cy="489652"/>
            </a:xfrm>
            <a:custGeom>
              <a:avLst/>
              <a:gdLst/>
              <a:ahLst/>
              <a:cxnLst/>
              <a:rect l="l" t="t" r="r" b="b"/>
              <a:pathLst>
                <a:path w="130" h="229" extrusionOk="0">
                  <a:moveTo>
                    <a:pt x="11" y="0"/>
                  </a:moveTo>
                  <a:cubicBezTo>
                    <a:pt x="12" y="5"/>
                    <a:pt x="19" y="12"/>
                    <a:pt x="23" y="15"/>
                  </a:cubicBezTo>
                  <a:cubicBezTo>
                    <a:pt x="40" y="24"/>
                    <a:pt x="55" y="68"/>
                    <a:pt x="78" y="67"/>
                  </a:cubicBezTo>
                  <a:cubicBezTo>
                    <a:pt x="82" y="82"/>
                    <a:pt x="88" y="95"/>
                    <a:pt x="95" y="106"/>
                  </a:cubicBezTo>
                  <a:cubicBezTo>
                    <a:pt x="102" y="118"/>
                    <a:pt x="121" y="129"/>
                    <a:pt x="121" y="129"/>
                  </a:cubicBezTo>
                  <a:cubicBezTo>
                    <a:pt x="130" y="152"/>
                    <a:pt x="38" y="229"/>
                    <a:pt x="34" y="227"/>
                  </a:cubicBezTo>
                  <a:cubicBezTo>
                    <a:pt x="26" y="222"/>
                    <a:pt x="41" y="167"/>
                    <a:pt x="56" y="150"/>
                  </a:cubicBezTo>
                  <a:cubicBezTo>
                    <a:pt x="63" y="142"/>
                    <a:pt x="70" y="133"/>
                    <a:pt x="70" y="127"/>
                  </a:cubicBezTo>
                  <a:cubicBezTo>
                    <a:pt x="71" y="109"/>
                    <a:pt x="65" y="105"/>
                    <a:pt x="56" y="96"/>
                  </a:cubicBezTo>
                  <a:cubicBezTo>
                    <a:pt x="40" y="84"/>
                    <a:pt x="22" y="88"/>
                    <a:pt x="22" y="88"/>
                  </a:cubicBezTo>
                  <a:cubicBezTo>
                    <a:pt x="20" y="89"/>
                    <a:pt x="18" y="88"/>
                    <a:pt x="17" y="87"/>
                  </a:cubicBezTo>
                  <a:cubicBezTo>
                    <a:pt x="15" y="84"/>
                    <a:pt x="13" y="80"/>
                    <a:pt x="13" y="76"/>
                  </a:cubicBezTo>
                  <a:cubicBezTo>
                    <a:pt x="3" y="33"/>
                    <a:pt x="3" y="33"/>
                    <a:pt x="3" y="33"/>
                  </a:cubicBezTo>
                  <a:cubicBezTo>
                    <a:pt x="0" y="21"/>
                    <a:pt x="10" y="11"/>
                    <a:pt x="11" y="0"/>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8" name="Google Shape;8825;p523">
              <a:extLst>
                <a:ext uri="{FF2B5EF4-FFF2-40B4-BE49-F238E27FC236}">
                  <a16:creationId xmlns:a16="http://schemas.microsoft.com/office/drawing/2014/main" id="{1A2E96A3-0DD5-9E63-622A-8BBA099331F5}"/>
                </a:ext>
              </a:extLst>
            </p:cNvPr>
            <p:cNvSpPr/>
            <p:nvPr/>
          </p:nvSpPr>
          <p:spPr>
            <a:xfrm>
              <a:off x="6284445" y="2808859"/>
              <a:ext cx="185273" cy="765358"/>
            </a:xfrm>
            <a:custGeom>
              <a:avLst/>
              <a:gdLst/>
              <a:ahLst/>
              <a:cxnLst/>
              <a:rect l="l" t="t" r="r" b="b"/>
              <a:pathLst>
                <a:path w="87" h="359" extrusionOk="0">
                  <a:moveTo>
                    <a:pt x="87" y="333"/>
                  </a:moveTo>
                  <a:cubicBezTo>
                    <a:pt x="87" y="333"/>
                    <a:pt x="63" y="354"/>
                    <a:pt x="57" y="356"/>
                  </a:cubicBezTo>
                  <a:cubicBezTo>
                    <a:pt x="48" y="359"/>
                    <a:pt x="23" y="348"/>
                    <a:pt x="23" y="348"/>
                  </a:cubicBezTo>
                  <a:cubicBezTo>
                    <a:pt x="23" y="348"/>
                    <a:pt x="30" y="238"/>
                    <a:pt x="27" y="194"/>
                  </a:cubicBezTo>
                  <a:cubicBezTo>
                    <a:pt x="25" y="150"/>
                    <a:pt x="15" y="138"/>
                    <a:pt x="16" y="124"/>
                  </a:cubicBezTo>
                  <a:cubicBezTo>
                    <a:pt x="18" y="103"/>
                    <a:pt x="0" y="92"/>
                    <a:pt x="5" y="75"/>
                  </a:cubicBezTo>
                  <a:cubicBezTo>
                    <a:pt x="10" y="59"/>
                    <a:pt x="23" y="0"/>
                    <a:pt x="24" y="8"/>
                  </a:cubicBezTo>
                  <a:cubicBezTo>
                    <a:pt x="32" y="78"/>
                    <a:pt x="59" y="24"/>
                    <a:pt x="64" y="15"/>
                  </a:cubicBezTo>
                  <a:cubicBezTo>
                    <a:pt x="67" y="11"/>
                    <a:pt x="87" y="333"/>
                    <a:pt x="87" y="333"/>
                  </a:cubicBezTo>
                  <a:close/>
                </a:path>
              </a:pathLst>
            </a:custGeom>
            <a:solidFill>
              <a:srgbClr val="FD641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9" name="Google Shape;8826;p523">
              <a:extLst>
                <a:ext uri="{FF2B5EF4-FFF2-40B4-BE49-F238E27FC236}">
                  <a16:creationId xmlns:a16="http://schemas.microsoft.com/office/drawing/2014/main" id="{E0272004-5F30-3E73-3764-A727F7B66986}"/>
                </a:ext>
              </a:extLst>
            </p:cNvPr>
            <p:cNvSpPr/>
            <p:nvPr/>
          </p:nvSpPr>
          <p:spPr>
            <a:xfrm>
              <a:off x="6257978" y="2777980"/>
              <a:ext cx="121311" cy="842556"/>
            </a:xfrm>
            <a:custGeom>
              <a:avLst/>
              <a:gdLst/>
              <a:ahLst/>
              <a:cxnLst/>
              <a:rect l="l" t="t" r="r" b="b"/>
              <a:pathLst>
                <a:path w="57" h="395" extrusionOk="0">
                  <a:moveTo>
                    <a:pt x="50" y="3"/>
                  </a:moveTo>
                  <a:cubicBezTo>
                    <a:pt x="50" y="3"/>
                    <a:pt x="19" y="26"/>
                    <a:pt x="19" y="36"/>
                  </a:cubicBezTo>
                  <a:cubicBezTo>
                    <a:pt x="19" y="47"/>
                    <a:pt x="3" y="78"/>
                    <a:pt x="10" y="125"/>
                  </a:cubicBezTo>
                  <a:cubicBezTo>
                    <a:pt x="17" y="178"/>
                    <a:pt x="20" y="214"/>
                    <a:pt x="19" y="248"/>
                  </a:cubicBezTo>
                  <a:cubicBezTo>
                    <a:pt x="17" y="282"/>
                    <a:pt x="1" y="312"/>
                    <a:pt x="1" y="354"/>
                  </a:cubicBezTo>
                  <a:cubicBezTo>
                    <a:pt x="0" y="386"/>
                    <a:pt x="8" y="389"/>
                    <a:pt x="8" y="389"/>
                  </a:cubicBezTo>
                  <a:cubicBezTo>
                    <a:pt x="8" y="389"/>
                    <a:pt x="22" y="395"/>
                    <a:pt x="35" y="383"/>
                  </a:cubicBezTo>
                  <a:cubicBezTo>
                    <a:pt x="47" y="372"/>
                    <a:pt x="45" y="260"/>
                    <a:pt x="43" y="232"/>
                  </a:cubicBezTo>
                  <a:cubicBezTo>
                    <a:pt x="41" y="203"/>
                    <a:pt x="32" y="137"/>
                    <a:pt x="30" y="117"/>
                  </a:cubicBezTo>
                  <a:cubicBezTo>
                    <a:pt x="27" y="93"/>
                    <a:pt x="31" y="69"/>
                    <a:pt x="33" y="63"/>
                  </a:cubicBezTo>
                  <a:cubicBezTo>
                    <a:pt x="37" y="39"/>
                    <a:pt x="42" y="24"/>
                    <a:pt x="46" y="15"/>
                  </a:cubicBezTo>
                  <a:cubicBezTo>
                    <a:pt x="46" y="14"/>
                    <a:pt x="54" y="7"/>
                    <a:pt x="55" y="6"/>
                  </a:cubicBezTo>
                  <a:cubicBezTo>
                    <a:pt x="57" y="1"/>
                    <a:pt x="52" y="0"/>
                    <a:pt x="50" y="3"/>
                  </a:cubicBezTo>
                  <a:close/>
                </a:path>
              </a:pathLst>
            </a:custGeom>
            <a:solidFill>
              <a:srgbClr val="DB536A"/>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0" name="Google Shape;8827;p523">
              <a:extLst>
                <a:ext uri="{FF2B5EF4-FFF2-40B4-BE49-F238E27FC236}">
                  <a16:creationId xmlns:a16="http://schemas.microsoft.com/office/drawing/2014/main" id="{4B8790B0-AE45-72EF-FAC4-78D895806A42}"/>
                </a:ext>
              </a:extLst>
            </p:cNvPr>
            <p:cNvSpPr/>
            <p:nvPr/>
          </p:nvSpPr>
          <p:spPr>
            <a:xfrm>
              <a:off x="6341792" y="2758130"/>
              <a:ext cx="52935" cy="52935"/>
            </a:xfrm>
            <a:custGeom>
              <a:avLst/>
              <a:gdLst/>
              <a:ahLst/>
              <a:cxnLst/>
              <a:rect l="l" t="t" r="r" b="b"/>
              <a:pathLst>
                <a:path w="25" h="25" extrusionOk="0">
                  <a:moveTo>
                    <a:pt x="19" y="2"/>
                  </a:moveTo>
                  <a:cubicBezTo>
                    <a:pt x="19" y="2"/>
                    <a:pt x="25" y="0"/>
                    <a:pt x="20" y="8"/>
                  </a:cubicBezTo>
                  <a:cubicBezTo>
                    <a:pt x="17" y="12"/>
                    <a:pt x="17" y="15"/>
                    <a:pt x="17" y="15"/>
                  </a:cubicBezTo>
                  <a:cubicBezTo>
                    <a:pt x="17" y="15"/>
                    <a:pt x="14" y="12"/>
                    <a:pt x="10" y="17"/>
                  </a:cubicBezTo>
                  <a:cubicBezTo>
                    <a:pt x="6" y="20"/>
                    <a:pt x="0" y="25"/>
                    <a:pt x="0" y="25"/>
                  </a:cubicBezTo>
                  <a:cubicBezTo>
                    <a:pt x="0" y="25"/>
                    <a:pt x="4" y="14"/>
                    <a:pt x="5" y="13"/>
                  </a:cubicBezTo>
                  <a:cubicBezTo>
                    <a:pt x="8" y="11"/>
                    <a:pt x="19" y="2"/>
                    <a:pt x="19" y="2"/>
                  </a:cubicBez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1" name="Google Shape;8828;p523">
              <a:extLst>
                <a:ext uri="{FF2B5EF4-FFF2-40B4-BE49-F238E27FC236}">
                  <a16:creationId xmlns:a16="http://schemas.microsoft.com/office/drawing/2014/main" id="{7C8A3E47-A688-0FDE-0803-4628A902BA6E}"/>
                </a:ext>
              </a:extLst>
            </p:cNvPr>
            <p:cNvSpPr/>
            <p:nvPr/>
          </p:nvSpPr>
          <p:spPr>
            <a:xfrm>
              <a:off x="6319735" y="2405227"/>
              <a:ext cx="434510" cy="677133"/>
            </a:xfrm>
            <a:custGeom>
              <a:avLst/>
              <a:gdLst/>
              <a:ahLst/>
              <a:cxnLst/>
              <a:rect l="l" t="t" r="r" b="b"/>
              <a:pathLst>
                <a:path w="203" h="317" extrusionOk="0">
                  <a:moveTo>
                    <a:pt x="92" y="189"/>
                  </a:moveTo>
                  <a:cubicBezTo>
                    <a:pt x="116" y="222"/>
                    <a:pt x="107" y="317"/>
                    <a:pt x="148" y="308"/>
                  </a:cubicBezTo>
                  <a:cubicBezTo>
                    <a:pt x="188" y="299"/>
                    <a:pt x="203" y="260"/>
                    <a:pt x="190" y="239"/>
                  </a:cubicBezTo>
                  <a:cubicBezTo>
                    <a:pt x="174" y="214"/>
                    <a:pt x="88" y="101"/>
                    <a:pt x="79" y="54"/>
                  </a:cubicBezTo>
                  <a:cubicBezTo>
                    <a:pt x="69" y="0"/>
                    <a:pt x="12" y="35"/>
                    <a:pt x="26" y="55"/>
                  </a:cubicBezTo>
                  <a:cubicBezTo>
                    <a:pt x="66" y="117"/>
                    <a:pt x="0" y="57"/>
                    <a:pt x="92" y="189"/>
                  </a:cubicBezTo>
                  <a:close/>
                </a:path>
              </a:pathLst>
            </a:custGeom>
            <a:solidFill>
              <a:srgbClr val="FFB6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2" name="Google Shape;8829;p523">
              <a:extLst>
                <a:ext uri="{FF2B5EF4-FFF2-40B4-BE49-F238E27FC236}">
                  <a16:creationId xmlns:a16="http://schemas.microsoft.com/office/drawing/2014/main" id="{14676ABB-ADAD-83DE-3A5A-317837F326F7}"/>
                </a:ext>
              </a:extLst>
            </p:cNvPr>
            <p:cNvSpPr/>
            <p:nvPr/>
          </p:nvSpPr>
          <p:spPr>
            <a:xfrm>
              <a:off x="5940366" y="4321930"/>
              <a:ext cx="202918" cy="308790"/>
            </a:xfrm>
            <a:custGeom>
              <a:avLst/>
              <a:gdLst/>
              <a:ahLst/>
              <a:cxnLst/>
              <a:rect l="l" t="t" r="r" b="b"/>
              <a:pathLst>
                <a:path w="92" h="140" extrusionOk="0">
                  <a:moveTo>
                    <a:pt x="79" y="0"/>
                  </a:moveTo>
                  <a:lnTo>
                    <a:pt x="92" y="106"/>
                  </a:lnTo>
                  <a:lnTo>
                    <a:pt x="33" y="132"/>
                  </a:lnTo>
                  <a:lnTo>
                    <a:pt x="0" y="140"/>
                  </a:lnTo>
                  <a:lnTo>
                    <a:pt x="58" y="96"/>
                  </a:lnTo>
                  <a:lnTo>
                    <a:pt x="40" y="1"/>
                  </a:lnTo>
                  <a:lnTo>
                    <a:pt x="79" y="0"/>
                  </a:ln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3" name="Google Shape;8830;p523">
              <a:extLst>
                <a:ext uri="{FF2B5EF4-FFF2-40B4-BE49-F238E27FC236}">
                  <a16:creationId xmlns:a16="http://schemas.microsoft.com/office/drawing/2014/main" id="{BBF88EFE-3A14-34A1-3E17-D219D87B865C}"/>
                </a:ext>
              </a:extLst>
            </p:cNvPr>
            <p:cNvSpPr/>
            <p:nvPr/>
          </p:nvSpPr>
          <p:spPr>
            <a:xfrm>
              <a:off x="5907281" y="4531467"/>
              <a:ext cx="244826" cy="119105"/>
            </a:xfrm>
            <a:custGeom>
              <a:avLst/>
              <a:gdLst/>
              <a:ahLst/>
              <a:cxnLst/>
              <a:rect l="l" t="t" r="r" b="b"/>
              <a:pathLst>
                <a:path w="115" h="56" extrusionOk="0">
                  <a:moveTo>
                    <a:pt x="115" y="27"/>
                  </a:moveTo>
                  <a:cubicBezTo>
                    <a:pt x="102" y="30"/>
                    <a:pt x="102" y="30"/>
                    <a:pt x="102" y="30"/>
                  </a:cubicBezTo>
                  <a:cubicBezTo>
                    <a:pt x="93" y="22"/>
                    <a:pt x="93" y="22"/>
                    <a:pt x="93" y="22"/>
                  </a:cubicBezTo>
                  <a:cubicBezTo>
                    <a:pt x="44" y="46"/>
                    <a:pt x="44" y="46"/>
                    <a:pt x="44" y="46"/>
                  </a:cubicBezTo>
                  <a:cubicBezTo>
                    <a:pt x="1" y="56"/>
                    <a:pt x="1" y="56"/>
                    <a:pt x="1" y="56"/>
                  </a:cubicBezTo>
                  <a:cubicBezTo>
                    <a:pt x="1" y="56"/>
                    <a:pt x="0" y="52"/>
                    <a:pt x="2" y="51"/>
                  </a:cubicBezTo>
                  <a:cubicBezTo>
                    <a:pt x="7" y="44"/>
                    <a:pt x="38" y="28"/>
                    <a:pt x="38" y="28"/>
                  </a:cubicBezTo>
                  <a:cubicBezTo>
                    <a:pt x="38" y="28"/>
                    <a:pt x="38" y="39"/>
                    <a:pt x="42" y="39"/>
                  </a:cubicBezTo>
                  <a:cubicBezTo>
                    <a:pt x="47" y="39"/>
                    <a:pt x="84" y="20"/>
                    <a:pt x="93" y="15"/>
                  </a:cubicBezTo>
                  <a:cubicBezTo>
                    <a:pt x="107" y="6"/>
                    <a:pt x="110" y="0"/>
                    <a:pt x="111" y="1"/>
                  </a:cubicBezTo>
                  <a:cubicBezTo>
                    <a:pt x="114" y="3"/>
                    <a:pt x="115" y="27"/>
                    <a:pt x="115" y="27"/>
                  </a:cubicBezTo>
                  <a:close/>
                </a:path>
              </a:pathLst>
            </a:custGeom>
            <a:solidFill>
              <a:srgbClr val="163F5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4" name="Google Shape;8831;p523">
              <a:extLst>
                <a:ext uri="{FF2B5EF4-FFF2-40B4-BE49-F238E27FC236}">
                  <a16:creationId xmlns:a16="http://schemas.microsoft.com/office/drawing/2014/main" id="{9D81C28D-8E88-3751-6B58-F3CA76B55DF9}"/>
                </a:ext>
              </a:extLst>
            </p:cNvPr>
            <p:cNvSpPr/>
            <p:nvPr/>
          </p:nvSpPr>
          <p:spPr>
            <a:xfrm>
              <a:off x="5483799" y="3980056"/>
              <a:ext cx="317611" cy="218360"/>
            </a:xfrm>
            <a:custGeom>
              <a:avLst/>
              <a:gdLst/>
              <a:ahLst/>
              <a:cxnLst/>
              <a:rect l="l" t="t" r="r" b="b"/>
              <a:pathLst>
                <a:path w="144" h="99" extrusionOk="0">
                  <a:moveTo>
                    <a:pt x="144" y="10"/>
                  </a:moveTo>
                  <a:lnTo>
                    <a:pt x="96" y="99"/>
                  </a:lnTo>
                  <a:lnTo>
                    <a:pt x="32" y="96"/>
                  </a:lnTo>
                  <a:lnTo>
                    <a:pt x="0" y="88"/>
                  </a:lnTo>
                  <a:lnTo>
                    <a:pt x="71" y="76"/>
                  </a:lnTo>
                  <a:lnTo>
                    <a:pt x="110" y="0"/>
                  </a:lnTo>
                  <a:lnTo>
                    <a:pt x="144" y="10"/>
                  </a:ln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5" name="Google Shape;8832;p523">
              <a:extLst>
                <a:ext uri="{FF2B5EF4-FFF2-40B4-BE49-F238E27FC236}">
                  <a16:creationId xmlns:a16="http://schemas.microsoft.com/office/drawing/2014/main" id="{7C0D0B9E-04C0-FD05-49CF-70F4D89EC793}"/>
                </a:ext>
              </a:extLst>
            </p:cNvPr>
            <p:cNvSpPr/>
            <p:nvPr/>
          </p:nvSpPr>
          <p:spPr>
            <a:xfrm>
              <a:off x="5446304" y="4163124"/>
              <a:ext cx="264676" cy="70581"/>
            </a:xfrm>
            <a:custGeom>
              <a:avLst/>
              <a:gdLst/>
              <a:ahLst/>
              <a:cxnLst/>
              <a:rect l="l" t="t" r="r" b="b"/>
              <a:pathLst>
                <a:path w="124" h="33" extrusionOk="0">
                  <a:moveTo>
                    <a:pt x="113" y="33"/>
                  </a:moveTo>
                  <a:cubicBezTo>
                    <a:pt x="100" y="30"/>
                    <a:pt x="100" y="30"/>
                    <a:pt x="100" y="30"/>
                  </a:cubicBezTo>
                  <a:cubicBezTo>
                    <a:pt x="96" y="19"/>
                    <a:pt x="96" y="19"/>
                    <a:pt x="96" y="19"/>
                  </a:cubicBezTo>
                  <a:cubicBezTo>
                    <a:pt x="36" y="18"/>
                    <a:pt x="36" y="18"/>
                    <a:pt x="36" y="18"/>
                  </a:cubicBezTo>
                  <a:cubicBezTo>
                    <a:pt x="0" y="10"/>
                    <a:pt x="0" y="10"/>
                    <a:pt x="0" y="10"/>
                  </a:cubicBezTo>
                  <a:cubicBezTo>
                    <a:pt x="0" y="10"/>
                    <a:pt x="4" y="6"/>
                    <a:pt x="7" y="4"/>
                  </a:cubicBezTo>
                  <a:cubicBezTo>
                    <a:pt x="15" y="1"/>
                    <a:pt x="43" y="0"/>
                    <a:pt x="43" y="0"/>
                  </a:cubicBezTo>
                  <a:cubicBezTo>
                    <a:pt x="43" y="0"/>
                    <a:pt x="40" y="7"/>
                    <a:pt x="44" y="10"/>
                  </a:cubicBezTo>
                  <a:cubicBezTo>
                    <a:pt x="48" y="12"/>
                    <a:pt x="89" y="13"/>
                    <a:pt x="99" y="13"/>
                  </a:cubicBezTo>
                  <a:cubicBezTo>
                    <a:pt x="116" y="11"/>
                    <a:pt x="121" y="8"/>
                    <a:pt x="122" y="9"/>
                  </a:cubicBezTo>
                  <a:cubicBezTo>
                    <a:pt x="124" y="12"/>
                    <a:pt x="113" y="33"/>
                    <a:pt x="113" y="33"/>
                  </a:cubicBezTo>
                  <a:close/>
                </a:path>
              </a:pathLst>
            </a:custGeom>
            <a:solidFill>
              <a:srgbClr val="163F5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6" name="Google Shape;8833;p523">
              <a:extLst>
                <a:ext uri="{FF2B5EF4-FFF2-40B4-BE49-F238E27FC236}">
                  <a16:creationId xmlns:a16="http://schemas.microsoft.com/office/drawing/2014/main" id="{0E3FC1BD-1486-14A2-72DA-57037E977518}"/>
                </a:ext>
              </a:extLst>
            </p:cNvPr>
            <p:cNvSpPr/>
            <p:nvPr/>
          </p:nvSpPr>
          <p:spPr>
            <a:xfrm>
              <a:off x="5704362" y="3415411"/>
              <a:ext cx="1038854" cy="659488"/>
            </a:xfrm>
            <a:custGeom>
              <a:avLst/>
              <a:gdLst/>
              <a:ahLst/>
              <a:cxnLst/>
              <a:rect l="l" t="t" r="r" b="b"/>
              <a:pathLst>
                <a:path w="487" h="310" extrusionOk="0">
                  <a:moveTo>
                    <a:pt x="399" y="0"/>
                  </a:moveTo>
                  <a:cubicBezTo>
                    <a:pt x="362" y="16"/>
                    <a:pt x="362" y="16"/>
                    <a:pt x="362" y="16"/>
                  </a:cubicBezTo>
                  <a:cubicBezTo>
                    <a:pt x="347" y="63"/>
                    <a:pt x="347" y="63"/>
                    <a:pt x="347" y="63"/>
                  </a:cubicBezTo>
                  <a:cubicBezTo>
                    <a:pt x="114" y="25"/>
                    <a:pt x="114" y="25"/>
                    <a:pt x="114" y="25"/>
                  </a:cubicBezTo>
                  <a:cubicBezTo>
                    <a:pt x="114" y="25"/>
                    <a:pt x="91" y="18"/>
                    <a:pt x="76" y="55"/>
                  </a:cubicBezTo>
                  <a:cubicBezTo>
                    <a:pt x="54" y="108"/>
                    <a:pt x="0" y="274"/>
                    <a:pt x="0" y="274"/>
                  </a:cubicBezTo>
                  <a:cubicBezTo>
                    <a:pt x="34" y="310"/>
                    <a:pt x="34" y="310"/>
                    <a:pt x="34" y="310"/>
                  </a:cubicBezTo>
                  <a:cubicBezTo>
                    <a:pt x="143" y="123"/>
                    <a:pt x="143" y="123"/>
                    <a:pt x="143" y="123"/>
                  </a:cubicBezTo>
                  <a:cubicBezTo>
                    <a:pt x="143" y="123"/>
                    <a:pt x="365" y="227"/>
                    <a:pt x="438" y="205"/>
                  </a:cubicBezTo>
                  <a:cubicBezTo>
                    <a:pt x="466" y="196"/>
                    <a:pt x="487" y="146"/>
                    <a:pt x="483" y="96"/>
                  </a:cubicBezTo>
                  <a:cubicBezTo>
                    <a:pt x="480" y="57"/>
                    <a:pt x="472" y="21"/>
                    <a:pt x="472" y="21"/>
                  </a:cubicBezTo>
                  <a:lnTo>
                    <a:pt x="399"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7" name="Google Shape;8834;p523">
              <a:extLst>
                <a:ext uri="{FF2B5EF4-FFF2-40B4-BE49-F238E27FC236}">
                  <a16:creationId xmlns:a16="http://schemas.microsoft.com/office/drawing/2014/main" id="{45188FC9-3CC7-FE3F-B629-22F4CB734A78}"/>
                </a:ext>
              </a:extLst>
            </p:cNvPr>
            <p:cNvSpPr/>
            <p:nvPr/>
          </p:nvSpPr>
          <p:spPr>
            <a:xfrm>
              <a:off x="5946982" y="3622742"/>
              <a:ext cx="540381" cy="787416"/>
            </a:xfrm>
            <a:custGeom>
              <a:avLst/>
              <a:gdLst/>
              <a:ahLst/>
              <a:cxnLst/>
              <a:rect l="l" t="t" r="r" b="b"/>
              <a:pathLst>
                <a:path w="253" h="369" extrusionOk="0">
                  <a:moveTo>
                    <a:pt x="253" y="105"/>
                  </a:moveTo>
                  <a:cubicBezTo>
                    <a:pt x="75" y="93"/>
                    <a:pt x="75" y="93"/>
                    <a:pt x="75" y="93"/>
                  </a:cubicBezTo>
                  <a:cubicBezTo>
                    <a:pt x="91" y="367"/>
                    <a:pt x="91" y="367"/>
                    <a:pt x="91" y="367"/>
                  </a:cubicBezTo>
                  <a:cubicBezTo>
                    <a:pt x="38" y="369"/>
                    <a:pt x="38" y="369"/>
                    <a:pt x="38" y="369"/>
                  </a:cubicBezTo>
                  <a:cubicBezTo>
                    <a:pt x="0" y="47"/>
                    <a:pt x="0" y="47"/>
                    <a:pt x="0" y="47"/>
                  </a:cubicBezTo>
                  <a:cubicBezTo>
                    <a:pt x="0" y="47"/>
                    <a:pt x="10" y="0"/>
                    <a:pt x="44" y="7"/>
                  </a:cubicBezTo>
                  <a:cubicBezTo>
                    <a:pt x="78" y="14"/>
                    <a:pt x="160" y="77"/>
                    <a:pt x="253" y="105"/>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8" name="Google Shape;8835;p523">
              <a:extLst>
                <a:ext uri="{FF2B5EF4-FFF2-40B4-BE49-F238E27FC236}">
                  <a16:creationId xmlns:a16="http://schemas.microsoft.com/office/drawing/2014/main" id="{FA1E8E2B-F88E-4BCE-5744-003862747D64}"/>
                </a:ext>
              </a:extLst>
            </p:cNvPr>
            <p:cNvSpPr/>
            <p:nvPr/>
          </p:nvSpPr>
          <p:spPr>
            <a:xfrm>
              <a:off x="6414577" y="2731662"/>
              <a:ext cx="335257" cy="908725"/>
            </a:xfrm>
            <a:custGeom>
              <a:avLst/>
              <a:gdLst/>
              <a:ahLst/>
              <a:cxnLst/>
              <a:rect l="l" t="t" r="r" b="b"/>
              <a:pathLst>
                <a:path w="157" h="426" extrusionOk="0">
                  <a:moveTo>
                    <a:pt x="12" y="390"/>
                  </a:moveTo>
                  <a:cubicBezTo>
                    <a:pt x="12" y="390"/>
                    <a:pt x="7" y="278"/>
                    <a:pt x="4" y="226"/>
                  </a:cubicBezTo>
                  <a:cubicBezTo>
                    <a:pt x="1" y="173"/>
                    <a:pt x="2" y="70"/>
                    <a:pt x="1" y="58"/>
                  </a:cubicBezTo>
                  <a:cubicBezTo>
                    <a:pt x="0" y="45"/>
                    <a:pt x="4" y="27"/>
                    <a:pt x="4" y="27"/>
                  </a:cubicBezTo>
                  <a:cubicBezTo>
                    <a:pt x="4" y="27"/>
                    <a:pt x="20" y="0"/>
                    <a:pt x="38" y="2"/>
                  </a:cubicBezTo>
                  <a:cubicBezTo>
                    <a:pt x="53" y="4"/>
                    <a:pt x="79" y="25"/>
                    <a:pt x="93" y="36"/>
                  </a:cubicBezTo>
                  <a:cubicBezTo>
                    <a:pt x="120" y="58"/>
                    <a:pt x="106" y="233"/>
                    <a:pt x="107" y="242"/>
                  </a:cubicBezTo>
                  <a:cubicBezTo>
                    <a:pt x="110" y="276"/>
                    <a:pt x="130" y="309"/>
                    <a:pt x="145" y="342"/>
                  </a:cubicBezTo>
                  <a:cubicBezTo>
                    <a:pt x="155" y="363"/>
                    <a:pt x="157" y="396"/>
                    <a:pt x="157" y="396"/>
                  </a:cubicBezTo>
                  <a:cubicBezTo>
                    <a:pt x="157" y="396"/>
                    <a:pt x="137" y="426"/>
                    <a:pt x="12" y="390"/>
                  </a:cubicBezTo>
                  <a:close/>
                </a:path>
              </a:pathLst>
            </a:custGeom>
            <a:solidFill>
              <a:srgbClr val="DB536A"/>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9" name="Google Shape;8836;p523">
              <a:extLst>
                <a:ext uri="{FF2B5EF4-FFF2-40B4-BE49-F238E27FC236}">
                  <a16:creationId xmlns:a16="http://schemas.microsoft.com/office/drawing/2014/main" id="{566A3C2A-E159-1191-0750-348623DBC7CF}"/>
                </a:ext>
              </a:extLst>
            </p:cNvPr>
            <p:cNvSpPr/>
            <p:nvPr/>
          </p:nvSpPr>
          <p:spPr>
            <a:xfrm>
              <a:off x="6416783" y="2716222"/>
              <a:ext cx="86020" cy="116900"/>
            </a:xfrm>
            <a:custGeom>
              <a:avLst/>
              <a:gdLst/>
              <a:ahLst/>
              <a:cxnLst/>
              <a:rect l="l" t="t" r="r" b="b"/>
              <a:pathLst>
                <a:path w="39" h="53" extrusionOk="0">
                  <a:moveTo>
                    <a:pt x="30" y="0"/>
                  </a:moveTo>
                  <a:lnTo>
                    <a:pt x="17" y="13"/>
                  </a:lnTo>
                  <a:lnTo>
                    <a:pt x="0" y="31"/>
                  </a:lnTo>
                  <a:lnTo>
                    <a:pt x="10" y="53"/>
                  </a:lnTo>
                  <a:lnTo>
                    <a:pt x="39" y="9"/>
                  </a:lnTo>
                  <a:lnTo>
                    <a:pt x="30" y="0"/>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0" name="Google Shape;8837;p523">
              <a:extLst>
                <a:ext uri="{FF2B5EF4-FFF2-40B4-BE49-F238E27FC236}">
                  <a16:creationId xmlns:a16="http://schemas.microsoft.com/office/drawing/2014/main" id="{6D29A09F-1E48-6E73-9CDB-4CE584ECA553}"/>
                </a:ext>
              </a:extLst>
            </p:cNvPr>
            <p:cNvSpPr/>
            <p:nvPr/>
          </p:nvSpPr>
          <p:spPr>
            <a:xfrm>
              <a:off x="5995506" y="3274250"/>
              <a:ext cx="538175" cy="94843"/>
            </a:xfrm>
            <a:custGeom>
              <a:avLst/>
              <a:gdLst/>
              <a:ahLst/>
              <a:cxnLst/>
              <a:rect l="l" t="t" r="r" b="b"/>
              <a:pathLst>
                <a:path w="253" h="45" extrusionOk="0">
                  <a:moveTo>
                    <a:pt x="253" y="31"/>
                  </a:moveTo>
                  <a:cubicBezTo>
                    <a:pt x="253" y="31"/>
                    <a:pt x="252" y="45"/>
                    <a:pt x="178" y="36"/>
                  </a:cubicBezTo>
                  <a:cubicBezTo>
                    <a:pt x="105" y="28"/>
                    <a:pt x="0" y="0"/>
                    <a:pt x="0" y="0"/>
                  </a:cubicBezTo>
                  <a:cubicBezTo>
                    <a:pt x="170" y="4"/>
                    <a:pt x="170" y="4"/>
                    <a:pt x="170" y="4"/>
                  </a:cubicBezTo>
                  <a:cubicBezTo>
                    <a:pt x="170" y="4"/>
                    <a:pt x="235" y="9"/>
                    <a:pt x="253" y="31"/>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1" name="Google Shape;8838;p523">
              <a:extLst>
                <a:ext uri="{FF2B5EF4-FFF2-40B4-BE49-F238E27FC236}">
                  <a16:creationId xmlns:a16="http://schemas.microsoft.com/office/drawing/2014/main" id="{6F727417-572B-D870-FD38-5D6B73C7DE0C}"/>
                </a:ext>
              </a:extLst>
            </p:cNvPr>
            <p:cNvSpPr/>
            <p:nvPr/>
          </p:nvSpPr>
          <p:spPr>
            <a:xfrm>
              <a:off x="5863168" y="3267633"/>
              <a:ext cx="306584" cy="86021"/>
            </a:xfrm>
            <a:custGeom>
              <a:avLst/>
              <a:gdLst/>
              <a:ahLst/>
              <a:cxnLst/>
              <a:rect l="l" t="t" r="r" b="b"/>
              <a:pathLst>
                <a:path w="144" h="40" extrusionOk="0">
                  <a:moveTo>
                    <a:pt x="119" y="14"/>
                  </a:moveTo>
                  <a:cubicBezTo>
                    <a:pt x="84" y="12"/>
                    <a:pt x="68" y="26"/>
                    <a:pt x="54" y="30"/>
                  </a:cubicBezTo>
                  <a:cubicBezTo>
                    <a:pt x="39" y="34"/>
                    <a:pt x="25" y="40"/>
                    <a:pt x="25" y="40"/>
                  </a:cubicBezTo>
                  <a:cubicBezTo>
                    <a:pt x="34" y="27"/>
                    <a:pt x="45" y="28"/>
                    <a:pt x="51" y="24"/>
                  </a:cubicBezTo>
                  <a:cubicBezTo>
                    <a:pt x="57" y="20"/>
                    <a:pt x="56" y="22"/>
                    <a:pt x="43" y="20"/>
                  </a:cubicBezTo>
                  <a:cubicBezTo>
                    <a:pt x="36" y="19"/>
                    <a:pt x="23" y="29"/>
                    <a:pt x="13" y="35"/>
                  </a:cubicBezTo>
                  <a:cubicBezTo>
                    <a:pt x="5" y="40"/>
                    <a:pt x="0" y="40"/>
                    <a:pt x="0" y="40"/>
                  </a:cubicBezTo>
                  <a:cubicBezTo>
                    <a:pt x="0" y="40"/>
                    <a:pt x="10" y="29"/>
                    <a:pt x="23" y="21"/>
                  </a:cubicBezTo>
                  <a:cubicBezTo>
                    <a:pt x="37" y="11"/>
                    <a:pt x="55" y="3"/>
                    <a:pt x="59" y="2"/>
                  </a:cubicBezTo>
                  <a:cubicBezTo>
                    <a:pt x="67" y="0"/>
                    <a:pt x="90" y="1"/>
                    <a:pt x="107" y="4"/>
                  </a:cubicBezTo>
                  <a:cubicBezTo>
                    <a:pt x="125" y="8"/>
                    <a:pt x="144" y="16"/>
                    <a:pt x="119" y="14"/>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2" name="Google Shape;8839;p523">
              <a:extLst>
                <a:ext uri="{FF2B5EF4-FFF2-40B4-BE49-F238E27FC236}">
                  <a16:creationId xmlns:a16="http://schemas.microsoft.com/office/drawing/2014/main" id="{190DE43A-839F-6554-1470-5086F3CEBA43}"/>
                </a:ext>
              </a:extLst>
            </p:cNvPr>
            <p:cNvSpPr/>
            <p:nvPr/>
          </p:nvSpPr>
          <p:spPr>
            <a:xfrm>
              <a:off x="5885225" y="3272044"/>
              <a:ext cx="108077" cy="44113"/>
            </a:xfrm>
            <a:custGeom>
              <a:avLst/>
              <a:gdLst/>
              <a:ahLst/>
              <a:cxnLst/>
              <a:rect l="l" t="t" r="r" b="b"/>
              <a:pathLst>
                <a:path w="50" h="21" extrusionOk="0">
                  <a:moveTo>
                    <a:pt x="50" y="0"/>
                  </a:moveTo>
                  <a:cubicBezTo>
                    <a:pt x="50" y="0"/>
                    <a:pt x="23" y="4"/>
                    <a:pt x="18" y="7"/>
                  </a:cubicBezTo>
                  <a:cubicBezTo>
                    <a:pt x="15" y="9"/>
                    <a:pt x="0" y="21"/>
                    <a:pt x="0" y="21"/>
                  </a:cubicBezTo>
                  <a:cubicBezTo>
                    <a:pt x="0" y="21"/>
                    <a:pt x="10" y="20"/>
                    <a:pt x="16" y="16"/>
                  </a:cubicBezTo>
                  <a:cubicBezTo>
                    <a:pt x="22" y="12"/>
                    <a:pt x="50" y="0"/>
                    <a:pt x="50" y="0"/>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3" name="Google Shape;8840;p523">
              <a:extLst>
                <a:ext uri="{FF2B5EF4-FFF2-40B4-BE49-F238E27FC236}">
                  <a16:creationId xmlns:a16="http://schemas.microsoft.com/office/drawing/2014/main" id="{C4378E55-E662-DA5D-DCDB-EFAD1956B1F2}"/>
                </a:ext>
              </a:extLst>
            </p:cNvPr>
            <p:cNvSpPr/>
            <p:nvPr/>
          </p:nvSpPr>
          <p:spPr>
            <a:xfrm>
              <a:off x="6313118" y="2786802"/>
              <a:ext cx="328640" cy="628608"/>
            </a:xfrm>
            <a:custGeom>
              <a:avLst/>
              <a:gdLst/>
              <a:ahLst/>
              <a:cxnLst/>
              <a:rect l="l" t="t" r="r" b="b"/>
              <a:pathLst>
                <a:path w="155" h="294" extrusionOk="0">
                  <a:moveTo>
                    <a:pt x="74" y="227"/>
                  </a:moveTo>
                  <a:cubicBezTo>
                    <a:pt x="83" y="55"/>
                    <a:pt x="83" y="55"/>
                    <a:pt x="83" y="55"/>
                  </a:cubicBezTo>
                  <a:cubicBezTo>
                    <a:pt x="83" y="55"/>
                    <a:pt x="92" y="19"/>
                    <a:pt x="105" y="10"/>
                  </a:cubicBezTo>
                  <a:cubicBezTo>
                    <a:pt x="122" y="0"/>
                    <a:pt x="144" y="19"/>
                    <a:pt x="144" y="19"/>
                  </a:cubicBezTo>
                  <a:cubicBezTo>
                    <a:pt x="144" y="19"/>
                    <a:pt x="155" y="46"/>
                    <a:pt x="147" y="173"/>
                  </a:cubicBezTo>
                  <a:cubicBezTo>
                    <a:pt x="142" y="258"/>
                    <a:pt x="133" y="294"/>
                    <a:pt x="93" y="288"/>
                  </a:cubicBezTo>
                  <a:cubicBezTo>
                    <a:pt x="55" y="282"/>
                    <a:pt x="8" y="274"/>
                    <a:pt x="8" y="274"/>
                  </a:cubicBezTo>
                  <a:cubicBezTo>
                    <a:pt x="0" y="229"/>
                    <a:pt x="0" y="229"/>
                    <a:pt x="0" y="229"/>
                  </a:cubicBezTo>
                  <a:lnTo>
                    <a:pt x="74" y="227"/>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4" name="Google Shape;8841;p523">
              <a:extLst>
                <a:ext uri="{FF2B5EF4-FFF2-40B4-BE49-F238E27FC236}">
                  <a16:creationId xmlns:a16="http://schemas.microsoft.com/office/drawing/2014/main" id="{457A69E7-40B8-1D19-D446-415973F2DA0B}"/>
                </a:ext>
              </a:extLst>
            </p:cNvPr>
            <p:cNvSpPr/>
            <p:nvPr/>
          </p:nvSpPr>
          <p:spPr>
            <a:xfrm>
              <a:off x="5406602" y="3344831"/>
              <a:ext cx="754327" cy="41908"/>
            </a:xfrm>
            <a:custGeom>
              <a:avLst/>
              <a:gdLst/>
              <a:ahLst/>
              <a:cxnLst/>
              <a:rect l="l" t="t" r="r" b="b"/>
              <a:pathLst>
                <a:path w="354" h="20" extrusionOk="0">
                  <a:moveTo>
                    <a:pt x="354" y="9"/>
                  </a:moveTo>
                  <a:cubicBezTo>
                    <a:pt x="354" y="9"/>
                    <a:pt x="354" y="9"/>
                    <a:pt x="354" y="9"/>
                  </a:cubicBezTo>
                  <a:cubicBezTo>
                    <a:pt x="354" y="0"/>
                    <a:pt x="354" y="0"/>
                    <a:pt x="354" y="0"/>
                  </a:cubicBezTo>
                  <a:cubicBezTo>
                    <a:pt x="0" y="0"/>
                    <a:pt x="0" y="0"/>
                    <a:pt x="0" y="0"/>
                  </a:cubicBezTo>
                  <a:cubicBezTo>
                    <a:pt x="0" y="9"/>
                    <a:pt x="0" y="9"/>
                    <a:pt x="0" y="9"/>
                  </a:cubicBezTo>
                  <a:cubicBezTo>
                    <a:pt x="0" y="9"/>
                    <a:pt x="0" y="9"/>
                    <a:pt x="0" y="9"/>
                  </a:cubicBezTo>
                  <a:cubicBezTo>
                    <a:pt x="0" y="11"/>
                    <a:pt x="0" y="11"/>
                    <a:pt x="0" y="11"/>
                  </a:cubicBezTo>
                  <a:cubicBezTo>
                    <a:pt x="5" y="18"/>
                    <a:pt x="13" y="20"/>
                    <a:pt x="23" y="20"/>
                  </a:cubicBezTo>
                  <a:cubicBezTo>
                    <a:pt x="331" y="20"/>
                    <a:pt x="331" y="20"/>
                    <a:pt x="331" y="20"/>
                  </a:cubicBezTo>
                  <a:cubicBezTo>
                    <a:pt x="341" y="20"/>
                    <a:pt x="349" y="18"/>
                    <a:pt x="353" y="11"/>
                  </a:cubicBezTo>
                  <a:lnTo>
                    <a:pt x="354" y="9"/>
                  </a:lnTo>
                  <a:close/>
                </a:path>
              </a:pathLst>
            </a:custGeom>
            <a:solidFill>
              <a:srgbClr val="D0DEE6"/>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5" name="Google Shape;8842;p523">
              <a:extLst>
                <a:ext uri="{FF2B5EF4-FFF2-40B4-BE49-F238E27FC236}">
                  <a16:creationId xmlns:a16="http://schemas.microsoft.com/office/drawing/2014/main" id="{AE26F79D-B6CF-33DF-63B2-D273A2E68C8E}"/>
                </a:ext>
              </a:extLst>
            </p:cNvPr>
            <p:cNvSpPr/>
            <p:nvPr/>
          </p:nvSpPr>
          <p:spPr>
            <a:xfrm>
              <a:off x="5980067" y="3353653"/>
              <a:ext cx="174246" cy="26468"/>
            </a:xfrm>
            <a:custGeom>
              <a:avLst/>
              <a:gdLst/>
              <a:ahLst/>
              <a:cxnLst/>
              <a:rect l="l" t="t" r="r" b="b"/>
              <a:pathLst>
                <a:path w="82" h="13" extrusionOk="0">
                  <a:moveTo>
                    <a:pt x="0" y="7"/>
                  </a:moveTo>
                  <a:cubicBezTo>
                    <a:pt x="0" y="7"/>
                    <a:pt x="0" y="7"/>
                    <a:pt x="0" y="7"/>
                  </a:cubicBezTo>
                  <a:cubicBezTo>
                    <a:pt x="1" y="8"/>
                    <a:pt x="1" y="8"/>
                    <a:pt x="1" y="8"/>
                  </a:cubicBezTo>
                  <a:cubicBezTo>
                    <a:pt x="2" y="10"/>
                    <a:pt x="4" y="12"/>
                    <a:pt x="6" y="13"/>
                  </a:cubicBezTo>
                  <a:cubicBezTo>
                    <a:pt x="60" y="13"/>
                    <a:pt x="60" y="13"/>
                    <a:pt x="60" y="13"/>
                  </a:cubicBezTo>
                  <a:cubicBezTo>
                    <a:pt x="69" y="13"/>
                    <a:pt x="77" y="12"/>
                    <a:pt x="81" y="6"/>
                  </a:cubicBezTo>
                  <a:cubicBezTo>
                    <a:pt x="82" y="4"/>
                    <a:pt x="82" y="4"/>
                    <a:pt x="82" y="4"/>
                  </a:cubicBezTo>
                  <a:cubicBezTo>
                    <a:pt x="82" y="4"/>
                    <a:pt x="82" y="4"/>
                    <a:pt x="82" y="4"/>
                  </a:cubicBezTo>
                  <a:cubicBezTo>
                    <a:pt x="82" y="0"/>
                    <a:pt x="82" y="0"/>
                    <a:pt x="82" y="0"/>
                  </a:cubicBezTo>
                  <a:cubicBezTo>
                    <a:pt x="0" y="0"/>
                    <a:pt x="0" y="0"/>
                    <a:pt x="0" y="0"/>
                  </a:cubicBezTo>
                  <a:lnTo>
                    <a:pt x="0" y="7"/>
                  </a:ln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6" name="Google Shape;8843;p523">
              <a:extLst>
                <a:ext uri="{FF2B5EF4-FFF2-40B4-BE49-F238E27FC236}">
                  <a16:creationId xmlns:a16="http://schemas.microsoft.com/office/drawing/2014/main" id="{394C2DAF-0FBE-70AF-3B90-D43D19EAACC1}"/>
                </a:ext>
              </a:extLst>
            </p:cNvPr>
            <p:cNvSpPr/>
            <p:nvPr/>
          </p:nvSpPr>
          <p:spPr>
            <a:xfrm>
              <a:off x="5499239" y="3349242"/>
              <a:ext cx="377400" cy="11100"/>
            </a:xfrm>
            <a:prstGeom prst="rect">
              <a:avLst/>
            </a:pr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7" name="Google Shape;8844;p523">
              <a:extLst>
                <a:ext uri="{FF2B5EF4-FFF2-40B4-BE49-F238E27FC236}">
                  <a16:creationId xmlns:a16="http://schemas.microsoft.com/office/drawing/2014/main" id="{BC961BD8-81B9-5D09-876E-FC5F7A2C3DA1}"/>
                </a:ext>
              </a:extLst>
            </p:cNvPr>
            <p:cNvSpPr/>
            <p:nvPr/>
          </p:nvSpPr>
          <p:spPr>
            <a:xfrm>
              <a:off x="5307348" y="2956638"/>
              <a:ext cx="668308" cy="388193"/>
            </a:xfrm>
            <a:custGeom>
              <a:avLst/>
              <a:gdLst/>
              <a:ahLst/>
              <a:cxnLst/>
              <a:rect l="l" t="t" r="r" b="b"/>
              <a:pathLst>
                <a:path w="313" h="182" extrusionOk="0">
                  <a:moveTo>
                    <a:pt x="313" y="182"/>
                  </a:moveTo>
                  <a:cubicBezTo>
                    <a:pt x="267" y="8"/>
                    <a:pt x="267" y="8"/>
                    <a:pt x="267" y="8"/>
                  </a:cubicBezTo>
                  <a:cubicBezTo>
                    <a:pt x="266" y="3"/>
                    <a:pt x="261" y="0"/>
                    <a:pt x="256" y="0"/>
                  </a:cubicBezTo>
                  <a:cubicBezTo>
                    <a:pt x="7" y="0"/>
                    <a:pt x="7" y="0"/>
                    <a:pt x="7" y="0"/>
                  </a:cubicBezTo>
                  <a:cubicBezTo>
                    <a:pt x="3" y="0"/>
                    <a:pt x="0" y="3"/>
                    <a:pt x="1" y="8"/>
                  </a:cubicBezTo>
                  <a:cubicBezTo>
                    <a:pt x="47" y="182"/>
                    <a:pt x="47" y="182"/>
                    <a:pt x="47" y="182"/>
                  </a:cubicBezTo>
                  <a:lnTo>
                    <a:pt x="313" y="182"/>
                  </a:lnTo>
                  <a:close/>
                </a:path>
              </a:pathLst>
            </a:custGeom>
            <a:solidFill>
              <a:srgbClr val="D7DFE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8" name="Google Shape;8845;p523">
              <a:extLst>
                <a:ext uri="{FF2B5EF4-FFF2-40B4-BE49-F238E27FC236}">
                  <a16:creationId xmlns:a16="http://schemas.microsoft.com/office/drawing/2014/main" id="{488B1D51-9EB7-B389-EAF7-2FD5DAA4D0B4}"/>
                </a:ext>
              </a:extLst>
            </p:cNvPr>
            <p:cNvSpPr/>
            <p:nvPr/>
          </p:nvSpPr>
          <p:spPr>
            <a:xfrm>
              <a:off x="5602903" y="3115444"/>
              <a:ext cx="77198" cy="68376"/>
            </a:xfrm>
            <a:custGeom>
              <a:avLst/>
              <a:gdLst/>
              <a:ahLst/>
              <a:cxnLst/>
              <a:rect l="l" t="t" r="r" b="b"/>
              <a:pathLst>
                <a:path w="36" h="32" extrusionOk="0">
                  <a:moveTo>
                    <a:pt x="34" y="16"/>
                  </a:moveTo>
                  <a:cubicBezTo>
                    <a:pt x="36" y="25"/>
                    <a:pt x="31" y="32"/>
                    <a:pt x="22" y="32"/>
                  </a:cubicBezTo>
                  <a:cubicBezTo>
                    <a:pt x="13" y="32"/>
                    <a:pt x="4" y="25"/>
                    <a:pt x="2" y="16"/>
                  </a:cubicBezTo>
                  <a:cubicBezTo>
                    <a:pt x="0" y="7"/>
                    <a:pt x="5" y="0"/>
                    <a:pt x="14" y="0"/>
                  </a:cubicBezTo>
                  <a:cubicBezTo>
                    <a:pt x="23" y="0"/>
                    <a:pt x="32" y="7"/>
                    <a:pt x="34" y="16"/>
                  </a:cubicBez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9" name="Google Shape;8846;p523">
              <a:extLst>
                <a:ext uri="{FF2B5EF4-FFF2-40B4-BE49-F238E27FC236}">
                  <a16:creationId xmlns:a16="http://schemas.microsoft.com/office/drawing/2014/main" id="{F0D9B039-7D17-F334-B22A-1F49C68BB49F}"/>
                </a:ext>
              </a:extLst>
            </p:cNvPr>
            <p:cNvSpPr/>
            <p:nvPr/>
          </p:nvSpPr>
          <p:spPr>
            <a:xfrm>
              <a:off x="4222175" y="3424234"/>
              <a:ext cx="240415" cy="1237365"/>
            </a:xfrm>
            <a:custGeom>
              <a:avLst/>
              <a:gdLst/>
              <a:ahLst/>
              <a:cxnLst/>
              <a:rect l="l" t="t" r="r" b="b"/>
              <a:pathLst>
                <a:path w="109" h="561" extrusionOk="0">
                  <a:moveTo>
                    <a:pt x="34" y="561"/>
                  </a:moveTo>
                  <a:lnTo>
                    <a:pt x="0" y="561"/>
                  </a:lnTo>
                  <a:lnTo>
                    <a:pt x="58" y="0"/>
                  </a:lnTo>
                  <a:lnTo>
                    <a:pt x="109" y="0"/>
                  </a:lnTo>
                  <a:lnTo>
                    <a:pt x="34"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0" name="Google Shape;8847;p523">
              <a:extLst>
                <a:ext uri="{FF2B5EF4-FFF2-40B4-BE49-F238E27FC236}">
                  <a16:creationId xmlns:a16="http://schemas.microsoft.com/office/drawing/2014/main" id="{CA6BFF2D-2DB6-395F-52BA-C17006B74D6A}"/>
                </a:ext>
              </a:extLst>
            </p:cNvPr>
            <p:cNvSpPr/>
            <p:nvPr/>
          </p:nvSpPr>
          <p:spPr>
            <a:xfrm>
              <a:off x="4347897" y="3424234"/>
              <a:ext cx="105870" cy="434513"/>
            </a:xfrm>
            <a:custGeom>
              <a:avLst/>
              <a:gdLst/>
              <a:ahLst/>
              <a:cxnLst/>
              <a:rect l="l" t="t" r="r" b="b"/>
              <a:pathLst>
                <a:path w="48" h="197" extrusionOk="0">
                  <a:moveTo>
                    <a:pt x="48" y="26"/>
                  </a:moveTo>
                  <a:lnTo>
                    <a:pt x="26" y="197"/>
                  </a:lnTo>
                  <a:lnTo>
                    <a:pt x="0" y="13"/>
                  </a:lnTo>
                  <a:lnTo>
                    <a:pt x="1" y="0"/>
                  </a:lnTo>
                  <a:lnTo>
                    <a:pt x="45" y="0"/>
                  </a:lnTo>
                  <a:lnTo>
                    <a:pt x="48"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1" name="Google Shape;8848;p523">
              <a:extLst>
                <a:ext uri="{FF2B5EF4-FFF2-40B4-BE49-F238E27FC236}">
                  <a16:creationId xmlns:a16="http://schemas.microsoft.com/office/drawing/2014/main" id="{82CE2399-C690-7A23-8C9B-CAB5A1E6413E}"/>
                </a:ext>
              </a:extLst>
            </p:cNvPr>
            <p:cNvSpPr/>
            <p:nvPr/>
          </p:nvSpPr>
          <p:spPr>
            <a:xfrm>
              <a:off x="5256619" y="3424234"/>
              <a:ext cx="240415" cy="1237365"/>
            </a:xfrm>
            <a:custGeom>
              <a:avLst/>
              <a:gdLst/>
              <a:ahLst/>
              <a:cxnLst/>
              <a:rect l="l" t="t" r="r" b="b"/>
              <a:pathLst>
                <a:path w="109" h="561" extrusionOk="0">
                  <a:moveTo>
                    <a:pt x="36" y="561"/>
                  </a:moveTo>
                  <a:lnTo>
                    <a:pt x="0" y="561"/>
                  </a:lnTo>
                  <a:lnTo>
                    <a:pt x="58" y="0"/>
                  </a:lnTo>
                  <a:lnTo>
                    <a:pt x="109" y="0"/>
                  </a:lnTo>
                  <a:lnTo>
                    <a:pt x="36"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2" name="Google Shape;8849;p523">
              <a:extLst>
                <a:ext uri="{FF2B5EF4-FFF2-40B4-BE49-F238E27FC236}">
                  <a16:creationId xmlns:a16="http://schemas.microsoft.com/office/drawing/2014/main" id="{45AD4DF8-56D6-C6A3-BB46-9120EF60DDF3}"/>
                </a:ext>
              </a:extLst>
            </p:cNvPr>
            <p:cNvSpPr/>
            <p:nvPr/>
          </p:nvSpPr>
          <p:spPr>
            <a:xfrm>
              <a:off x="5382340" y="3424234"/>
              <a:ext cx="108077" cy="434513"/>
            </a:xfrm>
            <a:custGeom>
              <a:avLst/>
              <a:gdLst/>
              <a:ahLst/>
              <a:cxnLst/>
              <a:rect l="l" t="t" r="r" b="b"/>
              <a:pathLst>
                <a:path w="49" h="197" extrusionOk="0">
                  <a:moveTo>
                    <a:pt x="49" y="26"/>
                  </a:moveTo>
                  <a:lnTo>
                    <a:pt x="26" y="197"/>
                  </a:lnTo>
                  <a:lnTo>
                    <a:pt x="0" y="13"/>
                  </a:lnTo>
                  <a:lnTo>
                    <a:pt x="1" y="0"/>
                  </a:lnTo>
                  <a:lnTo>
                    <a:pt x="46" y="0"/>
                  </a:lnTo>
                  <a:lnTo>
                    <a:pt x="49"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3" name="Google Shape;8850;p523">
              <a:extLst>
                <a:ext uri="{FF2B5EF4-FFF2-40B4-BE49-F238E27FC236}">
                  <a16:creationId xmlns:a16="http://schemas.microsoft.com/office/drawing/2014/main" id="{C40D4DF1-78D1-A782-1F5E-2720EA4BFEDF}"/>
                </a:ext>
              </a:extLst>
            </p:cNvPr>
            <p:cNvSpPr/>
            <p:nvPr/>
          </p:nvSpPr>
          <p:spPr>
            <a:xfrm>
              <a:off x="5986684" y="3424234"/>
              <a:ext cx="238209" cy="1237365"/>
            </a:xfrm>
            <a:custGeom>
              <a:avLst/>
              <a:gdLst/>
              <a:ahLst/>
              <a:cxnLst/>
              <a:rect l="l" t="t" r="r" b="b"/>
              <a:pathLst>
                <a:path w="108" h="561" extrusionOk="0">
                  <a:moveTo>
                    <a:pt x="73" y="561"/>
                  </a:moveTo>
                  <a:lnTo>
                    <a:pt x="108" y="561"/>
                  </a:lnTo>
                  <a:lnTo>
                    <a:pt x="50" y="0"/>
                  </a:lnTo>
                  <a:lnTo>
                    <a:pt x="0" y="0"/>
                  </a:lnTo>
                  <a:lnTo>
                    <a:pt x="73"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4" name="Google Shape;8851;p523">
              <a:extLst>
                <a:ext uri="{FF2B5EF4-FFF2-40B4-BE49-F238E27FC236}">
                  <a16:creationId xmlns:a16="http://schemas.microsoft.com/office/drawing/2014/main" id="{6A7D176C-9438-D0F7-EE72-DF64E081FA4E}"/>
                </a:ext>
              </a:extLst>
            </p:cNvPr>
            <p:cNvSpPr/>
            <p:nvPr/>
          </p:nvSpPr>
          <p:spPr>
            <a:xfrm>
              <a:off x="5993301" y="3424234"/>
              <a:ext cx="149983" cy="441129"/>
            </a:xfrm>
            <a:custGeom>
              <a:avLst/>
              <a:gdLst/>
              <a:ahLst/>
              <a:cxnLst/>
              <a:rect l="l" t="t" r="r" b="b"/>
              <a:pathLst>
                <a:path w="68" h="200" extrusionOk="0">
                  <a:moveTo>
                    <a:pt x="0" y="26"/>
                  </a:moveTo>
                  <a:lnTo>
                    <a:pt x="68" y="200"/>
                  </a:lnTo>
                  <a:lnTo>
                    <a:pt x="49" y="13"/>
                  </a:lnTo>
                  <a:lnTo>
                    <a:pt x="47" y="0"/>
                  </a:lnTo>
                  <a:lnTo>
                    <a:pt x="2" y="0"/>
                  </a:lnTo>
                  <a:lnTo>
                    <a:pt x="0"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5" name="Google Shape;8852;p523">
              <a:extLst>
                <a:ext uri="{FF2B5EF4-FFF2-40B4-BE49-F238E27FC236}">
                  <a16:creationId xmlns:a16="http://schemas.microsoft.com/office/drawing/2014/main" id="{FC7497E7-0427-90EC-33F8-2AE6A3D5998C}"/>
                </a:ext>
              </a:extLst>
            </p:cNvPr>
            <p:cNvSpPr/>
            <p:nvPr/>
          </p:nvSpPr>
          <p:spPr>
            <a:xfrm>
              <a:off x="5272058" y="3384532"/>
              <a:ext cx="933000" cy="72900"/>
            </a:xfrm>
            <a:prstGeom prst="rect">
              <a:avLst/>
            </a:pr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6" name="Google Shape;8853;p523">
              <a:extLst>
                <a:ext uri="{FF2B5EF4-FFF2-40B4-BE49-F238E27FC236}">
                  <a16:creationId xmlns:a16="http://schemas.microsoft.com/office/drawing/2014/main" id="{5936FF6F-DFFE-C0B3-B5B3-CCDA1DB6645C}"/>
                </a:ext>
              </a:extLst>
            </p:cNvPr>
            <p:cNvSpPr/>
            <p:nvPr/>
          </p:nvSpPr>
          <p:spPr>
            <a:xfrm>
              <a:off x="4257465" y="3384532"/>
              <a:ext cx="1058700" cy="72900"/>
            </a:xfrm>
            <a:prstGeom prst="rect">
              <a:avLst/>
            </a:pr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7" name="Google Shape;8854;p523">
              <a:extLst>
                <a:ext uri="{FF2B5EF4-FFF2-40B4-BE49-F238E27FC236}">
                  <a16:creationId xmlns:a16="http://schemas.microsoft.com/office/drawing/2014/main" id="{D2C93FBC-04A4-0D93-9364-E4BA9C25222C}"/>
                </a:ext>
              </a:extLst>
            </p:cNvPr>
            <p:cNvSpPr/>
            <p:nvPr/>
          </p:nvSpPr>
          <p:spPr>
            <a:xfrm>
              <a:off x="4583899" y="3349242"/>
              <a:ext cx="584493" cy="39702"/>
            </a:xfrm>
            <a:custGeom>
              <a:avLst/>
              <a:gdLst/>
              <a:ahLst/>
              <a:cxnLst/>
              <a:rect l="l" t="t" r="r" b="b"/>
              <a:pathLst>
                <a:path w="274" h="19" extrusionOk="0">
                  <a:moveTo>
                    <a:pt x="274" y="9"/>
                  </a:moveTo>
                  <a:cubicBezTo>
                    <a:pt x="274" y="8"/>
                    <a:pt x="274" y="8"/>
                    <a:pt x="274" y="8"/>
                  </a:cubicBezTo>
                  <a:cubicBezTo>
                    <a:pt x="274" y="0"/>
                    <a:pt x="274" y="0"/>
                    <a:pt x="274" y="0"/>
                  </a:cubicBezTo>
                  <a:cubicBezTo>
                    <a:pt x="0" y="0"/>
                    <a:pt x="0" y="0"/>
                    <a:pt x="0" y="0"/>
                  </a:cubicBezTo>
                  <a:cubicBezTo>
                    <a:pt x="0" y="8"/>
                    <a:pt x="0" y="8"/>
                    <a:pt x="0" y="8"/>
                  </a:cubicBezTo>
                  <a:cubicBezTo>
                    <a:pt x="0" y="9"/>
                    <a:pt x="0" y="9"/>
                    <a:pt x="0" y="9"/>
                  </a:cubicBezTo>
                  <a:cubicBezTo>
                    <a:pt x="1" y="10"/>
                    <a:pt x="1" y="10"/>
                    <a:pt x="1" y="10"/>
                  </a:cubicBezTo>
                  <a:cubicBezTo>
                    <a:pt x="6" y="18"/>
                    <a:pt x="14" y="19"/>
                    <a:pt x="24" y="19"/>
                  </a:cubicBezTo>
                  <a:cubicBezTo>
                    <a:pt x="251" y="19"/>
                    <a:pt x="251" y="19"/>
                    <a:pt x="251" y="19"/>
                  </a:cubicBezTo>
                  <a:cubicBezTo>
                    <a:pt x="260" y="19"/>
                    <a:pt x="268" y="18"/>
                    <a:pt x="273" y="10"/>
                  </a:cubicBezTo>
                  <a:lnTo>
                    <a:pt x="274" y="9"/>
                  </a:ln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8" name="Google Shape;8855;p523">
              <a:extLst>
                <a:ext uri="{FF2B5EF4-FFF2-40B4-BE49-F238E27FC236}">
                  <a16:creationId xmlns:a16="http://schemas.microsoft.com/office/drawing/2014/main" id="{8597649E-F7E3-05F9-77D6-AFE992A03D1F}"/>
                </a:ext>
              </a:extLst>
            </p:cNvPr>
            <p:cNvSpPr/>
            <p:nvPr/>
          </p:nvSpPr>
          <p:spPr>
            <a:xfrm>
              <a:off x="4683154" y="3353653"/>
              <a:ext cx="386100" cy="11100"/>
            </a:xfrm>
            <a:prstGeom prst="rect">
              <a:avLst/>
            </a:prstGeom>
            <a:solidFill>
              <a:srgbClr val="879BA6"/>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9" name="Google Shape;8856;p523">
              <a:extLst>
                <a:ext uri="{FF2B5EF4-FFF2-40B4-BE49-F238E27FC236}">
                  <a16:creationId xmlns:a16="http://schemas.microsoft.com/office/drawing/2014/main" id="{0C1A4EC4-FB97-6477-E631-FD964B7ABB52}"/>
                </a:ext>
              </a:extLst>
            </p:cNvPr>
            <p:cNvSpPr/>
            <p:nvPr/>
          </p:nvSpPr>
          <p:spPr>
            <a:xfrm>
              <a:off x="4586106" y="2950020"/>
              <a:ext cx="584493" cy="399222"/>
            </a:xfrm>
            <a:custGeom>
              <a:avLst/>
              <a:gdLst/>
              <a:ahLst/>
              <a:cxnLst/>
              <a:rect l="l" t="t" r="r" b="b"/>
              <a:pathLst>
                <a:path w="274" h="187" extrusionOk="0">
                  <a:moveTo>
                    <a:pt x="273" y="187"/>
                  </a:moveTo>
                  <a:cubicBezTo>
                    <a:pt x="274" y="8"/>
                    <a:pt x="274" y="8"/>
                    <a:pt x="274" y="8"/>
                  </a:cubicBezTo>
                  <a:cubicBezTo>
                    <a:pt x="274" y="3"/>
                    <a:pt x="270" y="0"/>
                    <a:pt x="265" y="0"/>
                  </a:cubicBezTo>
                  <a:cubicBezTo>
                    <a:pt x="9" y="0"/>
                    <a:pt x="9" y="0"/>
                    <a:pt x="9" y="0"/>
                  </a:cubicBezTo>
                  <a:cubicBezTo>
                    <a:pt x="4" y="0"/>
                    <a:pt x="0" y="3"/>
                    <a:pt x="0" y="8"/>
                  </a:cubicBezTo>
                  <a:cubicBezTo>
                    <a:pt x="0" y="187"/>
                    <a:pt x="0" y="187"/>
                    <a:pt x="0" y="187"/>
                  </a:cubicBezTo>
                  <a:lnTo>
                    <a:pt x="273" y="187"/>
                  </a:lnTo>
                  <a:close/>
                </a:path>
              </a:pathLst>
            </a:custGeom>
            <a:solidFill>
              <a:srgbClr val="E4EEF3"/>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70" name="Google Shape;8857;p523">
              <a:extLst>
                <a:ext uri="{FF2B5EF4-FFF2-40B4-BE49-F238E27FC236}">
                  <a16:creationId xmlns:a16="http://schemas.microsoft.com/office/drawing/2014/main" id="{93D41FF0-88C4-CB08-0860-96DE29933D62}"/>
                </a:ext>
              </a:extLst>
            </p:cNvPr>
            <p:cNvSpPr/>
            <p:nvPr/>
          </p:nvSpPr>
          <p:spPr>
            <a:xfrm>
              <a:off x="4841959" y="3113238"/>
              <a:ext cx="70580" cy="70581"/>
            </a:xfrm>
            <a:custGeom>
              <a:avLst/>
              <a:gdLst/>
              <a:ahLst/>
              <a:cxnLst/>
              <a:rect l="l" t="t" r="r" b="b"/>
              <a:pathLst>
                <a:path w="33" h="33" extrusionOk="0">
                  <a:moveTo>
                    <a:pt x="33" y="16"/>
                  </a:moveTo>
                  <a:cubicBezTo>
                    <a:pt x="33" y="26"/>
                    <a:pt x="26" y="33"/>
                    <a:pt x="17" y="33"/>
                  </a:cubicBezTo>
                  <a:cubicBezTo>
                    <a:pt x="7" y="33"/>
                    <a:pt x="0" y="26"/>
                    <a:pt x="0" y="16"/>
                  </a:cubicBezTo>
                  <a:cubicBezTo>
                    <a:pt x="0" y="7"/>
                    <a:pt x="8" y="0"/>
                    <a:pt x="17" y="0"/>
                  </a:cubicBezTo>
                  <a:cubicBezTo>
                    <a:pt x="26" y="0"/>
                    <a:pt x="33" y="7"/>
                    <a:pt x="33" y="16"/>
                  </a:cubicBez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0E000F87-0693-7838-81FD-87079C705A82}"/>
              </a:ext>
            </a:extLst>
          </p:cNvPr>
          <p:cNvGrpSpPr/>
          <p:nvPr/>
        </p:nvGrpSpPr>
        <p:grpSpPr>
          <a:xfrm>
            <a:off x="4364937" y="4653430"/>
            <a:ext cx="332142" cy="332139"/>
            <a:chOff x="4005023" y="1518975"/>
            <a:chExt cx="574013" cy="574009"/>
          </a:xfrm>
        </p:grpSpPr>
        <p:sp>
          <p:nvSpPr>
            <p:cNvPr id="11" name="Oval 10">
              <a:extLst>
                <a:ext uri="{FF2B5EF4-FFF2-40B4-BE49-F238E27FC236}">
                  <a16:creationId xmlns:a16="http://schemas.microsoft.com/office/drawing/2014/main" id="{F4ABADA7-C773-2BE2-155B-F6B6E6A8213B}"/>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 name="Rectangle 11">
              <a:extLst>
                <a:ext uri="{FF2B5EF4-FFF2-40B4-BE49-F238E27FC236}">
                  <a16:creationId xmlns:a16="http://schemas.microsoft.com/office/drawing/2014/main" id="{23A96A4E-3589-3409-510F-73D183B0E4CC}"/>
                </a:ext>
              </a:extLst>
            </p:cNvPr>
            <p:cNvSpPr/>
            <p:nvPr/>
          </p:nvSpPr>
          <p:spPr>
            <a:xfrm flipH="1">
              <a:off x="4005023" y="1530822"/>
              <a:ext cx="574010" cy="457309"/>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2</a:t>
              </a:r>
            </a:p>
          </p:txBody>
        </p:sp>
      </p:grpSp>
      <p:grpSp>
        <p:nvGrpSpPr>
          <p:cNvPr id="13" name="Group 12">
            <a:extLst>
              <a:ext uri="{FF2B5EF4-FFF2-40B4-BE49-F238E27FC236}">
                <a16:creationId xmlns:a16="http://schemas.microsoft.com/office/drawing/2014/main" id="{934A6C7A-ECFF-046C-1FE2-3AE3A364DA6F}"/>
              </a:ext>
            </a:extLst>
          </p:cNvPr>
          <p:cNvGrpSpPr/>
          <p:nvPr/>
        </p:nvGrpSpPr>
        <p:grpSpPr>
          <a:xfrm>
            <a:off x="2507562" y="3989855"/>
            <a:ext cx="332142" cy="332139"/>
            <a:chOff x="4005023" y="1518975"/>
            <a:chExt cx="574013" cy="574009"/>
          </a:xfrm>
        </p:grpSpPr>
        <p:sp>
          <p:nvSpPr>
            <p:cNvPr id="14" name="Oval 13">
              <a:extLst>
                <a:ext uri="{FF2B5EF4-FFF2-40B4-BE49-F238E27FC236}">
                  <a16:creationId xmlns:a16="http://schemas.microsoft.com/office/drawing/2014/main" id="{893B2B47-C036-FDED-311B-F307BD93FDC9}"/>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5" name="Rectangle 14">
              <a:extLst>
                <a:ext uri="{FF2B5EF4-FFF2-40B4-BE49-F238E27FC236}">
                  <a16:creationId xmlns:a16="http://schemas.microsoft.com/office/drawing/2014/main" id="{0C3373E6-5438-A65F-0A58-B8633F85BB83}"/>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1</a:t>
              </a:r>
            </a:p>
          </p:txBody>
        </p:sp>
      </p:grpSp>
      <p:grpSp>
        <p:nvGrpSpPr>
          <p:cNvPr id="24" name="Group 23">
            <a:extLst>
              <a:ext uri="{FF2B5EF4-FFF2-40B4-BE49-F238E27FC236}">
                <a16:creationId xmlns:a16="http://schemas.microsoft.com/office/drawing/2014/main" id="{A8CD87DF-A1F7-3014-3A5D-39019D7C5416}"/>
              </a:ext>
            </a:extLst>
          </p:cNvPr>
          <p:cNvGrpSpPr/>
          <p:nvPr/>
        </p:nvGrpSpPr>
        <p:grpSpPr>
          <a:xfrm>
            <a:off x="5733362" y="4250205"/>
            <a:ext cx="332142" cy="332139"/>
            <a:chOff x="4005023" y="1518975"/>
            <a:chExt cx="574013" cy="574009"/>
          </a:xfrm>
        </p:grpSpPr>
        <p:sp>
          <p:nvSpPr>
            <p:cNvPr id="26" name="Oval 25">
              <a:extLst>
                <a:ext uri="{FF2B5EF4-FFF2-40B4-BE49-F238E27FC236}">
                  <a16:creationId xmlns:a16="http://schemas.microsoft.com/office/drawing/2014/main" id="{88839102-BEEE-D42D-B8C8-A7A5D69856C0}"/>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28" name="Rectangle 27">
              <a:extLst>
                <a:ext uri="{FF2B5EF4-FFF2-40B4-BE49-F238E27FC236}">
                  <a16:creationId xmlns:a16="http://schemas.microsoft.com/office/drawing/2014/main" id="{E81926E9-9028-27E5-7412-F3E0E2820698}"/>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3</a:t>
              </a:r>
            </a:p>
          </p:txBody>
        </p:sp>
      </p:grpSp>
      <p:grpSp>
        <p:nvGrpSpPr>
          <p:cNvPr id="33" name="Group 32">
            <a:extLst>
              <a:ext uri="{FF2B5EF4-FFF2-40B4-BE49-F238E27FC236}">
                <a16:creationId xmlns:a16="http://schemas.microsoft.com/office/drawing/2014/main" id="{0397C5C4-933A-CA66-170F-E08C8A320DC7}"/>
              </a:ext>
            </a:extLst>
          </p:cNvPr>
          <p:cNvGrpSpPr/>
          <p:nvPr/>
        </p:nvGrpSpPr>
        <p:grpSpPr>
          <a:xfrm>
            <a:off x="7141726" y="3736763"/>
            <a:ext cx="332142" cy="332139"/>
            <a:chOff x="4005023" y="1518975"/>
            <a:chExt cx="574013" cy="574009"/>
          </a:xfrm>
        </p:grpSpPr>
        <p:sp>
          <p:nvSpPr>
            <p:cNvPr id="34" name="Oval 33">
              <a:extLst>
                <a:ext uri="{FF2B5EF4-FFF2-40B4-BE49-F238E27FC236}">
                  <a16:creationId xmlns:a16="http://schemas.microsoft.com/office/drawing/2014/main" id="{0F12226D-4CA9-4C85-7B5C-6E4F40F572BC}"/>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35" name="Rectangle 34">
              <a:extLst>
                <a:ext uri="{FF2B5EF4-FFF2-40B4-BE49-F238E27FC236}">
                  <a16:creationId xmlns:a16="http://schemas.microsoft.com/office/drawing/2014/main" id="{6DA89DFD-9EF9-E066-5563-AD90FCA74C82}"/>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4</a:t>
              </a:r>
            </a:p>
          </p:txBody>
        </p:sp>
      </p:grpSp>
      <p:grpSp>
        <p:nvGrpSpPr>
          <p:cNvPr id="39" name="Group 38">
            <a:extLst>
              <a:ext uri="{FF2B5EF4-FFF2-40B4-BE49-F238E27FC236}">
                <a16:creationId xmlns:a16="http://schemas.microsoft.com/office/drawing/2014/main" id="{47D27745-761F-1E39-1DEF-B91068B85E79}"/>
              </a:ext>
            </a:extLst>
          </p:cNvPr>
          <p:cNvGrpSpPr/>
          <p:nvPr/>
        </p:nvGrpSpPr>
        <p:grpSpPr>
          <a:xfrm>
            <a:off x="8586351" y="4098713"/>
            <a:ext cx="332142" cy="332139"/>
            <a:chOff x="4005023" y="1518975"/>
            <a:chExt cx="574013" cy="574009"/>
          </a:xfrm>
        </p:grpSpPr>
        <p:sp>
          <p:nvSpPr>
            <p:cNvPr id="40" name="Oval 39">
              <a:extLst>
                <a:ext uri="{FF2B5EF4-FFF2-40B4-BE49-F238E27FC236}">
                  <a16:creationId xmlns:a16="http://schemas.microsoft.com/office/drawing/2014/main" id="{67C7DACD-75AC-EE7B-2337-1916394EF1C0}"/>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41" name="Rectangle 40">
              <a:extLst>
                <a:ext uri="{FF2B5EF4-FFF2-40B4-BE49-F238E27FC236}">
                  <a16:creationId xmlns:a16="http://schemas.microsoft.com/office/drawing/2014/main" id="{84DCB3F2-4D06-B98D-D8C7-90CC5C1F0012}"/>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5</a:t>
              </a:r>
            </a:p>
          </p:txBody>
        </p:sp>
      </p:grpSp>
      <p:grpSp>
        <p:nvGrpSpPr>
          <p:cNvPr id="45" name="Group 44">
            <a:extLst>
              <a:ext uri="{FF2B5EF4-FFF2-40B4-BE49-F238E27FC236}">
                <a16:creationId xmlns:a16="http://schemas.microsoft.com/office/drawing/2014/main" id="{D67B588C-7B9F-0EB3-0F61-98E4463ADF65}"/>
              </a:ext>
            </a:extLst>
          </p:cNvPr>
          <p:cNvGrpSpPr/>
          <p:nvPr/>
        </p:nvGrpSpPr>
        <p:grpSpPr>
          <a:xfrm>
            <a:off x="10070417" y="4405387"/>
            <a:ext cx="332142" cy="332139"/>
            <a:chOff x="4005023" y="1518975"/>
            <a:chExt cx="574013" cy="574009"/>
          </a:xfrm>
        </p:grpSpPr>
        <p:sp>
          <p:nvSpPr>
            <p:cNvPr id="46" name="Oval 45">
              <a:extLst>
                <a:ext uri="{FF2B5EF4-FFF2-40B4-BE49-F238E27FC236}">
                  <a16:creationId xmlns:a16="http://schemas.microsoft.com/office/drawing/2014/main" id="{2B620C8A-AAF8-EE79-E371-F79D16715696}"/>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47" name="Rectangle 46">
              <a:extLst>
                <a:ext uri="{FF2B5EF4-FFF2-40B4-BE49-F238E27FC236}">
                  <a16:creationId xmlns:a16="http://schemas.microsoft.com/office/drawing/2014/main" id="{B67C529A-83A5-ACD9-54B0-97C3F2572F4F}"/>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6</a:t>
              </a:r>
            </a:p>
          </p:txBody>
        </p:sp>
      </p:grpSp>
      <p:sp>
        <p:nvSpPr>
          <p:cNvPr id="18" name="Title 3">
            <a:extLst>
              <a:ext uri="{FF2B5EF4-FFF2-40B4-BE49-F238E27FC236}">
                <a16:creationId xmlns:a16="http://schemas.microsoft.com/office/drawing/2014/main" id="{43E86516-5981-50EA-92CC-7E2F9989AFBE}"/>
              </a:ext>
            </a:extLst>
          </p:cNvPr>
          <p:cNvSpPr>
            <a:spLocks noGrp="1"/>
          </p:cNvSpPr>
          <p:nvPr>
            <p:ph type="title"/>
          </p:nvPr>
        </p:nvSpPr>
        <p:spPr>
          <a:xfrm>
            <a:off x="370586" y="256791"/>
            <a:ext cx="11453114" cy="927100"/>
          </a:xfrm>
        </p:spPr>
        <p:txBody>
          <a:bodyPr/>
          <a:lstStyle/>
          <a:p>
            <a:pPr>
              <a:lnSpc>
                <a:spcPts val="2700"/>
              </a:lnSpc>
            </a:pPr>
            <a:r>
              <a:rPr lang="en-US" sz="1800" b="1" dirty="0">
                <a:solidFill>
                  <a:schemeClr val="bg1"/>
                </a:solidFill>
                <a:latin typeface="Arial" panose="020B0604020202020204" pitchFamily="34" charset="0"/>
                <a:cs typeface="Arial" panose="020B0604020202020204" pitchFamily="34" charset="0"/>
              </a:rPr>
              <a:t>Many carriers manage their underwriting processes across disparate systems with multiple handoffs between teams, resulting in highly manual, error-prone underwriting activities that force DTQ</a:t>
            </a:r>
          </a:p>
        </p:txBody>
      </p:sp>
    </p:spTree>
    <p:extLst>
      <p:ext uri="{BB962C8B-B14F-4D97-AF65-F5344CB8AC3E}">
        <p14:creationId xmlns:p14="http://schemas.microsoft.com/office/powerpoint/2010/main" val="1648384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6F469-FE3B-CA5D-5534-21EF777F266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34FBFFD-D0FA-B124-6CA3-4820FF2F98DE}"/>
              </a:ext>
            </a:extLst>
          </p:cNvPr>
          <p:cNvSpPr/>
          <p:nvPr/>
        </p:nvSpPr>
        <p:spPr>
          <a:xfrm>
            <a:off x="0" y="-18518"/>
            <a:ext cx="12192000" cy="1213940"/>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13" name="Rounded Rectangle 12">
            <a:extLst>
              <a:ext uri="{FF2B5EF4-FFF2-40B4-BE49-F238E27FC236}">
                <a16:creationId xmlns:a16="http://schemas.microsoft.com/office/drawing/2014/main" id="{651395CC-5CB9-F99D-91AD-3038FBD40FC8}"/>
              </a:ext>
            </a:extLst>
          </p:cNvPr>
          <p:cNvSpPr/>
          <p:nvPr/>
        </p:nvSpPr>
        <p:spPr>
          <a:xfrm>
            <a:off x="0" y="1277957"/>
            <a:ext cx="12208780" cy="5580043"/>
          </a:xfrm>
          <a:prstGeom prst="roundRect">
            <a:avLst>
              <a:gd name="adj" fmla="val 0"/>
            </a:avLst>
          </a:prstGeom>
          <a:gradFill>
            <a:gsLst>
              <a:gs pos="42000">
                <a:schemeClr val="bg1"/>
              </a:gs>
              <a:gs pos="100000">
                <a:srgbClr val="378EC4">
                  <a:alpha val="4000"/>
                </a:srgbClr>
              </a:gs>
            </a:gsLst>
            <a:lin ang="5400000" scaled="0"/>
          </a:gradFill>
          <a:ln w="38100">
            <a:noFill/>
          </a:ln>
        </p:spPr>
        <p:style>
          <a:lnRef idx="2">
            <a:schemeClr val="accent1">
              <a:shade val="15000"/>
            </a:schemeClr>
          </a:lnRef>
          <a:fillRef idx="1">
            <a:schemeClr val="accent1"/>
          </a:fillRef>
          <a:effectRef idx="0">
            <a:schemeClr val="accent1"/>
          </a:effectRef>
          <a:fontRef idx="minor">
            <a:schemeClr val="lt1"/>
          </a:fontRef>
        </p:style>
        <p:txBody>
          <a:bodyPr lIns="91440" tIns="274320" rIns="91440" bIns="182880" rtlCol="0" anchor="t"/>
          <a:lstStyle/>
          <a:p>
            <a:pPr algn="ctr">
              <a:spcAft>
                <a:spcPts val="800"/>
              </a:spcAft>
            </a:pPr>
            <a:endParaRPr lang="en-US" sz="1100" dirty="0">
              <a:solidFill>
                <a:schemeClr val="tx1"/>
              </a:solidFill>
              <a:latin typeface="Arial" panose="020B0604020202020204" pitchFamily="34" charset="0"/>
              <a:ea typeface="Open Sans" panose="020B0606030504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2BCB3430-F4D1-0358-8D51-A22F1A33654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4</a:t>
            </a:fld>
            <a:endParaRPr lang="en-US"/>
          </a:p>
        </p:txBody>
      </p:sp>
      <p:sp>
        <p:nvSpPr>
          <p:cNvPr id="4" name="Title 3">
            <a:extLst>
              <a:ext uri="{FF2B5EF4-FFF2-40B4-BE49-F238E27FC236}">
                <a16:creationId xmlns:a16="http://schemas.microsoft.com/office/drawing/2014/main" id="{60F041B1-0DC2-52C2-DDA6-D5E3078D1EEF}"/>
              </a:ext>
            </a:extLst>
          </p:cNvPr>
          <p:cNvSpPr>
            <a:spLocks noGrp="1"/>
          </p:cNvSpPr>
          <p:nvPr>
            <p:ph type="title"/>
          </p:nvPr>
        </p:nvSpPr>
        <p:spPr>
          <a:xfrm>
            <a:off x="399124" y="256278"/>
            <a:ext cx="11424575" cy="927100"/>
          </a:xfrm>
        </p:spPr>
        <p:txBody>
          <a:bodyPr/>
          <a:lstStyle/>
          <a:p>
            <a:pPr>
              <a:lnSpc>
                <a:spcPts val="2700"/>
              </a:lnSpc>
            </a:pPr>
            <a:r>
              <a:rPr lang="en-US" sz="1800" b="1" dirty="0">
                <a:solidFill>
                  <a:schemeClr val="bg1"/>
                </a:solidFill>
                <a:latin typeface="Arial" panose="020B0604020202020204" pitchFamily="34" charset="0"/>
                <a:cs typeface="Arial" panose="020B0604020202020204" pitchFamily="34" charset="0"/>
              </a:rPr>
              <a:t>These commons pain points can be mitigated and/or addressed through multiple technology interventions that carriers continue to investigate and invest in</a:t>
            </a:r>
          </a:p>
        </p:txBody>
      </p:sp>
      <p:sp>
        <p:nvSpPr>
          <p:cNvPr id="12" name="Pentagon 11">
            <a:extLst>
              <a:ext uri="{FF2B5EF4-FFF2-40B4-BE49-F238E27FC236}">
                <a16:creationId xmlns:a16="http://schemas.microsoft.com/office/drawing/2014/main" id="{BE284C49-0904-4182-B081-9E44A8B9F6A0}"/>
              </a:ext>
            </a:extLst>
          </p:cNvPr>
          <p:cNvSpPr/>
          <p:nvPr/>
        </p:nvSpPr>
        <p:spPr>
          <a:xfrm>
            <a:off x="399125" y="1383040"/>
            <a:ext cx="5235255" cy="546410"/>
          </a:xfrm>
          <a:prstGeom prst="homePlat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274320" rtlCol="0" anchor="ctr"/>
          <a:lstStyle/>
          <a:p>
            <a:pPr algn="ctr"/>
            <a:r>
              <a:rPr lang="en-US" sz="2000" b="1" dirty="0">
                <a:solidFill>
                  <a:schemeClr val="bg1">
                    <a:lumMod val="50000"/>
                  </a:schemeClr>
                </a:solidFill>
              </a:rPr>
              <a:t>Common Pain Points</a:t>
            </a:r>
          </a:p>
        </p:txBody>
      </p:sp>
      <p:sp>
        <p:nvSpPr>
          <p:cNvPr id="21" name="Chevron 20">
            <a:extLst>
              <a:ext uri="{FF2B5EF4-FFF2-40B4-BE49-F238E27FC236}">
                <a16:creationId xmlns:a16="http://schemas.microsoft.com/office/drawing/2014/main" id="{5FA84C6C-4C53-E1B3-CEA1-8481D96D9994}"/>
              </a:ext>
            </a:extLst>
          </p:cNvPr>
          <p:cNvSpPr/>
          <p:nvPr/>
        </p:nvSpPr>
        <p:spPr>
          <a:xfrm>
            <a:off x="6503514" y="1383040"/>
            <a:ext cx="5256244" cy="548640"/>
          </a:xfrm>
          <a:prstGeom prst="chevron">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3A8DC2"/>
                </a:solidFill>
              </a:rPr>
              <a:t>Carrier Technology Interventions</a:t>
            </a:r>
          </a:p>
        </p:txBody>
      </p:sp>
      <p:grpSp>
        <p:nvGrpSpPr>
          <p:cNvPr id="33" name="Group 32">
            <a:extLst>
              <a:ext uri="{FF2B5EF4-FFF2-40B4-BE49-F238E27FC236}">
                <a16:creationId xmlns:a16="http://schemas.microsoft.com/office/drawing/2014/main" id="{29089574-D852-9F9F-4635-288718415F54}"/>
              </a:ext>
            </a:extLst>
          </p:cNvPr>
          <p:cNvGrpSpPr/>
          <p:nvPr/>
        </p:nvGrpSpPr>
        <p:grpSpPr>
          <a:xfrm>
            <a:off x="6524503" y="2115701"/>
            <a:ext cx="5235255" cy="4141143"/>
            <a:chOff x="6480435" y="1994112"/>
            <a:chExt cx="5235255" cy="4141143"/>
          </a:xfrm>
        </p:grpSpPr>
        <p:sp>
          <p:nvSpPr>
            <p:cNvPr id="22" name="Rounded Rectangle 21">
              <a:extLst>
                <a:ext uri="{FF2B5EF4-FFF2-40B4-BE49-F238E27FC236}">
                  <a16:creationId xmlns:a16="http://schemas.microsoft.com/office/drawing/2014/main" id="{2FAC32B4-3A67-C7FE-56D5-40561613429E}"/>
                </a:ext>
              </a:extLst>
            </p:cNvPr>
            <p:cNvSpPr/>
            <p:nvPr/>
          </p:nvSpPr>
          <p:spPr>
            <a:xfrm>
              <a:off x="9206701" y="1994112"/>
              <a:ext cx="2508989" cy="1939935"/>
            </a:xfrm>
            <a:prstGeom prst="roundRect">
              <a:avLst/>
            </a:prstGeom>
            <a:solidFill>
              <a:schemeClr val="bg1"/>
            </a:solidFill>
            <a:ln>
              <a:solidFill>
                <a:srgbClr val="3A8DC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23" name="Rounded Rectangle 22">
              <a:extLst>
                <a:ext uri="{FF2B5EF4-FFF2-40B4-BE49-F238E27FC236}">
                  <a16:creationId xmlns:a16="http://schemas.microsoft.com/office/drawing/2014/main" id="{B942E2A5-C10B-79AE-3CD9-5941BD6BE35A}"/>
                </a:ext>
              </a:extLst>
            </p:cNvPr>
            <p:cNvSpPr/>
            <p:nvPr/>
          </p:nvSpPr>
          <p:spPr>
            <a:xfrm>
              <a:off x="6480435" y="4195320"/>
              <a:ext cx="2508989" cy="1939935"/>
            </a:xfrm>
            <a:prstGeom prst="roundRect">
              <a:avLst/>
            </a:prstGeom>
            <a:solidFill>
              <a:schemeClr val="bg1"/>
            </a:solidFill>
            <a:ln>
              <a:solidFill>
                <a:srgbClr val="48488F">
                  <a:alpha val="6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24" name="Rounded Rectangle 23">
              <a:extLst>
                <a:ext uri="{FF2B5EF4-FFF2-40B4-BE49-F238E27FC236}">
                  <a16:creationId xmlns:a16="http://schemas.microsoft.com/office/drawing/2014/main" id="{E70B2194-E82E-793E-7113-D7181A41F81D}"/>
                </a:ext>
              </a:extLst>
            </p:cNvPr>
            <p:cNvSpPr/>
            <p:nvPr/>
          </p:nvSpPr>
          <p:spPr>
            <a:xfrm>
              <a:off x="9206701" y="4195319"/>
              <a:ext cx="2508989" cy="1939935"/>
            </a:xfrm>
            <a:prstGeom prst="roundRect">
              <a:avLst/>
            </a:prstGeom>
            <a:solidFill>
              <a:schemeClr val="bg1"/>
            </a:solidFill>
            <a:ln>
              <a:solidFill>
                <a:srgbClr val="942D4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25" name="Rounded Rectangle 24">
              <a:extLst>
                <a:ext uri="{FF2B5EF4-FFF2-40B4-BE49-F238E27FC236}">
                  <a16:creationId xmlns:a16="http://schemas.microsoft.com/office/drawing/2014/main" id="{281635BD-CCA2-3B71-E9C3-67A9D4AC5181}"/>
                </a:ext>
              </a:extLst>
            </p:cNvPr>
            <p:cNvSpPr/>
            <p:nvPr/>
          </p:nvSpPr>
          <p:spPr>
            <a:xfrm>
              <a:off x="6480435" y="2005738"/>
              <a:ext cx="2508989" cy="1939935"/>
            </a:xfrm>
            <a:prstGeom prst="roundRect">
              <a:avLst/>
            </a:prstGeom>
            <a:solidFill>
              <a:schemeClr val="bg1"/>
            </a:solidFill>
            <a:ln>
              <a:solidFill>
                <a:srgbClr val="4848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26" name="Rounded Rectangle 25">
              <a:extLst>
                <a:ext uri="{FF2B5EF4-FFF2-40B4-BE49-F238E27FC236}">
                  <a16:creationId xmlns:a16="http://schemas.microsoft.com/office/drawing/2014/main" id="{354E421F-224C-B739-33D8-EAFF84E72B20}"/>
                </a:ext>
              </a:extLst>
            </p:cNvPr>
            <p:cNvSpPr/>
            <p:nvPr/>
          </p:nvSpPr>
          <p:spPr>
            <a:xfrm>
              <a:off x="6610257" y="2146850"/>
              <a:ext cx="2246489" cy="1648178"/>
            </a:xfrm>
            <a:prstGeom prst="roundRect">
              <a:avLst/>
            </a:prstGeom>
            <a:solidFill>
              <a:srgbClr val="4848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Data Quality Validations</a:t>
              </a:r>
            </a:p>
          </p:txBody>
        </p:sp>
        <p:sp>
          <p:nvSpPr>
            <p:cNvPr id="27" name="Rounded Rectangle 26">
              <a:extLst>
                <a:ext uri="{FF2B5EF4-FFF2-40B4-BE49-F238E27FC236}">
                  <a16:creationId xmlns:a16="http://schemas.microsoft.com/office/drawing/2014/main" id="{61E1BF12-5F61-E44A-FD00-244A7A7B95BE}"/>
                </a:ext>
              </a:extLst>
            </p:cNvPr>
            <p:cNvSpPr/>
            <p:nvPr/>
          </p:nvSpPr>
          <p:spPr>
            <a:xfrm>
              <a:off x="9337952" y="2144756"/>
              <a:ext cx="2246489" cy="1648178"/>
            </a:xfrm>
            <a:prstGeom prst="roundRect">
              <a:avLst/>
            </a:prstGeom>
            <a:solidFill>
              <a:srgbClr val="3A8D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Seamless, Consolidated User Interfaces</a:t>
              </a:r>
            </a:p>
          </p:txBody>
        </p:sp>
        <p:sp>
          <p:nvSpPr>
            <p:cNvPr id="28" name="Rounded Rectangle 27">
              <a:extLst>
                <a:ext uri="{FF2B5EF4-FFF2-40B4-BE49-F238E27FC236}">
                  <a16:creationId xmlns:a16="http://schemas.microsoft.com/office/drawing/2014/main" id="{EF01DB0F-4A62-998D-F9EF-1248AD764B6B}"/>
                </a:ext>
              </a:extLst>
            </p:cNvPr>
            <p:cNvSpPr/>
            <p:nvPr/>
          </p:nvSpPr>
          <p:spPr>
            <a:xfrm>
              <a:off x="6611686" y="4345965"/>
              <a:ext cx="2246489" cy="1648178"/>
            </a:xfrm>
            <a:prstGeom prst="roundRect">
              <a:avLst/>
            </a:prstGeom>
            <a:solidFill>
              <a:srgbClr val="48488F">
                <a:alpha val="6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Data Load and Transformation Automations</a:t>
              </a:r>
            </a:p>
          </p:txBody>
        </p:sp>
        <p:sp>
          <p:nvSpPr>
            <p:cNvPr id="29" name="Rounded Rectangle 28">
              <a:extLst>
                <a:ext uri="{FF2B5EF4-FFF2-40B4-BE49-F238E27FC236}">
                  <a16:creationId xmlns:a16="http://schemas.microsoft.com/office/drawing/2014/main" id="{B4ABA326-2075-955D-9762-16FF81FF8CAB}"/>
                </a:ext>
              </a:extLst>
            </p:cNvPr>
            <p:cNvSpPr/>
            <p:nvPr/>
          </p:nvSpPr>
          <p:spPr>
            <a:xfrm>
              <a:off x="9335098" y="4357254"/>
              <a:ext cx="2246489" cy="1648178"/>
            </a:xfrm>
            <a:prstGeom prst="roundRect">
              <a:avLst/>
            </a:prstGeom>
            <a:solidFill>
              <a:srgbClr val="942D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Agentic Decision Processing</a:t>
              </a:r>
            </a:p>
          </p:txBody>
        </p:sp>
      </p:grpSp>
      <p:grpSp>
        <p:nvGrpSpPr>
          <p:cNvPr id="32" name="Group 31">
            <a:extLst>
              <a:ext uri="{FF2B5EF4-FFF2-40B4-BE49-F238E27FC236}">
                <a16:creationId xmlns:a16="http://schemas.microsoft.com/office/drawing/2014/main" id="{D945E490-DAB6-DA31-0169-4B181F818EB3}"/>
              </a:ext>
            </a:extLst>
          </p:cNvPr>
          <p:cNvGrpSpPr/>
          <p:nvPr/>
        </p:nvGrpSpPr>
        <p:grpSpPr>
          <a:xfrm>
            <a:off x="399126" y="2115701"/>
            <a:ext cx="5235255" cy="4141143"/>
            <a:chOff x="399126" y="1994112"/>
            <a:chExt cx="5235255" cy="4141143"/>
          </a:xfrm>
        </p:grpSpPr>
        <p:sp>
          <p:nvSpPr>
            <p:cNvPr id="2" name="Rounded Rectangle 1">
              <a:extLst>
                <a:ext uri="{FF2B5EF4-FFF2-40B4-BE49-F238E27FC236}">
                  <a16:creationId xmlns:a16="http://schemas.microsoft.com/office/drawing/2014/main" id="{2C0A2B52-C585-A8BD-08C2-68558A5B785E}"/>
                </a:ext>
              </a:extLst>
            </p:cNvPr>
            <p:cNvSpPr/>
            <p:nvPr/>
          </p:nvSpPr>
          <p:spPr>
            <a:xfrm>
              <a:off x="3125392" y="1994112"/>
              <a:ext cx="2508989" cy="1939935"/>
            </a:xfrm>
            <a:prstGeom prst="roundRect">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6" name="Rounded Rectangle 5">
              <a:extLst>
                <a:ext uri="{FF2B5EF4-FFF2-40B4-BE49-F238E27FC236}">
                  <a16:creationId xmlns:a16="http://schemas.microsoft.com/office/drawing/2014/main" id="{4D1D51AC-42A8-2954-9467-CC9D2F75C511}"/>
                </a:ext>
              </a:extLst>
            </p:cNvPr>
            <p:cNvSpPr/>
            <p:nvPr/>
          </p:nvSpPr>
          <p:spPr>
            <a:xfrm>
              <a:off x="399126" y="4195320"/>
              <a:ext cx="2508989" cy="1939935"/>
            </a:xfrm>
            <a:prstGeom prst="round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7" name="Rounded Rectangle 6">
              <a:extLst>
                <a:ext uri="{FF2B5EF4-FFF2-40B4-BE49-F238E27FC236}">
                  <a16:creationId xmlns:a16="http://schemas.microsoft.com/office/drawing/2014/main" id="{531500FE-845E-9A58-9275-8B3F645E967A}"/>
                </a:ext>
              </a:extLst>
            </p:cNvPr>
            <p:cNvSpPr/>
            <p:nvPr/>
          </p:nvSpPr>
          <p:spPr>
            <a:xfrm>
              <a:off x="3125392" y="4195319"/>
              <a:ext cx="2508989" cy="1939935"/>
            </a:xfrm>
            <a:prstGeom prst="round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8" name="Rounded Rectangle 7">
              <a:extLst>
                <a:ext uri="{FF2B5EF4-FFF2-40B4-BE49-F238E27FC236}">
                  <a16:creationId xmlns:a16="http://schemas.microsoft.com/office/drawing/2014/main" id="{96EEAE28-3B9E-3F2F-5468-E6BBFE468500}"/>
                </a:ext>
              </a:extLst>
            </p:cNvPr>
            <p:cNvSpPr/>
            <p:nvPr/>
          </p:nvSpPr>
          <p:spPr>
            <a:xfrm>
              <a:off x="399126" y="2005738"/>
              <a:ext cx="2508989" cy="1939935"/>
            </a:xfrm>
            <a:prstGeom prst="round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sp>
          <p:nvSpPr>
            <p:cNvPr id="9" name="Rounded Rectangle 8">
              <a:extLst>
                <a:ext uri="{FF2B5EF4-FFF2-40B4-BE49-F238E27FC236}">
                  <a16:creationId xmlns:a16="http://schemas.microsoft.com/office/drawing/2014/main" id="{2598E01D-1137-2421-BB01-F9FDC7E0E1A2}"/>
                </a:ext>
              </a:extLst>
            </p:cNvPr>
            <p:cNvSpPr/>
            <p:nvPr/>
          </p:nvSpPr>
          <p:spPr>
            <a:xfrm>
              <a:off x="528948" y="2146850"/>
              <a:ext cx="2246489" cy="1648178"/>
            </a:xfrm>
            <a:prstGeom prst="round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Excel-based</a:t>
              </a:r>
              <a:br>
                <a:rPr lang="en-US" sz="2000" b="1" dirty="0">
                  <a:solidFill>
                    <a:schemeClr val="bg1"/>
                  </a:solidFill>
                </a:rPr>
              </a:br>
              <a:r>
                <a:rPr lang="en-US" sz="2000" b="1" dirty="0">
                  <a:solidFill>
                    <a:schemeClr val="bg1"/>
                  </a:solidFill>
                </a:rPr>
                <a:t>Processing</a:t>
              </a:r>
            </a:p>
          </p:txBody>
        </p:sp>
        <p:sp>
          <p:nvSpPr>
            <p:cNvPr id="10" name="Rounded Rectangle 9">
              <a:extLst>
                <a:ext uri="{FF2B5EF4-FFF2-40B4-BE49-F238E27FC236}">
                  <a16:creationId xmlns:a16="http://schemas.microsoft.com/office/drawing/2014/main" id="{90EF463F-5890-AC79-C165-414BF3DED291}"/>
                </a:ext>
              </a:extLst>
            </p:cNvPr>
            <p:cNvSpPr/>
            <p:nvPr/>
          </p:nvSpPr>
          <p:spPr>
            <a:xfrm>
              <a:off x="3256643" y="2144756"/>
              <a:ext cx="2246489" cy="1648178"/>
            </a:xfrm>
            <a:prstGeom prst="round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Multiple Apps</a:t>
              </a:r>
              <a:br>
                <a:rPr lang="en-US" sz="2000" b="1" dirty="0">
                  <a:solidFill>
                    <a:schemeClr val="bg1"/>
                  </a:solidFill>
                </a:rPr>
              </a:br>
              <a:r>
                <a:rPr lang="en-US" sz="2000" b="1" dirty="0">
                  <a:solidFill>
                    <a:schemeClr val="bg1"/>
                  </a:solidFill>
                </a:rPr>
                <a:t>&amp; Tools</a:t>
              </a:r>
            </a:p>
          </p:txBody>
        </p:sp>
        <p:sp>
          <p:nvSpPr>
            <p:cNvPr id="11" name="Rounded Rectangle 10">
              <a:extLst>
                <a:ext uri="{FF2B5EF4-FFF2-40B4-BE49-F238E27FC236}">
                  <a16:creationId xmlns:a16="http://schemas.microsoft.com/office/drawing/2014/main" id="{083DC3D1-A454-32F6-609B-DED0E558E078}"/>
                </a:ext>
              </a:extLst>
            </p:cNvPr>
            <p:cNvSpPr/>
            <p:nvPr/>
          </p:nvSpPr>
          <p:spPr>
            <a:xfrm>
              <a:off x="530377" y="4345965"/>
              <a:ext cx="2246489" cy="1648178"/>
            </a:xfrm>
            <a:prstGeom prst="round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Limited UI</a:t>
              </a:r>
            </a:p>
          </p:txBody>
        </p:sp>
        <p:sp>
          <p:nvSpPr>
            <p:cNvPr id="31" name="Rounded Rectangle 30">
              <a:extLst>
                <a:ext uri="{FF2B5EF4-FFF2-40B4-BE49-F238E27FC236}">
                  <a16:creationId xmlns:a16="http://schemas.microsoft.com/office/drawing/2014/main" id="{E2DCECB8-3F83-8258-D0F1-CA597FED0FE8}"/>
                </a:ext>
              </a:extLst>
            </p:cNvPr>
            <p:cNvSpPr/>
            <p:nvPr/>
          </p:nvSpPr>
          <p:spPr>
            <a:xfrm>
              <a:off x="3253789" y="4357254"/>
              <a:ext cx="2246489" cy="1648178"/>
            </a:xfrm>
            <a:prstGeom prst="round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Email-based</a:t>
              </a:r>
              <a:br>
                <a:rPr lang="en-US" sz="2000" b="1" dirty="0">
                  <a:solidFill>
                    <a:schemeClr val="bg1"/>
                  </a:solidFill>
                </a:rPr>
              </a:br>
              <a:r>
                <a:rPr lang="en-US" sz="2000" b="1" dirty="0">
                  <a:solidFill>
                    <a:schemeClr val="bg1"/>
                  </a:solidFill>
                </a:rPr>
                <a:t>Workflows</a:t>
              </a:r>
            </a:p>
          </p:txBody>
        </p:sp>
      </p:grpSp>
      <p:cxnSp>
        <p:nvCxnSpPr>
          <p:cNvPr id="14" name="Straight Connector 13">
            <a:extLst>
              <a:ext uri="{FF2B5EF4-FFF2-40B4-BE49-F238E27FC236}">
                <a16:creationId xmlns:a16="http://schemas.microsoft.com/office/drawing/2014/main" id="{F73E15A2-046F-C09C-E843-E8977004A23C}"/>
              </a:ext>
            </a:extLst>
          </p:cNvPr>
          <p:cNvCxnSpPr>
            <a:cxnSpLocks/>
          </p:cNvCxnSpPr>
          <p:nvPr/>
        </p:nvCxnSpPr>
        <p:spPr>
          <a:xfrm>
            <a:off x="6084983" y="1487755"/>
            <a:ext cx="0" cy="4852731"/>
          </a:xfrm>
          <a:prstGeom prst="line">
            <a:avLst/>
          </a:prstGeom>
          <a:ln>
            <a:solidFill>
              <a:schemeClr val="tx1">
                <a:alpha val="1005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92969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23CFC-1A26-7ED3-7895-31D43C07085E}"/>
            </a:ext>
          </a:extLst>
        </p:cNvPr>
        <p:cNvGrpSpPr/>
        <p:nvPr/>
      </p:nvGrpSpPr>
      <p:grpSpPr>
        <a:xfrm>
          <a:off x="0" y="0"/>
          <a:ext cx="0" cy="0"/>
          <a:chOff x="0" y="0"/>
          <a:chExt cx="0" cy="0"/>
        </a:xfrm>
      </p:grpSpPr>
      <p:sp>
        <p:nvSpPr>
          <p:cNvPr id="20" name="Rounded Rectangle 19">
            <a:extLst>
              <a:ext uri="{FF2B5EF4-FFF2-40B4-BE49-F238E27FC236}">
                <a16:creationId xmlns:a16="http://schemas.microsoft.com/office/drawing/2014/main" id="{CED03CD9-694D-E74A-0CDC-076A66504EEA}"/>
              </a:ext>
            </a:extLst>
          </p:cNvPr>
          <p:cNvSpPr/>
          <p:nvPr/>
        </p:nvSpPr>
        <p:spPr>
          <a:xfrm>
            <a:off x="557" y="2764684"/>
            <a:ext cx="3009764" cy="4093316"/>
          </a:xfrm>
          <a:prstGeom prst="roundRect">
            <a:avLst>
              <a:gd name="adj" fmla="val 0"/>
            </a:avLst>
          </a:prstGeom>
          <a:gradFill>
            <a:gsLst>
              <a:gs pos="42000">
                <a:schemeClr val="bg1"/>
              </a:gs>
              <a:gs pos="100000">
                <a:srgbClr val="378EC4">
                  <a:alpha val="4000"/>
                </a:srgbClr>
              </a:gs>
            </a:gsLst>
            <a:lin ang="5400000" scaled="0"/>
          </a:gradFill>
          <a:ln w="38100">
            <a:noFill/>
          </a:ln>
        </p:spPr>
        <p:style>
          <a:lnRef idx="2">
            <a:schemeClr val="accent1">
              <a:shade val="15000"/>
            </a:schemeClr>
          </a:lnRef>
          <a:fillRef idx="1">
            <a:schemeClr val="accent1"/>
          </a:fillRef>
          <a:effectRef idx="0">
            <a:schemeClr val="accent1"/>
          </a:effectRef>
          <a:fontRef idx="minor">
            <a:schemeClr val="lt1"/>
          </a:fontRef>
        </p:style>
        <p:txBody>
          <a:bodyPr lIns="91440" tIns="274320" rIns="91440" bIns="182880" rtlCol="0" anchor="t"/>
          <a:lstStyle/>
          <a:p>
            <a:pPr algn="ctr">
              <a:spcAft>
                <a:spcPts val="800"/>
              </a:spcAft>
            </a:pPr>
            <a:endParaRPr lang="en-US" sz="1100" dirty="0">
              <a:solidFill>
                <a:schemeClr val="tx1"/>
              </a:solidFill>
              <a:latin typeface="Arial" panose="020B0604020202020204" pitchFamily="34" charset="0"/>
              <a:ea typeface="Open Sans" panose="020B0606030504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D326FA33-5168-4ED6-80BA-4DDFDDCAF604}"/>
              </a:ext>
            </a:extLst>
          </p:cNvPr>
          <p:cNvSpPr/>
          <p:nvPr/>
        </p:nvSpPr>
        <p:spPr>
          <a:xfrm>
            <a:off x="15218" y="0"/>
            <a:ext cx="2970094" cy="2337596"/>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4" name="Rectangle 3">
            <a:extLst>
              <a:ext uri="{FF2B5EF4-FFF2-40B4-BE49-F238E27FC236}">
                <a16:creationId xmlns:a16="http://schemas.microsoft.com/office/drawing/2014/main" id="{C138373E-72E4-5D14-730F-99AA54D4623D}"/>
              </a:ext>
            </a:extLst>
          </p:cNvPr>
          <p:cNvSpPr/>
          <p:nvPr/>
        </p:nvSpPr>
        <p:spPr>
          <a:xfrm>
            <a:off x="3000283" y="0"/>
            <a:ext cx="9191408" cy="6858000"/>
          </a:xfrm>
          <a:prstGeom prst="rect">
            <a:avLst/>
          </a:prstGeom>
          <a:gradFill flip="none" rotWithShape="1">
            <a:gsLst>
              <a:gs pos="24000">
                <a:srgbClr val="3A8DC2">
                  <a:alpha val="2000"/>
                </a:srgbClr>
              </a:gs>
              <a:gs pos="100000">
                <a:srgbClr val="3A8DC2">
                  <a:alpha val="22000"/>
                </a:srgbClr>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cxnSp>
        <p:nvCxnSpPr>
          <p:cNvPr id="74" name="Straight Connector 73">
            <a:extLst>
              <a:ext uri="{FF2B5EF4-FFF2-40B4-BE49-F238E27FC236}">
                <a16:creationId xmlns:a16="http://schemas.microsoft.com/office/drawing/2014/main" id="{DF93355B-8709-6224-28D6-17D23E7C2ECE}"/>
              </a:ext>
            </a:extLst>
          </p:cNvPr>
          <p:cNvCxnSpPr>
            <a:cxnSpLocks/>
          </p:cNvCxnSpPr>
          <p:nvPr/>
        </p:nvCxnSpPr>
        <p:spPr>
          <a:xfrm flipH="1">
            <a:off x="3872072" y="6202032"/>
            <a:ext cx="7936151" cy="0"/>
          </a:xfrm>
          <a:prstGeom prst="line">
            <a:avLst/>
          </a:prstGeom>
          <a:ln w="19050" cmpd="sng">
            <a:solidFill>
              <a:schemeClr val="tx1">
                <a:alpha val="23228"/>
              </a:schemeClr>
            </a:solidFill>
            <a:prstDash val="solid"/>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B058CA89-464F-DDC0-235E-7CDB404CE1E6}"/>
              </a:ext>
            </a:extLst>
          </p:cNvPr>
          <p:cNvSpPr/>
          <p:nvPr/>
        </p:nvSpPr>
        <p:spPr>
          <a:xfrm flipV="1">
            <a:off x="4446601" y="810647"/>
            <a:ext cx="6911344" cy="5113889"/>
          </a:xfrm>
          <a:custGeom>
            <a:avLst/>
            <a:gdLst>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3864078 w 6902246"/>
              <a:gd name="connsiteY4" fmla="*/ 3264309 h 5152103"/>
              <a:gd name="connsiteX5" fmla="*/ 5830529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041058 w 6902246"/>
              <a:gd name="connsiteY4" fmla="*/ 3313470 h 5152103"/>
              <a:gd name="connsiteX5" fmla="*/ 5830529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041058 w 6902246"/>
              <a:gd name="connsiteY4" fmla="*/ 3313470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041058 w 6902246"/>
              <a:gd name="connsiteY4" fmla="*/ 3313470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041058 w 6902246"/>
              <a:gd name="connsiteY4" fmla="*/ 3313470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227871 w 6902246"/>
              <a:gd name="connsiteY4" fmla="*/ 3500283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01032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79690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79690 w 6902246"/>
              <a:gd name="connsiteY5" fmla="*/ 4198374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69857 w 6902246"/>
              <a:gd name="connsiteY5" fmla="*/ 4227870 h 5152103"/>
              <a:gd name="connsiteX6" fmla="*/ 6902246 w 6902246"/>
              <a:gd name="connsiteY6" fmla="*/ 5152103 h 5152103"/>
              <a:gd name="connsiteX0" fmla="*/ 0 w 6902246"/>
              <a:gd name="connsiteY0" fmla="*/ 0 h 5152103"/>
              <a:gd name="connsiteX1" fmla="*/ 1740310 w 6902246"/>
              <a:gd name="connsiteY1" fmla="*/ 481780 h 5152103"/>
              <a:gd name="connsiteX2" fmla="*/ 2753033 w 6902246"/>
              <a:gd name="connsiteY2" fmla="*/ 1160206 h 5152103"/>
              <a:gd name="connsiteX3" fmla="*/ 3342968 w 6902246"/>
              <a:gd name="connsiteY3" fmla="*/ 2271251 h 5152103"/>
              <a:gd name="connsiteX4" fmla="*/ 4159046 w 6902246"/>
              <a:gd name="connsiteY4" fmla="*/ 3500283 h 5152103"/>
              <a:gd name="connsiteX5" fmla="*/ 5899354 w 6902246"/>
              <a:gd name="connsiteY5" fmla="*/ 4227870 h 5152103"/>
              <a:gd name="connsiteX6" fmla="*/ 6902246 w 6902246"/>
              <a:gd name="connsiteY6" fmla="*/ 5152103 h 5152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02246" h="5152103">
                <a:moveTo>
                  <a:pt x="0" y="0"/>
                </a:moveTo>
                <a:cubicBezTo>
                  <a:pt x="640735" y="144206"/>
                  <a:pt x="1281471" y="288412"/>
                  <a:pt x="1740310" y="481780"/>
                </a:cubicBezTo>
                <a:cubicBezTo>
                  <a:pt x="2199149" y="675148"/>
                  <a:pt x="2485923" y="861961"/>
                  <a:pt x="2753033" y="1160206"/>
                </a:cubicBezTo>
                <a:cubicBezTo>
                  <a:pt x="3020143" y="1458451"/>
                  <a:pt x="3108633" y="1881238"/>
                  <a:pt x="3342968" y="2271251"/>
                </a:cubicBezTo>
                <a:cubicBezTo>
                  <a:pt x="3577303" y="2661264"/>
                  <a:pt x="3732982" y="3174180"/>
                  <a:pt x="4159046" y="3500283"/>
                </a:cubicBezTo>
                <a:cubicBezTo>
                  <a:pt x="4585110" y="3826386"/>
                  <a:pt x="5373329" y="4031225"/>
                  <a:pt x="5899354" y="4227870"/>
                </a:cubicBezTo>
                <a:cubicBezTo>
                  <a:pt x="6553199" y="4522837"/>
                  <a:pt x="6619568" y="4832554"/>
                  <a:pt x="6902246" y="5152103"/>
                </a:cubicBezTo>
              </a:path>
            </a:pathLst>
          </a:custGeom>
          <a:noFill/>
          <a:ln w="76200">
            <a:gradFill>
              <a:gsLst>
                <a:gs pos="52000">
                  <a:srgbClr val="3A8DC2"/>
                </a:gs>
                <a:gs pos="0">
                  <a:srgbClr val="48488F"/>
                </a:gs>
                <a:gs pos="100000">
                  <a:srgbClr val="48488F"/>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21" name="Rectangle 20">
            <a:extLst>
              <a:ext uri="{FF2B5EF4-FFF2-40B4-BE49-F238E27FC236}">
                <a16:creationId xmlns:a16="http://schemas.microsoft.com/office/drawing/2014/main" id="{E8C0ADA2-F218-8420-34D6-3080B8E1C8B3}"/>
              </a:ext>
            </a:extLst>
          </p:cNvPr>
          <p:cNvSpPr/>
          <p:nvPr/>
        </p:nvSpPr>
        <p:spPr>
          <a:xfrm>
            <a:off x="323379" y="306636"/>
            <a:ext cx="2389605" cy="18268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34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Arial Nova" panose="020B0504020202020204" pitchFamily="34" charset="0"/>
                <a:ea typeface="+mn-ea"/>
                <a:cs typeface="+mn-cs"/>
              </a:rPr>
              <a:t>Eras of </a:t>
            </a:r>
            <a:br>
              <a:rPr kumimoji="0" lang="en-US" sz="2600" b="1" i="0" u="none" strike="noStrike" kern="1200" cap="none" spc="0" normalizeH="0" baseline="0" noProof="0" dirty="0">
                <a:ln>
                  <a:noFill/>
                </a:ln>
                <a:solidFill>
                  <a:schemeClr val="bg1"/>
                </a:solidFill>
                <a:effectLst/>
                <a:uLnTx/>
                <a:uFillTx/>
                <a:latin typeface="Arial Nova" panose="020B0504020202020204" pitchFamily="34" charset="0"/>
                <a:ea typeface="+mn-ea"/>
                <a:cs typeface="+mn-cs"/>
              </a:rPr>
            </a:br>
            <a:r>
              <a:rPr kumimoji="0" lang="en-US" sz="2600" b="1" i="0" u="none" strike="noStrike" kern="1200" cap="none" spc="0" normalizeH="0" baseline="0" noProof="0" dirty="0">
                <a:ln>
                  <a:noFill/>
                </a:ln>
                <a:solidFill>
                  <a:schemeClr val="bg1"/>
                </a:solidFill>
                <a:effectLst/>
                <a:uLnTx/>
                <a:uFillTx/>
                <a:latin typeface="Arial Nova" panose="020B0504020202020204" pitchFamily="34" charset="0"/>
                <a:ea typeface="+mn-ea"/>
                <a:cs typeface="+mn-cs"/>
              </a:rPr>
              <a:t>Insurance Technology of Manual Effort </a:t>
            </a:r>
          </a:p>
        </p:txBody>
      </p:sp>
      <p:sp>
        <p:nvSpPr>
          <p:cNvPr id="68" name="Rectangle 67">
            <a:extLst>
              <a:ext uri="{FF2B5EF4-FFF2-40B4-BE49-F238E27FC236}">
                <a16:creationId xmlns:a16="http://schemas.microsoft.com/office/drawing/2014/main" id="{54648EA6-AAFA-BB57-A7ED-8006DB8A9AFE}"/>
              </a:ext>
            </a:extLst>
          </p:cNvPr>
          <p:cNvSpPr/>
          <p:nvPr/>
        </p:nvSpPr>
        <p:spPr>
          <a:xfrm rot="16200000">
            <a:off x="2609122" y="3060255"/>
            <a:ext cx="1880420" cy="3696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A8DC2"/>
                </a:solidFill>
                <a:effectLst/>
                <a:uLnTx/>
                <a:uFillTx/>
                <a:latin typeface="Arial Nova" panose="020B0504020202020204" pitchFamily="34" charset="0"/>
                <a:ea typeface="+mn-ea"/>
                <a:cs typeface="+mn-cs"/>
              </a:rPr>
              <a:t>Automation</a:t>
            </a:r>
          </a:p>
        </p:txBody>
      </p:sp>
      <p:cxnSp>
        <p:nvCxnSpPr>
          <p:cNvPr id="73" name="Straight Connector 72">
            <a:extLst>
              <a:ext uri="{FF2B5EF4-FFF2-40B4-BE49-F238E27FC236}">
                <a16:creationId xmlns:a16="http://schemas.microsoft.com/office/drawing/2014/main" id="{AA00B298-348B-7BE3-BB64-4E63622BFFC0}"/>
              </a:ext>
            </a:extLst>
          </p:cNvPr>
          <p:cNvCxnSpPr>
            <a:cxnSpLocks/>
          </p:cNvCxnSpPr>
          <p:nvPr/>
        </p:nvCxnSpPr>
        <p:spPr>
          <a:xfrm>
            <a:off x="3872072" y="633309"/>
            <a:ext cx="0" cy="5568723"/>
          </a:xfrm>
          <a:prstGeom prst="line">
            <a:avLst/>
          </a:prstGeom>
          <a:ln w="19050" cmpd="sng">
            <a:solidFill>
              <a:schemeClr val="tx1">
                <a:alpha val="23228"/>
              </a:schemeClr>
            </a:solidFill>
            <a:prstDash val="solid"/>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88F1AFD8-B6F4-8161-23B1-AF3B4B2D8312}"/>
              </a:ext>
            </a:extLst>
          </p:cNvPr>
          <p:cNvSpPr/>
          <p:nvPr/>
        </p:nvSpPr>
        <p:spPr>
          <a:xfrm>
            <a:off x="6798902" y="6333151"/>
            <a:ext cx="2235619" cy="3580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A8DC2"/>
                </a:solidFill>
                <a:effectLst/>
                <a:uLnTx/>
                <a:uFillTx/>
                <a:latin typeface="Arial Nova" panose="020B0504020202020204" pitchFamily="34" charset="0"/>
                <a:ea typeface="+mn-ea"/>
                <a:cs typeface="+mn-cs"/>
              </a:rPr>
              <a:t>Digital Maturity</a:t>
            </a:r>
          </a:p>
        </p:txBody>
      </p:sp>
      <p:grpSp>
        <p:nvGrpSpPr>
          <p:cNvPr id="10" name="Group 9">
            <a:extLst>
              <a:ext uri="{FF2B5EF4-FFF2-40B4-BE49-F238E27FC236}">
                <a16:creationId xmlns:a16="http://schemas.microsoft.com/office/drawing/2014/main" id="{9D39CBF5-9E21-D290-89CA-6D59A48FB424}"/>
              </a:ext>
            </a:extLst>
          </p:cNvPr>
          <p:cNvGrpSpPr/>
          <p:nvPr/>
        </p:nvGrpSpPr>
        <p:grpSpPr>
          <a:xfrm>
            <a:off x="7074223" y="4124954"/>
            <a:ext cx="2835442" cy="708967"/>
            <a:chOff x="6707031" y="1651936"/>
            <a:chExt cx="2835442" cy="708967"/>
          </a:xfrm>
        </p:grpSpPr>
        <p:grpSp>
          <p:nvGrpSpPr>
            <p:cNvPr id="29" name="Group 28">
              <a:extLst>
                <a:ext uri="{FF2B5EF4-FFF2-40B4-BE49-F238E27FC236}">
                  <a16:creationId xmlns:a16="http://schemas.microsoft.com/office/drawing/2014/main" id="{4E213A36-9EFF-E4B5-71D5-63AA9DAB4E64}"/>
                </a:ext>
              </a:extLst>
            </p:cNvPr>
            <p:cNvGrpSpPr/>
            <p:nvPr/>
          </p:nvGrpSpPr>
          <p:grpSpPr>
            <a:xfrm>
              <a:off x="6707031" y="1747898"/>
              <a:ext cx="613005" cy="613005"/>
              <a:chOff x="2359741" y="2684206"/>
              <a:chExt cx="668594" cy="668594"/>
            </a:xfrm>
          </p:grpSpPr>
          <p:sp>
            <p:nvSpPr>
              <p:cNvPr id="33" name="Oval 32">
                <a:extLst>
                  <a:ext uri="{FF2B5EF4-FFF2-40B4-BE49-F238E27FC236}">
                    <a16:creationId xmlns:a16="http://schemas.microsoft.com/office/drawing/2014/main" id="{25F30F6E-9AD4-E026-7D4C-DB7B1867E11D}"/>
                  </a:ext>
                </a:extLst>
              </p:cNvPr>
              <p:cNvSpPr/>
              <p:nvPr/>
            </p:nvSpPr>
            <p:spPr>
              <a:xfrm>
                <a:off x="2359741" y="2684206"/>
                <a:ext cx="668594" cy="668594"/>
              </a:xfrm>
              <a:prstGeom prst="ellipse">
                <a:avLst/>
              </a:prstGeom>
              <a:gradFill flip="none" rotWithShape="1">
                <a:gsLst>
                  <a:gs pos="0">
                    <a:srgbClr val="942D47"/>
                  </a:gs>
                  <a:gs pos="97000">
                    <a:srgbClr val="942D47">
                      <a:alpha val="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34" name="Oval 33">
                <a:extLst>
                  <a:ext uri="{FF2B5EF4-FFF2-40B4-BE49-F238E27FC236}">
                    <a16:creationId xmlns:a16="http://schemas.microsoft.com/office/drawing/2014/main" id="{F23EACDD-2A33-3117-153F-1DD7BCC8B082}"/>
                  </a:ext>
                </a:extLst>
              </p:cNvPr>
              <p:cNvSpPr/>
              <p:nvPr/>
            </p:nvSpPr>
            <p:spPr>
              <a:xfrm>
                <a:off x="2576051" y="2900516"/>
                <a:ext cx="235974" cy="235974"/>
              </a:xfrm>
              <a:prstGeom prst="ellipse">
                <a:avLst/>
              </a:prstGeom>
              <a:solidFill>
                <a:srgbClr val="942D47"/>
              </a:soli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grpSp>
        <p:cxnSp>
          <p:nvCxnSpPr>
            <p:cNvPr id="30" name="Straight Connector 29">
              <a:extLst>
                <a:ext uri="{FF2B5EF4-FFF2-40B4-BE49-F238E27FC236}">
                  <a16:creationId xmlns:a16="http://schemas.microsoft.com/office/drawing/2014/main" id="{79A67A46-3FB9-76CD-EA23-A1A510FA6CE8}"/>
                </a:ext>
              </a:extLst>
            </p:cNvPr>
            <p:cNvCxnSpPr>
              <a:cxnSpLocks/>
              <a:endCxn id="31" idx="1"/>
            </p:cNvCxnSpPr>
            <p:nvPr/>
          </p:nvCxnSpPr>
          <p:spPr>
            <a:xfrm flipV="1">
              <a:off x="7024673" y="1880537"/>
              <a:ext cx="414680" cy="178980"/>
            </a:xfrm>
            <a:prstGeom prst="line">
              <a:avLst/>
            </a:prstGeom>
            <a:ln w="28575">
              <a:solidFill>
                <a:srgbClr val="942D47"/>
              </a:solidFill>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1F2A0390-89B4-3E88-7287-194BC936AAF0}"/>
                </a:ext>
              </a:extLst>
            </p:cNvPr>
            <p:cNvSpPr/>
            <p:nvPr/>
          </p:nvSpPr>
          <p:spPr>
            <a:xfrm>
              <a:off x="7439353" y="1651936"/>
              <a:ext cx="2103120" cy="457200"/>
            </a:xfrm>
            <a:prstGeom prst="roundRect">
              <a:avLst>
                <a:gd name="adj" fmla="val 8494"/>
              </a:avLst>
            </a:prstGeom>
            <a:solidFill>
              <a:srgbClr val="942D47"/>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0" tIns="27432"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Arial Nova" panose="020B0504020202020204" pitchFamily="34" charset="0"/>
                  <a:ea typeface="+mn-ea"/>
                  <a:cs typeface="+mn-cs"/>
                </a:rPr>
                <a:t>Legacy System</a:t>
              </a:r>
              <a:endParaRPr kumimoji="0" lang="en-US" sz="1400" b="1" i="0" u="none" strike="noStrike" kern="1200" cap="none" spc="0" normalizeH="0" baseline="0" noProof="0">
                <a:ln>
                  <a:noFill/>
                </a:ln>
                <a:solidFill>
                  <a:srgbClr val="FFFFFF"/>
                </a:solidFill>
                <a:effectLst/>
                <a:uLnTx/>
                <a:uFillTx/>
                <a:latin typeface="Arial Nova" panose="020B0504020202020204" pitchFamily="34" charset="0"/>
                <a:ea typeface="+mn-ea"/>
                <a:cs typeface="+mn-cs"/>
              </a:endParaRPr>
            </a:p>
          </p:txBody>
        </p:sp>
        <p:grpSp>
          <p:nvGrpSpPr>
            <p:cNvPr id="6" name="Group 5">
              <a:extLst>
                <a:ext uri="{FF2B5EF4-FFF2-40B4-BE49-F238E27FC236}">
                  <a16:creationId xmlns:a16="http://schemas.microsoft.com/office/drawing/2014/main" id="{85120FE2-4F55-6E79-1A8C-568DC6E6AA3D}"/>
                </a:ext>
              </a:extLst>
            </p:cNvPr>
            <p:cNvGrpSpPr/>
            <p:nvPr/>
          </p:nvGrpSpPr>
          <p:grpSpPr>
            <a:xfrm>
              <a:off x="7562324" y="1757092"/>
              <a:ext cx="243673" cy="246888"/>
              <a:chOff x="7562322" y="1885533"/>
              <a:chExt cx="243673" cy="246888"/>
            </a:xfrm>
          </p:grpSpPr>
          <p:sp>
            <p:nvSpPr>
              <p:cNvPr id="76" name="Google Shape;3086;p94">
                <a:extLst>
                  <a:ext uri="{FF2B5EF4-FFF2-40B4-BE49-F238E27FC236}">
                    <a16:creationId xmlns:a16="http://schemas.microsoft.com/office/drawing/2014/main" id="{17CB891B-3DE3-D5A9-75F8-24A14B0A0359}"/>
                  </a:ext>
                </a:extLst>
              </p:cNvPr>
              <p:cNvSpPr/>
              <p:nvPr/>
            </p:nvSpPr>
            <p:spPr>
              <a:xfrm>
                <a:off x="7597672" y="1930830"/>
                <a:ext cx="28451" cy="16802"/>
              </a:xfrm>
              <a:custGeom>
                <a:avLst/>
                <a:gdLst/>
                <a:ahLst/>
                <a:cxnLst/>
                <a:rect l="l" t="t" r="r" b="b"/>
                <a:pathLst>
                  <a:path w="51567" h="30453" extrusionOk="0">
                    <a:moveTo>
                      <a:pt x="0" y="0"/>
                    </a:moveTo>
                    <a:lnTo>
                      <a:pt x="51567" y="0"/>
                    </a:lnTo>
                    <a:lnTo>
                      <a:pt x="51567" y="30453"/>
                    </a:lnTo>
                    <a:lnTo>
                      <a:pt x="0" y="30453"/>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77" name="Google Shape;3087;p94">
                <a:extLst>
                  <a:ext uri="{FF2B5EF4-FFF2-40B4-BE49-F238E27FC236}">
                    <a16:creationId xmlns:a16="http://schemas.microsoft.com/office/drawing/2014/main" id="{567BDE58-BE0D-8AD4-8874-A50814553B5E}"/>
                  </a:ext>
                </a:extLst>
              </p:cNvPr>
              <p:cNvSpPr/>
              <p:nvPr/>
            </p:nvSpPr>
            <p:spPr>
              <a:xfrm>
                <a:off x="7670397" y="1930830"/>
                <a:ext cx="28451" cy="16802"/>
              </a:xfrm>
              <a:custGeom>
                <a:avLst/>
                <a:gdLst/>
                <a:ahLst/>
                <a:cxnLst/>
                <a:rect l="l" t="t" r="r" b="b"/>
                <a:pathLst>
                  <a:path w="51567" h="30453" extrusionOk="0">
                    <a:moveTo>
                      <a:pt x="0" y="0"/>
                    </a:moveTo>
                    <a:lnTo>
                      <a:pt x="51568" y="0"/>
                    </a:lnTo>
                    <a:lnTo>
                      <a:pt x="51568" y="30453"/>
                    </a:lnTo>
                    <a:lnTo>
                      <a:pt x="0" y="30453"/>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78" name="Google Shape;3088;p94">
                <a:extLst>
                  <a:ext uri="{FF2B5EF4-FFF2-40B4-BE49-F238E27FC236}">
                    <a16:creationId xmlns:a16="http://schemas.microsoft.com/office/drawing/2014/main" id="{0DC119BC-DC56-0B0E-24F6-DE1F75FF1435}"/>
                  </a:ext>
                </a:extLst>
              </p:cNvPr>
              <p:cNvSpPr/>
              <p:nvPr/>
            </p:nvSpPr>
            <p:spPr>
              <a:xfrm>
                <a:off x="7743121" y="1930830"/>
                <a:ext cx="28451" cy="16802"/>
              </a:xfrm>
              <a:custGeom>
                <a:avLst/>
                <a:gdLst/>
                <a:ahLst/>
                <a:cxnLst/>
                <a:rect l="l" t="t" r="r" b="b"/>
                <a:pathLst>
                  <a:path w="51567" h="30453" extrusionOk="0">
                    <a:moveTo>
                      <a:pt x="0" y="0"/>
                    </a:moveTo>
                    <a:lnTo>
                      <a:pt x="51567" y="0"/>
                    </a:lnTo>
                    <a:lnTo>
                      <a:pt x="51567" y="30453"/>
                    </a:lnTo>
                    <a:lnTo>
                      <a:pt x="0" y="30453"/>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79" name="Google Shape;3089;p94">
                <a:extLst>
                  <a:ext uri="{FF2B5EF4-FFF2-40B4-BE49-F238E27FC236}">
                    <a16:creationId xmlns:a16="http://schemas.microsoft.com/office/drawing/2014/main" id="{9F4A5204-C0D0-87D3-F5F9-E83AA2C437C5}"/>
                  </a:ext>
                </a:extLst>
              </p:cNvPr>
              <p:cNvSpPr/>
              <p:nvPr/>
            </p:nvSpPr>
            <p:spPr>
              <a:xfrm>
                <a:off x="7562322" y="1885533"/>
                <a:ext cx="243673" cy="246888"/>
              </a:xfrm>
              <a:custGeom>
                <a:avLst/>
                <a:gdLst/>
                <a:ahLst/>
                <a:cxnLst/>
                <a:rect l="l" t="t" r="r" b="b"/>
                <a:pathLst>
                  <a:path w="441648" h="447475" extrusionOk="0">
                    <a:moveTo>
                      <a:pt x="0" y="0"/>
                    </a:moveTo>
                    <a:lnTo>
                      <a:pt x="0" y="447475"/>
                    </a:lnTo>
                    <a:lnTo>
                      <a:pt x="441649" y="447475"/>
                    </a:lnTo>
                    <a:lnTo>
                      <a:pt x="441649" y="0"/>
                    </a:lnTo>
                    <a:close/>
                    <a:moveTo>
                      <a:pt x="266046" y="42697"/>
                    </a:moveTo>
                    <a:lnTo>
                      <a:pt x="266046" y="404779"/>
                    </a:lnTo>
                    <a:lnTo>
                      <a:pt x="178463" y="404779"/>
                    </a:lnTo>
                    <a:lnTo>
                      <a:pt x="178463" y="42821"/>
                    </a:lnTo>
                    <a:close/>
                    <a:moveTo>
                      <a:pt x="42796" y="42697"/>
                    </a:moveTo>
                    <a:lnTo>
                      <a:pt x="136102" y="42697"/>
                    </a:lnTo>
                    <a:lnTo>
                      <a:pt x="136102" y="404779"/>
                    </a:lnTo>
                    <a:lnTo>
                      <a:pt x="42796" y="404779"/>
                    </a:lnTo>
                    <a:close/>
                    <a:moveTo>
                      <a:pt x="399412" y="404779"/>
                    </a:moveTo>
                    <a:lnTo>
                      <a:pt x="308657" y="404779"/>
                    </a:lnTo>
                    <a:lnTo>
                      <a:pt x="308657" y="42821"/>
                    </a:lnTo>
                    <a:lnTo>
                      <a:pt x="399163" y="42821"/>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80" name="Google Shape;3090;p94">
                <a:extLst>
                  <a:ext uri="{FF2B5EF4-FFF2-40B4-BE49-F238E27FC236}">
                    <a16:creationId xmlns:a16="http://schemas.microsoft.com/office/drawing/2014/main" id="{8D7600F7-0E21-EEF1-1D8D-580948CF9212}"/>
                  </a:ext>
                </a:extLst>
              </p:cNvPr>
              <p:cNvSpPr/>
              <p:nvPr/>
            </p:nvSpPr>
            <p:spPr>
              <a:xfrm>
                <a:off x="7594103" y="2008977"/>
                <a:ext cx="21107" cy="21088"/>
              </a:xfrm>
              <a:custGeom>
                <a:avLst/>
                <a:gdLst/>
                <a:ahLst/>
                <a:cxnLst/>
                <a:rect l="l" t="t" r="r" b="b"/>
                <a:pathLst>
                  <a:path w="38255" h="38221" extrusionOk="0">
                    <a:moveTo>
                      <a:pt x="0" y="0"/>
                    </a:moveTo>
                    <a:lnTo>
                      <a:pt x="38255" y="0"/>
                    </a:lnTo>
                    <a:lnTo>
                      <a:pt x="38255" y="38222"/>
                    </a:lnTo>
                    <a:lnTo>
                      <a:pt x="0" y="38222"/>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Google Shape;3091;p94">
                <a:extLst>
                  <a:ext uri="{FF2B5EF4-FFF2-40B4-BE49-F238E27FC236}">
                    <a16:creationId xmlns:a16="http://schemas.microsoft.com/office/drawing/2014/main" id="{BD372D37-C259-1F29-A3D3-FA9A1B370551}"/>
                  </a:ext>
                </a:extLst>
              </p:cNvPr>
              <p:cNvSpPr/>
              <p:nvPr/>
            </p:nvSpPr>
            <p:spPr>
              <a:xfrm>
                <a:off x="7669950" y="2008977"/>
                <a:ext cx="21107" cy="21088"/>
              </a:xfrm>
              <a:custGeom>
                <a:avLst/>
                <a:gdLst/>
                <a:ahLst/>
                <a:cxnLst/>
                <a:rect l="l" t="t" r="r" b="b"/>
                <a:pathLst>
                  <a:path w="38255" h="38221" extrusionOk="0">
                    <a:moveTo>
                      <a:pt x="0" y="0"/>
                    </a:moveTo>
                    <a:lnTo>
                      <a:pt x="38256" y="0"/>
                    </a:lnTo>
                    <a:lnTo>
                      <a:pt x="38256" y="38222"/>
                    </a:lnTo>
                    <a:lnTo>
                      <a:pt x="0" y="38222"/>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83" name="Google Shape;3092;p94">
                <a:extLst>
                  <a:ext uri="{FF2B5EF4-FFF2-40B4-BE49-F238E27FC236}">
                    <a16:creationId xmlns:a16="http://schemas.microsoft.com/office/drawing/2014/main" id="{B304DB5C-A2EB-D21B-2A76-BD583BDF77C0}"/>
                  </a:ext>
                </a:extLst>
              </p:cNvPr>
              <p:cNvSpPr/>
              <p:nvPr/>
            </p:nvSpPr>
            <p:spPr>
              <a:xfrm>
                <a:off x="7742400" y="2008977"/>
                <a:ext cx="21107" cy="21088"/>
              </a:xfrm>
              <a:custGeom>
                <a:avLst/>
                <a:gdLst/>
                <a:ahLst/>
                <a:cxnLst/>
                <a:rect l="l" t="t" r="r" b="b"/>
                <a:pathLst>
                  <a:path w="38255" h="38221" extrusionOk="0">
                    <a:moveTo>
                      <a:pt x="0" y="0"/>
                    </a:moveTo>
                    <a:lnTo>
                      <a:pt x="38256" y="0"/>
                    </a:lnTo>
                    <a:lnTo>
                      <a:pt x="38256" y="38222"/>
                    </a:lnTo>
                    <a:lnTo>
                      <a:pt x="0" y="38222"/>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grpSp>
      </p:grpSp>
      <p:grpSp>
        <p:nvGrpSpPr>
          <p:cNvPr id="11" name="Group 10">
            <a:extLst>
              <a:ext uri="{FF2B5EF4-FFF2-40B4-BE49-F238E27FC236}">
                <a16:creationId xmlns:a16="http://schemas.microsoft.com/office/drawing/2014/main" id="{3FD878E5-643D-1A68-CC44-6F349BC99E53}"/>
              </a:ext>
            </a:extLst>
          </p:cNvPr>
          <p:cNvGrpSpPr/>
          <p:nvPr/>
        </p:nvGrpSpPr>
        <p:grpSpPr>
          <a:xfrm>
            <a:off x="7687228" y="2973829"/>
            <a:ext cx="4190517" cy="613005"/>
            <a:chOff x="7499494" y="3178223"/>
            <a:chExt cx="4190517" cy="613005"/>
          </a:xfrm>
        </p:grpSpPr>
        <p:grpSp>
          <p:nvGrpSpPr>
            <p:cNvPr id="36" name="Group 35">
              <a:extLst>
                <a:ext uri="{FF2B5EF4-FFF2-40B4-BE49-F238E27FC236}">
                  <a16:creationId xmlns:a16="http://schemas.microsoft.com/office/drawing/2014/main" id="{AB770C93-81F8-7CDA-DE87-8FFD36F40320}"/>
                </a:ext>
              </a:extLst>
            </p:cNvPr>
            <p:cNvGrpSpPr/>
            <p:nvPr/>
          </p:nvGrpSpPr>
          <p:grpSpPr>
            <a:xfrm>
              <a:off x="7499494" y="3178223"/>
              <a:ext cx="613005" cy="613005"/>
              <a:chOff x="2359741" y="2684206"/>
              <a:chExt cx="668594" cy="668594"/>
            </a:xfrm>
          </p:grpSpPr>
          <p:sp>
            <p:nvSpPr>
              <p:cNvPr id="40" name="Oval 39">
                <a:extLst>
                  <a:ext uri="{FF2B5EF4-FFF2-40B4-BE49-F238E27FC236}">
                    <a16:creationId xmlns:a16="http://schemas.microsoft.com/office/drawing/2014/main" id="{CAFA7259-9E3F-68E2-A338-3738D9FBA2A9}"/>
                  </a:ext>
                </a:extLst>
              </p:cNvPr>
              <p:cNvSpPr/>
              <p:nvPr/>
            </p:nvSpPr>
            <p:spPr>
              <a:xfrm>
                <a:off x="2359741" y="2684206"/>
                <a:ext cx="668594" cy="668594"/>
              </a:xfrm>
              <a:prstGeom prst="ellipse">
                <a:avLst/>
              </a:prstGeom>
              <a:gradFill flip="none" rotWithShape="1">
                <a:gsLst>
                  <a:gs pos="0">
                    <a:srgbClr val="3A8DC2"/>
                  </a:gs>
                  <a:gs pos="97000">
                    <a:srgbClr val="3A8DC2">
                      <a:alpha val="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41" name="Oval 40">
                <a:extLst>
                  <a:ext uri="{FF2B5EF4-FFF2-40B4-BE49-F238E27FC236}">
                    <a16:creationId xmlns:a16="http://schemas.microsoft.com/office/drawing/2014/main" id="{36C04B6F-D254-25C6-F00A-14A28BED0C2D}"/>
                  </a:ext>
                </a:extLst>
              </p:cNvPr>
              <p:cNvSpPr/>
              <p:nvPr/>
            </p:nvSpPr>
            <p:spPr>
              <a:xfrm>
                <a:off x="2590992" y="2885575"/>
                <a:ext cx="235974" cy="235974"/>
              </a:xfrm>
              <a:prstGeom prst="ellipse">
                <a:avLst/>
              </a:prstGeom>
              <a:solidFill>
                <a:srgbClr val="3A8DC2"/>
              </a:soli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grpSp>
        <p:cxnSp>
          <p:nvCxnSpPr>
            <p:cNvPr id="37" name="Straight Connector 36">
              <a:extLst>
                <a:ext uri="{FF2B5EF4-FFF2-40B4-BE49-F238E27FC236}">
                  <a16:creationId xmlns:a16="http://schemas.microsoft.com/office/drawing/2014/main" id="{4654278E-39F0-93BA-EAD8-801B6E828026}"/>
                </a:ext>
              </a:extLst>
            </p:cNvPr>
            <p:cNvCxnSpPr>
              <a:cxnSpLocks/>
              <a:stCxn id="41" idx="2"/>
              <a:endCxn id="38" idx="1"/>
            </p:cNvCxnSpPr>
            <p:nvPr/>
          </p:nvCxnSpPr>
          <p:spPr>
            <a:xfrm flipV="1">
              <a:off x="7711518" y="3460493"/>
              <a:ext cx="761304" cy="10534"/>
            </a:xfrm>
            <a:prstGeom prst="line">
              <a:avLst/>
            </a:prstGeom>
            <a:ln w="28575">
              <a:solidFill>
                <a:srgbClr val="3A8DC2"/>
              </a:solidFill>
            </a:ln>
          </p:spPr>
          <p:style>
            <a:lnRef idx="1">
              <a:schemeClr val="accent1"/>
            </a:lnRef>
            <a:fillRef idx="0">
              <a:schemeClr val="accent1"/>
            </a:fillRef>
            <a:effectRef idx="0">
              <a:schemeClr val="accent1"/>
            </a:effectRef>
            <a:fontRef idx="minor">
              <a:schemeClr val="tx1"/>
            </a:fontRef>
          </p:style>
        </p:cxnSp>
        <p:sp>
          <p:nvSpPr>
            <p:cNvPr id="38" name="Rectangle: Rounded Corners 37">
              <a:extLst>
                <a:ext uri="{FF2B5EF4-FFF2-40B4-BE49-F238E27FC236}">
                  <a16:creationId xmlns:a16="http://schemas.microsoft.com/office/drawing/2014/main" id="{7F0065B2-8DB6-067A-8303-950AA09D1D14}"/>
                </a:ext>
              </a:extLst>
            </p:cNvPr>
            <p:cNvSpPr/>
            <p:nvPr/>
          </p:nvSpPr>
          <p:spPr>
            <a:xfrm>
              <a:off x="8472822" y="3231893"/>
              <a:ext cx="3217189" cy="457200"/>
            </a:xfrm>
            <a:prstGeom prst="roundRect">
              <a:avLst>
                <a:gd name="adj" fmla="val 11246"/>
              </a:avLst>
            </a:prstGeom>
            <a:solidFill>
              <a:srgbClr val="3A8DC2"/>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0" tIns="27432" rIns="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Arial Nova"/>
                </a:rPr>
                <a:t>Core &amp; Data </a:t>
              </a:r>
              <a:r>
                <a:rPr lang="en-US" sz="1600" b="1">
                  <a:solidFill>
                    <a:srgbClr val="FFFFFF"/>
                  </a:solidFill>
                  <a:latin typeface="Arial Nova"/>
                </a:rPr>
                <a:t>Modernization</a:t>
              </a:r>
              <a:endParaRPr kumimoji="0" lang="en-US" sz="1400" b="1" i="0" u="none" strike="noStrike" kern="1200" cap="none" spc="0" normalizeH="0" baseline="0" noProof="0">
                <a:ln>
                  <a:noFill/>
                </a:ln>
                <a:solidFill>
                  <a:srgbClr val="FFFFFF"/>
                </a:solidFill>
                <a:effectLst/>
                <a:uLnTx/>
                <a:uFillTx/>
                <a:latin typeface="Arial Nova" panose="020B0504020202020204" pitchFamily="34" charset="0"/>
                <a:ea typeface="+mn-ea"/>
                <a:cs typeface="+mn-cs"/>
              </a:endParaRPr>
            </a:p>
          </p:txBody>
        </p:sp>
        <p:sp>
          <p:nvSpPr>
            <p:cNvPr id="84" name="Google Shape;2785;p92">
              <a:extLst>
                <a:ext uri="{FF2B5EF4-FFF2-40B4-BE49-F238E27FC236}">
                  <a16:creationId xmlns:a16="http://schemas.microsoft.com/office/drawing/2014/main" id="{093E5B93-4CEA-BBAD-9BB9-9C043B59CC9E}"/>
                </a:ext>
              </a:extLst>
            </p:cNvPr>
            <p:cNvSpPr>
              <a:spLocks noChangeAspect="1"/>
            </p:cNvSpPr>
            <p:nvPr/>
          </p:nvSpPr>
          <p:spPr>
            <a:xfrm>
              <a:off x="8621831" y="3358012"/>
              <a:ext cx="231107" cy="182880"/>
            </a:xfrm>
            <a:custGeom>
              <a:avLst/>
              <a:gdLst/>
              <a:ahLst/>
              <a:cxnLst/>
              <a:rect l="l" t="t" r="r" b="b"/>
              <a:pathLst>
                <a:path w="447869" h="354407" extrusionOk="0">
                  <a:moveTo>
                    <a:pt x="434433" y="277314"/>
                  </a:moveTo>
                  <a:lnTo>
                    <a:pt x="418385" y="277314"/>
                  </a:lnTo>
                  <a:lnTo>
                    <a:pt x="418385" y="13915"/>
                  </a:lnTo>
                  <a:cubicBezTo>
                    <a:pt x="418385" y="6231"/>
                    <a:pt x="412164" y="0"/>
                    <a:pt x="404451" y="0"/>
                  </a:cubicBezTo>
                  <a:lnTo>
                    <a:pt x="43667" y="0"/>
                  </a:lnTo>
                  <a:cubicBezTo>
                    <a:pt x="35954" y="0"/>
                    <a:pt x="29734" y="6231"/>
                    <a:pt x="29734" y="13915"/>
                  </a:cubicBezTo>
                  <a:lnTo>
                    <a:pt x="29734" y="277314"/>
                  </a:lnTo>
                  <a:lnTo>
                    <a:pt x="13934" y="277314"/>
                  </a:lnTo>
                  <a:cubicBezTo>
                    <a:pt x="6283" y="277314"/>
                    <a:pt x="62" y="283508"/>
                    <a:pt x="0" y="291167"/>
                  </a:cubicBezTo>
                  <a:lnTo>
                    <a:pt x="0" y="340555"/>
                  </a:lnTo>
                  <a:cubicBezTo>
                    <a:pt x="62" y="348214"/>
                    <a:pt x="6283" y="354408"/>
                    <a:pt x="13934" y="354408"/>
                  </a:cubicBezTo>
                  <a:lnTo>
                    <a:pt x="433998" y="354408"/>
                  </a:lnTo>
                  <a:cubicBezTo>
                    <a:pt x="441649" y="354408"/>
                    <a:pt x="447869" y="348208"/>
                    <a:pt x="447869" y="340555"/>
                  </a:cubicBezTo>
                  <a:lnTo>
                    <a:pt x="447869" y="291167"/>
                  </a:lnTo>
                  <a:cubicBezTo>
                    <a:pt x="447869" y="283682"/>
                    <a:pt x="441898" y="277550"/>
                    <a:pt x="434433" y="277314"/>
                  </a:cubicBezTo>
                  <a:close/>
                  <a:moveTo>
                    <a:pt x="374220" y="245321"/>
                  </a:moveTo>
                  <a:cubicBezTo>
                    <a:pt x="374220" y="253006"/>
                    <a:pt x="368000" y="259237"/>
                    <a:pt x="360286" y="259237"/>
                  </a:cubicBezTo>
                  <a:lnTo>
                    <a:pt x="88703" y="259237"/>
                  </a:lnTo>
                  <a:cubicBezTo>
                    <a:pt x="81052" y="259237"/>
                    <a:pt x="74832" y="253037"/>
                    <a:pt x="74832" y="245383"/>
                  </a:cubicBezTo>
                  <a:cubicBezTo>
                    <a:pt x="74832" y="245365"/>
                    <a:pt x="74832" y="245340"/>
                    <a:pt x="74832" y="245321"/>
                  </a:cubicBezTo>
                  <a:lnTo>
                    <a:pt x="74832" y="59762"/>
                  </a:lnTo>
                  <a:cubicBezTo>
                    <a:pt x="74832" y="52108"/>
                    <a:pt x="81052" y="45908"/>
                    <a:pt x="88703" y="45908"/>
                  </a:cubicBezTo>
                  <a:lnTo>
                    <a:pt x="360535" y="45908"/>
                  </a:lnTo>
                  <a:cubicBezTo>
                    <a:pt x="368186" y="45871"/>
                    <a:pt x="374407" y="52046"/>
                    <a:pt x="374468" y="59700"/>
                  </a:cubicBezTo>
                  <a:cubicBezTo>
                    <a:pt x="374468" y="59718"/>
                    <a:pt x="374468" y="59743"/>
                    <a:pt x="374468" y="59762"/>
                  </a:cubicBez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grpSp>
      <p:grpSp>
        <p:nvGrpSpPr>
          <p:cNvPr id="12" name="Group 11">
            <a:extLst>
              <a:ext uri="{FF2B5EF4-FFF2-40B4-BE49-F238E27FC236}">
                <a16:creationId xmlns:a16="http://schemas.microsoft.com/office/drawing/2014/main" id="{A00786FF-F7E4-6C1D-4242-AAB087287AAA}"/>
              </a:ext>
            </a:extLst>
          </p:cNvPr>
          <p:cNvGrpSpPr/>
          <p:nvPr/>
        </p:nvGrpSpPr>
        <p:grpSpPr>
          <a:xfrm>
            <a:off x="5443196" y="2151679"/>
            <a:ext cx="3473160" cy="613005"/>
            <a:chOff x="5283220" y="4056592"/>
            <a:chExt cx="3473160" cy="613005"/>
          </a:xfrm>
        </p:grpSpPr>
        <p:grpSp>
          <p:nvGrpSpPr>
            <p:cNvPr id="55" name="Group 54">
              <a:extLst>
                <a:ext uri="{FF2B5EF4-FFF2-40B4-BE49-F238E27FC236}">
                  <a16:creationId xmlns:a16="http://schemas.microsoft.com/office/drawing/2014/main" id="{7057ED00-767E-73BD-97F0-C7401037C247}"/>
                </a:ext>
              </a:extLst>
            </p:cNvPr>
            <p:cNvGrpSpPr/>
            <p:nvPr/>
          </p:nvGrpSpPr>
          <p:grpSpPr>
            <a:xfrm>
              <a:off x="8143375" y="4056592"/>
              <a:ext cx="613005" cy="613005"/>
              <a:chOff x="2359740" y="2638877"/>
              <a:chExt cx="668594" cy="668594"/>
            </a:xfrm>
          </p:grpSpPr>
          <p:sp>
            <p:nvSpPr>
              <p:cNvPr id="59" name="Oval 58">
                <a:extLst>
                  <a:ext uri="{FF2B5EF4-FFF2-40B4-BE49-F238E27FC236}">
                    <a16:creationId xmlns:a16="http://schemas.microsoft.com/office/drawing/2014/main" id="{D875EF20-317E-A4FA-18EF-CF6786BDA6C1}"/>
                  </a:ext>
                </a:extLst>
              </p:cNvPr>
              <p:cNvSpPr/>
              <p:nvPr/>
            </p:nvSpPr>
            <p:spPr>
              <a:xfrm>
                <a:off x="2359740" y="2638877"/>
                <a:ext cx="668594" cy="668594"/>
              </a:xfrm>
              <a:prstGeom prst="ellipse">
                <a:avLst/>
              </a:prstGeom>
              <a:gradFill flip="none" rotWithShape="1">
                <a:gsLst>
                  <a:gs pos="0">
                    <a:srgbClr val="48488F"/>
                  </a:gs>
                  <a:gs pos="97000">
                    <a:srgbClr val="48488F">
                      <a:alpha val="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60" name="Oval 59">
                <a:extLst>
                  <a:ext uri="{FF2B5EF4-FFF2-40B4-BE49-F238E27FC236}">
                    <a16:creationId xmlns:a16="http://schemas.microsoft.com/office/drawing/2014/main" id="{65CD75AC-2B10-5B01-CCC6-2C4A1CCCFF69}"/>
                  </a:ext>
                </a:extLst>
              </p:cNvPr>
              <p:cNvSpPr/>
              <p:nvPr/>
            </p:nvSpPr>
            <p:spPr>
              <a:xfrm>
                <a:off x="2576051" y="2855188"/>
                <a:ext cx="235974" cy="235974"/>
              </a:xfrm>
              <a:prstGeom prst="ellipse">
                <a:avLst/>
              </a:prstGeom>
              <a:solidFill>
                <a:srgbClr val="48488F"/>
              </a:soli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grpSp>
        <p:cxnSp>
          <p:nvCxnSpPr>
            <p:cNvPr id="56" name="Straight Connector 55">
              <a:extLst>
                <a:ext uri="{FF2B5EF4-FFF2-40B4-BE49-F238E27FC236}">
                  <a16:creationId xmlns:a16="http://schemas.microsoft.com/office/drawing/2014/main" id="{19136B78-1431-8A52-2D00-EEC9FC5FFEF5}"/>
                </a:ext>
              </a:extLst>
            </p:cNvPr>
            <p:cNvCxnSpPr>
              <a:cxnSpLocks/>
              <a:stCxn id="57" idx="3"/>
              <a:endCxn id="60" idx="6"/>
            </p:cNvCxnSpPr>
            <p:nvPr/>
          </p:nvCxnSpPr>
          <p:spPr>
            <a:xfrm>
              <a:off x="7834827" y="4363095"/>
              <a:ext cx="723228" cy="0"/>
            </a:xfrm>
            <a:prstGeom prst="line">
              <a:avLst/>
            </a:prstGeom>
            <a:ln w="28575">
              <a:solidFill>
                <a:srgbClr val="48488F"/>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5CC3682-3C8C-61C6-AA5B-4CAE4E8045ED}"/>
                </a:ext>
              </a:extLst>
            </p:cNvPr>
            <p:cNvGrpSpPr/>
            <p:nvPr/>
          </p:nvGrpSpPr>
          <p:grpSpPr>
            <a:xfrm>
              <a:off x="5283220" y="4134495"/>
              <a:ext cx="2551607" cy="457200"/>
              <a:chOff x="4933709" y="4000673"/>
              <a:chExt cx="2551607" cy="457200"/>
            </a:xfrm>
          </p:grpSpPr>
          <p:sp>
            <p:nvSpPr>
              <p:cNvPr id="57" name="Rectangle: Rounded Corners 56">
                <a:extLst>
                  <a:ext uri="{FF2B5EF4-FFF2-40B4-BE49-F238E27FC236}">
                    <a16:creationId xmlns:a16="http://schemas.microsoft.com/office/drawing/2014/main" id="{8E52BBE9-920F-9426-352C-33DE06838C82}"/>
                  </a:ext>
                </a:extLst>
              </p:cNvPr>
              <p:cNvSpPr/>
              <p:nvPr/>
            </p:nvSpPr>
            <p:spPr>
              <a:xfrm>
                <a:off x="4933709" y="4000673"/>
                <a:ext cx="2551607" cy="457200"/>
              </a:xfrm>
              <a:prstGeom prst="roundRect">
                <a:avLst>
                  <a:gd name="adj" fmla="val 12366"/>
                </a:avLst>
              </a:prstGeom>
              <a:solidFill>
                <a:srgbClr val="48488F"/>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0" tIns="27432" rIns="91440" bIns="45720" rtlCol="0" anchor="ctr"/>
              <a:lstStyle/>
              <a:p>
                <a:pPr>
                  <a:defRPr/>
                </a:pPr>
                <a:r>
                  <a:rPr lang="en-US" sz="1600" b="1">
                    <a:solidFill>
                      <a:srgbClr val="FFFFFF"/>
                    </a:solidFill>
                    <a:latin typeface="Arial Nova"/>
                  </a:rPr>
                  <a:t>AI Augmentation</a:t>
                </a:r>
                <a:endParaRPr lang="en-US">
                  <a:ea typeface="+mn-ea"/>
                  <a:cs typeface="+mn-cs"/>
                </a:endParaRPr>
              </a:p>
            </p:txBody>
          </p:sp>
          <p:grpSp>
            <p:nvGrpSpPr>
              <p:cNvPr id="7" name="Group 6">
                <a:extLst>
                  <a:ext uri="{FF2B5EF4-FFF2-40B4-BE49-F238E27FC236}">
                    <a16:creationId xmlns:a16="http://schemas.microsoft.com/office/drawing/2014/main" id="{B554036A-14BC-7D7A-C861-FE7B8272A600}"/>
                  </a:ext>
                </a:extLst>
              </p:cNvPr>
              <p:cNvGrpSpPr/>
              <p:nvPr/>
            </p:nvGrpSpPr>
            <p:grpSpPr>
              <a:xfrm>
                <a:off x="5027171" y="4108689"/>
                <a:ext cx="275020" cy="246888"/>
                <a:chOff x="4504089" y="3847119"/>
                <a:chExt cx="275020" cy="246888"/>
              </a:xfrm>
            </p:grpSpPr>
            <p:sp>
              <p:nvSpPr>
                <p:cNvPr id="86" name="Google Shape;2792;p92">
                  <a:extLst>
                    <a:ext uri="{FF2B5EF4-FFF2-40B4-BE49-F238E27FC236}">
                      <a16:creationId xmlns:a16="http://schemas.microsoft.com/office/drawing/2014/main" id="{A88BE5A7-9776-88F2-C860-66C031370391}"/>
                    </a:ext>
                  </a:extLst>
                </p:cNvPr>
                <p:cNvSpPr/>
                <p:nvPr/>
              </p:nvSpPr>
              <p:spPr>
                <a:xfrm>
                  <a:off x="4519177" y="3847119"/>
                  <a:ext cx="244844" cy="209198"/>
                </a:xfrm>
                <a:custGeom>
                  <a:avLst/>
                  <a:gdLst/>
                  <a:ahLst/>
                  <a:cxnLst/>
                  <a:rect l="l" t="t" r="r" b="b"/>
                  <a:pathLst>
                    <a:path w="398728" h="340678" extrusionOk="0">
                      <a:moveTo>
                        <a:pt x="398728" y="0"/>
                      </a:moveTo>
                      <a:lnTo>
                        <a:pt x="0" y="0"/>
                      </a:lnTo>
                      <a:lnTo>
                        <a:pt x="0" y="340679"/>
                      </a:lnTo>
                      <a:lnTo>
                        <a:pt x="398728" y="340679"/>
                      </a:lnTo>
                      <a:close/>
                      <a:moveTo>
                        <a:pt x="44165" y="296634"/>
                      </a:moveTo>
                      <a:lnTo>
                        <a:pt x="44165" y="44169"/>
                      </a:lnTo>
                      <a:lnTo>
                        <a:pt x="354314" y="44169"/>
                      </a:lnTo>
                      <a:lnTo>
                        <a:pt x="354314" y="296634"/>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87" name="Google Shape;2793;p92">
                  <a:extLst>
                    <a:ext uri="{FF2B5EF4-FFF2-40B4-BE49-F238E27FC236}">
                      <a16:creationId xmlns:a16="http://schemas.microsoft.com/office/drawing/2014/main" id="{7E101EFA-682D-57FF-2422-A3707B0A9ED7}"/>
                    </a:ext>
                  </a:extLst>
                </p:cNvPr>
                <p:cNvSpPr/>
                <p:nvPr/>
              </p:nvSpPr>
              <p:spPr>
                <a:xfrm>
                  <a:off x="4504089" y="4066846"/>
                  <a:ext cx="275020" cy="27161"/>
                </a:xfrm>
                <a:custGeom>
                  <a:avLst/>
                  <a:gdLst/>
                  <a:ahLst/>
                  <a:cxnLst/>
                  <a:rect l="l" t="t" r="r" b="b"/>
                  <a:pathLst>
                    <a:path w="447869" h="44231" extrusionOk="0">
                      <a:moveTo>
                        <a:pt x="0" y="0"/>
                      </a:moveTo>
                      <a:lnTo>
                        <a:pt x="447869" y="0"/>
                      </a:lnTo>
                      <a:lnTo>
                        <a:pt x="447869" y="44231"/>
                      </a:lnTo>
                      <a:lnTo>
                        <a:pt x="0" y="44231"/>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88" name="Google Shape;2794;p92">
                  <a:extLst>
                    <a:ext uri="{FF2B5EF4-FFF2-40B4-BE49-F238E27FC236}">
                      <a16:creationId xmlns:a16="http://schemas.microsoft.com/office/drawing/2014/main" id="{D71F4F93-A84E-357A-4BC9-1C88C4E01FFA}"/>
                    </a:ext>
                  </a:extLst>
                </p:cNvPr>
                <p:cNvSpPr/>
                <p:nvPr/>
              </p:nvSpPr>
              <p:spPr>
                <a:xfrm>
                  <a:off x="4576468" y="3888186"/>
                  <a:ext cx="130263" cy="127216"/>
                </a:xfrm>
                <a:custGeom>
                  <a:avLst/>
                  <a:gdLst/>
                  <a:ahLst/>
                  <a:cxnLst/>
                  <a:rect l="l" t="t" r="r" b="b"/>
                  <a:pathLst>
                    <a:path w="212132" h="207171" extrusionOk="0">
                      <a:moveTo>
                        <a:pt x="5801" y="131976"/>
                      </a:moveTo>
                      <a:lnTo>
                        <a:pt x="14199" y="134088"/>
                      </a:lnTo>
                      <a:cubicBezTo>
                        <a:pt x="21072" y="135833"/>
                        <a:pt x="26919" y="140331"/>
                        <a:pt x="30372" y="146512"/>
                      </a:cubicBezTo>
                      <a:lnTo>
                        <a:pt x="30932" y="147568"/>
                      </a:lnTo>
                      <a:cubicBezTo>
                        <a:pt x="34583" y="153663"/>
                        <a:pt x="35553" y="160993"/>
                        <a:pt x="33607" y="167820"/>
                      </a:cubicBezTo>
                      <a:lnTo>
                        <a:pt x="31180" y="176145"/>
                      </a:lnTo>
                      <a:cubicBezTo>
                        <a:pt x="30061" y="180058"/>
                        <a:pt x="31753" y="184233"/>
                        <a:pt x="35286" y="186271"/>
                      </a:cubicBezTo>
                      <a:lnTo>
                        <a:pt x="69436" y="205963"/>
                      </a:lnTo>
                      <a:cubicBezTo>
                        <a:pt x="72957" y="208020"/>
                        <a:pt x="77429" y="207405"/>
                        <a:pt x="80260" y="204472"/>
                      </a:cubicBezTo>
                      <a:lnTo>
                        <a:pt x="86480" y="197887"/>
                      </a:lnTo>
                      <a:cubicBezTo>
                        <a:pt x="91382" y="192849"/>
                        <a:pt x="98106" y="189979"/>
                        <a:pt x="105141" y="189936"/>
                      </a:cubicBezTo>
                      <a:lnTo>
                        <a:pt x="105141" y="189936"/>
                      </a:lnTo>
                      <a:cubicBezTo>
                        <a:pt x="112176" y="189979"/>
                        <a:pt x="118901" y="192849"/>
                        <a:pt x="123802" y="197887"/>
                      </a:cubicBezTo>
                      <a:lnTo>
                        <a:pt x="130023" y="204472"/>
                      </a:lnTo>
                      <a:cubicBezTo>
                        <a:pt x="132866" y="207386"/>
                        <a:pt x="137319" y="208001"/>
                        <a:pt x="140846" y="205963"/>
                      </a:cubicBezTo>
                      <a:lnTo>
                        <a:pt x="174996" y="186271"/>
                      </a:lnTo>
                      <a:cubicBezTo>
                        <a:pt x="178530" y="184233"/>
                        <a:pt x="180222" y="180058"/>
                        <a:pt x="179102" y="176145"/>
                      </a:cubicBezTo>
                      <a:lnTo>
                        <a:pt x="177609" y="167572"/>
                      </a:lnTo>
                      <a:cubicBezTo>
                        <a:pt x="175662" y="160744"/>
                        <a:pt x="176632" y="153414"/>
                        <a:pt x="180284" y="147320"/>
                      </a:cubicBezTo>
                      <a:cubicBezTo>
                        <a:pt x="180458" y="146947"/>
                        <a:pt x="180663" y="146593"/>
                        <a:pt x="180906" y="146264"/>
                      </a:cubicBezTo>
                      <a:cubicBezTo>
                        <a:pt x="184321" y="140076"/>
                        <a:pt x="190155" y="135573"/>
                        <a:pt x="197017" y="133839"/>
                      </a:cubicBezTo>
                      <a:lnTo>
                        <a:pt x="205414" y="131727"/>
                      </a:lnTo>
                      <a:cubicBezTo>
                        <a:pt x="209364" y="130752"/>
                        <a:pt x="212138" y="127217"/>
                        <a:pt x="212132" y="123154"/>
                      </a:cubicBezTo>
                      <a:lnTo>
                        <a:pt x="212132" y="83769"/>
                      </a:lnTo>
                      <a:cubicBezTo>
                        <a:pt x="212138" y="79706"/>
                        <a:pt x="209364" y="76171"/>
                        <a:pt x="205414" y="75196"/>
                      </a:cubicBezTo>
                      <a:lnTo>
                        <a:pt x="197017" y="73084"/>
                      </a:lnTo>
                      <a:cubicBezTo>
                        <a:pt x="190168" y="71326"/>
                        <a:pt x="184339" y="66834"/>
                        <a:pt x="180906" y="60659"/>
                      </a:cubicBezTo>
                      <a:lnTo>
                        <a:pt x="180284" y="59603"/>
                      </a:lnTo>
                      <a:cubicBezTo>
                        <a:pt x="176632" y="53509"/>
                        <a:pt x="175662" y="46179"/>
                        <a:pt x="177609" y="39351"/>
                      </a:cubicBezTo>
                      <a:lnTo>
                        <a:pt x="180035" y="31027"/>
                      </a:lnTo>
                      <a:cubicBezTo>
                        <a:pt x="181155" y="27113"/>
                        <a:pt x="179463" y="22939"/>
                        <a:pt x="175929" y="20901"/>
                      </a:cubicBezTo>
                      <a:lnTo>
                        <a:pt x="141779" y="1208"/>
                      </a:lnTo>
                      <a:cubicBezTo>
                        <a:pt x="138252" y="-830"/>
                        <a:pt x="133799" y="-215"/>
                        <a:pt x="130956" y="2699"/>
                      </a:cubicBezTo>
                      <a:lnTo>
                        <a:pt x="124735" y="9284"/>
                      </a:lnTo>
                      <a:cubicBezTo>
                        <a:pt x="119846" y="14335"/>
                        <a:pt x="113110" y="17180"/>
                        <a:pt x="106074" y="17174"/>
                      </a:cubicBezTo>
                      <a:lnTo>
                        <a:pt x="106074" y="17174"/>
                      </a:lnTo>
                      <a:cubicBezTo>
                        <a:pt x="99039" y="17180"/>
                        <a:pt x="92302" y="14335"/>
                        <a:pt x="87413" y="9284"/>
                      </a:cubicBezTo>
                      <a:lnTo>
                        <a:pt x="81193" y="2699"/>
                      </a:lnTo>
                      <a:cubicBezTo>
                        <a:pt x="78362" y="-233"/>
                        <a:pt x="73890" y="-848"/>
                        <a:pt x="70369" y="1208"/>
                      </a:cubicBezTo>
                      <a:lnTo>
                        <a:pt x="36219" y="20901"/>
                      </a:lnTo>
                      <a:cubicBezTo>
                        <a:pt x="32686" y="22939"/>
                        <a:pt x="30994" y="27113"/>
                        <a:pt x="32113" y="31027"/>
                      </a:cubicBezTo>
                      <a:lnTo>
                        <a:pt x="34540" y="39351"/>
                      </a:lnTo>
                      <a:cubicBezTo>
                        <a:pt x="36486" y="46179"/>
                        <a:pt x="35516" y="53509"/>
                        <a:pt x="31865" y="59603"/>
                      </a:cubicBezTo>
                      <a:lnTo>
                        <a:pt x="31305" y="60659"/>
                      </a:lnTo>
                      <a:cubicBezTo>
                        <a:pt x="27828" y="66822"/>
                        <a:pt x="21987" y="71307"/>
                        <a:pt x="15132" y="73084"/>
                      </a:cubicBezTo>
                      <a:lnTo>
                        <a:pt x="6734" y="75196"/>
                      </a:lnTo>
                      <a:cubicBezTo>
                        <a:pt x="2784" y="76171"/>
                        <a:pt x="10" y="79706"/>
                        <a:pt x="16" y="83769"/>
                      </a:cubicBezTo>
                      <a:lnTo>
                        <a:pt x="16" y="123154"/>
                      </a:lnTo>
                      <a:cubicBezTo>
                        <a:pt x="-220" y="127049"/>
                        <a:pt x="2131" y="130634"/>
                        <a:pt x="5801" y="131976"/>
                      </a:cubicBezTo>
                      <a:close/>
                      <a:moveTo>
                        <a:pt x="105639" y="77122"/>
                      </a:moveTo>
                      <a:cubicBezTo>
                        <a:pt x="120344" y="77122"/>
                        <a:pt x="132262" y="89024"/>
                        <a:pt x="132262" y="103710"/>
                      </a:cubicBezTo>
                      <a:cubicBezTo>
                        <a:pt x="132262" y="118396"/>
                        <a:pt x="120344" y="130298"/>
                        <a:pt x="105639" y="130298"/>
                      </a:cubicBezTo>
                      <a:cubicBezTo>
                        <a:pt x="90934" y="130298"/>
                        <a:pt x="79015" y="118396"/>
                        <a:pt x="79015" y="103710"/>
                      </a:cubicBezTo>
                      <a:cubicBezTo>
                        <a:pt x="78978" y="89062"/>
                        <a:pt x="90847" y="77159"/>
                        <a:pt x="105514" y="77122"/>
                      </a:cubicBezTo>
                      <a:cubicBezTo>
                        <a:pt x="105558" y="77122"/>
                        <a:pt x="105595" y="77122"/>
                        <a:pt x="105639" y="77122"/>
                      </a:cubicBez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grpSp>
        </p:grpSp>
      </p:grpSp>
      <p:grpSp>
        <p:nvGrpSpPr>
          <p:cNvPr id="19" name="Group 18">
            <a:extLst>
              <a:ext uri="{FF2B5EF4-FFF2-40B4-BE49-F238E27FC236}">
                <a16:creationId xmlns:a16="http://schemas.microsoft.com/office/drawing/2014/main" id="{D2FFB61F-0607-287E-E5AF-F20A6062C375}"/>
              </a:ext>
            </a:extLst>
          </p:cNvPr>
          <p:cNvGrpSpPr/>
          <p:nvPr/>
        </p:nvGrpSpPr>
        <p:grpSpPr>
          <a:xfrm>
            <a:off x="8285172" y="560639"/>
            <a:ext cx="3317972" cy="613005"/>
            <a:chOff x="8090583" y="5616877"/>
            <a:chExt cx="3317972" cy="613005"/>
          </a:xfrm>
        </p:grpSpPr>
        <p:grpSp>
          <p:nvGrpSpPr>
            <p:cNvPr id="107" name="Group 106">
              <a:extLst>
                <a:ext uri="{FF2B5EF4-FFF2-40B4-BE49-F238E27FC236}">
                  <a16:creationId xmlns:a16="http://schemas.microsoft.com/office/drawing/2014/main" id="{C623FC6E-6155-5A7A-21E2-90C6D740F272}"/>
                </a:ext>
              </a:extLst>
            </p:cNvPr>
            <p:cNvGrpSpPr/>
            <p:nvPr/>
          </p:nvGrpSpPr>
          <p:grpSpPr>
            <a:xfrm>
              <a:off x="10795550" y="5616877"/>
              <a:ext cx="613005" cy="613005"/>
              <a:chOff x="2358353" y="2702083"/>
              <a:chExt cx="668594" cy="668594"/>
            </a:xfrm>
          </p:grpSpPr>
          <p:sp>
            <p:nvSpPr>
              <p:cNvPr id="105" name="Oval 104">
                <a:extLst>
                  <a:ext uri="{FF2B5EF4-FFF2-40B4-BE49-F238E27FC236}">
                    <a16:creationId xmlns:a16="http://schemas.microsoft.com/office/drawing/2014/main" id="{D56F28F2-E17F-A55C-6B22-D766B1C15EAF}"/>
                  </a:ext>
                </a:extLst>
              </p:cNvPr>
              <p:cNvSpPr/>
              <p:nvPr/>
            </p:nvSpPr>
            <p:spPr>
              <a:xfrm>
                <a:off x="2358353" y="2702083"/>
                <a:ext cx="668594" cy="668594"/>
              </a:xfrm>
              <a:prstGeom prst="ellipse">
                <a:avLst/>
              </a:prstGeom>
              <a:gradFill flip="none" rotWithShape="1">
                <a:gsLst>
                  <a:gs pos="0">
                    <a:srgbClr val="48488F"/>
                  </a:gs>
                  <a:gs pos="97000">
                    <a:srgbClr val="48488F">
                      <a:alpha val="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106" name="Oval 105">
                <a:extLst>
                  <a:ext uri="{FF2B5EF4-FFF2-40B4-BE49-F238E27FC236}">
                    <a16:creationId xmlns:a16="http://schemas.microsoft.com/office/drawing/2014/main" id="{D2EA2A93-5580-FE89-4DA5-E09AEC64F265}"/>
                  </a:ext>
                </a:extLst>
              </p:cNvPr>
              <p:cNvSpPr/>
              <p:nvPr/>
            </p:nvSpPr>
            <p:spPr>
              <a:xfrm>
                <a:off x="2574663" y="2918393"/>
                <a:ext cx="235974" cy="235974"/>
              </a:xfrm>
              <a:prstGeom prst="ellipse">
                <a:avLst/>
              </a:prstGeom>
              <a:solidFill>
                <a:srgbClr val="48488F"/>
              </a:soli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grpSp>
        <p:cxnSp>
          <p:nvCxnSpPr>
            <p:cNvPr id="109" name="Straight Connector 108">
              <a:extLst>
                <a:ext uri="{FF2B5EF4-FFF2-40B4-BE49-F238E27FC236}">
                  <a16:creationId xmlns:a16="http://schemas.microsoft.com/office/drawing/2014/main" id="{AAD4CCF1-2D3A-7022-A081-D8CEE137A68B}"/>
                </a:ext>
              </a:extLst>
            </p:cNvPr>
            <p:cNvCxnSpPr>
              <a:cxnSpLocks/>
              <a:stCxn id="106" idx="6"/>
              <a:endCxn id="111" idx="3"/>
            </p:cNvCxnSpPr>
            <p:nvPr/>
          </p:nvCxnSpPr>
          <p:spPr>
            <a:xfrm flipH="1">
              <a:off x="10468023" y="5923379"/>
              <a:ext cx="742206" cy="9345"/>
            </a:xfrm>
            <a:prstGeom prst="line">
              <a:avLst/>
            </a:prstGeom>
            <a:ln w="28575">
              <a:solidFill>
                <a:srgbClr val="48488F"/>
              </a:solidFill>
            </a:ln>
          </p:spPr>
          <p:style>
            <a:lnRef idx="1">
              <a:schemeClr val="accent1"/>
            </a:lnRef>
            <a:fillRef idx="0">
              <a:schemeClr val="accent1"/>
            </a:fillRef>
            <a:effectRef idx="0">
              <a:schemeClr val="accent1"/>
            </a:effectRef>
            <a:fontRef idx="minor">
              <a:schemeClr val="tx1"/>
            </a:fontRef>
          </p:style>
        </p:cxnSp>
        <p:grpSp>
          <p:nvGrpSpPr>
            <p:cNvPr id="125" name="Group 124">
              <a:extLst>
                <a:ext uri="{FF2B5EF4-FFF2-40B4-BE49-F238E27FC236}">
                  <a16:creationId xmlns:a16="http://schemas.microsoft.com/office/drawing/2014/main" id="{895FE571-229C-7DE7-7A93-960A72AC82B6}"/>
                </a:ext>
              </a:extLst>
            </p:cNvPr>
            <p:cNvGrpSpPr/>
            <p:nvPr/>
          </p:nvGrpSpPr>
          <p:grpSpPr>
            <a:xfrm>
              <a:off x="8090583" y="5704124"/>
              <a:ext cx="2377440" cy="457200"/>
              <a:chOff x="7378783" y="5467663"/>
              <a:chExt cx="2377440" cy="457200"/>
            </a:xfrm>
          </p:grpSpPr>
          <p:sp>
            <p:nvSpPr>
              <p:cNvPr id="111" name="Rectangle: Rounded Corners 110">
                <a:extLst>
                  <a:ext uri="{FF2B5EF4-FFF2-40B4-BE49-F238E27FC236}">
                    <a16:creationId xmlns:a16="http://schemas.microsoft.com/office/drawing/2014/main" id="{E8B4F2B8-BE96-67EC-84B5-C7CEE612E14C}"/>
                  </a:ext>
                </a:extLst>
              </p:cNvPr>
              <p:cNvSpPr/>
              <p:nvPr/>
            </p:nvSpPr>
            <p:spPr>
              <a:xfrm>
                <a:off x="7378783" y="5467663"/>
                <a:ext cx="2377440" cy="457200"/>
              </a:xfrm>
              <a:prstGeom prst="roundRect">
                <a:avLst>
                  <a:gd name="adj" fmla="val 10215"/>
                </a:avLst>
              </a:prstGeom>
              <a:solidFill>
                <a:srgbClr val="48488F"/>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0" tIns="27432"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Arial Nova" panose="020B0504020202020204" pitchFamily="34" charset="0"/>
                    <a:ea typeface="+mn-ea"/>
                    <a:cs typeface="+mn-cs"/>
                  </a:rPr>
                  <a:t>AI </a:t>
                </a:r>
                <a:r>
                  <a:rPr lang="en-US" sz="1600" b="1">
                    <a:solidFill>
                      <a:srgbClr val="FFFFFF"/>
                    </a:solidFill>
                    <a:latin typeface="Arial Nova" panose="020B0504020202020204" pitchFamily="34" charset="0"/>
                  </a:rPr>
                  <a:t>Reinvention</a:t>
                </a:r>
                <a:endParaRPr kumimoji="0" lang="en-US" sz="1400" b="1" i="0" u="none" strike="noStrike" kern="1200" cap="none" spc="0" normalizeH="0" baseline="0" noProof="0">
                  <a:ln>
                    <a:noFill/>
                  </a:ln>
                  <a:solidFill>
                    <a:srgbClr val="FFFFFF"/>
                  </a:solidFill>
                  <a:effectLst/>
                  <a:uLnTx/>
                  <a:uFillTx/>
                  <a:latin typeface="Arial Nova" panose="020B0504020202020204" pitchFamily="34" charset="0"/>
                  <a:ea typeface="+mn-ea"/>
                  <a:cs typeface="+mn-cs"/>
                </a:endParaRPr>
              </a:p>
            </p:txBody>
          </p:sp>
          <p:grpSp>
            <p:nvGrpSpPr>
              <p:cNvPr id="112" name="Google Shape;2824;p92">
                <a:extLst>
                  <a:ext uri="{FF2B5EF4-FFF2-40B4-BE49-F238E27FC236}">
                    <a16:creationId xmlns:a16="http://schemas.microsoft.com/office/drawing/2014/main" id="{A853D23B-2DFD-C095-716A-EA77AFBBD52E}"/>
                  </a:ext>
                </a:extLst>
              </p:cNvPr>
              <p:cNvGrpSpPr>
                <a:grpSpLocks noChangeAspect="1"/>
              </p:cNvGrpSpPr>
              <p:nvPr/>
            </p:nvGrpSpPr>
            <p:grpSpPr>
              <a:xfrm>
                <a:off x="7469816" y="5572823"/>
                <a:ext cx="263667" cy="246890"/>
                <a:chOff x="5498075" y="1459196"/>
                <a:chExt cx="448015" cy="419504"/>
              </a:xfrm>
              <a:solidFill>
                <a:schemeClr val="bg1"/>
              </a:solidFill>
            </p:grpSpPr>
            <p:sp>
              <p:nvSpPr>
                <p:cNvPr id="113" name="Google Shape;2825;p92">
                  <a:extLst>
                    <a:ext uri="{FF2B5EF4-FFF2-40B4-BE49-F238E27FC236}">
                      <a16:creationId xmlns:a16="http://schemas.microsoft.com/office/drawing/2014/main" id="{AC74EB40-A251-9D31-A0D8-0AD72622A3AB}"/>
                    </a:ext>
                  </a:extLst>
                </p:cNvPr>
                <p:cNvSpPr/>
                <p:nvPr/>
              </p:nvSpPr>
              <p:spPr>
                <a:xfrm>
                  <a:off x="5813888" y="1699740"/>
                  <a:ext cx="132202" cy="55921"/>
                </a:xfrm>
                <a:custGeom>
                  <a:avLst/>
                  <a:gdLst/>
                  <a:ahLst/>
                  <a:cxnLst/>
                  <a:rect l="l" t="t" r="r" b="b"/>
                  <a:pathLst>
                    <a:path w="132202" h="55921" extrusionOk="0">
                      <a:moveTo>
                        <a:pt x="128379" y="24882"/>
                      </a:moveTo>
                      <a:cubicBezTo>
                        <a:pt x="116560" y="9393"/>
                        <a:pt x="92798" y="0"/>
                        <a:pt x="66175" y="0"/>
                      </a:cubicBezTo>
                      <a:cubicBezTo>
                        <a:pt x="39552" y="0"/>
                        <a:pt x="16038" y="9579"/>
                        <a:pt x="3971" y="24882"/>
                      </a:cubicBezTo>
                      <a:cubicBezTo>
                        <a:pt x="-514" y="30686"/>
                        <a:pt x="-1261" y="38550"/>
                        <a:pt x="2042" y="45098"/>
                      </a:cubicBezTo>
                      <a:cubicBezTo>
                        <a:pt x="5277" y="51730"/>
                        <a:pt x="12020" y="55931"/>
                        <a:pt x="19397" y="55921"/>
                      </a:cubicBezTo>
                      <a:lnTo>
                        <a:pt x="112703" y="55921"/>
                      </a:lnTo>
                      <a:cubicBezTo>
                        <a:pt x="120081" y="55931"/>
                        <a:pt x="126824" y="51730"/>
                        <a:pt x="130058" y="45098"/>
                      </a:cubicBezTo>
                      <a:cubicBezTo>
                        <a:pt x="133436" y="38598"/>
                        <a:pt x="132783" y="30736"/>
                        <a:pt x="128379" y="24882"/>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4" name="Google Shape;2826;p92">
                  <a:extLst>
                    <a:ext uri="{FF2B5EF4-FFF2-40B4-BE49-F238E27FC236}">
                      <a16:creationId xmlns:a16="http://schemas.microsoft.com/office/drawing/2014/main" id="{44470AC6-F4FF-CA37-9895-385C3A8771EA}"/>
                    </a:ext>
                  </a:extLst>
                </p:cNvPr>
                <p:cNvSpPr/>
                <p:nvPr/>
              </p:nvSpPr>
              <p:spPr>
                <a:xfrm>
                  <a:off x="5847841" y="1625219"/>
                  <a:ext cx="64692" cy="64692"/>
                </a:xfrm>
                <a:custGeom>
                  <a:avLst/>
                  <a:gdLst/>
                  <a:ahLst/>
                  <a:cxnLst/>
                  <a:rect l="l" t="t" r="r" b="b"/>
                  <a:pathLst>
                    <a:path w="64692" h="64692" extrusionOk="0">
                      <a:moveTo>
                        <a:pt x="0" y="32346"/>
                      </a:moveTo>
                      <a:cubicBezTo>
                        <a:pt x="0" y="50211"/>
                        <a:pt x="14481" y="64692"/>
                        <a:pt x="32346" y="64692"/>
                      </a:cubicBezTo>
                      <a:cubicBezTo>
                        <a:pt x="50211" y="64692"/>
                        <a:pt x="64692" y="50211"/>
                        <a:pt x="64692" y="32346"/>
                      </a:cubicBezTo>
                      <a:cubicBezTo>
                        <a:pt x="64692" y="14482"/>
                        <a:pt x="50211" y="0"/>
                        <a:pt x="32346" y="0"/>
                      </a:cubicBezTo>
                      <a:cubicBezTo>
                        <a:pt x="14481" y="0"/>
                        <a:pt x="0" y="14482"/>
                        <a:pt x="0" y="32346"/>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5" name="Google Shape;2827;p92">
                  <a:extLst>
                    <a:ext uri="{FF2B5EF4-FFF2-40B4-BE49-F238E27FC236}">
                      <a16:creationId xmlns:a16="http://schemas.microsoft.com/office/drawing/2014/main" id="{73DD6A9F-2C65-1A94-CD98-BC9C621507EF}"/>
                    </a:ext>
                  </a:extLst>
                </p:cNvPr>
                <p:cNvSpPr/>
                <p:nvPr/>
              </p:nvSpPr>
              <p:spPr>
                <a:xfrm>
                  <a:off x="5498075" y="1699553"/>
                  <a:ext cx="132103" cy="55921"/>
                </a:xfrm>
                <a:custGeom>
                  <a:avLst/>
                  <a:gdLst/>
                  <a:ahLst/>
                  <a:cxnLst/>
                  <a:rect l="l" t="t" r="r" b="b"/>
                  <a:pathLst>
                    <a:path w="132103" h="55921" extrusionOk="0">
                      <a:moveTo>
                        <a:pt x="66177" y="0"/>
                      </a:moveTo>
                      <a:cubicBezTo>
                        <a:pt x="39803" y="0"/>
                        <a:pt x="16041" y="9579"/>
                        <a:pt x="3973" y="24882"/>
                      </a:cubicBezTo>
                      <a:cubicBezTo>
                        <a:pt x="-512" y="30686"/>
                        <a:pt x="-1264" y="38550"/>
                        <a:pt x="2045" y="45098"/>
                      </a:cubicBezTo>
                      <a:cubicBezTo>
                        <a:pt x="5279" y="51730"/>
                        <a:pt x="12022" y="55931"/>
                        <a:pt x="19400" y="55921"/>
                      </a:cubicBezTo>
                      <a:lnTo>
                        <a:pt x="112706" y="55921"/>
                      </a:lnTo>
                      <a:cubicBezTo>
                        <a:pt x="120083" y="55931"/>
                        <a:pt x="126826" y="51730"/>
                        <a:pt x="130061" y="45098"/>
                      </a:cubicBezTo>
                      <a:cubicBezTo>
                        <a:pt x="133364" y="38550"/>
                        <a:pt x="132618" y="30686"/>
                        <a:pt x="128133" y="24882"/>
                      </a:cubicBezTo>
                      <a:cubicBezTo>
                        <a:pt x="116314" y="9579"/>
                        <a:pt x="92552" y="0"/>
                        <a:pt x="66177" y="0"/>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6" name="Google Shape;2828;p92">
                  <a:extLst>
                    <a:ext uri="{FF2B5EF4-FFF2-40B4-BE49-F238E27FC236}">
                      <a16:creationId xmlns:a16="http://schemas.microsoft.com/office/drawing/2014/main" id="{ACCDCEE4-3FD5-1BEC-0D57-7D57A1542839}"/>
                    </a:ext>
                  </a:extLst>
                </p:cNvPr>
                <p:cNvSpPr/>
                <p:nvPr/>
              </p:nvSpPr>
              <p:spPr>
                <a:xfrm>
                  <a:off x="5531906" y="1625219"/>
                  <a:ext cx="64692" cy="64692"/>
                </a:xfrm>
                <a:custGeom>
                  <a:avLst/>
                  <a:gdLst/>
                  <a:ahLst/>
                  <a:cxnLst/>
                  <a:rect l="l" t="t" r="r" b="b"/>
                  <a:pathLst>
                    <a:path w="64692" h="64692" extrusionOk="0">
                      <a:moveTo>
                        <a:pt x="32346" y="64692"/>
                      </a:moveTo>
                      <a:cubicBezTo>
                        <a:pt x="50211" y="64692"/>
                        <a:pt x="64692" y="50211"/>
                        <a:pt x="64692" y="32346"/>
                      </a:cubicBezTo>
                      <a:cubicBezTo>
                        <a:pt x="64692" y="14482"/>
                        <a:pt x="50211" y="0"/>
                        <a:pt x="32346" y="0"/>
                      </a:cubicBezTo>
                      <a:cubicBezTo>
                        <a:pt x="14481" y="0"/>
                        <a:pt x="0" y="14482"/>
                        <a:pt x="0" y="32346"/>
                      </a:cubicBezTo>
                      <a:cubicBezTo>
                        <a:pt x="0" y="50211"/>
                        <a:pt x="14481" y="64692"/>
                        <a:pt x="32346" y="64692"/>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7" name="Google Shape;2829;p92">
                  <a:extLst>
                    <a:ext uri="{FF2B5EF4-FFF2-40B4-BE49-F238E27FC236}">
                      <a16:creationId xmlns:a16="http://schemas.microsoft.com/office/drawing/2014/main" id="{ABE7FB19-0355-2174-2FC5-D29B02C31FF3}"/>
                    </a:ext>
                  </a:extLst>
                </p:cNvPr>
                <p:cNvSpPr/>
                <p:nvPr/>
              </p:nvSpPr>
              <p:spPr>
                <a:xfrm>
                  <a:off x="5653140" y="1533655"/>
                  <a:ext cx="132372" cy="55983"/>
                </a:xfrm>
                <a:custGeom>
                  <a:avLst/>
                  <a:gdLst/>
                  <a:ahLst/>
                  <a:cxnLst/>
                  <a:rect l="l" t="t" r="r" b="b"/>
                  <a:pathLst>
                    <a:path w="132372" h="55983" extrusionOk="0">
                      <a:moveTo>
                        <a:pt x="112965" y="55984"/>
                      </a:moveTo>
                      <a:cubicBezTo>
                        <a:pt x="123651" y="56019"/>
                        <a:pt x="132341" y="47386"/>
                        <a:pt x="132372" y="36702"/>
                      </a:cubicBezTo>
                      <a:cubicBezTo>
                        <a:pt x="132385" y="32430"/>
                        <a:pt x="130985" y="28274"/>
                        <a:pt x="128391" y="24882"/>
                      </a:cubicBezTo>
                      <a:cubicBezTo>
                        <a:pt x="116572" y="9455"/>
                        <a:pt x="92873" y="0"/>
                        <a:pt x="66187" y="0"/>
                      </a:cubicBezTo>
                      <a:cubicBezTo>
                        <a:pt x="39501" y="0"/>
                        <a:pt x="16424" y="9642"/>
                        <a:pt x="3983" y="24882"/>
                      </a:cubicBezTo>
                      <a:cubicBezTo>
                        <a:pt x="-2511" y="33366"/>
                        <a:pt x="-894" y="45509"/>
                        <a:pt x="7591" y="52001"/>
                      </a:cubicBezTo>
                      <a:cubicBezTo>
                        <a:pt x="10981" y="54598"/>
                        <a:pt x="15136" y="55998"/>
                        <a:pt x="19410" y="55984"/>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8" name="Google Shape;2830;p92">
                  <a:extLst>
                    <a:ext uri="{FF2B5EF4-FFF2-40B4-BE49-F238E27FC236}">
                      <a16:creationId xmlns:a16="http://schemas.microsoft.com/office/drawing/2014/main" id="{0AD5881A-11EF-36A1-1949-3E8876129224}"/>
                    </a:ext>
                  </a:extLst>
                </p:cNvPr>
                <p:cNvSpPr/>
                <p:nvPr/>
              </p:nvSpPr>
              <p:spPr>
                <a:xfrm>
                  <a:off x="5687292" y="1459196"/>
                  <a:ext cx="64692" cy="64692"/>
                </a:xfrm>
                <a:custGeom>
                  <a:avLst/>
                  <a:gdLst/>
                  <a:ahLst/>
                  <a:cxnLst/>
                  <a:rect l="l" t="t" r="r" b="b"/>
                  <a:pathLst>
                    <a:path w="64692" h="64692" extrusionOk="0">
                      <a:moveTo>
                        <a:pt x="32284" y="64692"/>
                      </a:moveTo>
                      <a:cubicBezTo>
                        <a:pt x="50149" y="64727"/>
                        <a:pt x="64655" y="50273"/>
                        <a:pt x="64692" y="32408"/>
                      </a:cubicBezTo>
                      <a:cubicBezTo>
                        <a:pt x="64723" y="14544"/>
                        <a:pt x="50273" y="34"/>
                        <a:pt x="32408" y="0"/>
                      </a:cubicBezTo>
                      <a:cubicBezTo>
                        <a:pt x="14543" y="-34"/>
                        <a:pt x="31" y="14420"/>
                        <a:pt x="0" y="32284"/>
                      </a:cubicBezTo>
                      <a:cubicBezTo>
                        <a:pt x="0" y="32305"/>
                        <a:pt x="0" y="32326"/>
                        <a:pt x="0" y="32346"/>
                      </a:cubicBezTo>
                      <a:cubicBezTo>
                        <a:pt x="0" y="50186"/>
                        <a:pt x="14444" y="64658"/>
                        <a:pt x="32284" y="64692"/>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19" name="Google Shape;2831;p92">
                  <a:extLst>
                    <a:ext uri="{FF2B5EF4-FFF2-40B4-BE49-F238E27FC236}">
                      <a16:creationId xmlns:a16="http://schemas.microsoft.com/office/drawing/2014/main" id="{3CFD031F-AAFA-9403-9CFA-00E956F94316}"/>
                    </a:ext>
                  </a:extLst>
                </p:cNvPr>
                <p:cNvSpPr/>
                <p:nvPr/>
              </p:nvSpPr>
              <p:spPr>
                <a:xfrm>
                  <a:off x="5658801" y="1822717"/>
                  <a:ext cx="132123" cy="55983"/>
                </a:xfrm>
                <a:custGeom>
                  <a:avLst/>
                  <a:gdLst/>
                  <a:ahLst/>
                  <a:cxnLst/>
                  <a:rect l="l" t="t" r="r" b="b"/>
                  <a:pathLst>
                    <a:path w="132123" h="55983" extrusionOk="0">
                      <a:moveTo>
                        <a:pt x="66187" y="0"/>
                      </a:moveTo>
                      <a:cubicBezTo>
                        <a:pt x="39751" y="0"/>
                        <a:pt x="16051" y="9642"/>
                        <a:pt x="3983" y="24882"/>
                      </a:cubicBezTo>
                      <a:cubicBezTo>
                        <a:pt x="-2511" y="33366"/>
                        <a:pt x="-894" y="45509"/>
                        <a:pt x="7591" y="52001"/>
                      </a:cubicBezTo>
                      <a:cubicBezTo>
                        <a:pt x="10981" y="54598"/>
                        <a:pt x="15137" y="55998"/>
                        <a:pt x="19410" y="55984"/>
                      </a:cubicBezTo>
                      <a:lnTo>
                        <a:pt x="112716" y="55984"/>
                      </a:lnTo>
                      <a:cubicBezTo>
                        <a:pt x="123403" y="56019"/>
                        <a:pt x="132092" y="47386"/>
                        <a:pt x="132123" y="36702"/>
                      </a:cubicBezTo>
                      <a:cubicBezTo>
                        <a:pt x="132136" y="32430"/>
                        <a:pt x="130737" y="28274"/>
                        <a:pt x="128143" y="24882"/>
                      </a:cubicBezTo>
                      <a:cubicBezTo>
                        <a:pt x="116261" y="9642"/>
                        <a:pt x="92562" y="0"/>
                        <a:pt x="66187" y="0"/>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20" name="Google Shape;2832;p92">
                  <a:extLst>
                    <a:ext uri="{FF2B5EF4-FFF2-40B4-BE49-F238E27FC236}">
                      <a16:creationId xmlns:a16="http://schemas.microsoft.com/office/drawing/2014/main" id="{03EAF5BA-6F2C-98D7-16AB-10FC5F97B002}"/>
                    </a:ext>
                  </a:extLst>
                </p:cNvPr>
                <p:cNvSpPr/>
                <p:nvPr/>
              </p:nvSpPr>
              <p:spPr>
                <a:xfrm>
                  <a:off x="5692642" y="1748445"/>
                  <a:ext cx="64692" cy="64692"/>
                </a:xfrm>
                <a:custGeom>
                  <a:avLst/>
                  <a:gdLst/>
                  <a:ahLst/>
                  <a:cxnLst/>
                  <a:rect l="l" t="t" r="r" b="b"/>
                  <a:pathLst>
                    <a:path w="64692" h="64692" extrusionOk="0">
                      <a:moveTo>
                        <a:pt x="0" y="32346"/>
                      </a:moveTo>
                      <a:cubicBezTo>
                        <a:pt x="0" y="50211"/>
                        <a:pt x="14481" y="64692"/>
                        <a:pt x="32346" y="64692"/>
                      </a:cubicBezTo>
                      <a:cubicBezTo>
                        <a:pt x="50211" y="64692"/>
                        <a:pt x="64692" y="50211"/>
                        <a:pt x="64692" y="32346"/>
                      </a:cubicBezTo>
                      <a:cubicBezTo>
                        <a:pt x="64692" y="14482"/>
                        <a:pt x="50211" y="0"/>
                        <a:pt x="32346" y="0"/>
                      </a:cubicBezTo>
                      <a:cubicBezTo>
                        <a:pt x="14481" y="0"/>
                        <a:pt x="0" y="14482"/>
                        <a:pt x="0" y="32346"/>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21" name="Google Shape;2833;p92">
                  <a:extLst>
                    <a:ext uri="{FF2B5EF4-FFF2-40B4-BE49-F238E27FC236}">
                      <a16:creationId xmlns:a16="http://schemas.microsoft.com/office/drawing/2014/main" id="{E26063EC-BBBD-FE97-2136-E7C9BA209DB9}"/>
                    </a:ext>
                  </a:extLst>
                </p:cNvPr>
                <p:cNvSpPr/>
                <p:nvPr/>
              </p:nvSpPr>
              <p:spPr>
                <a:xfrm>
                  <a:off x="5565223" y="1536054"/>
                  <a:ext cx="63001" cy="70006"/>
                </a:xfrm>
                <a:custGeom>
                  <a:avLst/>
                  <a:gdLst/>
                  <a:ahLst/>
                  <a:cxnLst/>
                  <a:rect l="l" t="t" r="r" b="b"/>
                  <a:pathLst>
                    <a:path w="63001" h="70006" extrusionOk="0">
                      <a:moveTo>
                        <a:pt x="4815" y="68824"/>
                      </a:moveTo>
                      <a:cubicBezTo>
                        <a:pt x="6202" y="69607"/>
                        <a:pt x="7763" y="70013"/>
                        <a:pt x="9355" y="70006"/>
                      </a:cubicBezTo>
                      <a:cubicBezTo>
                        <a:pt x="12764" y="70028"/>
                        <a:pt x="15912" y="68192"/>
                        <a:pt x="17566" y="65216"/>
                      </a:cubicBezTo>
                      <a:cubicBezTo>
                        <a:pt x="28098" y="46416"/>
                        <a:pt x="42317" y="29935"/>
                        <a:pt x="59367" y="16759"/>
                      </a:cubicBezTo>
                      <a:cubicBezTo>
                        <a:pt x="63454" y="13599"/>
                        <a:pt x="64207" y="7722"/>
                        <a:pt x="61047" y="3634"/>
                      </a:cubicBezTo>
                      <a:cubicBezTo>
                        <a:pt x="57887" y="-454"/>
                        <a:pt x="52009" y="-1206"/>
                        <a:pt x="47922" y="1955"/>
                      </a:cubicBezTo>
                      <a:cubicBezTo>
                        <a:pt x="28857" y="16652"/>
                        <a:pt x="12963" y="35061"/>
                        <a:pt x="1207" y="56072"/>
                      </a:cubicBezTo>
                      <a:cubicBezTo>
                        <a:pt x="-1325" y="60560"/>
                        <a:pt x="255" y="66251"/>
                        <a:pt x="4746" y="68785"/>
                      </a:cubicBezTo>
                      <a:cubicBezTo>
                        <a:pt x="4765" y="68798"/>
                        <a:pt x="4790" y="68811"/>
                        <a:pt x="4815" y="68824"/>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22" name="Google Shape;2834;p92">
                  <a:extLst>
                    <a:ext uri="{FF2B5EF4-FFF2-40B4-BE49-F238E27FC236}">
                      <a16:creationId xmlns:a16="http://schemas.microsoft.com/office/drawing/2014/main" id="{A443E405-7054-16E6-4795-A6D218208A8A}"/>
                    </a:ext>
                  </a:extLst>
                </p:cNvPr>
                <p:cNvSpPr/>
                <p:nvPr/>
              </p:nvSpPr>
              <p:spPr>
                <a:xfrm>
                  <a:off x="5816340" y="1536054"/>
                  <a:ext cx="62992" cy="70006"/>
                </a:xfrm>
                <a:custGeom>
                  <a:avLst/>
                  <a:gdLst/>
                  <a:ahLst/>
                  <a:cxnLst/>
                  <a:rect l="l" t="t" r="r" b="b"/>
                  <a:pathLst>
                    <a:path w="62992" h="70006" extrusionOk="0">
                      <a:moveTo>
                        <a:pt x="3634" y="16759"/>
                      </a:moveTo>
                      <a:cubicBezTo>
                        <a:pt x="20684" y="29935"/>
                        <a:pt x="34903" y="46416"/>
                        <a:pt x="45435" y="65216"/>
                      </a:cubicBezTo>
                      <a:cubicBezTo>
                        <a:pt x="47089" y="68192"/>
                        <a:pt x="50237" y="70028"/>
                        <a:pt x="53646" y="70006"/>
                      </a:cubicBezTo>
                      <a:cubicBezTo>
                        <a:pt x="55256" y="70005"/>
                        <a:pt x="56837" y="69598"/>
                        <a:pt x="58249" y="68824"/>
                      </a:cubicBezTo>
                      <a:cubicBezTo>
                        <a:pt x="62734" y="66269"/>
                        <a:pt x="64314" y="60575"/>
                        <a:pt x="61794" y="56072"/>
                      </a:cubicBezTo>
                      <a:cubicBezTo>
                        <a:pt x="50056" y="35048"/>
                        <a:pt x="34163" y="16634"/>
                        <a:pt x="15079" y="1955"/>
                      </a:cubicBezTo>
                      <a:cubicBezTo>
                        <a:pt x="10992" y="-1206"/>
                        <a:pt x="5114" y="-454"/>
                        <a:pt x="1954" y="3634"/>
                      </a:cubicBezTo>
                      <a:cubicBezTo>
                        <a:pt x="-1206" y="7722"/>
                        <a:pt x="-453" y="13599"/>
                        <a:pt x="3634" y="16759"/>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23" name="Google Shape;2835;p92">
                  <a:extLst>
                    <a:ext uri="{FF2B5EF4-FFF2-40B4-BE49-F238E27FC236}">
                      <a16:creationId xmlns:a16="http://schemas.microsoft.com/office/drawing/2014/main" id="{0D07BEE9-7ECA-E995-A7D4-15D65D1BA8E1}"/>
                    </a:ext>
                  </a:extLst>
                </p:cNvPr>
                <p:cNvSpPr/>
                <p:nvPr/>
              </p:nvSpPr>
              <p:spPr>
                <a:xfrm>
                  <a:off x="5565529" y="1774539"/>
                  <a:ext cx="62708" cy="69514"/>
                </a:xfrm>
                <a:custGeom>
                  <a:avLst/>
                  <a:gdLst/>
                  <a:ahLst/>
                  <a:cxnLst/>
                  <a:rect l="l" t="t" r="r" b="b"/>
                  <a:pathLst>
                    <a:path w="62708" h="69514" extrusionOk="0">
                      <a:moveTo>
                        <a:pt x="59062" y="52719"/>
                      </a:moveTo>
                      <a:cubicBezTo>
                        <a:pt x="41981" y="39571"/>
                        <a:pt x="27761" y="23084"/>
                        <a:pt x="17261" y="4262"/>
                      </a:cubicBezTo>
                      <a:cubicBezTo>
                        <a:pt x="14424" y="-83"/>
                        <a:pt x="8608" y="-1307"/>
                        <a:pt x="4260" y="1527"/>
                      </a:cubicBezTo>
                      <a:cubicBezTo>
                        <a:pt x="329" y="4091"/>
                        <a:pt x="-1102" y="9163"/>
                        <a:pt x="901" y="13406"/>
                      </a:cubicBezTo>
                      <a:cubicBezTo>
                        <a:pt x="12658" y="34416"/>
                        <a:pt x="28551" y="52826"/>
                        <a:pt x="47616" y="67523"/>
                      </a:cubicBezTo>
                      <a:cubicBezTo>
                        <a:pt x="49240" y="68827"/>
                        <a:pt x="51261" y="69530"/>
                        <a:pt x="53339" y="69514"/>
                      </a:cubicBezTo>
                      <a:cubicBezTo>
                        <a:pt x="56250" y="69529"/>
                        <a:pt x="58993" y="68168"/>
                        <a:pt x="60741" y="65844"/>
                      </a:cubicBezTo>
                      <a:cubicBezTo>
                        <a:pt x="63907" y="61776"/>
                        <a:pt x="63173" y="55914"/>
                        <a:pt x="59105" y="52751"/>
                      </a:cubicBezTo>
                      <a:cubicBezTo>
                        <a:pt x="59087" y="52740"/>
                        <a:pt x="59074" y="52729"/>
                        <a:pt x="59062" y="52719"/>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sp>
              <p:nvSpPr>
                <p:cNvPr id="124" name="Google Shape;2836;p92">
                  <a:extLst>
                    <a:ext uri="{FF2B5EF4-FFF2-40B4-BE49-F238E27FC236}">
                      <a16:creationId xmlns:a16="http://schemas.microsoft.com/office/drawing/2014/main" id="{F15C5F48-3802-350C-419B-6E719F5B3262}"/>
                    </a:ext>
                  </a:extLst>
                </p:cNvPr>
                <p:cNvSpPr/>
                <p:nvPr/>
              </p:nvSpPr>
              <p:spPr>
                <a:xfrm>
                  <a:off x="5816361" y="1774004"/>
                  <a:ext cx="62971" cy="70049"/>
                </a:xfrm>
                <a:custGeom>
                  <a:avLst/>
                  <a:gdLst/>
                  <a:ahLst/>
                  <a:cxnLst/>
                  <a:rect l="l" t="t" r="r" b="b"/>
                  <a:pathLst>
                    <a:path w="62971" h="70049" extrusionOk="0">
                      <a:moveTo>
                        <a:pt x="58227" y="1189"/>
                      </a:moveTo>
                      <a:cubicBezTo>
                        <a:pt x="53686" y="-1329"/>
                        <a:pt x="47970" y="281"/>
                        <a:pt x="45413" y="4797"/>
                      </a:cubicBezTo>
                      <a:cubicBezTo>
                        <a:pt x="34913" y="23619"/>
                        <a:pt x="20693" y="40107"/>
                        <a:pt x="3612" y="53254"/>
                      </a:cubicBezTo>
                      <a:cubicBezTo>
                        <a:pt x="-475" y="56447"/>
                        <a:pt x="-1203" y="62350"/>
                        <a:pt x="1988" y="66438"/>
                      </a:cubicBezTo>
                      <a:cubicBezTo>
                        <a:pt x="3761" y="68701"/>
                        <a:pt x="6461" y="70031"/>
                        <a:pt x="9335" y="70049"/>
                      </a:cubicBezTo>
                      <a:cubicBezTo>
                        <a:pt x="11419" y="70075"/>
                        <a:pt x="13440" y="69371"/>
                        <a:pt x="15057" y="68058"/>
                      </a:cubicBezTo>
                      <a:cubicBezTo>
                        <a:pt x="34142" y="53379"/>
                        <a:pt x="50035" y="34965"/>
                        <a:pt x="61773" y="13941"/>
                      </a:cubicBezTo>
                      <a:cubicBezTo>
                        <a:pt x="64292" y="9438"/>
                        <a:pt x="62712" y="3744"/>
                        <a:pt x="58227" y="1189"/>
                      </a:cubicBezTo>
                      <a:close/>
                    </a:path>
                  </a:pathLst>
                </a:custGeom>
                <a:grp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grpSp>
        </p:grpSp>
      </p:grpSp>
      <p:sp>
        <p:nvSpPr>
          <p:cNvPr id="3" name="TextBox 2">
            <a:extLst>
              <a:ext uri="{FF2B5EF4-FFF2-40B4-BE49-F238E27FC236}">
                <a16:creationId xmlns:a16="http://schemas.microsoft.com/office/drawing/2014/main" id="{0034E2F8-8CCB-D71B-9F0E-8519BBE93609}"/>
              </a:ext>
            </a:extLst>
          </p:cNvPr>
          <p:cNvSpPr txBox="1"/>
          <p:nvPr/>
        </p:nvSpPr>
        <p:spPr>
          <a:xfrm>
            <a:off x="3114726" y="227213"/>
            <a:ext cx="1507487" cy="369332"/>
          </a:xfrm>
          <a:prstGeom prst="rect">
            <a:avLst/>
          </a:prstGeom>
          <a:noFill/>
        </p:spPr>
        <p:txBody>
          <a:bodyPr wrap="square" lIns="0" rIns="0" rtlCol="0">
            <a:spAutoFit/>
          </a:bodyPr>
          <a:lstStyle/>
          <a:p>
            <a:pPr algn="ctr"/>
            <a:r>
              <a:rPr lang="en-US" sz="900" b="1" dirty="0">
                <a:solidFill>
                  <a:srgbClr val="48488F"/>
                </a:solidFill>
                <a:latin typeface="Arial Nova" panose="020B0504020202020204" pitchFamily="34" charset="0"/>
              </a:rPr>
              <a:t>Low Manual Effort</a:t>
            </a:r>
          </a:p>
          <a:p>
            <a:pPr algn="ctr"/>
            <a:r>
              <a:rPr lang="en-US" sz="900" b="1" dirty="0">
                <a:solidFill>
                  <a:srgbClr val="48488F"/>
                </a:solidFill>
                <a:latin typeface="Arial Nova" panose="020B0504020202020204" pitchFamily="34" charset="0"/>
              </a:rPr>
              <a:t>High Agentic Automation</a:t>
            </a:r>
          </a:p>
        </p:txBody>
      </p:sp>
      <p:cxnSp>
        <p:nvCxnSpPr>
          <p:cNvPr id="17" name="Straight Connector 16">
            <a:extLst>
              <a:ext uri="{FF2B5EF4-FFF2-40B4-BE49-F238E27FC236}">
                <a16:creationId xmlns:a16="http://schemas.microsoft.com/office/drawing/2014/main" id="{0C6A7D93-56C5-BF80-9BA9-3E78FE93CEC3}"/>
              </a:ext>
            </a:extLst>
          </p:cNvPr>
          <p:cNvCxnSpPr>
            <a:cxnSpLocks/>
            <a:stCxn id="8" idx="7"/>
            <a:endCxn id="18" idx="2"/>
          </p:cNvCxnSpPr>
          <p:nvPr/>
        </p:nvCxnSpPr>
        <p:spPr>
          <a:xfrm flipV="1">
            <a:off x="4599338" y="5258752"/>
            <a:ext cx="472560" cy="56676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E1BC6A6-EB6A-E0BD-D28E-FE17AB95F5E1}"/>
              </a:ext>
            </a:extLst>
          </p:cNvPr>
          <p:cNvGrpSpPr/>
          <p:nvPr/>
        </p:nvGrpSpPr>
        <p:grpSpPr>
          <a:xfrm>
            <a:off x="4047090" y="4801552"/>
            <a:ext cx="2049615" cy="457200"/>
            <a:chOff x="5050399" y="5442134"/>
            <a:chExt cx="2049615" cy="457200"/>
          </a:xfrm>
        </p:grpSpPr>
        <p:sp>
          <p:nvSpPr>
            <p:cNvPr id="18" name="Rectangle: Rounded Corners 17">
              <a:extLst>
                <a:ext uri="{FF2B5EF4-FFF2-40B4-BE49-F238E27FC236}">
                  <a16:creationId xmlns:a16="http://schemas.microsoft.com/office/drawing/2014/main" id="{8F3DBFF0-3ACA-DDC2-053A-F2FA1FF38472}"/>
                </a:ext>
              </a:extLst>
            </p:cNvPr>
            <p:cNvSpPr/>
            <p:nvPr/>
          </p:nvSpPr>
          <p:spPr>
            <a:xfrm>
              <a:off x="5050399" y="5442134"/>
              <a:ext cx="2049615" cy="457200"/>
            </a:xfrm>
            <a:prstGeom prst="roundRect">
              <a:avLst>
                <a:gd name="adj" fmla="val 8309"/>
              </a:avLst>
            </a:prstGeom>
            <a:solidFill>
              <a:srgbClr val="942D47"/>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0" tIns="27432"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Arial Nova" panose="020B0504020202020204" pitchFamily="34" charset="0"/>
                  <a:ea typeface="+mn-ea"/>
                  <a:cs typeface="+mn-cs"/>
                </a:rPr>
                <a:t>Paper</a:t>
              </a:r>
              <a:endParaRPr kumimoji="0" lang="en-US" sz="1400" b="1" i="0" u="none" strike="noStrike" kern="1200" cap="none" spc="0" normalizeH="0" baseline="0" noProof="0">
                <a:ln>
                  <a:noFill/>
                </a:ln>
                <a:solidFill>
                  <a:srgbClr val="FFFFFF"/>
                </a:solidFill>
                <a:effectLst/>
                <a:uLnTx/>
                <a:uFillTx/>
                <a:latin typeface="Arial Nova" panose="020B0504020202020204" pitchFamily="34" charset="0"/>
                <a:ea typeface="+mn-ea"/>
                <a:cs typeface="+mn-cs"/>
              </a:endParaRPr>
            </a:p>
          </p:txBody>
        </p:sp>
        <p:sp>
          <p:nvSpPr>
            <p:cNvPr id="16" name="Google Shape;2801;p92">
              <a:extLst>
                <a:ext uri="{FF2B5EF4-FFF2-40B4-BE49-F238E27FC236}">
                  <a16:creationId xmlns:a16="http://schemas.microsoft.com/office/drawing/2014/main" id="{C7F93E51-4246-5317-4DCC-A0363371BEE0}"/>
                </a:ext>
              </a:extLst>
            </p:cNvPr>
            <p:cNvSpPr>
              <a:spLocks noChangeAspect="1"/>
            </p:cNvSpPr>
            <p:nvPr/>
          </p:nvSpPr>
          <p:spPr>
            <a:xfrm>
              <a:off x="5189823" y="5547095"/>
              <a:ext cx="201179" cy="247279"/>
            </a:xfrm>
            <a:custGeom>
              <a:avLst/>
              <a:gdLst/>
              <a:ahLst/>
              <a:cxnLst/>
              <a:rect l="l" t="t" r="r" b="b"/>
              <a:pathLst>
                <a:path w="363893" h="447283" extrusionOk="0">
                  <a:moveTo>
                    <a:pt x="0" y="7457"/>
                  </a:moveTo>
                  <a:lnTo>
                    <a:pt x="0" y="439829"/>
                  </a:lnTo>
                  <a:cubicBezTo>
                    <a:pt x="0" y="443947"/>
                    <a:pt x="3359" y="447283"/>
                    <a:pt x="7464" y="447283"/>
                  </a:cubicBezTo>
                  <a:lnTo>
                    <a:pt x="356367" y="447283"/>
                  </a:lnTo>
                  <a:cubicBezTo>
                    <a:pt x="360472" y="447283"/>
                    <a:pt x="363832" y="443954"/>
                    <a:pt x="363894" y="439829"/>
                  </a:cubicBezTo>
                  <a:lnTo>
                    <a:pt x="363894" y="126732"/>
                  </a:lnTo>
                  <a:cubicBezTo>
                    <a:pt x="363894" y="125751"/>
                    <a:pt x="363645" y="124775"/>
                    <a:pt x="363272" y="123874"/>
                  </a:cubicBezTo>
                  <a:cubicBezTo>
                    <a:pt x="362898" y="122967"/>
                    <a:pt x="362339" y="122141"/>
                    <a:pt x="361655" y="121452"/>
                  </a:cubicBezTo>
                  <a:lnTo>
                    <a:pt x="241787" y="2177"/>
                  </a:lnTo>
                  <a:cubicBezTo>
                    <a:pt x="241103" y="1481"/>
                    <a:pt x="240294" y="928"/>
                    <a:pt x="239361" y="562"/>
                  </a:cubicBezTo>
                  <a:cubicBezTo>
                    <a:pt x="238428" y="195"/>
                    <a:pt x="237495" y="9"/>
                    <a:pt x="236500" y="2"/>
                  </a:cubicBezTo>
                  <a:lnTo>
                    <a:pt x="7651" y="2"/>
                  </a:lnTo>
                  <a:cubicBezTo>
                    <a:pt x="3545" y="-103"/>
                    <a:pt x="125" y="3152"/>
                    <a:pt x="0" y="7271"/>
                  </a:cubicBezTo>
                  <a:cubicBezTo>
                    <a:pt x="0" y="7333"/>
                    <a:pt x="0" y="7395"/>
                    <a:pt x="0" y="7457"/>
                  </a:cubicBezTo>
                  <a:close/>
                  <a:moveTo>
                    <a:pt x="231648" y="37711"/>
                  </a:moveTo>
                  <a:lnTo>
                    <a:pt x="325950" y="131516"/>
                  </a:lnTo>
                  <a:lnTo>
                    <a:pt x="231586" y="131516"/>
                  </a:lnTo>
                  <a:close/>
                </a:path>
              </a:pathLst>
            </a:custGeom>
            <a:solidFill>
              <a:schemeClr val="bg1"/>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grpSp>
      <p:sp>
        <p:nvSpPr>
          <p:cNvPr id="9" name="TextBox 8">
            <a:extLst>
              <a:ext uri="{FF2B5EF4-FFF2-40B4-BE49-F238E27FC236}">
                <a16:creationId xmlns:a16="http://schemas.microsoft.com/office/drawing/2014/main" id="{04078A73-E270-F811-611A-FE620961B70F}"/>
              </a:ext>
            </a:extLst>
          </p:cNvPr>
          <p:cNvSpPr txBox="1"/>
          <p:nvPr/>
        </p:nvSpPr>
        <p:spPr>
          <a:xfrm>
            <a:off x="3114726" y="6307529"/>
            <a:ext cx="1507485" cy="369332"/>
          </a:xfrm>
          <a:prstGeom prst="rect">
            <a:avLst/>
          </a:prstGeom>
          <a:noFill/>
        </p:spPr>
        <p:txBody>
          <a:bodyPr wrap="square" lIns="0" rIns="0" rtlCol="0">
            <a:spAutoFit/>
          </a:bodyPr>
          <a:lstStyle/>
          <a:p>
            <a:pPr algn="ctr"/>
            <a:r>
              <a:rPr lang="en-US" sz="900" b="1" dirty="0">
                <a:solidFill>
                  <a:srgbClr val="48488F"/>
                </a:solidFill>
                <a:latin typeface="Arial Nova" panose="020B0504020202020204" pitchFamily="34" charset="0"/>
              </a:rPr>
              <a:t>High Manual Effort</a:t>
            </a:r>
          </a:p>
          <a:p>
            <a:pPr algn="ctr"/>
            <a:r>
              <a:rPr lang="en-US" sz="900" b="1" dirty="0">
                <a:solidFill>
                  <a:srgbClr val="48488F"/>
                </a:solidFill>
                <a:latin typeface="Arial Nova" panose="020B0504020202020204" pitchFamily="34" charset="0"/>
              </a:rPr>
              <a:t>Low Agentic Automation</a:t>
            </a:r>
          </a:p>
        </p:txBody>
      </p:sp>
      <p:grpSp>
        <p:nvGrpSpPr>
          <p:cNvPr id="14" name="Group 13">
            <a:extLst>
              <a:ext uri="{FF2B5EF4-FFF2-40B4-BE49-F238E27FC236}">
                <a16:creationId xmlns:a16="http://schemas.microsoft.com/office/drawing/2014/main" id="{F2413657-E64E-568B-6D28-D0B189A65F11}"/>
              </a:ext>
            </a:extLst>
          </p:cNvPr>
          <p:cNvGrpSpPr/>
          <p:nvPr/>
        </p:nvGrpSpPr>
        <p:grpSpPr>
          <a:xfrm>
            <a:off x="4216343" y="5595505"/>
            <a:ext cx="613005" cy="613005"/>
            <a:chOff x="2359741" y="2684206"/>
            <a:chExt cx="668594" cy="668594"/>
          </a:xfrm>
        </p:grpSpPr>
        <p:sp>
          <p:nvSpPr>
            <p:cNvPr id="13" name="Oval 12">
              <a:extLst>
                <a:ext uri="{FF2B5EF4-FFF2-40B4-BE49-F238E27FC236}">
                  <a16:creationId xmlns:a16="http://schemas.microsoft.com/office/drawing/2014/main" id="{8619D104-4358-D875-5EC2-C18080B8B9AF}"/>
                </a:ext>
              </a:extLst>
            </p:cNvPr>
            <p:cNvSpPr/>
            <p:nvPr/>
          </p:nvSpPr>
          <p:spPr>
            <a:xfrm>
              <a:off x="2359741" y="2684206"/>
              <a:ext cx="668594" cy="668594"/>
            </a:xfrm>
            <a:prstGeom prst="ellipse">
              <a:avLst/>
            </a:prstGeom>
            <a:gradFill flip="none" rotWithShape="1">
              <a:gsLst>
                <a:gs pos="0">
                  <a:srgbClr val="942D47"/>
                </a:gs>
                <a:gs pos="97000">
                  <a:srgbClr val="942D47">
                    <a:alpha val="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sp>
          <p:nvSpPr>
            <p:cNvPr id="8" name="Oval 7">
              <a:extLst>
                <a:ext uri="{FF2B5EF4-FFF2-40B4-BE49-F238E27FC236}">
                  <a16:creationId xmlns:a16="http://schemas.microsoft.com/office/drawing/2014/main" id="{4666A837-0F09-1BE2-AA86-C10B11921EC0}"/>
                </a:ext>
              </a:extLst>
            </p:cNvPr>
            <p:cNvSpPr/>
            <p:nvPr/>
          </p:nvSpPr>
          <p:spPr>
            <a:xfrm>
              <a:off x="2576051" y="2900516"/>
              <a:ext cx="235974" cy="235974"/>
            </a:xfrm>
            <a:prstGeom prst="ellipse">
              <a:avLst/>
            </a:prstGeom>
            <a:solidFill>
              <a:srgbClr val="942D47"/>
            </a:solidFill>
            <a:ln>
              <a:noFill/>
            </a:ln>
          </p:spPr>
          <p:style>
            <a:lnRef idx="2">
              <a:schemeClr val="accent1">
                <a:shade val="15000"/>
              </a:schemeClr>
            </a:lnRef>
            <a:fillRef idx="1">
              <a:schemeClr val="accent1"/>
            </a:fillRef>
            <a:effectRef idx="0">
              <a:schemeClr val="accent1"/>
            </a:effectRef>
            <a:fontRef idx="minor">
              <a:schemeClr val="lt1"/>
            </a:fontRef>
          </p:style>
          <p:txBody>
            <a:bodyPr tIns="2743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FFFFFF"/>
                </a:solidFill>
                <a:effectLst/>
                <a:uLnTx/>
                <a:uFillTx/>
                <a:latin typeface="Arial"/>
                <a:ea typeface="+mn-ea"/>
                <a:cs typeface="+mn-cs"/>
              </a:endParaRPr>
            </a:p>
          </p:txBody>
        </p:sp>
      </p:grpSp>
      <p:grpSp>
        <p:nvGrpSpPr>
          <p:cNvPr id="46" name="Group 45">
            <a:extLst>
              <a:ext uri="{FF2B5EF4-FFF2-40B4-BE49-F238E27FC236}">
                <a16:creationId xmlns:a16="http://schemas.microsoft.com/office/drawing/2014/main" id="{56CC613F-F7A7-98C8-9117-101EC2C051EC}"/>
              </a:ext>
            </a:extLst>
          </p:cNvPr>
          <p:cNvGrpSpPr/>
          <p:nvPr/>
        </p:nvGrpSpPr>
        <p:grpSpPr>
          <a:xfrm>
            <a:off x="320451" y="2657130"/>
            <a:ext cx="2318032" cy="3506469"/>
            <a:chOff x="320451" y="2411805"/>
            <a:chExt cx="2318032" cy="3506469"/>
          </a:xfrm>
        </p:grpSpPr>
        <p:sp>
          <p:nvSpPr>
            <p:cNvPr id="22" name="Rectangle 21">
              <a:extLst>
                <a:ext uri="{FF2B5EF4-FFF2-40B4-BE49-F238E27FC236}">
                  <a16:creationId xmlns:a16="http://schemas.microsoft.com/office/drawing/2014/main" id="{A3BBA22E-96DB-5F05-FE12-0E053D21C9AC}"/>
                </a:ext>
              </a:extLst>
            </p:cNvPr>
            <p:cNvSpPr/>
            <p:nvPr/>
          </p:nvSpPr>
          <p:spPr>
            <a:xfrm>
              <a:off x="323379" y="2411805"/>
              <a:ext cx="2315104" cy="668645"/>
            </a:xfrm>
            <a:prstGeom prst="rect">
              <a:avLst/>
            </a:prstGeom>
          </p:spPr>
          <p:txBody>
            <a:bodyPr wrap="square" lIns="0" tIns="0" rIns="0" bIns="0" anchor="t">
              <a:spAutoFit/>
            </a:bodyPr>
            <a:lstStyle/>
            <a:p>
              <a:pPr lvl="0" defTabSz="349914">
                <a:lnSpc>
                  <a:spcPts val="1680"/>
                </a:lnSpc>
                <a:spcBef>
                  <a:spcPct val="0"/>
                </a:spcBef>
                <a:spcAft>
                  <a:spcPts val="300"/>
                </a:spcAft>
                <a:defRPr/>
              </a:pPr>
              <a:r>
                <a:rPr lang="en-IE" sz="1400" b="1" kern="0" dirty="0">
                  <a:solidFill>
                    <a:srgbClr val="3A8DC2"/>
                  </a:solidFill>
                </a:rPr>
                <a:t>Reduced Human Effort:</a:t>
              </a:r>
            </a:p>
            <a:p>
              <a:pPr lvl="0" defTabSz="349914">
                <a:lnSpc>
                  <a:spcPts val="1680"/>
                </a:lnSpc>
                <a:spcBef>
                  <a:spcPct val="0"/>
                </a:spcBef>
                <a:defRPr/>
              </a:pPr>
              <a:r>
                <a:rPr lang="en-US" sz="1050" kern="0" dirty="0"/>
                <a:t>Each era reduces manual effort through advancements in technology</a:t>
              </a:r>
              <a:endParaRPr lang="en-US" sz="1050" kern="0" dirty="0">
                <a:latin typeface="Arial" panose="020B0604020202020204" pitchFamily="34" charset="0"/>
                <a:cs typeface="Arial" panose="020B0604020202020204" pitchFamily="34" charset="0"/>
              </a:endParaRPr>
            </a:p>
          </p:txBody>
        </p:sp>
        <p:cxnSp>
          <p:nvCxnSpPr>
            <p:cNvPr id="25" name="Straight Connector 24">
              <a:extLst>
                <a:ext uri="{FF2B5EF4-FFF2-40B4-BE49-F238E27FC236}">
                  <a16:creationId xmlns:a16="http://schemas.microsoft.com/office/drawing/2014/main" id="{F556ECFF-822D-BC94-090B-D5F60B9C1EC3}"/>
                </a:ext>
              </a:extLst>
            </p:cNvPr>
            <p:cNvCxnSpPr>
              <a:cxnSpLocks/>
            </p:cNvCxnSpPr>
            <p:nvPr/>
          </p:nvCxnSpPr>
          <p:spPr>
            <a:xfrm>
              <a:off x="335606" y="3345912"/>
              <a:ext cx="2299949" cy="0"/>
            </a:xfrm>
            <a:prstGeom prst="line">
              <a:avLst/>
            </a:prstGeom>
            <a:ln>
              <a:solidFill>
                <a:schemeClr val="tx1">
                  <a:alpha val="20000"/>
                </a:schemeClr>
              </a:solidFill>
            </a:ln>
          </p:spPr>
          <p:style>
            <a:lnRef idx="2">
              <a:schemeClr val="accent1"/>
            </a:lnRef>
            <a:fillRef idx="0">
              <a:schemeClr val="accent1"/>
            </a:fillRef>
            <a:effectRef idx="1">
              <a:schemeClr val="accent1"/>
            </a:effectRef>
            <a:fontRef idx="minor">
              <a:schemeClr val="tx1"/>
            </a:fontRef>
          </p:style>
        </p:cxnSp>
        <p:sp>
          <p:nvSpPr>
            <p:cNvPr id="28" name="Rectangle 27">
              <a:extLst>
                <a:ext uri="{FF2B5EF4-FFF2-40B4-BE49-F238E27FC236}">
                  <a16:creationId xmlns:a16="http://schemas.microsoft.com/office/drawing/2014/main" id="{CE55A039-D180-F65B-5EEB-26149ED74B2D}"/>
                </a:ext>
              </a:extLst>
            </p:cNvPr>
            <p:cNvSpPr/>
            <p:nvPr/>
          </p:nvSpPr>
          <p:spPr>
            <a:xfrm>
              <a:off x="320451" y="3600226"/>
              <a:ext cx="2315104" cy="668645"/>
            </a:xfrm>
            <a:prstGeom prst="rect">
              <a:avLst/>
            </a:prstGeom>
          </p:spPr>
          <p:txBody>
            <a:bodyPr wrap="square" lIns="0" tIns="0" rIns="0" bIns="0" anchor="t">
              <a:spAutoFit/>
            </a:bodyPr>
            <a:lstStyle/>
            <a:p>
              <a:pPr lvl="0" defTabSz="349914">
                <a:lnSpc>
                  <a:spcPts val="1680"/>
                </a:lnSpc>
                <a:spcBef>
                  <a:spcPct val="0"/>
                </a:spcBef>
                <a:spcAft>
                  <a:spcPts val="300"/>
                </a:spcAft>
                <a:defRPr/>
              </a:pPr>
              <a:r>
                <a:rPr lang="en-IE" sz="1400" b="1" kern="0" dirty="0">
                  <a:solidFill>
                    <a:srgbClr val="3A8DC2"/>
                  </a:solidFill>
                </a:rPr>
                <a:t>Progressive Innovation:</a:t>
              </a:r>
            </a:p>
            <a:p>
              <a:pPr lvl="0" defTabSz="349914">
                <a:lnSpc>
                  <a:spcPts val="1680"/>
                </a:lnSpc>
                <a:spcBef>
                  <a:spcPct val="0"/>
                </a:spcBef>
                <a:defRPr/>
              </a:pPr>
              <a:r>
                <a:rPr lang="en-US" sz="1050" kern="0" dirty="0"/>
                <a:t>New systems build on the foundations of previous platforms and processes</a:t>
              </a:r>
              <a:endParaRPr lang="en-US" sz="1050" kern="0"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747138FF-932A-1B5D-E9FF-AB3F3600C779}"/>
                </a:ext>
              </a:extLst>
            </p:cNvPr>
            <p:cNvSpPr/>
            <p:nvPr/>
          </p:nvSpPr>
          <p:spPr>
            <a:xfrm>
              <a:off x="320451" y="4813613"/>
              <a:ext cx="2315104" cy="1104661"/>
            </a:xfrm>
            <a:prstGeom prst="rect">
              <a:avLst/>
            </a:prstGeom>
          </p:spPr>
          <p:txBody>
            <a:bodyPr wrap="square" lIns="0" tIns="0" rIns="0" bIns="0" anchor="t">
              <a:spAutoFit/>
            </a:bodyPr>
            <a:lstStyle/>
            <a:p>
              <a:pPr lvl="0" defTabSz="349914">
                <a:lnSpc>
                  <a:spcPts val="1680"/>
                </a:lnSpc>
                <a:spcBef>
                  <a:spcPct val="0"/>
                </a:spcBef>
                <a:spcAft>
                  <a:spcPts val="300"/>
                </a:spcAft>
                <a:defRPr/>
              </a:pPr>
              <a:r>
                <a:rPr lang="en-IE" sz="1400" b="1" kern="0" dirty="0">
                  <a:solidFill>
                    <a:srgbClr val="3A8DC2"/>
                  </a:solidFill>
                </a:rPr>
                <a:t>AI Frontier:</a:t>
              </a:r>
            </a:p>
            <a:p>
              <a:pPr lvl="0" defTabSz="349914">
                <a:lnSpc>
                  <a:spcPts val="1680"/>
                </a:lnSpc>
                <a:spcBef>
                  <a:spcPct val="0"/>
                </a:spcBef>
                <a:defRPr/>
              </a:pPr>
              <a:r>
                <a:rPr lang="en-US" sz="1050" kern="0" dirty="0"/>
                <a:t>The next phase explores pushing boundaries with AI beyond core transformations, using AI to completely transform functions</a:t>
              </a:r>
              <a:endParaRPr lang="en-US" sz="1050" kern="0" dirty="0">
                <a:latin typeface="Arial" panose="020B0604020202020204" pitchFamily="34" charset="0"/>
                <a:cs typeface="Arial" panose="020B0604020202020204" pitchFamily="34" charset="0"/>
              </a:endParaRPr>
            </a:p>
          </p:txBody>
        </p:sp>
        <p:cxnSp>
          <p:nvCxnSpPr>
            <p:cNvPr id="26" name="Straight Connector 25">
              <a:extLst>
                <a:ext uri="{FF2B5EF4-FFF2-40B4-BE49-F238E27FC236}">
                  <a16:creationId xmlns:a16="http://schemas.microsoft.com/office/drawing/2014/main" id="{3269D071-3F06-F25C-4E5F-678DD3C8106C}"/>
                </a:ext>
              </a:extLst>
            </p:cNvPr>
            <p:cNvCxnSpPr>
              <a:cxnSpLocks/>
            </p:cNvCxnSpPr>
            <p:nvPr/>
          </p:nvCxnSpPr>
          <p:spPr>
            <a:xfrm>
              <a:off x="335606" y="4557767"/>
              <a:ext cx="2299949" cy="0"/>
            </a:xfrm>
            <a:prstGeom prst="line">
              <a:avLst/>
            </a:prstGeom>
            <a:ln>
              <a:solidFill>
                <a:schemeClr val="tx1">
                  <a:alpha val="20000"/>
                </a:schemeClr>
              </a:solidFill>
            </a:ln>
          </p:spPr>
          <p:style>
            <a:lnRef idx="2">
              <a:schemeClr val="accent1"/>
            </a:lnRef>
            <a:fillRef idx="0">
              <a:schemeClr val="accent1"/>
            </a:fillRef>
            <a:effectRef idx="1">
              <a:schemeClr val="accent1"/>
            </a:effectRef>
            <a:fontRef idx="minor">
              <a:schemeClr val="tx1"/>
            </a:fontRef>
          </p:style>
        </p:cxnSp>
      </p:grpSp>
      <p:sp>
        <p:nvSpPr>
          <p:cNvPr id="35" name="Slide Number Placeholder 10">
            <a:extLst>
              <a:ext uri="{FF2B5EF4-FFF2-40B4-BE49-F238E27FC236}">
                <a16:creationId xmlns:a16="http://schemas.microsoft.com/office/drawing/2014/main" id="{C6D4F8E3-43EB-39FE-92E5-4E7CDC79A457}"/>
              </a:ext>
            </a:extLst>
          </p:cNvPr>
          <p:cNvSpPr txBox="1">
            <a:spLocks/>
          </p:cNvSpPr>
          <p:nvPr/>
        </p:nvSpPr>
        <p:spPr>
          <a:xfrm>
            <a:off x="11519210" y="6454083"/>
            <a:ext cx="415377" cy="22277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914377"/>
            <a:fld id="{3E6AC032-1535-134B-A583-D5E1DDD0D167}" type="slidenum">
              <a:rPr lang="en-US" sz="1100" smtClean="0">
                <a:latin typeface="Arial"/>
              </a:rPr>
              <a:pPr defTabSz="914377"/>
              <a:t>5</a:t>
            </a:fld>
            <a:endParaRPr lang="en-US" sz="1100" dirty="0">
              <a:latin typeface="Arial"/>
            </a:endParaRPr>
          </a:p>
        </p:txBody>
      </p:sp>
    </p:spTree>
    <p:extLst>
      <p:ext uri="{BB962C8B-B14F-4D97-AF65-F5344CB8AC3E}">
        <p14:creationId xmlns:p14="http://schemas.microsoft.com/office/powerpoint/2010/main" val="32411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F1EE0-795F-0F7C-ECE7-6E2164FAC217}"/>
            </a:ext>
          </a:extLst>
        </p:cNvPr>
        <p:cNvGrpSpPr/>
        <p:nvPr/>
      </p:nvGrpSpPr>
      <p:grpSpPr>
        <a:xfrm>
          <a:off x="0" y="0"/>
          <a:ext cx="0" cy="0"/>
          <a:chOff x="0" y="0"/>
          <a:chExt cx="0" cy="0"/>
        </a:xfrm>
      </p:grpSpPr>
      <p:sp>
        <p:nvSpPr>
          <p:cNvPr id="21" name="Rectangle 20">
            <a:extLst>
              <a:ext uri="{FF2B5EF4-FFF2-40B4-BE49-F238E27FC236}">
                <a16:creationId xmlns:a16="http://schemas.microsoft.com/office/drawing/2014/main" id="{166C6388-EDF8-01D0-BBA3-11FEFF7A72D2}"/>
              </a:ext>
            </a:extLst>
          </p:cNvPr>
          <p:cNvSpPr/>
          <p:nvPr/>
        </p:nvSpPr>
        <p:spPr>
          <a:xfrm>
            <a:off x="0" y="-18518"/>
            <a:ext cx="12192000" cy="1213940"/>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25" name="Title 3">
            <a:extLst>
              <a:ext uri="{FF2B5EF4-FFF2-40B4-BE49-F238E27FC236}">
                <a16:creationId xmlns:a16="http://schemas.microsoft.com/office/drawing/2014/main" id="{E0B87707-C61C-0477-F8CA-1437098454DA}"/>
              </a:ext>
            </a:extLst>
          </p:cNvPr>
          <p:cNvSpPr txBox="1">
            <a:spLocks/>
          </p:cNvSpPr>
          <p:nvPr/>
        </p:nvSpPr>
        <p:spPr>
          <a:xfrm>
            <a:off x="399125" y="256278"/>
            <a:ext cx="9481782" cy="9271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a:lstStyle>
          <a:p>
            <a:pPr>
              <a:lnSpc>
                <a:spcPts val="2700"/>
              </a:lnSpc>
            </a:pPr>
            <a:r>
              <a:rPr lang="en-US" sz="1800" b="1" dirty="0">
                <a:solidFill>
                  <a:schemeClr val="bg1"/>
                </a:solidFill>
                <a:latin typeface="Arial" panose="020B0604020202020204" pitchFamily="34" charset="0"/>
                <a:cs typeface="Arial" panose="020B0604020202020204" pitchFamily="34" charset="0"/>
              </a:rPr>
              <a:t>Using the latest AI capabilities, Group carriers can transform and enhance key business functions to enable AI native organizations</a:t>
            </a:r>
          </a:p>
        </p:txBody>
      </p:sp>
      <p:sp>
        <p:nvSpPr>
          <p:cNvPr id="1122" name="Bent Arrow 1121">
            <a:extLst>
              <a:ext uri="{FF2B5EF4-FFF2-40B4-BE49-F238E27FC236}">
                <a16:creationId xmlns:a16="http://schemas.microsoft.com/office/drawing/2014/main" id="{69F97FE6-3D19-C07D-4A08-1F19E87E3C4D}"/>
              </a:ext>
            </a:extLst>
          </p:cNvPr>
          <p:cNvSpPr/>
          <p:nvPr/>
        </p:nvSpPr>
        <p:spPr>
          <a:xfrm rot="5400000">
            <a:off x="8977023" y="2620502"/>
            <a:ext cx="3263834" cy="2619988"/>
          </a:xfrm>
          <a:prstGeom prst="bentArrow">
            <a:avLst>
              <a:gd name="adj1" fmla="val 22141"/>
              <a:gd name="adj2" fmla="val 24715"/>
              <a:gd name="adj3" fmla="val 25000"/>
              <a:gd name="adj4" fmla="val 4375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21" name="Rounded Rectangle 1120">
            <a:extLst>
              <a:ext uri="{FF2B5EF4-FFF2-40B4-BE49-F238E27FC236}">
                <a16:creationId xmlns:a16="http://schemas.microsoft.com/office/drawing/2014/main" id="{A7BDD122-28B8-5D50-3419-A63C0BB0D97A}"/>
              </a:ext>
            </a:extLst>
          </p:cNvPr>
          <p:cNvSpPr/>
          <p:nvPr/>
        </p:nvSpPr>
        <p:spPr>
          <a:xfrm>
            <a:off x="155043" y="2298579"/>
            <a:ext cx="10109656" cy="578671"/>
          </a:xfrm>
          <a:prstGeom prst="roundRect">
            <a:avLst>
              <a:gd name="adj" fmla="val 5000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33E1323C-235A-9E7F-B61E-F1F57DE01D71}"/>
              </a:ext>
            </a:extLst>
          </p:cNvPr>
          <p:cNvSpPr txBox="1"/>
          <p:nvPr/>
        </p:nvSpPr>
        <p:spPr>
          <a:xfrm>
            <a:off x="1984192" y="4494993"/>
            <a:ext cx="2381512" cy="1651158"/>
          </a:xfrm>
          <a:prstGeom prst="rect">
            <a:avLst/>
          </a:prstGeom>
          <a:noFill/>
        </p:spPr>
        <p:txBody>
          <a:bodyPr wrap="square">
            <a:spAutoFit/>
          </a:bodyPr>
          <a:lstStyle/>
          <a:p>
            <a:pPr>
              <a:spcAft>
                <a:spcPts val="400"/>
              </a:spcAft>
            </a:pPr>
            <a:r>
              <a:rPr lang="en-US" sz="1200" b="1" dirty="0">
                <a:solidFill>
                  <a:srgbClr val="3A8DC2"/>
                </a:solidFill>
              </a:rPr>
              <a:t>HIL | Intake Review &amp; Progression</a:t>
            </a:r>
          </a:p>
          <a:p>
            <a:pPr>
              <a:lnSpc>
                <a:spcPts val="1520"/>
              </a:lnSpc>
              <a:spcAft>
                <a:spcPts val="600"/>
              </a:spcAft>
            </a:pPr>
            <a:r>
              <a:rPr lang="en-US" sz="1100" dirty="0"/>
              <a:t>A Human-in-the-Loop (HIL) reviews the intake and risk assessment. They </a:t>
            </a:r>
            <a:r>
              <a:rPr lang="en-US" sz="1100" b="1" dirty="0"/>
              <a:t>validate accuracy</a:t>
            </a:r>
            <a:r>
              <a:rPr lang="en-US" sz="1100" dirty="0"/>
              <a:t>, intervene in negotiations if needed, and </a:t>
            </a:r>
            <a:r>
              <a:rPr lang="en-US" sz="1100" b="1" dirty="0"/>
              <a:t>authorize progression to underwriting</a:t>
            </a:r>
            <a:r>
              <a:rPr lang="en-US" sz="1100" dirty="0"/>
              <a:t>.</a:t>
            </a:r>
          </a:p>
        </p:txBody>
      </p:sp>
      <p:sp>
        <p:nvSpPr>
          <p:cNvPr id="35" name="TextBox 34">
            <a:extLst>
              <a:ext uri="{FF2B5EF4-FFF2-40B4-BE49-F238E27FC236}">
                <a16:creationId xmlns:a16="http://schemas.microsoft.com/office/drawing/2014/main" id="{B855160C-4511-8AE6-4EFB-19AAF9AACAF9}"/>
              </a:ext>
            </a:extLst>
          </p:cNvPr>
          <p:cNvSpPr txBox="1"/>
          <p:nvPr/>
        </p:nvSpPr>
        <p:spPr>
          <a:xfrm>
            <a:off x="7062595" y="4509859"/>
            <a:ext cx="2473255" cy="1458797"/>
          </a:xfrm>
          <a:prstGeom prst="rect">
            <a:avLst/>
          </a:prstGeom>
          <a:noFill/>
        </p:spPr>
        <p:txBody>
          <a:bodyPr wrap="square">
            <a:spAutoFit/>
          </a:bodyPr>
          <a:lstStyle/>
          <a:p>
            <a:pPr>
              <a:spcAft>
                <a:spcPts val="400"/>
              </a:spcAft>
            </a:pPr>
            <a:r>
              <a:rPr lang="en-US" sz="1200" b="1" dirty="0">
                <a:solidFill>
                  <a:srgbClr val="3A8DC2"/>
                </a:solidFill>
              </a:rPr>
              <a:t>HIL | Underwriting Recommendation Validation</a:t>
            </a:r>
          </a:p>
          <a:p>
            <a:pPr>
              <a:lnSpc>
                <a:spcPts val="1520"/>
              </a:lnSpc>
              <a:spcAft>
                <a:spcPts val="600"/>
              </a:spcAft>
            </a:pPr>
            <a:r>
              <a:rPr lang="en-US" sz="1100" dirty="0"/>
              <a:t>The HIL reviews the AI recommendation, applies governance guardrails, and </a:t>
            </a:r>
            <a:r>
              <a:rPr lang="en-US" sz="1100" b="1" dirty="0"/>
              <a:t>approves or overrides pricing </a:t>
            </a:r>
            <a:br>
              <a:rPr lang="en-US" sz="1100" b="1" dirty="0"/>
            </a:br>
            <a:r>
              <a:rPr lang="en-US" sz="1100" dirty="0"/>
              <a:t>to progress to the next step.</a:t>
            </a:r>
          </a:p>
        </p:txBody>
      </p:sp>
      <p:sp>
        <p:nvSpPr>
          <p:cNvPr id="39" name="TextBox 38">
            <a:extLst>
              <a:ext uri="{FF2B5EF4-FFF2-40B4-BE49-F238E27FC236}">
                <a16:creationId xmlns:a16="http://schemas.microsoft.com/office/drawing/2014/main" id="{D0767696-08F0-BD1B-694C-B4EC0C519800}"/>
              </a:ext>
            </a:extLst>
          </p:cNvPr>
          <p:cNvSpPr txBox="1"/>
          <p:nvPr/>
        </p:nvSpPr>
        <p:spPr>
          <a:xfrm>
            <a:off x="10454233" y="5616638"/>
            <a:ext cx="1667105" cy="646331"/>
          </a:xfrm>
          <a:prstGeom prst="rect">
            <a:avLst/>
          </a:prstGeom>
          <a:noFill/>
        </p:spPr>
        <p:txBody>
          <a:bodyPr wrap="square">
            <a:spAutoFit/>
          </a:bodyPr>
          <a:lstStyle/>
          <a:p>
            <a:pPr algn="ctr">
              <a:spcAft>
                <a:spcPts val="600"/>
              </a:spcAft>
            </a:pPr>
            <a:r>
              <a:rPr lang="en-US" sz="1200" b="1" dirty="0">
                <a:solidFill>
                  <a:srgbClr val="3A8DC2"/>
                </a:solidFill>
              </a:rPr>
              <a:t>Decision, Contracting, </a:t>
            </a:r>
            <a:br>
              <a:rPr lang="en-US" sz="1200" b="1" dirty="0">
                <a:solidFill>
                  <a:srgbClr val="3A8DC2"/>
                </a:solidFill>
              </a:rPr>
            </a:br>
            <a:r>
              <a:rPr lang="en-US" sz="1200" b="1" dirty="0">
                <a:solidFill>
                  <a:srgbClr val="3A8DC2"/>
                </a:solidFill>
              </a:rPr>
              <a:t>then Case Install!</a:t>
            </a:r>
            <a:endParaRPr lang="en-US" sz="1100" dirty="0">
              <a:solidFill>
                <a:srgbClr val="3A8DC2"/>
              </a:solidFill>
            </a:endParaRPr>
          </a:p>
        </p:txBody>
      </p:sp>
      <p:grpSp>
        <p:nvGrpSpPr>
          <p:cNvPr id="49" name="Google Shape;10540;p531">
            <a:extLst>
              <a:ext uri="{FF2B5EF4-FFF2-40B4-BE49-F238E27FC236}">
                <a16:creationId xmlns:a16="http://schemas.microsoft.com/office/drawing/2014/main" id="{DBEF6C8C-FE09-50CB-F6A8-FC8E16AFE69F}"/>
              </a:ext>
            </a:extLst>
          </p:cNvPr>
          <p:cNvGrpSpPr/>
          <p:nvPr/>
        </p:nvGrpSpPr>
        <p:grpSpPr>
          <a:xfrm>
            <a:off x="4478415" y="4424466"/>
            <a:ext cx="1893498" cy="2013542"/>
            <a:chOff x="4021952" y="1751054"/>
            <a:chExt cx="4430451" cy="5044300"/>
          </a:xfrm>
        </p:grpSpPr>
        <p:sp>
          <p:nvSpPr>
            <p:cNvPr id="55" name="Google Shape;10541;p531">
              <a:extLst>
                <a:ext uri="{FF2B5EF4-FFF2-40B4-BE49-F238E27FC236}">
                  <a16:creationId xmlns:a16="http://schemas.microsoft.com/office/drawing/2014/main" id="{B8CAAEFA-A409-7938-E396-44FE8B3F1781}"/>
                </a:ext>
              </a:extLst>
            </p:cNvPr>
            <p:cNvSpPr/>
            <p:nvPr/>
          </p:nvSpPr>
          <p:spPr>
            <a:xfrm>
              <a:off x="5613640" y="5055047"/>
              <a:ext cx="47386" cy="8615"/>
            </a:xfrm>
            <a:custGeom>
              <a:avLst/>
              <a:gdLst/>
              <a:ahLst/>
              <a:cxnLst/>
              <a:rect l="l" t="t" r="r" b="b"/>
              <a:pathLst>
                <a:path w="13" h="2" extrusionOk="0">
                  <a:moveTo>
                    <a:pt x="5" y="0"/>
                  </a:moveTo>
                  <a:cubicBezTo>
                    <a:pt x="2" y="0"/>
                    <a:pt x="1" y="0"/>
                    <a:pt x="0" y="0"/>
                  </a:cubicBezTo>
                  <a:cubicBezTo>
                    <a:pt x="5" y="2"/>
                    <a:pt x="9" y="2"/>
                    <a:pt x="13" y="2"/>
                  </a:cubicBezTo>
                  <a:cubicBezTo>
                    <a:pt x="11" y="2"/>
                    <a:pt x="7" y="0"/>
                    <a:pt x="5" y="0"/>
                  </a:cubicBezTo>
                </a:path>
              </a:pathLst>
            </a:custGeom>
            <a:solidFill>
              <a:srgbClr val="CE72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6" name="Google Shape;10542;p531">
              <a:extLst>
                <a:ext uri="{FF2B5EF4-FFF2-40B4-BE49-F238E27FC236}">
                  <a16:creationId xmlns:a16="http://schemas.microsoft.com/office/drawing/2014/main" id="{AFDFDC3B-7112-249D-C7A6-7C94EB922FBA}"/>
                </a:ext>
              </a:extLst>
            </p:cNvPr>
            <p:cNvSpPr/>
            <p:nvPr/>
          </p:nvSpPr>
          <p:spPr>
            <a:xfrm>
              <a:off x="7733020" y="5602121"/>
              <a:ext cx="73232" cy="835690"/>
            </a:xfrm>
            <a:custGeom>
              <a:avLst/>
              <a:gdLst/>
              <a:ahLst/>
              <a:cxnLst/>
              <a:rect l="l" t="t" r="r" b="b"/>
              <a:pathLst>
                <a:path w="17" h="194" extrusionOk="0">
                  <a:moveTo>
                    <a:pt x="17" y="180"/>
                  </a:moveTo>
                  <a:lnTo>
                    <a:pt x="17" y="194"/>
                  </a:lnTo>
                  <a:lnTo>
                    <a:pt x="17" y="194"/>
                  </a:lnTo>
                  <a:lnTo>
                    <a:pt x="17" y="180"/>
                  </a:lnTo>
                  <a:lnTo>
                    <a:pt x="17" y="180"/>
                  </a:lnTo>
                  <a:close/>
                  <a:moveTo>
                    <a:pt x="0" y="0"/>
                  </a:moveTo>
                  <a:lnTo>
                    <a:pt x="0" y="0"/>
                  </a:lnTo>
                  <a:lnTo>
                    <a:pt x="16" y="145"/>
                  </a:lnTo>
                  <a:lnTo>
                    <a:pt x="16" y="145"/>
                  </a:lnTo>
                  <a:lnTo>
                    <a:pt x="0" y="0"/>
                  </a:lnTo>
                  <a:lnTo>
                    <a:pt x="0" y="0"/>
                  </a:lnTo>
                  <a:close/>
                </a:path>
              </a:pathLst>
            </a:custGeom>
            <a:solidFill>
              <a:srgbClr val="E5E5E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7" name="Google Shape;10543;p531">
              <a:extLst>
                <a:ext uri="{FF2B5EF4-FFF2-40B4-BE49-F238E27FC236}">
                  <a16:creationId xmlns:a16="http://schemas.microsoft.com/office/drawing/2014/main" id="{CB06A8C0-032D-2857-E210-CE98CDDC1E36}"/>
                </a:ext>
              </a:extLst>
            </p:cNvPr>
            <p:cNvSpPr/>
            <p:nvPr/>
          </p:nvSpPr>
          <p:spPr>
            <a:xfrm rot="-4440326" flipH="1">
              <a:off x="4097336" y="3250127"/>
              <a:ext cx="715075" cy="865844"/>
            </a:xfrm>
            <a:custGeom>
              <a:avLst/>
              <a:gdLst/>
              <a:ahLst/>
              <a:cxnLst/>
              <a:rect l="l" t="t" r="r" b="b"/>
              <a:pathLst>
                <a:path w="189" h="229" extrusionOk="0">
                  <a:moveTo>
                    <a:pt x="124" y="213"/>
                  </a:moveTo>
                  <a:cubicBezTo>
                    <a:pt x="134" y="229"/>
                    <a:pt x="134" y="229"/>
                    <a:pt x="134" y="229"/>
                  </a:cubicBezTo>
                  <a:cubicBezTo>
                    <a:pt x="146" y="207"/>
                    <a:pt x="166" y="189"/>
                    <a:pt x="189" y="183"/>
                  </a:cubicBezTo>
                  <a:cubicBezTo>
                    <a:pt x="181" y="172"/>
                    <a:pt x="181" y="172"/>
                    <a:pt x="181" y="172"/>
                  </a:cubicBezTo>
                  <a:cubicBezTo>
                    <a:pt x="181" y="172"/>
                    <a:pt x="181" y="172"/>
                    <a:pt x="181" y="172"/>
                  </a:cubicBezTo>
                  <a:cubicBezTo>
                    <a:pt x="125" y="59"/>
                    <a:pt x="125" y="59"/>
                    <a:pt x="125" y="59"/>
                  </a:cubicBezTo>
                  <a:cubicBezTo>
                    <a:pt x="63" y="9"/>
                    <a:pt x="63" y="9"/>
                    <a:pt x="63" y="9"/>
                  </a:cubicBezTo>
                  <a:cubicBezTo>
                    <a:pt x="18" y="0"/>
                    <a:pt x="18" y="0"/>
                    <a:pt x="18" y="0"/>
                  </a:cubicBezTo>
                  <a:cubicBezTo>
                    <a:pt x="18" y="0"/>
                    <a:pt x="0" y="10"/>
                    <a:pt x="11" y="26"/>
                  </a:cubicBezTo>
                  <a:cubicBezTo>
                    <a:pt x="23" y="44"/>
                    <a:pt x="75" y="119"/>
                    <a:pt x="75" y="119"/>
                  </a:cubicBezTo>
                  <a:cubicBezTo>
                    <a:pt x="75" y="119"/>
                    <a:pt x="68" y="132"/>
                    <a:pt x="54" y="119"/>
                  </a:cubicBezTo>
                  <a:cubicBezTo>
                    <a:pt x="42" y="108"/>
                    <a:pt x="19" y="92"/>
                    <a:pt x="3" y="107"/>
                  </a:cubicBezTo>
                  <a:cubicBezTo>
                    <a:pt x="60" y="166"/>
                    <a:pt x="60" y="166"/>
                    <a:pt x="60" y="166"/>
                  </a:cubicBezTo>
                  <a:cubicBezTo>
                    <a:pt x="124" y="213"/>
                    <a:pt x="124" y="213"/>
                    <a:pt x="124" y="213"/>
                  </a:cubicBezTo>
                  <a:close/>
                </a:path>
              </a:pathLst>
            </a:custGeom>
            <a:solidFill>
              <a:srgbClr val="FFB89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0" name="Google Shape;10544;p531">
              <a:extLst>
                <a:ext uri="{FF2B5EF4-FFF2-40B4-BE49-F238E27FC236}">
                  <a16:creationId xmlns:a16="http://schemas.microsoft.com/office/drawing/2014/main" id="{E13D7143-7A7E-AE17-69FF-39D081F2D1B5}"/>
                </a:ext>
              </a:extLst>
            </p:cNvPr>
            <p:cNvSpPr/>
            <p:nvPr/>
          </p:nvSpPr>
          <p:spPr>
            <a:xfrm>
              <a:off x="4532411" y="3879048"/>
              <a:ext cx="1051074" cy="1399998"/>
            </a:xfrm>
            <a:custGeom>
              <a:avLst/>
              <a:gdLst/>
              <a:ahLst/>
              <a:cxnLst/>
              <a:rect l="l" t="t" r="r" b="b"/>
              <a:pathLst>
                <a:path w="244" h="325" extrusionOk="0">
                  <a:moveTo>
                    <a:pt x="244" y="242"/>
                  </a:moveTo>
                  <a:lnTo>
                    <a:pt x="63" y="0"/>
                  </a:lnTo>
                  <a:lnTo>
                    <a:pt x="0" y="37"/>
                  </a:lnTo>
                  <a:lnTo>
                    <a:pt x="184" y="325"/>
                  </a:lnTo>
                  <a:lnTo>
                    <a:pt x="244" y="242"/>
                  </a:lnTo>
                  <a:close/>
                </a:path>
              </a:pathLst>
            </a:custGeom>
            <a:solidFill>
              <a:srgbClr val="FFB6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 name="Google Shape;10545;p531">
              <a:extLst>
                <a:ext uri="{FF2B5EF4-FFF2-40B4-BE49-F238E27FC236}">
                  <a16:creationId xmlns:a16="http://schemas.microsoft.com/office/drawing/2014/main" id="{268BF6EF-D934-5490-71EF-DF75FBAF5700}"/>
                </a:ext>
              </a:extLst>
            </p:cNvPr>
            <p:cNvSpPr/>
            <p:nvPr/>
          </p:nvSpPr>
          <p:spPr>
            <a:xfrm>
              <a:off x="6087485" y="5154122"/>
              <a:ext cx="43077" cy="417847"/>
            </a:xfrm>
            <a:custGeom>
              <a:avLst/>
              <a:gdLst/>
              <a:ahLst/>
              <a:cxnLst/>
              <a:rect l="l" t="t" r="r" b="b"/>
              <a:pathLst>
                <a:path w="11" h="111" extrusionOk="0">
                  <a:moveTo>
                    <a:pt x="7" y="0"/>
                  </a:moveTo>
                  <a:cubicBezTo>
                    <a:pt x="0" y="111"/>
                    <a:pt x="0" y="111"/>
                    <a:pt x="0" y="111"/>
                  </a:cubicBezTo>
                  <a:cubicBezTo>
                    <a:pt x="0" y="111"/>
                    <a:pt x="4" y="111"/>
                    <a:pt x="11" y="111"/>
                  </a:cubicBezTo>
                  <a:cubicBezTo>
                    <a:pt x="8" y="0"/>
                    <a:pt x="8" y="0"/>
                    <a:pt x="8" y="0"/>
                  </a:cubicBezTo>
                  <a:cubicBezTo>
                    <a:pt x="7" y="0"/>
                    <a:pt x="7" y="0"/>
                    <a:pt x="7" y="0"/>
                  </a:cubicBezTo>
                </a:path>
              </a:pathLst>
            </a:custGeom>
            <a:solidFill>
              <a:srgbClr val="DB79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2" name="Google Shape;10546;p531">
              <a:extLst>
                <a:ext uri="{FF2B5EF4-FFF2-40B4-BE49-F238E27FC236}">
                  <a16:creationId xmlns:a16="http://schemas.microsoft.com/office/drawing/2014/main" id="{47A4FB5B-C251-D04A-91B5-E1C19314BC62}"/>
                </a:ext>
              </a:extLst>
            </p:cNvPr>
            <p:cNvSpPr/>
            <p:nvPr/>
          </p:nvSpPr>
          <p:spPr>
            <a:xfrm>
              <a:off x="6113331" y="5067968"/>
              <a:ext cx="4309" cy="86154"/>
            </a:xfrm>
            <a:custGeom>
              <a:avLst/>
              <a:gdLst/>
              <a:ahLst/>
              <a:cxnLst/>
              <a:rect l="l" t="t" r="r" b="b"/>
              <a:pathLst>
                <a:path w="1" h="23" extrusionOk="0">
                  <a:moveTo>
                    <a:pt x="0" y="0"/>
                  </a:moveTo>
                  <a:cubicBezTo>
                    <a:pt x="0" y="23"/>
                    <a:pt x="0" y="23"/>
                    <a:pt x="0" y="23"/>
                  </a:cubicBezTo>
                  <a:cubicBezTo>
                    <a:pt x="0" y="23"/>
                    <a:pt x="0" y="23"/>
                    <a:pt x="1" y="23"/>
                  </a:cubicBezTo>
                  <a:cubicBezTo>
                    <a:pt x="0" y="0"/>
                    <a:pt x="0" y="0"/>
                    <a:pt x="0" y="0"/>
                  </a:cubicBezTo>
                </a:path>
              </a:pathLst>
            </a:custGeom>
            <a:solidFill>
              <a:srgbClr val="D1CCC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3" name="Google Shape;10547;p531">
              <a:extLst>
                <a:ext uri="{FF2B5EF4-FFF2-40B4-BE49-F238E27FC236}">
                  <a16:creationId xmlns:a16="http://schemas.microsoft.com/office/drawing/2014/main" id="{49C2C3FD-48F0-5E10-0C0C-8B80ED7BB405}"/>
                </a:ext>
              </a:extLst>
            </p:cNvPr>
            <p:cNvSpPr/>
            <p:nvPr/>
          </p:nvSpPr>
          <p:spPr>
            <a:xfrm>
              <a:off x="5656716" y="3211359"/>
              <a:ext cx="2795687" cy="3583995"/>
            </a:xfrm>
            <a:custGeom>
              <a:avLst/>
              <a:gdLst/>
              <a:ahLst/>
              <a:cxnLst/>
              <a:rect l="l" t="t" r="r" b="b"/>
              <a:pathLst>
                <a:path w="739" h="948" extrusionOk="0">
                  <a:moveTo>
                    <a:pt x="736" y="582"/>
                  </a:moveTo>
                  <a:cubicBezTo>
                    <a:pt x="730" y="544"/>
                    <a:pt x="730" y="544"/>
                    <a:pt x="730" y="544"/>
                  </a:cubicBezTo>
                  <a:cubicBezTo>
                    <a:pt x="661" y="157"/>
                    <a:pt x="661" y="157"/>
                    <a:pt x="661" y="157"/>
                  </a:cubicBezTo>
                  <a:cubicBezTo>
                    <a:pt x="656" y="142"/>
                    <a:pt x="635" y="100"/>
                    <a:pt x="577" y="86"/>
                  </a:cubicBezTo>
                  <a:cubicBezTo>
                    <a:pt x="349" y="3"/>
                    <a:pt x="349" y="3"/>
                    <a:pt x="349" y="3"/>
                  </a:cubicBezTo>
                  <a:cubicBezTo>
                    <a:pt x="349" y="2"/>
                    <a:pt x="349" y="2"/>
                    <a:pt x="349" y="2"/>
                  </a:cubicBezTo>
                  <a:cubicBezTo>
                    <a:pt x="349" y="0"/>
                    <a:pt x="349" y="0"/>
                    <a:pt x="349" y="0"/>
                  </a:cubicBezTo>
                  <a:cubicBezTo>
                    <a:pt x="348" y="0"/>
                    <a:pt x="348" y="0"/>
                    <a:pt x="348" y="0"/>
                  </a:cubicBezTo>
                  <a:cubicBezTo>
                    <a:pt x="345" y="2"/>
                    <a:pt x="345" y="2"/>
                    <a:pt x="345" y="2"/>
                  </a:cubicBezTo>
                  <a:cubicBezTo>
                    <a:pt x="341" y="0"/>
                    <a:pt x="341" y="0"/>
                    <a:pt x="341" y="0"/>
                  </a:cubicBezTo>
                  <a:cubicBezTo>
                    <a:pt x="340" y="0"/>
                    <a:pt x="340" y="0"/>
                    <a:pt x="340" y="0"/>
                  </a:cubicBezTo>
                  <a:cubicBezTo>
                    <a:pt x="340" y="2"/>
                    <a:pt x="340" y="2"/>
                    <a:pt x="340" y="2"/>
                  </a:cubicBezTo>
                  <a:cubicBezTo>
                    <a:pt x="340" y="3"/>
                    <a:pt x="340" y="3"/>
                    <a:pt x="340" y="3"/>
                  </a:cubicBezTo>
                  <a:cubicBezTo>
                    <a:pt x="112" y="86"/>
                    <a:pt x="112" y="86"/>
                    <a:pt x="112" y="86"/>
                  </a:cubicBezTo>
                  <a:cubicBezTo>
                    <a:pt x="54" y="100"/>
                    <a:pt x="33" y="142"/>
                    <a:pt x="28" y="157"/>
                  </a:cubicBezTo>
                  <a:cubicBezTo>
                    <a:pt x="3" y="573"/>
                    <a:pt x="3" y="573"/>
                    <a:pt x="3" y="573"/>
                  </a:cubicBezTo>
                  <a:cubicBezTo>
                    <a:pt x="2" y="585"/>
                    <a:pt x="1" y="598"/>
                    <a:pt x="0" y="609"/>
                  </a:cubicBezTo>
                  <a:cubicBezTo>
                    <a:pt x="111" y="611"/>
                    <a:pt x="111" y="611"/>
                    <a:pt x="111" y="611"/>
                  </a:cubicBezTo>
                  <a:cubicBezTo>
                    <a:pt x="113" y="572"/>
                    <a:pt x="120" y="436"/>
                    <a:pt x="120" y="409"/>
                  </a:cubicBezTo>
                  <a:cubicBezTo>
                    <a:pt x="125" y="630"/>
                    <a:pt x="125" y="630"/>
                    <a:pt x="125" y="630"/>
                  </a:cubicBezTo>
                  <a:cubicBezTo>
                    <a:pt x="112" y="798"/>
                    <a:pt x="112" y="798"/>
                    <a:pt x="112" y="798"/>
                  </a:cubicBezTo>
                  <a:cubicBezTo>
                    <a:pt x="108" y="948"/>
                    <a:pt x="108" y="948"/>
                    <a:pt x="108" y="948"/>
                  </a:cubicBezTo>
                  <a:cubicBezTo>
                    <a:pt x="249" y="946"/>
                    <a:pt x="390" y="946"/>
                    <a:pt x="532" y="946"/>
                  </a:cubicBezTo>
                  <a:cubicBezTo>
                    <a:pt x="546" y="946"/>
                    <a:pt x="559" y="946"/>
                    <a:pt x="573" y="946"/>
                  </a:cubicBezTo>
                  <a:cubicBezTo>
                    <a:pt x="566" y="798"/>
                    <a:pt x="566" y="798"/>
                    <a:pt x="566" y="798"/>
                  </a:cubicBezTo>
                  <a:cubicBezTo>
                    <a:pt x="548" y="632"/>
                    <a:pt x="548" y="632"/>
                    <a:pt x="548" y="632"/>
                  </a:cubicBezTo>
                  <a:cubicBezTo>
                    <a:pt x="548" y="622"/>
                    <a:pt x="548" y="622"/>
                    <a:pt x="548" y="622"/>
                  </a:cubicBezTo>
                  <a:cubicBezTo>
                    <a:pt x="674" y="639"/>
                    <a:pt x="674" y="639"/>
                    <a:pt x="674" y="639"/>
                  </a:cubicBezTo>
                  <a:cubicBezTo>
                    <a:pt x="709" y="643"/>
                    <a:pt x="739" y="615"/>
                    <a:pt x="736" y="582"/>
                  </a:cubicBezTo>
                  <a:close/>
                  <a:moveTo>
                    <a:pt x="554" y="492"/>
                  </a:moveTo>
                  <a:cubicBezTo>
                    <a:pt x="557" y="362"/>
                    <a:pt x="557" y="362"/>
                    <a:pt x="557" y="362"/>
                  </a:cubicBezTo>
                  <a:cubicBezTo>
                    <a:pt x="577" y="492"/>
                    <a:pt x="577" y="492"/>
                    <a:pt x="577" y="492"/>
                  </a:cubicBezTo>
                  <a:cubicBezTo>
                    <a:pt x="554" y="492"/>
                    <a:pt x="554" y="492"/>
                    <a:pt x="554" y="492"/>
                  </a:cubicBezTo>
                  <a:close/>
                </a:path>
              </a:pathLst>
            </a:custGeom>
            <a:solidFill>
              <a:srgbClr val="FFB6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4" name="Google Shape;10548;p531">
              <a:extLst>
                <a:ext uri="{FF2B5EF4-FFF2-40B4-BE49-F238E27FC236}">
                  <a16:creationId xmlns:a16="http://schemas.microsoft.com/office/drawing/2014/main" id="{8A3BBD73-62A5-5A09-554D-1558EDB87574}"/>
                </a:ext>
              </a:extLst>
            </p:cNvPr>
            <p:cNvSpPr/>
            <p:nvPr/>
          </p:nvSpPr>
          <p:spPr>
            <a:xfrm>
              <a:off x="6113331" y="3603357"/>
              <a:ext cx="2330457" cy="2183998"/>
            </a:xfrm>
            <a:custGeom>
              <a:avLst/>
              <a:gdLst/>
              <a:ahLst/>
              <a:cxnLst/>
              <a:rect l="l" t="t" r="r" b="b"/>
              <a:pathLst>
                <a:path w="616" h="578" extrusionOk="0">
                  <a:moveTo>
                    <a:pt x="498" y="0"/>
                  </a:moveTo>
                  <a:cubicBezTo>
                    <a:pt x="526" y="52"/>
                    <a:pt x="537" y="140"/>
                    <a:pt x="538" y="150"/>
                  </a:cubicBezTo>
                  <a:cubicBezTo>
                    <a:pt x="551" y="219"/>
                    <a:pt x="555" y="289"/>
                    <a:pt x="568" y="359"/>
                  </a:cubicBezTo>
                  <a:cubicBezTo>
                    <a:pt x="573" y="393"/>
                    <a:pt x="586" y="442"/>
                    <a:pt x="561" y="472"/>
                  </a:cubicBezTo>
                  <a:cubicBezTo>
                    <a:pt x="551" y="485"/>
                    <a:pt x="508" y="489"/>
                    <a:pt x="456" y="489"/>
                  </a:cubicBezTo>
                  <a:cubicBezTo>
                    <a:pt x="368" y="489"/>
                    <a:pt x="253" y="477"/>
                    <a:pt x="207" y="472"/>
                  </a:cubicBezTo>
                  <a:cubicBezTo>
                    <a:pt x="172" y="467"/>
                    <a:pt x="210" y="402"/>
                    <a:pt x="210" y="402"/>
                  </a:cubicBezTo>
                  <a:cubicBezTo>
                    <a:pt x="264" y="401"/>
                    <a:pt x="264" y="401"/>
                    <a:pt x="264" y="401"/>
                  </a:cubicBezTo>
                  <a:cubicBezTo>
                    <a:pt x="433" y="388"/>
                    <a:pt x="433" y="388"/>
                    <a:pt x="433" y="388"/>
                  </a:cubicBezTo>
                  <a:cubicBezTo>
                    <a:pt x="433" y="388"/>
                    <a:pt x="435" y="275"/>
                    <a:pt x="437" y="258"/>
                  </a:cubicBezTo>
                  <a:cubicBezTo>
                    <a:pt x="432" y="292"/>
                    <a:pt x="413" y="336"/>
                    <a:pt x="384" y="356"/>
                  </a:cubicBezTo>
                  <a:cubicBezTo>
                    <a:pt x="355" y="372"/>
                    <a:pt x="321" y="376"/>
                    <a:pt x="289" y="376"/>
                  </a:cubicBezTo>
                  <a:cubicBezTo>
                    <a:pt x="277" y="376"/>
                    <a:pt x="266" y="376"/>
                    <a:pt x="254" y="376"/>
                  </a:cubicBezTo>
                  <a:cubicBezTo>
                    <a:pt x="241" y="375"/>
                    <a:pt x="227" y="375"/>
                    <a:pt x="214" y="375"/>
                  </a:cubicBezTo>
                  <a:cubicBezTo>
                    <a:pt x="142" y="375"/>
                    <a:pt x="71" y="383"/>
                    <a:pt x="0" y="387"/>
                  </a:cubicBezTo>
                  <a:cubicBezTo>
                    <a:pt x="0" y="387"/>
                    <a:pt x="0" y="387"/>
                    <a:pt x="0" y="387"/>
                  </a:cubicBezTo>
                  <a:cubicBezTo>
                    <a:pt x="1" y="410"/>
                    <a:pt x="1" y="410"/>
                    <a:pt x="1" y="410"/>
                  </a:cubicBezTo>
                  <a:cubicBezTo>
                    <a:pt x="3" y="521"/>
                    <a:pt x="3" y="521"/>
                    <a:pt x="3" y="521"/>
                  </a:cubicBezTo>
                  <a:cubicBezTo>
                    <a:pt x="20" y="524"/>
                    <a:pt x="59" y="526"/>
                    <a:pt x="94" y="528"/>
                  </a:cubicBezTo>
                  <a:cubicBezTo>
                    <a:pt x="96" y="528"/>
                    <a:pt x="96" y="528"/>
                    <a:pt x="96" y="528"/>
                  </a:cubicBezTo>
                  <a:cubicBezTo>
                    <a:pt x="106" y="528"/>
                    <a:pt x="115" y="521"/>
                    <a:pt x="118" y="512"/>
                  </a:cubicBezTo>
                  <a:cubicBezTo>
                    <a:pt x="120" y="500"/>
                    <a:pt x="115" y="489"/>
                    <a:pt x="131" y="489"/>
                  </a:cubicBezTo>
                  <a:cubicBezTo>
                    <a:pt x="135" y="488"/>
                    <a:pt x="140" y="488"/>
                    <a:pt x="144" y="488"/>
                  </a:cubicBezTo>
                  <a:cubicBezTo>
                    <a:pt x="225" y="488"/>
                    <a:pt x="315" y="521"/>
                    <a:pt x="387" y="555"/>
                  </a:cubicBezTo>
                  <a:cubicBezTo>
                    <a:pt x="433" y="578"/>
                    <a:pt x="433" y="578"/>
                    <a:pt x="433" y="578"/>
                  </a:cubicBezTo>
                  <a:cubicBezTo>
                    <a:pt x="428" y="528"/>
                    <a:pt x="428" y="528"/>
                    <a:pt x="428" y="528"/>
                  </a:cubicBezTo>
                  <a:cubicBezTo>
                    <a:pt x="428" y="517"/>
                    <a:pt x="428" y="517"/>
                    <a:pt x="428" y="517"/>
                  </a:cubicBezTo>
                  <a:cubicBezTo>
                    <a:pt x="554" y="534"/>
                    <a:pt x="554" y="534"/>
                    <a:pt x="554" y="534"/>
                  </a:cubicBezTo>
                  <a:cubicBezTo>
                    <a:pt x="556" y="536"/>
                    <a:pt x="559" y="536"/>
                    <a:pt x="560" y="536"/>
                  </a:cubicBezTo>
                  <a:cubicBezTo>
                    <a:pt x="591" y="536"/>
                    <a:pt x="616" y="511"/>
                    <a:pt x="616" y="481"/>
                  </a:cubicBezTo>
                  <a:cubicBezTo>
                    <a:pt x="616" y="480"/>
                    <a:pt x="616" y="478"/>
                    <a:pt x="616" y="477"/>
                  </a:cubicBezTo>
                  <a:cubicBezTo>
                    <a:pt x="609" y="440"/>
                    <a:pt x="609" y="440"/>
                    <a:pt x="609" y="440"/>
                  </a:cubicBezTo>
                  <a:cubicBezTo>
                    <a:pt x="609" y="440"/>
                    <a:pt x="609" y="440"/>
                    <a:pt x="609" y="440"/>
                  </a:cubicBezTo>
                  <a:cubicBezTo>
                    <a:pt x="541" y="54"/>
                    <a:pt x="541" y="54"/>
                    <a:pt x="541" y="54"/>
                  </a:cubicBezTo>
                  <a:cubicBezTo>
                    <a:pt x="541" y="54"/>
                    <a:pt x="541" y="54"/>
                    <a:pt x="541" y="54"/>
                  </a:cubicBezTo>
                  <a:cubicBezTo>
                    <a:pt x="541" y="54"/>
                    <a:pt x="541" y="54"/>
                    <a:pt x="541" y="54"/>
                  </a:cubicBezTo>
                  <a:cubicBezTo>
                    <a:pt x="541" y="54"/>
                    <a:pt x="541" y="54"/>
                    <a:pt x="541" y="54"/>
                  </a:cubicBezTo>
                  <a:cubicBezTo>
                    <a:pt x="541" y="54"/>
                    <a:pt x="541" y="54"/>
                    <a:pt x="541" y="54"/>
                  </a:cubicBezTo>
                  <a:cubicBezTo>
                    <a:pt x="537" y="43"/>
                    <a:pt x="525" y="19"/>
                    <a:pt x="498" y="0"/>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5" name="Google Shape;10549;p531">
              <a:extLst>
                <a:ext uri="{FF2B5EF4-FFF2-40B4-BE49-F238E27FC236}">
                  <a16:creationId xmlns:a16="http://schemas.microsoft.com/office/drawing/2014/main" id="{B9522F21-3B0D-A1AD-9E66-AC786E81D540}"/>
                </a:ext>
              </a:extLst>
            </p:cNvPr>
            <p:cNvSpPr/>
            <p:nvPr/>
          </p:nvSpPr>
          <p:spPr>
            <a:xfrm>
              <a:off x="5118255" y="4744894"/>
              <a:ext cx="1361228" cy="827074"/>
            </a:xfrm>
            <a:custGeom>
              <a:avLst/>
              <a:gdLst/>
              <a:ahLst/>
              <a:cxnLst/>
              <a:rect l="l" t="t" r="r" b="b"/>
              <a:pathLst>
                <a:path w="360" h="219" extrusionOk="0">
                  <a:moveTo>
                    <a:pt x="303" y="0"/>
                  </a:moveTo>
                  <a:cubicBezTo>
                    <a:pt x="18" y="0"/>
                    <a:pt x="18" y="0"/>
                    <a:pt x="18" y="0"/>
                  </a:cubicBezTo>
                  <a:cubicBezTo>
                    <a:pt x="4" y="0"/>
                    <a:pt x="0" y="5"/>
                    <a:pt x="0" y="17"/>
                  </a:cubicBezTo>
                  <a:cubicBezTo>
                    <a:pt x="35" y="201"/>
                    <a:pt x="35" y="201"/>
                    <a:pt x="35" y="201"/>
                  </a:cubicBezTo>
                  <a:cubicBezTo>
                    <a:pt x="35" y="213"/>
                    <a:pt x="45" y="219"/>
                    <a:pt x="57" y="219"/>
                  </a:cubicBezTo>
                  <a:cubicBezTo>
                    <a:pt x="339" y="219"/>
                    <a:pt x="339" y="219"/>
                    <a:pt x="339" y="219"/>
                  </a:cubicBezTo>
                  <a:cubicBezTo>
                    <a:pt x="351" y="219"/>
                    <a:pt x="360" y="214"/>
                    <a:pt x="360" y="203"/>
                  </a:cubicBezTo>
                  <a:cubicBezTo>
                    <a:pt x="325" y="21"/>
                    <a:pt x="325" y="21"/>
                    <a:pt x="325" y="21"/>
                  </a:cubicBezTo>
                  <a:cubicBezTo>
                    <a:pt x="325" y="9"/>
                    <a:pt x="315" y="0"/>
                    <a:pt x="303" y="0"/>
                  </a:cubicBezTo>
                </a:path>
              </a:pathLst>
            </a:custGeom>
            <a:solidFill>
              <a:srgbClr val="7E7E7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7" name="Google Shape;10550;p531">
              <a:extLst>
                <a:ext uri="{FF2B5EF4-FFF2-40B4-BE49-F238E27FC236}">
                  <a16:creationId xmlns:a16="http://schemas.microsoft.com/office/drawing/2014/main" id="{EE5CE9DA-D1F7-9125-42B4-F795C6B3B049}"/>
                </a:ext>
              </a:extLst>
            </p:cNvPr>
            <p:cNvSpPr/>
            <p:nvPr/>
          </p:nvSpPr>
          <p:spPr>
            <a:xfrm>
              <a:off x="6363177" y="4925817"/>
              <a:ext cx="538461" cy="473845"/>
            </a:xfrm>
            <a:custGeom>
              <a:avLst/>
              <a:gdLst/>
              <a:ahLst/>
              <a:cxnLst/>
              <a:rect l="l" t="t" r="r" b="b"/>
              <a:pathLst>
                <a:path w="142" h="125" extrusionOk="0">
                  <a:moveTo>
                    <a:pt x="101" y="30"/>
                  </a:moveTo>
                  <a:cubicBezTo>
                    <a:pt x="23" y="0"/>
                    <a:pt x="23" y="0"/>
                    <a:pt x="23" y="0"/>
                  </a:cubicBezTo>
                  <a:cubicBezTo>
                    <a:pt x="0" y="0"/>
                    <a:pt x="0" y="0"/>
                    <a:pt x="0" y="0"/>
                  </a:cubicBezTo>
                  <a:cubicBezTo>
                    <a:pt x="21" y="108"/>
                    <a:pt x="21" y="108"/>
                    <a:pt x="21" y="108"/>
                  </a:cubicBezTo>
                  <a:cubicBezTo>
                    <a:pt x="61" y="121"/>
                    <a:pt x="61" y="121"/>
                    <a:pt x="61" y="121"/>
                  </a:cubicBezTo>
                  <a:cubicBezTo>
                    <a:pt x="78" y="124"/>
                    <a:pt x="97" y="125"/>
                    <a:pt x="110" y="116"/>
                  </a:cubicBezTo>
                  <a:cubicBezTo>
                    <a:pt x="142" y="123"/>
                    <a:pt x="142" y="123"/>
                    <a:pt x="142" y="123"/>
                  </a:cubicBezTo>
                  <a:cubicBezTo>
                    <a:pt x="135" y="54"/>
                    <a:pt x="135" y="54"/>
                    <a:pt x="135" y="54"/>
                  </a:cubicBezTo>
                  <a:cubicBezTo>
                    <a:pt x="101" y="30"/>
                    <a:pt x="101" y="30"/>
                    <a:pt x="101" y="30"/>
                  </a:cubicBezTo>
                  <a:close/>
                </a:path>
              </a:pathLst>
            </a:custGeom>
            <a:solidFill>
              <a:srgbClr val="CE8C6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8" name="Google Shape;10551;p531">
              <a:extLst>
                <a:ext uri="{FF2B5EF4-FFF2-40B4-BE49-F238E27FC236}">
                  <a16:creationId xmlns:a16="http://schemas.microsoft.com/office/drawing/2014/main" id="{2AB449C7-B20C-32D1-8F6B-DC674D5E7EF0}"/>
                </a:ext>
              </a:extLst>
            </p:cNvPr>
            <p:cNvSpPr/>
            <p:nvPr/>
          </p:nvSpPr>
          <p:spPr>
            <a:xfrm>
              <a:off x="6014253" y="5011970"/>
              <a:ext cx="926153" cy="392000"/>
            </a:xfrm>
            <a:custGeom>
              <a:avLst/>
              <a:gdLst/>
              <a:ahLst/>
              <a:cxnLst/>
              <a:rect l="l" t="t" r="r" b="b"/>
              <a:pathLst>
                <a:path w="245" h="104" extrusionOk="0">
                  <a:moveTo>
                    <a:pt x="0" y="10"/>
                  </a:moveTo>
                  <a:cubicBezTo>
                    <a:pt x="14" y="56"/>
                    <a:pt x="14" y="56"/>
                    <a:pt x="14" y="56"/>
                  </a:cubicBezTo>
                  <a:cubicBezTo>
                    <a:pt x="20" y="69"/>
                    <a:pt x="30" y="78"/>
                    <a:pt x="43" y="82"/>
                  </a:cubicBezTo>
                  <a:cubicBezTo>
                    <a:pt x="123" y="104"/>
                    <a:pt x="123" y="104"/>
                    <a:pt x="123" y="104"/>
                  </a:cubicBezTo>
                  <a:cubicBezTo>
                    <a:pt x="180" y="100"/>
                    <a:pt x="180" y="100"/>
                    <a:pt x="180" y="100"/>
                  </a:cubicBezTo>
                  <a:cubicBezTo>
                    <a:pt x="180" y="100"/>
                    <a:pt x="189" y="99"/>
                    <a:pt x="197" y="95"/>
                  </a:cubicBezTo>
                  <a:cubicBezTo>
                    <a:pt x="235" y="100"/>
                    <a:pt x="235" y="100"/>
                    <a:pt x="235" y="100"/>
                  </a:cubicBezTo>
                  <a:cubicBezTo>
                    <a:pt x="245" y="29"/>
                    <a:pt x="245" y="29"/>
                    <a:pt x="245" y="29"/>
                  </a:cubicBezTo>
                  <a:cubicBezTo>
                    <a:pt x="139" y="0"/>
                    <a:pt x="139" y="0"/>
                    <a:pt x="139" y="0"/>
                  </a:cubicBezTo>
                  <a:cubicBezTo>
                    <a:pt x="0" y="10"/>
                    <a:pt x="0" y="10"/>
                    <a:pt x="0" y="10"/>
                  </a:cubicBezTo>
                  <a:close/>
                </a:path>
              </a:pathLst>
            </a:custGeom>
            <a:solidFill>
              <a:srgbClr val="CE8C6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9" name="Google Shape;10552;p531">
              <a:extLst>
                <a:ext uri="{FF2B5EF4-FFF2-40B4-BE49-F238E27FC236}">
                  <a16:creationId xmlns:a16="http://schemas.microsoft.com/office/drawing/2014/main" id="{4EE7848A-FB84-593E-056A-63F5F8C88695}"/>
                </a:ext>
              </a:extLst>
            </p:cNvPr>
            <p:cNvSpPr/>
            <p:nvPr/>
          </p:nvSpPr>
          <p:spPr>
            <a:xfrm>
              <a:off x="6311485" y="2143054"/>
              <a:ext cx="986460" cy="1055383"/>
            </a:xfrm>
            <a:custGeom>
              <a:avLst/>
              <a:gdLst/>
              <a:ahLst/>
              <a:cxnLst/>
              <a:rect l="l" t="t" r="r" b="b"/>
              <a:pathLst>
                <a:path w="261" h="279" extrusionOk="0">
                  <a:moveTo>
                    <a:pt x="0" y="30"/>
                  </a:moveTo>
                  <a:cubicBezTo>
                    <a:pt x="17" y="170"/>
                    <a:pt x="17" y="170"/>
                    <a:pt x="17" y="170"/>
                  </a:cubicBezTo>
                  <a:cubicBezTo>
                    <a:pt x="25" y="233"/>
                    <a:pt x="82" y="279"/>
                    <a:pt x="148" y="271"/>
                  </a:cubicBezTo>
                  <a:cubicBezTo>
                    <a:pt x="212" y="263"/>
                    <a:pt x="261" y="140"/>
                    <a:pt x="260" y="96"/>
                  </a:cubicBezTo>
                  <a:cubicBezTo>
                    <a:pt x="250" y="0"/>
                    <a:pt x="250" y="0"/>
                    <a:pt x="250" y="0"/>
                  </a:cubicBezTo>
                  <a:cubicBezTo>
                    <a:pt x="0" y="30"/>
                    <a:pt x="0" y="30"/>
                    <a:pt x="0" y="30"/>
                  </a:cubicBezTo>
                </a:path>
              </a:pathLst>
            </a:custGeom>
            <a:solidFill>
              <a:srgbClr val="FFB89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0" name="Google Shape;10553;p531">
              <a:extLst>
                <a:ext uri="{FF2B5EF4-FFF2-40B4-BE49-F238E27FC236}">
                  <a16:creationId xmlns:a16="http://schemas.microsoft.com/office/drawing/2014/main" id="{1C7213C5-368C-4302-9CAF-9809A60101AF}"/>
                </a:ext>
              </a:extLst>
            </p:cNvPr>
            <p:cNvSpPr/>
            <p:nvPr/>
          </p:nvSpPr>
          <p:spPr>
            <a:xfrm>
              <a:off x="6634559" y="2797822"/>
              <a:ext cx="564308" cy="1003690"/>
            </a:xfrm>
            <a:custGeom>
              <a:avLst/>
              <a:gdLst/>
              <a:ahLst/>
              <a:cxnLst/>
              <a:rect l="l" t="t" r="r" b="b"/>
              <a:pathLst>
                <a:path w="149" h="265" extrusionOk="0">
                  <a:moveTo>
                    <a:pt x="5" y="10"/>
                  </a:moveTo>
                  <a:cubicBezTo>
                    <a:pt x="0" y="158"/>
                    <a:pt x="0" y="158"/>
                    <a:pt x="0" y="158"/>
                  </a:cubicBezTo>
                  <a:cubicBezTo>
                    <a:pt x="8" y="182"/>
                    <a:pt x="40" y="237"/>
                    <a:pt x="54" y="265"/>
                  </a:cubicBezTo>
                  <a:cubicBezTo>
                    <a:pt x="57" y="265"/>
                    <a:pt x="67" y="265"/>
                    <a:pt x="70" y="265"/>
                  </a:cubicBezTo>
                  <a:cubicBezTo>
                    <a:pt x="92" y="233"/>
                    <a:pt x="149" y="164"/>
                    <a:pt x="149" y="147"/>
                  </a:cubicBezTo>
                  <a:cubicBezTo>
                    <a:pt x="136" y="0"/>
                    <a:pt x="136" y="0"/>
                    <a:pt x="136" y="0"/>
                  </a:cubicBezTo>
                  <a:cubicBezTo>
                    <a:pt x="5" y="10"/>
                    <a:pt x="5" y="10"/>
                    <a:pt x="5" y="10"/>
                  </a:cubicBezTo>
                </a:path>
              </a:pathLst>
            </a:custGeom>
            <a:solidFill>
              <a:srgbClr val="FFB89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1" name="Google Shape;10554;p531">
              <a:extLst>
                <a:ext uri="{FF2B5EF4-FFF2-40B4-BE49-F238E27FC236}">
                  <a16:creationId xmlns:a16="http://schemas.microsoft.com/office/drawing/2014/main" id="{8A2354CD-78FD-17CA-250D-2A6722E4D243}"/>
                </a:ext>
              </a:extLst>
            </p:cNvPr>
            <p:cNvSpPr/>
            <p:nvPr/>
          </p:nvSpPr>
          <p:spPr>
            <a:xfrm>
              <a:off x="6643174" y="2836590"/>
              <a:ext cx="534153" cy="491076"/>
            </a:xfrm>
            <a:custGeom>
              <a:avLst/>
              <a:gdLst/>
              <a:ahLst/>
              <a:cxnLst/>
              <a:rect l="l" t="t" r="r" b="b"/>
              <a:pathLst>
                <a:path w="141" h="130" extrusionOk="0">
                  <a:moveTo>
                    <a:pt x="135" y="0"/>
                  </a:moveTo>
                  <a:cubicBezTo>
                    <a:pt x="118" y="40"/>
                    <a:pt x="73" y="68"/>
                    <a:pt x="30" y="87"/>
                  </a:cubicBezTo>
                  <a:cubicBezTo>
                    <a:pt x="30" y="87"/>
                    <a:pt x="31" y="87"/>
                    <a:pt x="33" y="87"/>
                  </a:cubicBezTo>
                  <a:cubicBezTo>
                    <a:pt x="75" y="87"/>
                    <a:pt x="102" y="61"/>
                    <a:pt x="102" y="61"/>
                  </a:cubicBezTo>
                  <a:cubicBezTo>
                    <a:pt x="102" y="61"/>
                    <a:pt x="102" y="61"/>
                    <a:pt x="102" y="61"/>
                  </a:cubicBezTo>
                  <a:cubicBezTo>
                    <a:pt x="102" y="61"/>
                    <a:pt x="102" y="61"/>
                    <a:pt x="102" y="61"/>
                  </a:cubicBezTo>
                  <a:cubicBezTo>
                    <a:pt x="78" y="92"/>
                    <a:pt x="51" y="98"/>
                    <a:pt x="30" y="98"/>
                  </a:cubicBezTo>
                  <a:cubicBezTo>
                    <a:pt x="20" y="98"/>
                    <a:pt x="11" y="97"/>
                    <a:pt x="5" y="96"/>
                  </a:cubicBezTo>
                  <a:cubicBezTo>
                    <a:pt x="4" y="96"/>
                    <a:pt x="3" y="97"/>
                    <a:pt x="2" y="97"/>
                  </a:cubicBezTo>
                  <a:cubicBezTo>
                    <a:pt x="0" y="121"/>
                    <a:pt x="0" y="121"/>
                    <a:pt x="0" y="121"/>
                  </a:cubicBezTo>
                  <a:cubicBezTo>
                    <a:pt x="9" y="128"/>
                    <a:pt x="20" y="130"/>
                    <a:pt x="31" y="130"/>
                  </a:cubicBezTo>
                  <a:cubicBezTo>
                    <a:pt x="57" y="130"/>
                    <a:pt x="88" y="118"/>
                    <a:pt x="105" y="105"/>
                  </a:cubicBezTo>
                  <a:cubicBezTo>
                    <a:pt x="122" y="92"/>
                    <a:pt x="134" y="76"/>
                    <a:pt x="141" y="59"/>
                  </a:cubicBezTo>
                  <a:cubicBezTo>
                    <a:pt x="135" y="0"/>
                    <a:pt x="135" y="0"/>
                    <a:pt x="135" y="0"/>
                  </a:cubicBezTo>
                </a:path>
              </a:pathLst>
            </a:custGeom>
            <a:solidFill>
              <a:srgbClr val="E5A58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2" name="Google Shape;10555;p531">
              <a:extLst>
                <a:ext uri="{FF2B5EF4-FFF2-40B4-BE49-F238E27FC236}">
                  <a16:creationId xmlns:a16="http://schemas.microsoft.com/office/drawing/2014/main" id="{6E8B73E4-D44E-E279-911E-A0E68B211B6E}"/>
                </a:ext>
              </a:extLst>
            </p:cNvPr>
            <p:cNvSpPr/>
            <p:nvPr/>
          </p:nvSpPr>
          <p:spPr>
            <a:xfrm>
              <a:off x="6096100" y="1751054"/>
              <a:ext cx="1214765" cy="1201844"/>
            </a:xfrm>
            <a:custGeom>
              <a:avLst/>
              <a:gdLst/>
              <a:ahLst/>
              <a:cxnLst/>
              <a:rect l="l" t="t" r="r" b="b"/>
              <a:pathLst>
                <a:path w="321" h="318" extrusionOk="0">
                  <a:moveTo>
                    <a:pt x="179" y="12"/>
                  </a:moveTo>
                  <a:cubicBezTo>
                    <a:pt x="26" y="40"/>
                    <a:pt x="26" y="40"/>
                    <a:pt x="26" y="40"/>
                  </a:cubicBezTo>
                  <a:cubicBezTo>
                    <a:pt x="0" y="119"/>
                    <a:pt x="57" y="134"/>
                    <a:pt x="57" y="134"/>
                  </a:cubicBezTo>
                  <a:cubicBezTo>
                    <a:pt x="207" y="116"/>
                    <a:pt x="207" y="116"/>
                    <a:pt x="207" y="116"/>
                  </a:cubicBezTo>
                  <a:cubicBezTo>
                    <a:pt x="246" y="110"/>
                    <a:pt x="247" y="148"/>
                    <a:pt x="247" y="148"/>
                  </a:cubicBezTo>
                  <a:cubicBezTo>
                    <a:pt x="254" y="187"/>
                    <a:pt x="254" y="187"/>
                    <a:pt x="254" y="187"/>
                  </a:cubicBezTo>
                  <a:cubicBezTo>
                    <a:pt x="273" y="184"/>
                    <a:pt x="273" y="184"/>
                    <a:pt x="273" y="184"/>
                  </a:cubicBezTo>
                  <a:cubicBezTo>
                    <a:pt x="273" y="184"/>
                    <a:pt x="278" y="168"/>
                    <a:pt x="289" y="168"/>
                  </a:cubicBezTo>
                  <a:cubicBezTo>
                    <a:pt x="297" y="166"/>
                    <a:pt x="303" y="166"/>
                    <a:pt x="307" y="190"/>
                  </a:cubicBezTo>
                  <a:cubicBezTo>
                    <a:pt x="314" y="253"/>
                    <a:pt x="281" y="251"/>
                    <a:pt x="281" y="251"/>
                  </a:cubicBezTo>
                  <a:cubicBezTo>
                    <a:pt x="278" y="299"/>
                    <a:pt x="278" y="299"/>
                    <a:pt x="278" y="299"/>
                  </a:cubicBezTo>
                  <a:cubicBezTo>
                    <a:pt x="284" y="318"/>
                    <a:pt x="284" y="318"/>
                    <a:pt x="284" y="318"/>
                  </a:cubicBezTo>
                  <a:cubicBezTo>
                    <a:pt x="319" y="245"/>
                    <a:pt x="321" y="193"/>
                    <a:pt x="321" y="193"/>
                  </a:cubicBezTo>
                  <a:cubicBezTo>
                    <a:pt x="311" y="104"/>
                    <a:pt x="311" y="104"/>
                    <a:pt x="311" y="104"/>
                  </a:cubicBezTo>
                  <a:cubicBezTo>
                    <a:pt x="299" y="0"/>
                    <a:pt x="179" y="12"/>
                    <a:pt x="179" y="12"/>
                  </a:cubicBezTo>
                </a:path>
              </a:pathLst>
            </a:custGeom>
            <a:solidFill>
              <a:srgbClr val="44444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3" name="Google Shape;10556;p531">
              <a:extLst>
                <a:ext uri="{FF2B5EF4-FFF2-40B4-BE49-F238E27FC236}">
                  <a16:creationId xmlns:a16="http://schemas.microsoft.com/office/drawing/2014/main" id="{B22AF321-4A46-904D-4632-827436C2CA93}"/>
                </a:ext>
              </a:extLst>
            </p:cNvPr>
            <p:cNvSpPr/>
            <p:nvPr/>
          </p:nvSpPr>
          <p:spPr>
            <a:xfrm>
              <a:off x="6634559" y="3142436"/>
              <a:ext cx="17231" cy="47386"/>
            </a:xfrm>
            <a:custGeom>
              <a:avLst/>
              <a:gdLst/>
              <a:ahLst/>
              <a:cxnLst/>
              <a:rect l="l" t="t" r="r" b="b"/>
              <a:pathLst>
                <a:path w="4" h="13" extrusionOk="0">
                  <a:moveTo>
                    <a:pt x="0" y="0"/>
                  </a:moveTo>
                  <a:cubicBezTo>
                    <a:pt x="2" y="13"/>
                    <a:pt x="2" y="13"/>
                    <a:pt x="2" y="13"/>
                  </a:cubicBezTo>
                  <a:cubicBezTo>
                    <a:pt x="2" y="13"/>
                    <a:pt x="2" y="13"/>
                    <a:pt x="4" y="13"/>
                  </a:cubicBezTo>
                  <a:cubicBezTo>
                    <a:pt x="4" y="0"/>
                    <a:pt x="4" y="0"/>
                    <a:pt x="4" y="0"/>
                  </a:cubicBezTo>
                  <a:cubicBezTo>
                    <a:pt x="2" y="0"/>
                    <a:pt x="2" y="0"/>
                    <a:pt x="0" y="0"/>
                  </a:cubicBezTo>
                </a:path>
              </a:pathLst>
            </a:custGeom>
            <a:solidFill>
              <a:srgbClr val="E5E5E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4" name="Google Shape;10557;p531">
              <a:extLst>
                <a:ext uri="{FF2B5EF4-FFF2-40B4-BE49-F238E27FC236}">
                  <a16:creationId xmlns:a16="http://schemas.microsoft.com/office/drawing/2014/main" id="{77A11235-96F4-B86A-F517-ACF99C64E15F}"/>
                </a:ext>
              </a:extLst>
            </p:cNvPr>
            <p:cNvSpPr/>
            <p:nvPr/>
          </p:nvSpPr>
          <p:spPr>
            <a:xfrm>
              <a:off x="6651790" y="3142436"/>
              <a:ext cx="103384" cy="56001"/>
            </a:xfrm>
            <a:custGeom>
              <a:avLst/>
              <a:gdLst/>
              <a:ahLst/>
              <a:cxnLst/>
              <a:rect l="l" t="t" r="r" b="b"/>
              <a:pathLst>
                <a:path w="27" h="15" extrusionOk="0">
                  <a:moveTo>
                    <a:pt x="0" y="0"/>
                  </a:moveTo>
                  <a:cubicBezTo>
                    <a:pt x="0" y="13"/>
                    <a:pt x="0" y="13"/>
                    <a:pt x="0" y="13"/>
                  </a:cubicBezTo>
                  <a:cubicBezTo>
                    <a:pt x="0" y="13"/>
                    <a:pt x="1" y="13"/>
                    <a:pt x="3" y="15"/>
                  </a:cubicBezTo>
                  <a:cubicBezTo>
                    <a:pt x="11" y="12"/>
                    <a:pt x="19" y="8"/>
                    <a:pt x="27" y="6"/>
                  </a:cubicBezTo>
                  <a:cubicBezTo>
                    <a:pt x="19" y="4"/>
                    <a:pt x="10" y="3"/>
                    <a:pt x="0" y="0"/>
                  </a:cubicBezTo>
                </a:path>
              </a:pathLst>
            </a:custGeom>
            <a:solidFill>
              <a:srgbClr val="E5A58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5" name="Google Shape;10558;p531">
              <a:extLst>
                <a:ext uri="{FF2B5EF4-FFF2-40B4-BE49-F238E27FC236}">
                  <a16:creationId xmlns:a16="http://schemas.microsoft.com/office/drawing/2014/main" id="{4FB5D39F-1B4A-3844-91F4-92FA54B6B7A8}"/>
                </a:ext>
              </a:extLst>
            </p:cNvPr>
            <p:cNvSpPr/>
            <p:nvPr/>
          </p:nvSpPr>
          <p:spPr>
            <a:xfrm>
              <a:off x="6664715" y="3064898"/>
              <a:ext cx="366154" cy="142155"/>
            </a:xfrm>
            <a:custGeom>
              <a:avLst/>
              <a:gdLst/>
              <a:ahLst/>
              <a:cxnLst/>
              <a:rect l="l" t="t" r="r" b="b"/>
              <a:pathLst>
                <a:path w="97" h="37" extrusionOk="0">
                  <a:moveTo>
                    <a:pt x="97" y="0"/>
                  </a:moveTo>
                  <a:cubicBezTo>
                    <a:pt x="97" y="0"/>
                    <a:pt x="70" y="25"/>
                    <a:pt x="27" y="25"/>
                  </a:cubicBezTo>
                  <a:cubicBezTo>
                    <a:pt x="26" y="25"/>
                    <a:pt x="25" y="25"/>
                    <a:pt x="25" y="25"/>
                  </a:cubicBezTo>
                  <a:cubicBezTo>
                    <a:pt x="16" y="28"/>
                    <a:pt x="8" y="32"/>
                    <a:pt x="0" y="34"/>
                  </a:cubicBezTo>
                  <a:cubicBezTo>
                    <a:pt x="5" y="35"/>
                    <a:pt x="14" y="37"/>
                    <a:pt x="25" y="37"/>
                  </a:cubicBezTo>
                  <a:cubicBezTo>
                    <a:pt x="46" y="37"/>
                    <a:pt x="73" y="31"/>
                    <a:pt x="97" y="0"/>
                  </a:cubicBezTo>
                </a:path>
              </a:pathLst>
            </a:custGeom>
            <a:solidFill>
              <a:srgbClr val="CE947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6" name="Google Shape;10559;p531">
              <a:extLst>
                <a:ext uri="{FF2B5EF4-FFF2-40B4-BE49-F238E27FC236}">
                  <a16:creationId xmlns:a16="http://schemas.microsoft.com/office/drawing/2014/main" id="{4E40DDC8-A8FC-871D-C298-21C161E2ECF4}"/>
                </a:ext>
              </a:extLst>
            </p:cNvPr>
            <p:cNvSpPr/>
            <p:nvPr/>
          </p:nvSpPr>
          <p:spPr>
            <a:xfrm>
              <a:off x="6367483" y="2379975"/>
              <a:ext cx="831384" cy="908922"/>
            </a:xfrm>
            <a:custGeom>
              <a:avLst/>
              <a:gdLst/>
              <a:ahLst/>
              <a:cxnLst/>
              <a:rect l="l" t="t" r="r" b="b"/>
              <a:pathLst>
                <a:path w="220" h="241" extrusionOk="0">
                  <a:moveTo>
                    <a:pt x="199" y="0"/>
                  </a:moveTo>
                  <a:cubicBezTo>
                    <a:pt x="181" y="2"/>
                    <a:pt x="181" y="2"/>
                    <a:pt x="181" y="2"/>
                  </a:cubicBezTo>
                  <a:cubicBezTo>
                    <a:pt x="189" y="136"/>
                    <a:pt x="137" y="140"/>
                    <a:pt x="73" y="147"/>
                  </a:cubicBezTo>
                  <a:cubicBezTo>
                    <a:pt x="0" y="156"/>
                    <a:pt x="0" y="94"/>
                    <a:pt x="0" y="94"/>
                  </a:cubicBezTo>
                  <a:cubicBezTo>
                    <a:pt x="0" y="94"/>
                    <a:pt x="0" y="241"/>
                    <a:pt x="87" y="236"/>
                  </a:cubicBezTo>
                  <a:cubicBezTo>
                    <a:pt x="220" y="230"/>
                    <a:pt x="211" y="86"/>
                    <a:pt x="211" y="86"/>
                  </a:cubicBezTo>
                  <a:cubicBezTo>
                    <a:pt x="199" y="0"/>
                    <a:pt x="199" y="0"/>
                    <a:pt x="199" y="0"/>
                  </a:cubicBezTo>
                  <a:close/>
                </a:path>
              </a:pathLst>
            </a:custGeom>
            <a:solidFill>
              <a:srgbClr val="44444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7" name="Google Shape;10560;p531">
              <a:extLst>
                <a:ext uri="{FF2B5EF4-FFF2-40B4-BE49-F238E27FC236}">
                  <a16:creationId xmlns:a16="http://schemas.microsoft.com/office/drawing/2014/main" id="{1465FF05-865F-11F6-FCCE-AF8475DE7C60}"/>
                </a:ext>
              </a:extLst>
            </p:cNvPr>
            <p:cNvSpPr/>
            <p:nvPr/>
          </p:nvSpPr>
          <p:spPr>
            <a:xfrm>
              <a:off x="6401944" y="2784897"/>
              <a:ext cx="460923" cy="396307"/>
            </a:xfrm>
            <a:custGeom>
              <a:avLst/>
              <a:gdLst/>
              <a:ahLst/>
              <a:cxnLst/>
              <a:rect l="l" t="t" r="r" b="b"/>
              <a:pathLst>
                <a:path w="122" h="105" extrusionOk="0">
                  <a:moveTo>
                    <a:pt x="118" y="39"/>
                  </a:moveTo>
                  <a:cubicBezTo>
                    <a:pt x="115" y="17"/>
                    <a:pt x="95" y="0"/>
                    <a:pt x="71" y="3"/>
                  </a:cubicBezTo>
                  <a:cubicBezTo>
                    <a:pt x="40" y="7"/>
                    <a:pt x="40" y="7"/>
                    <a:pt x="40" y="7"/>
                  </a:cubicBezTo>
                  <a:cubicBezTo>
                    <a:pt x="17" y="10"/>
                    <a:pt x="0" y="30"/>
                    <a:pt x="3" y="54"/>
                  </a:cubicBezTo>
                  <a:cubicBezTo>
                    <a:pt x="4" y="66"/>
                    <a:pt x="4" y="66"/>
                    <a:pt x="4" y="66"/>
                  </a:cubicBezTo>
                  <a:cubicBezTo>
                    <a:pt x="7" y="89"/>
                    <a:pt x="29" y="105"/>
                    <a:pt x="52" y="102"/>
                  </a:cubicBezTo>
                  <a:cubicBezTo>
                    <a:pt x="83" y="98"/>
                    <a:pt x="83" y="98"/>
                    <a:pt x="83" y="98"/>
                  </a:cubicBezTo>
                  <a:cubicBezTo>
                    <a:pt x="106" y="96"/>
                    <a:pt x="122" y="75"/>
                    <a:pt x="119" y="51"/>
                  </a:cubicBezTo>
                  <a:cubicBezTo>
                    <a:pt x="118" y="39"/>
                    <a:pt x="118" y="39"/>
                    <a:pt x="118" y="39"/>
                  </a:cubicBezTo>
                  <a:close/>
                </a:path>
              </a:pathLst>
            </a:custGeom>
            <a:solidFill>
              <a:srgbClr val="44444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8" name="Google Shape;10561;p531">
              <a:extLst>
                <a:ext uri="{FF2B5EF4-FFF2-40B4-BE49-F238E27FC236}">
                  <a16:creationId xmlns:a16="http://schemas.microsoft.com/office/drawing/2014/main" id="{1D1AFB0F-B608-C222-10B5-DF0E28D98357}"/>
                </a:ext>
              </a:extLst>
            </p:cNvPr>
            <p:cNvSpPr/>
            <p:nvPr/>
          </p:nvSpPr>
          <p:spPr>
            <a:xfrm>
              <a:off x="6505329" y="2931359"/>
              <a:ext cx="241230" cy="103384"/>
            </a:xfrm>
            <a:custGeom>
              <a:avLst/>
              <a:gdLst/>
              <a:ahLst/>
              <a:cxnLst/>
              <a:rect l="l" t="t" r="r" b="b"/>
              <a:pathLst>
                <a:path w="64" h="27" extrusionOk="0">
                  <a:moveTo>
                    <a:pt x="0" y="8"/>
                  </a:moveTo>
                  <a:cubicBezTo>
                    <a:pt x="3" y="27"/>
                    <a:pt x="17" y="25"/>
                    <a:pt x="33" y="23"/>
                  </a:cubicBezTo>
                  <a:cubicBezTo>
                    <a:pt x="50" y="21"/>
                    <a:pt x="64" y="20"/>
                    <a:pt x="62" y="0"/>
                  </a:cubicBezTo>
                  <a:cubicBezTo>
                    <a:pt x="0" y="8"/>
                    <a:pt x="0" y="8"/>
                    <a:pt x="0" y="8"/>
                  </a:cubicBezTo>
                  <a:close/>
                </a:path>
              </a:pathLst>
            </a:custGeom>
            <a:solidFill>
              <a:srgbClr val="FFB89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9" name="Google Shape;10562;p531">
              <a:extLst>
                <a:ext uri="{FF2B5EF4-FFF2-40B4-BE49-F238E27FC236}">
                  <a16:creationId xmlns:a16="http://schemas.microsoft.com/office/drawing/2014/main" id="{76CF7E5F-3F2B-E452-96E0-9AD0094E0DD1}"/>
                </a:ext>
              </a:extLst>
            </p:cNvPr>
            <p:cNvSpPr/>
            <p:nvPr/>
          </p:nvSpPr>
          <p:spPr>
            <a:xfrm>
              <a:off x="5889331" y="4994739"/>
              <a:ext cx="525537" cy="137846"/>
            </a:xfrm>
            <a:custGeom>
              <a:avLst/>
              <a:gdLst/>
              <a:ahLst/>
              <a:cxnLst/>
              <a:rect l="l" t="t" r="r" b="b"/>
              <a:pathLst>
                <a:path w="139" h="36" extrusionOk="0">
                  <a:moveTo>
                    <a:pt x="12" y="11"/>
                  </a:moveTo>
                  <a:cubicBezTo>
                    <a:pt x="5" y="12"/>
                    <a:pt x="0" y="17"/>
                    <a:pt x="1" y="24"/>
                  </a:cubicBezTo>
                  <a:cubicBezTo>
                    <a:pt x="1" y="29"/>
                    <a:pt x="7" y="33"/>
                    <a:pt x="12" y="33"/>
                  </a:cubicBezTo>
                  <a:cubicBezTo>
                    <a:pt x="139" y="36"/>
                    <a:pt x="139" y="36"/>
                    <a:pt x="139" y="36"/>
                  </a:cubicBezTo>
                  <a:cubicBezTo>
                    <a:pt x="137" y="0"/>
                    <a:pt x="137" y="0"/>
                    <a:pt x="137" y="0"/>
                  </a:cubicBezTo>
                  <a:cubicBezTo>
                    <a:pt x="12" y="11"/>
                    <a:pt x="12" y="11"/>
                    <a:pt x="12" y="11"/>
                  </a:cubicBezTo>
                  <a:close/>
                </a:path>
              </a:pathLst>
            </a:custGeom>
            <a:solidFill>
              <a:srgbClr val="CE8C6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0" name="Google Shape;10563;p531">
              <a:extLst>
                <a:ext uri="{FF2B5EF4-FFF2-40B4-BE49-F238E27FC236}">
                  <a16:creationId xmlns:a16="http://schemas.microsoft.com/office/drawing/2014/main" id="{BE90D017-23CF-150B-2434-B468DED25BF3}"/>
                </a:ext>
              </a:extLst>
            </p:cNvPr>
            <p:cNvSpPr/>
            <p:nvPr/>
          </p:nvSpPr>
          <p:spPr>
            <a:xfrm>
              <a:off x="6505329" y="3263051"/>
              <a:ext cx="254155" cy="430768"/>
            </a:xfrm>
            <a:custGeom>
              <a:avLst/>
              <a:gdLst/>
              <a:ahLst/>
              <a:cxnLst/>
              <a:rect l="l" t="t" r="r" b="b"/>
              <a:pathLst>
                <a:path w="68" h="114" extrusionOk="0">
                  <a:moveTo>
                    <a:pt x="37" y="2"/>
                  </a:moveTo>
                  <a:cubicBezTo>
                    <a:pt x="29" y="0"/>
                    <a:pt x="29" y="0"/>
                    <a:pt x="29" y="0"/>
                  </a:cubicBezTo>
                  <a:cubicBezTo>
                    <a:pt x="0" y="24"/>
                    <a:pt x="0" y="24"/>
                    <a:pt x="0" y="24"/>
                  </a:cubicBezTo>
                  <a:cubicBezTo>
                    <a:pt x="0" y="59"/>
                    <a:pt x="23" y="114"/>
                    <a:pt x="23" y="114"/>
                  </a:cubicBezTo>
                  <a:cubicBezTo>
                    <a:pt x="68" y="57"/>
                    <a:pt x="68" y="57"/>
                    <a:pt x="68" y="57"/>
                  </a:cubicBezTo>
                  <a:cubicBezTo>
                    <a:pt x="29" y="35"/>
                    <a:pt x="37" y="2"/>
                    <a:pt x="37" y="2"/>
                  </a:cubicBezTo>
                </a:path>
              </a:pathLst>
            </a:custGeom>
            <a:solidFill>
              <a:srgbClr val="F7F8F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1" name="Google Shape;10564;p531">
              <a:extLst>
                <a:ext uri="{FF2B5EF4-FFF2-40B4-BE49-F238E27FC236}">
                  <a16:creationId xmlns:a16="http://schemas.microsoft.com/office/drawing/2014/main" id="{330F9A9F-4FF9-94A3-5B14-C2AC454D171C}"/>
                </a:ext>
              </a:extLst>
            </p:cNvPr>
            <p:cNvSpPr/>
            <p:nvPr/>
          </p:nvSpPr>
          <p:spPr>
            <a:xfrm>
              <a:off x="6660405" y="3474126"/>
              <a:ext cx="185232" cy="327384"/>
            </a:xfrm>
            <a:custGeom>
              <a:avLst/>
              <a:gdLst/>
              <a:ahLst/>
              <a:cxnLst/>
              <a:rect l="l" t="t" r="r" b="b"/>
              <a:pathLst>
                <a:path w="49" h="86" extrusionOk="0">
                  <a:moveTo>
                    <a:pt x="0" y="36"/>
                  </a:moveTo>
                  <a:cubicBezTo>
                    <a:pt x="5" y="82"/>
                    <a:pt x="49" y="86"/>
                    <a:pt x="49" y="86"/>
                  </a:cubicBezTo>
                  <a:cubicBezTo>
                    <a:pt x="27" y="0"/>
                    <a:pt x="27" y="0"/>
                    <a:pt x="27" y="0"/>
                  </a:cubicBezTo>
                  <a:cubicBezTo>
                    <a:pt x="0" y="36"/>
                    <a:pt x="0" y="36"/>
                    <a:pt x="0" y="36"/>
                  </a:cubicBezTo>
                  <a:close/>
                </a:path>
              </a:pathLst>
            </a:custGeom>
            <a:solidFill>
              <a:srgbClr val="D2DFE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2" name="Google Shape;10565;p531">
              <a:extLst>
                <a:ext uri="{FF2B5EF4-FFF2-40B4-BE49-F238E27FC236}">
                  <a16:creationId xmlns:a16="http://schemas.microsoft.com/office/drawing/2014/main" id="{3EBAB56F-703B-1AE0-19DB-317FF40E413C}"/>
                </a:ext>
              </a:extLst>
            </p:cNvPr>
            <p:cNvSpPr/>
            <p:nvPr/>
          </p:nvSpPr>
          <p:spPr>
            <a:xfrm>
              <a:off x="7030866" y="3224281"/>
              <a:ext cx="280001" cy="430768"/>
            </a:xfrm>
            <a:custGeom>
              <a:avLst/>
              <a:gdLst/>
              <a:ahLst/>
              <a:cxnLst/>
              <a:rect l="l" t="t" r="r" b="b"/>
              <a:pathLst>
                <a:path w="74" h="113" extrusionOk="0">
                  <a:moveTo>
                    <a:pt x="0" y="65"/>
                  </a:moveTo>
                  <a:cubicBezTo>
                    <a:pt x="42" y="113"/>
                    <a:pt x="42" y="113"/>
                    <a:pt x="42" y="113"/>
                  </a:cubicBezTo>
                  <a:cubicBezTo>
                    <a:pt x="42" y="113"/>
                    <a:pt x="63" y="80"/>
                    <a:pt x="74" y="38"/>
                  </a:cubicBezTo>
                  <a:cubicBezTo>
                    <a:pt x="43" y="0"/>
                    <a:pt x="43" y="0"/>
                    <a:pt x="43" y="0"/>
                  </a:cubicBezTo>
                  <a:cubicBezTo>
                    <a:pt x="43" y="0"/>
                    <a:pt x="32" y="48"/>
                    <a:pt x="0" y="65"/>
                  </a:cubicBezTo>
                </a:path>
              </a:pathLst>
            </a:custGeom>
            <a:solidFill>
              <a:srgbClr val="F7F8F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3" name="Google Shape;10566;p531">
              <a:extLst>
                <a:ext uri="{FF2B5EF4-FFF2-40B4-BE49-F238E27FC236}">
                  <a16:creationId xmlns:a16="http://schemas.microsoft.com/office/drawing/2014/main" id="{70C94639-6818-69E4-0830-0699CE3477B3}"/>
                </a:ext>
              </a:extLst>
            </p:cNvPr>
            <p:cNvSpPr/>
            <p:nvPr/>
          </p:nvSpPr>
          <p:spPr>
            <a:xfrm>
              <a:off x="6905945" y="3474126"/>
              <a:ext cx="249845" cy="327384"/>
            </a:xfrm>
            <a:custGeom>
              <a:avLst/>
              <a:gdLst/>
              <a:ahLst/>
              <a:cxnLst/>
              <a:rect l="l" t="t" r="r" b="b"/>
              <a:pathLst>
                <a:path w="66" h="86" extrusionOk="0">
                  <a:moveTo>
                    <a:pt x="0" y="86"/>
                  </a:moveTo>
                  <a:cubicBezTo>
                    <a:pt x="0" y="86"/>
                    <a:pt x="32" y="77"/>
                    <a:pt x="41" y="67"/>
                  </a:cubicBezTo>
                  <a:cubicBezTo>
                    <a:pt x="66" y="44"/>
                    <a:pt x="65" y="33"/>
                    <a:pt x="65" y="33"/>
                  </a:cubicBezTo>
                  <a:cubicBezTo>
                    <a:pt x="34" y="0"/>
                    <a:pt x="34" y="0"/>
                    <a:pt x="34" y="0"/>
                  </a:cubicBezTo>
                  <a:cubicBezTo>
                    <a:pt x="0" y="86"/>
                    <a:pt x="0" y="86"/>
                    <a:pt x="0" y="86"/>
                  </a:cubicBezTo>
                  <a:close/>
                </a:path>
              </a:pathLst>
            </a:custGeom>
            <a:solidFill>
              <a:srgbClr val="D2DFE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 name="Google Shape;3154;p104">
            <a:extLst>
              <a:ext uri="{FF2B5EF4-FFF2-40B4-BE49-F238E27FC236}">
                <a16:creationId xmlns:a16="http://schemas.microsoft.com/office/drawing/2014/main" id="{DA2C0E0A-9032-E43F-0B0F-0AB59AEBF81B}"/>
              </a:ext>
            </a:extLst>
          </p:cNvPr>
          <p:cNvGrpSpPr/>
          <p:nvPr/>
        </p:nvGrpSpPr>
        <p:grpSpPr>
          <a:xfrm>
            <a:off x="569625" y="4464557"/>
            <a:ext cx="870798" cy="1115889"/>
            <a:chOff x="3350492" y="4172046"/>
            <a:chExt cx="3144900" cy="4384625"/>
          </a:xfrm>
        </p:grpSpPr>
        <p:sp>
          <p:nvSpPr>
            <p:cNvPr id="30" name="Google Shape;3155;p104">
              <a:extLst>
                <a:ext uri="{FF2B5EF4-FFF2-40B4-BE49-F238E27FC236}">
                  <a16:creationId xmlns:a16="http://schemas.microsoft.com/office/drawing/2014/main" id="{8C59BC47-C652-4E08-034C-EEA838116516}"/>
                </a:ext>
              </a:extLst>
            </p:cNvPr>
            <p:cNvSpPr/>
            <p:nvPr/>
          </p:nvSpPr>
          <p:spPr>
            <a:xfrm>
              <a:off x="3350492" y="4435571"/>
              <a:ext cx="3144900" cy="4121100"/>
            </a:xfrm>
            <a:prstGeom prst="rect">
              <a:avLst/>
            </a:pr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33" name="Google Shape;3156;p104">
              <a:extLst>
                <a:ext uri="{FF2B5EF4-FFF2-40B4-BE49-F238E27FC236}">
                  <a16:creationId xmlns:a16="http://schemas.microsoft.com/office/drawing/2014/main" id="{A5BE4D38-C815-C720-909B-5E0E4A14B85E}"/>
                </a:ext>
              </a:extLst>
            </p:cNvPr>
            <p:cNvSpPr/>
            <p:nvPr/>
          </p:nvSpPr>
          <p:spPr>
            <a:xfrm>
              <a:off x="3520355" y="4607021"/>
              <a:ext cx="2817900" cy="3751200"/>
            </a:xfrm>
            <a:prstGeom prst="rect">
              <a:avLst/>
            </a:prstGeom>
            <a:solidFill>
              <a:srgbClr val="FFFFFF"/>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36" name="Google Shape;3157;p104">
              <a:extLst>
                <a:ext uri="{FF2B5EF4-FFF2-40B4-BE49-F238E27FC236}">
                  <a16:creationId xmlns:a16="http://schemas.microsoft.com/office/drawing/2014/main" id="{65E7681A-B2A5-DD7B-DA79-069CDFF922D3}"/>
                </a:ext>
              </a:extLst>
            </p:cNvPr>
            <p:cNvSpPr/>
            <p:nvPr/>
          </p:nvSpPr>
          <p:spPr>
            <a:xfrm>
              <a:off x="3520355" y="4607021"/>
              <a:ext cx="2817900" cy="37512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8" name="Google Shape;3158;p104">
              <a:extLst>
                <a:ext uri="{FF2B5EF4-FFF2-40B4-BE49-F238E27FC236}">
                  <a16:creationId xmlns:a16="http://schemas.microsoft.com/office/drawing/2014/main" id="{D6BFA02B-37C9-4716-02A4-9D568E9A7D26}"/>
                </a:ext>
              </a:extLst>
            </p:cNvPr>
            <p:cNvSpPr/>
            <p:nvPr/>
          </p:nvSpPr>
          <p:spPr>
            <a:xfrm>
              <a:off x="5118967" y="5405534"/>
              <a:ext cx="295275" cy="25400"/>
            </a:xfrm>
            <a:custGeom>
              <a:avLst/>
              <a:gdLst/>
              <a:ahLst/>
              <a:cxnLst/>
              <a:rect l="l" t="t" r="r" b="b"/>
              <a:pathLst>
                <a:path w="45" h="4" extrusionOk="0">
                  <a:moveTo>
                    <a:pt x="43" y="4"/>
                  </a:moveTo>
                  <a:cubicBezTo>
                    <a:pt x="2" y="4"/>
                    <a:pt x="2" y="4"/>
                    <a:pt x="2" y="4"/>
                  </a:cubicBezTo>
                  <a:cubicBezTo>
                    <a:pt x="1" y="4"/>
                    <a:pt x="0" y="3"/>
                    <a:pt x="0" y="2"/>
                  </a:cubicBezTo>
                  <a:cubicBezTo>
                    <a:pt x="0" y="1"/>
                    <a:pt x="1" y="0"/>
                    <a:pt x="2" y="0"/>
                  </a:cubicBezTo>
                  <a:cubicBezTo>
                    <a:pt x="43" y="0"/>
                    <a:pt x="43" y="0"/>
                    <a:pt x="43" y="0"/>
                  </a:cubicBezTo>
                  <a:cubicBezTo>
                    <a:pt x="44" y="0"/>
                    <a:pt x="45" y="1"/>
                    <a:pt x="45" y="2"/>
                  </a:cubicBezTo>
                  <a:cubicBezTo>
                    <a:pt x="45" y="3"/>
                    <a:pt x="44" y="4"/>
                    <a:pt x="43"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6" name="Google Shape;3159;p104">
              <a:extLst>
                <a:ext uri="{FF2B5EF4-FFF2-40B4-BE49-F238E27FC236}">
                  <a16:creationId xmlns:a16="http://schemas.microsoft.com/office/drawing/2014/main" id="{C257C892-2384-B1EA-37DD-07D466BE982D}"/>
                </a:ext>
              </a:extLst>
            </p:cNvPr>
            <p:cNvSpPr/>
            <p:nvPr/>
          </p:nvSpPr>
          <p:spPr>
            <a:xfrm>
              <a:off x="4268067" y="5405534"/>
              <a:ext cx="779463" cy="25400"/>
            </a:xfrm>
            <a:custGeom>
              <a:avLst/>
              <a:gdLst/>
              <a:ahLst/>
              <a:cxnLst/>
              <a:rect l="l" t="t" r="r" b="b"/>
              <a:pathLst>
                <a:path w="119" h="4" extrusionOk="0">
                  <a:moveTo>
                    <a:pt x="117" y="4"/>
                  </a:moveTo>
                  <a:cubicBezTo>
                    <a:pt x="2" y="4"/>
                    <a:pt x="2" y="4"/>
                    <a:pt x="2" y="4"/>
                  </a:cubicBezTo>
                  <a:cubicBezTo>
                    <a:pt x="0" y="4"/>
                    <a:pt x="0" y="3"/>
                    <a:pt x="0" y="2"/>
                  </a:cubicBezTo>
                  <a:cubicBezTo>
                    <a:pt x="0" y="1"/>
                    <a:pt x="0" y="0"/>
                    <a:pt x="2" y="0"/>
                  </a:cubicBezTo>
                  <a:cubicBezTo>
                    <a:pt x="117" y="0"/>
                    <a:pt x="117" y="0"/>
                    <a:pt x="117" y="0"/>
                  </a:cubicBezTo>
                  <a:cubicBezTo>
                    <a:pt x="118" y="0"/>
                    <a:pt x="119" y="1"/>
                    <a:pt x="119" y="2"/>
                  </a:cubicBezTo>
                  <a:cubicBezTo>
                    <a:pt x="119" y="3"/>
                    <a:pt x="118" y="4"/>
                    <a:pt x="11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8" name="Google Shape;3160;p104">
              <a:extLst>
                <a:ext uri="{FF2B5EF4-FFF2-40B4-BE49-F238E27FC236}">
                  <a16:creationId xmlns:a16="http://schemas.microsoft.com/office/drawing/2014/main" id="{0917C9AF-2602-391D-F70E-93989298FBB5}"/>
                </a:ext>
              </a:extLst>
            </p:cNvPr>
            <p:cNvSpPr/>
            <p:nvPr/>
          </p:nvSpPr>
          <p:spPr>
            <a:xfrm>
              <a:off x="4831630" y="5543646"/>
              <a:ext cx="582613" cy="26988"/>
            </a:xfrm>
            <a:custGeom>
              <a:avLst/>
              <a:gdLst/>
              <a:ahLst/>
              <a:cxnLst/>
              <a:rect l="l" t="t" r="r" b="b"/>
              <a:pathLst>
                <a:path w="89" h="4" extrusionOk="0">
                  <a:moveTo>
                    <a:pt x="87" y="4"/>
                  </a:moveTo>
                  <a:cubicBezTo>
                    <a:pt x="2" y="4"/>
                    <a:pt x="2" y="4"/>
                    <a:pt x="2" y="4"/>
                  </a:cubicBezTo>
                  <a:cubicBezTo>
                    <a:pt x="0" y="4"/>
                    <a:pt x="0" y="3"/>
                    <a:pt x="0" y="2"/>
                  </a:cubicBezTo>
                  <a:cubicBezTo>
                    <a:pt x="0" y="1"/>
                    <a:pt x="0" y="0"/>
                    <a:pt x="2" y="0"/>
                  </a:cubicBezTo>
                  <a:cubicBezTo>
                    <a:pt x="87" y="0"/>
                    <a:pt x="87" y="0"/>
                    <a:pt x="87" y="0"/>
                  </a:cubicBezTo>
                  <a:cubicBezTo>
                    <a:pt x="88" y="0"/>
                    <a:pt x="89" y="1"/>
                    <a:pt x="89" y="2"/>
                  </a:cubicBezTo>
                  <a:cubicBezTo>
                    <a:pt x="89" y="3"/>
                    <a:pt x="88" y="4"/>
                    <a:pt x="8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9" name="Google Shape;3161;p104">
              <a:extLst>
                <a:ext uri="{FF2B5EF4-FFF2-40B4-BE49-F238E27FC236}">
                  <a16:creationId xmlns:a16="http://schemas.microsoft.com/office/drawing/2014/main" id="{FDC992F7-B58A-9609-8948-C4BD683A2FC7}"/>
                </a:ext>
              </a:extLst>
            </p:cNvPr>
            <p:cNvSpPr/>
            <p:nvPr/>
          </p:nvSpPr>
          <p:spPr>
            <a:xfrm>
              <a:off x="4699867" y="5543646"/>
              <a:ext cx="92075" cy="26988"/>
            </a:xfrm>
            <a:custGeom>
              <a:avLst/>
              <a:gdLst/>
              <a:ahLst/>
              <a:cxnLst/>
              <a:rect l="l" t="t" r="r" b="b"/>
              <a:pathLst>
                <a:path w="14" h="4" extrusionOk="0">
                  <a:moveTo>
                    <a:pt x="12" y="4"/>
                  </a:moveTo>
                  <a:cubicBezTo>
                    <a:pt x="2" y="4"/>
                    <a:pt x="2" y="4"/>
                    <a:pt x="2" y="4"/>
                  </a:cubicBezTo>
                  <a:cubicBezTo>
                    <a:pt x="1" y="4"/>
                    <a:pt x="0" y="3"/>
                    <a:pt x="0" y="2"/>
                  </a:cubicBezTo>
                  <a:cubicBezTo>
                    <a:pt x="0" y="1"/>
                    <a:pt x="1" y="0"/>
                    <a:pt x="2" y="0"/>
                  </a:cubicBezTo>
                  <a:cubicBezTo>
                    <a:pt x="12" y="0"/>
                    <a:pt x="12" y="0"/>
                    <a:pt x="12" y="0"/>
                  </a:cubicBezTo>
                  <a:cubicBezTo>
                    <a:pt x="13" y="0"/>
                    <a:pt x="14" y="1"/>
                    <a:pt x="14" y="2"/>
                  </a:cubicBezTo>
                  <a:cubicBezTo>
                    <a:pt x="14" y="3"/>
                    <a:pt x="13" y="4"/>
                    <a:pt x="1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0" name="Google Shape;3162;p104">
              <a:extLst>
                <a:ext uri="{FF2B5EF4-FFF2-40B4-BE49-F238E27FC236}">
                  <a16:creationId xmlns:a16="http://schemas.microsoft.com/office/drawing/2014/main" id="{BCC5252E-9E91-321D-E01D-54105BEDAC26}"/>
                </a:ext>
              </a:extLst>
            </p:cNvPr>
            <p:cNvSpPr/>
            <p:nvPr/>
          </p:nvSpPr>
          <p:spPr>
            <a:xfrm>
              <a:off x="3893417" y="5543646"/>
              <a:ext cx="728663" cy="26988"/>
            </a:xfrm>
            <a:custGeom>
              <a:avLst/>
              <a:gdLst/>
              <a:ahLst/>
              <a:cxnLst/>
              <a:rect l="l" t="t" r="r" b="b"/>
              <a:pathLst>
                <a:path w="111" h="4" extrusionOk="0">
                  <a:moveTo>
                    <a:pt x="109" y="4"/>
                  </a:moveTo>
                  <a:cubicBezTo>
                    <a:pt x="2" y="4"/>
                    <a:pt x="2" y="4"/>
                    <a:pt x="2" y="4"/>
                  </a:cubicBezTo>
                  <a:cubicBezTo>
                    <a:pt x="1" y="4"/>
                    <a:pt x="0" y="3"/>
                    <a:pt x="0" y="2"/>
                  </a:cubicBezTo>
                  <a:cubicBezTo>
                    <a:pt x="0" y="1"/>
                    <a:pt x="1" y="0"/>
                    <a:pt x="2" y="0"/>
                  </a:cubicBezTo>
                  <a:cubicBezTo>
                    <a:pt x="109" y="0"/>
                    <a:pt x="109" y="0"/>
                    <a:pt x="109" y="0"/>
                  </a:cubicBezTo>
                  <a:cubicBezTo>
                    <a:pt x="110" y="0"/>
                    <a:pt x="111" y="1"/>
                    <a:pt x="111" y="2"/>
                  </a:cubicBezTo>
                  <a:cubicBezTo>
                    <a:pt x="111" y="3"/>
                    <a:pt x="110" y="4"/>
                    <a:pt x="10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1" name="Google Shape;3163;p104">
              <a:extLst>
                <a:ext uri="{FF2B5EF4-FFF2-40B4-BE49-F238E27FC236}">
                  <a16:creationId xmlns:a16="http://schemas.microsoft.com/office/drawing/2014/main" id="{3AC83BAF-B78B-E184-DCD9-753C76AE4432}"/>
                </a:ext>
              </a:extLst>
            </p:cNvPr>
            <p:cNvSpPr/>
            <p:nvPr/>
          </p:nvSpPr>
          <p:spPr>
            <a:xfrm>
              <a:off x="4601442" y="5662709"/>
              <a:ext cx="334963" cy="25400"/>
            </a:xfrm>
            <a:custGeom>
              <a:avLst/>
              <a:gdLst/>
              <a:ahLst/>
              <a:cxnLst/>
              <a:rect l="l" t="t" r="r" b="b"/>
              <a:pathLst>
                <a:path w="51" h="4" extrusionOk="0">
                  <a:moveTo>
                    <a:pt x="49" y="4"/>
                  </a:moveTo>
                  <a:cubicBezTo>
                    <a:pt x="2" y="4"/>
                    <a:pt x="2" y="4"/>
                    <a:pt x="2" y="4"/>
                  </a:cubicBezTo>
                  <a:cubicBezTo>
                    <a:pt x="1" y="4"/>
                    <a:pt x="0" y="3"/>
                    <a:pt x="0" y="2"/>
                  </a:cubicBezTo>
                  <a:cubicBezTo>
                    <a:pt x="0" y="1"/>
                    <a:pt x="1" y="0"/>
                    <a:pt x="2" y="0"/>
                  </a:cubicBezTo>
                  <a:cubicBezTo>
                    <a:pt x="49" y="0"/>
                    <a:pt x="49" y="0"/>
                    <a:pt x="49" y="0"/>
                  </a:cubicBezTo>
                  <a:cubicBezTo>
                    <a:pt x="50" y="0"/>
                    <a:pt x="51" y="1"/>
                    <a:pt x="51" y="2"/>
                  </a:cubicBezTo>
                  <a:cubicBezTo>
                    <a:pt x="51" y="3"/>
                    <a:pt x="50" y="4"/>
                    <a:pt x="4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2" name="Google Shape;3164;p104">
              <a:extLst>
                <a:ext uri="{FF2B5EF4-FFF2-40B4-BE49-F238E27FC236}">
                  <a16:creationId xmlns:a16="http://schemas.microsoft.com/office/drawing/2014/main" id="{086F562D-A1C9-C214-F474-74AF7E4B48D8}"/>
                </a:ext>
              </a:extLst>
            </p:cNvPr>
            <p:cNvSpPr/>
            <p:nvPr/>
          </p:nvSpPr>
          <p:spPr>
            <a:xfrm>
              <a:off x="3887067" y="5662709"/>
              <a:ext cx="649288" cy="25400"/>
            </a:xfrm>
            <a:custGeom>
              <a:avLst/>
              <a:gdLst/>
              <a:ahLst/>
              <a:cxnLst/>
              <a:rect l="l" t="t" r="r" b="b"/>
              <a:pathLst>
                <a:path w="99" h="4" extrusionOk="0">
                  <a:moveTo>
                    <a:pt x="97" y="4"/>
                  </a:moveTo>
                  <a:cubicBezTo>
                    <a:pt x="2" y="4"/>
                    <a:pt x="2" y="4"/>
                    <a:pt x="2" y="4"/>
                  </a:cubicBezTo>
                  <a:cubicBezTo>
                    <a:pt x="1" y="4"/>
                    <a:pt x="0" y="3"/>
                    <a:pt x="0" y="2"/>
                  </a:cubicBezTo>
                  <a:cubicBezTo>
                    <a:pt x="0" y="1"/>
                    <a:pt x="1" y="0"/>
                    <a:pt x="2" y="0"/>
                  </a:cubicBezTo>
                  <a:cubicBezTo>
                    <a:pt x="97" y="0"/>
                    <a:pt x="97" y="0"/>
                    <a:pt x="97" y="0"/>
                  </a:cubicBezTo>
                  <a:cubicBezTo>
                    <a:pt x="98" y="0"/>
                    <a:pt x="99" y="1"/>
                    <a:pt x="99" y="2"/>
                  </a:cubicBezTo>
                  <a:cubicBezTo>
                    <a:pt x="99" y="3"/>
                    <a:pt x="98" y="4"/>
                    <a:pt x="9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053" name="Google Shape;3165;p104">
              <a:extLst>
                <a:ext uri="{FF2B5EF4-FFF2-40B4-BE49-F238E27FC236}">
                  <a16:creationId xmlns:a16="http://schemas.microsoft.com/office/drawing/2014/main" id="{AB52D577-7946-D973-26C2-38AB4C639CD9}"/>
                </a:ext>
              </a:extLst>
            </p:cNvPr>
            <p:cNvGrpSpPr/>
            <p:nvPr/>
          </p:nvGrpSpPr>
          <p:grpSpPr>
            <a:xfrm>
              <a:off x="5577755" y="5173759"/>
              <a:ext cx="538163" cy="514350"/>
              <a:chOff x="5577755" y="5173759"/>
              <a:chExt cx="538163" cy="514350"/>
            </a:xfrm>
          </p:grpSpPr>
          <p:sp>
            <p:nvSpPr>
              <p:cNvPr id="1102" name="Google Shape;3166;p104">
                <a:extLst>
                  <a:ext uri="{FF2B5EF4-FFF2-40B4-BE49-F238E27FC236}">
                    <a16:creationId xmlns:a16="http://schemas.microsoft.com/office/drawing/2014/main" id="{C590680E-6261-0858-AF5A-0AA7AA1CC36D}"/>
                  </a:ext>
                </a:extLst>
              </p:cNvPr>
              <p:cNvSpPr/>
              <p:nvPr/>
            </p:nvSpPr>
            <p:spPr>
              <a:xfrm>
                <a:off x="5990505" y="5384896"/>
                <a:ext cx="27000" cy="396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3" name="Google Shape;3167;p104">
                <a:extLst>
                  <a:ext uri="{FF2B5EF4-FFF2-40B4-BE49-F238E27FC236}">
                    <a16:creationId xmlns:a16="http://schemas.microsoft.com/office/drawing/2014/main" id="{64C7FA8E-C024-8856-2389-8A003A8E38AF}"/>
                  </a:ext>
                </a:extLst>
              </p:cNvPr>
              <p:cNvSpPr/>
              <p:nvPr/>
            </p:nvSpPr>
            <p:spPr>
              <a:xfrm>
                <a:off x="5642842" y="5313459"/>
                <a:ext cx="242888" cy="65088"/>
              </a:xfrm>
              <a:custGeom>
                <a:avLst/>
                <a:gdLst/>
                <a:ahLst/>
                <a:cxnLst/>
                <a:rect l="l" t="t" r="r" b="b"/>
                <a:pathLst>
                  <a:path w="153" h="41" extrusionOk="0">
                    <a:moveTo>
                      <a:pt x="17" y="41"/>
                    </a:moveTo>
                    <a:lnTo>
                      <a:pt x="0" y="41"/>
                    </a:lnTo>
                    <a:lnTo>
                      <a:pt x="0" y="0"/>
                    </a:lnTo>
                    <a:lnTo>
                      <a:pt x="153" y="0"/>
                    </a:lnTo>
                    <a:lnTo>
                      <a:pt x="153" y="16"/>
                    </a:lnTo>
                    <a:lnTo>
                      <a:pt x="17" y="16"/>
                    </a:lnTo>
                    <a:lnTo>
                      <a:pt x="17" y="41"/>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4" name="Google Shape;3168;p104">
                <a:extLst>
                  <a:ext uri="{FF2B5EF4-FFF2-40B4-BE49-F238E27FC236}">
                    <a16:creationId xmlns:a16="http://schemas.microsoft.com/office/drawing/2014/main" id="{D416C2C9-D24B-2AB1-9FF5-4AE0C4FCC99C}"/>
                  </a:ext>
                </a:extLst>
              </p:cNvPr>
              <p:cNvSpPr/>
              <p:nvPr/>
            </p:nvSpPr>
            <p:spPr>
              <a:xfrm>
                <a:off x="5642842" y="5556346"/>
                <a:ext cx="27000" cy="333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5" name="Google Shape;3169;p104">
                <a:extLst>
                  <a:ext uri="{FF2B5EF4-FFF2-40B4-BE49-F238E27FC236}">
                    <a16:creationId xmlns:a16="http://schemas.microsoft.com/office/drawing/2014/main" id="{8E2320D1-DF6E-6C8F-54BB-2407F551AA56}"/>
                  </a:ext>
                </a:extLst>
              </p:cNvPr>
              <p:cNvSpPr/>
              <p:nvPr/>
            </p:nvSpPr>
            <p:spPr>
              <a:xfrm>
                <a:off x="5642842" y="5629371"/>
                <a:ext cx="150813" cy="58738"/>
              </a:xfrm>
              <a:custGeom>
                <a:avLst/>
                <a:gdLst/>
                <a:ahLst/>
                <a:cxnLst/>
                <a:rect l="l" t="t" r="r" b="b"/>
                <a:pathLst>
                  <a:path w="95" h="37" extrusionOk="0">
                    <a:moveTo>
                      <a:pt x="95" y="37"/>
                    </a:moveTo>
                    <a:lnTo>
                      <a:pt x="0" y="37"/>
                    </a:lnTo>
                    <a:lnTo>
                      <a:pt x="0" y="0"/>
                    </a:lnTo>
                    <a:lnTo>
                      <a:pt x="17" y="0"/>
                    </a:lnTo>
                    <a:lnTo>
                      <a:pt x="17" y="21"/>
                    </a:lnTo>
                    <a:lnTo>
                      <a:pt x="95" y="21"/>
                    </a:lnTo>
                    <a:lnTo>
                      <a:pt x="95" y="37"/>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6" name="Google Shape;3170;p104">
                <a:extLst>
                  <a:ext uri="{FF2B5EF4-FFF2-40B4-BE49-F238E27FC236}">
                    <a16:creationId xmlns:a16="http://schemas.microsoft.com/office/drawing/2014/main" id="{0F665D09-F9F5-8280-C364-7D77ADEA2F3F}"/>
                  </a:ext>
                </a:extLst>
              </p:cNvPr>
              <p:cNvSpPr/>
              <p:nvPr/>
            </p:nvSpPr>
            <p:spPr>
              <a:xfrm>
                <a:off x="5846042" y="5445221"/>
                <a:ext cx="171450" cy="242888"/>
              </a:xfrm>
              <a:custGeom>
                <a:avLst/>
                <a:gdLst/>
                <a:ahLst/>
                <a:cxnLst/>
                <a:rect l="l" t="t" r="r" b="b"/>
                <a:pathLst>
                  <a:path w="108" h="153" extrusionOk="0">
                    <a:moveTo>
                      <a:pt x="108" y="153"/>
                    </a:moveTo>
                    <a:lnTo>
                      <a:pt x="0" y="153"/>
                    </a:lnTo>
                    <a:lnTo>
                      <a:pt x="0" y="137"/>
                    </a:lnTo>
                    <a:lnTo>
                      <a:pt x="91" y="137"/>
                    </a:lnTo>
                    <a:lnTo>
                      <a:pt x="91" y="0"/>
                    </a:lnTo>
                    <a:lnTo>
                      <a:pt x="108" y="0"/>
                    </a:lnTo>
                    <a:lnTo>
                      <a:pt x="108" y="153"/>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7" name="Google Shape;3171;p104">
                <a:extLst>
                  <a:ext uri="{FF2B5EF4-FFF2-40B4-BE49-F238E27FC236}">
                    <a16:creationId xmlns:a16="http://schemas.microsoft.com/office/drawing/2014/main" id="{29549375-9224-6D6E-323F-193198165696}"/>
                  </a:ext>
                </a:extLst>
              </p:cNvPr>
              <p:cNvSpPr/>
              <p:nvPr/>
            </p:nvSpPr>
            <p:spPr>
              <a:xfrm>
                <a:off x="5577755" y="5173759"/>
                <a:ext cx="538163" cy="468313"/>
              </a:xfrm>
              <a:custGeom>
                <a:avLst/>
                <a:gdLst/>
                <a:ahLst/>
                <a:cxnLst/>
                <a:rect l="l" t="t" r="r" b="b"/>
                <a:pathLst>
                  <a:path w="339" h="295" extrusionOk="0">
                    <a:moveTo>
                      <a:pt x="0" y="191"/>
                    </a:moveTo>
                    <a:lnTo>
                      <a:pt x="41" y="150"/>
                    </a:lnTo>
                    <a:lnTo>
                      <a:pt x="116" y="216"/>
                    </a:lnTo>
                    <a:lnTo>
                      <a:pt x="293" y="0"/>
                    </a:lnTo>
                    <a:lnTo>
                      <a:pt x="339" y="34"/>
                    </a:lnTo>
                    <a:lnTo>
                      <a:pt x="128" y="295"/>
                    </a:lnTo>
                    <a:lnTo>
                      <a:pt x="0" y="191"/>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054" name="Google Shape;3172;p104">
              <a:extLst>
                <a:ext uri="{FF2B5EF4-FFF2-40B4-BE49-F238E27FC236}">
                  <a16:creationId xmlns:a16="http://schemas.microsoft.com/office/drawing/2014/main" id="{E5EC4DEA-5A52-052B-B016-8CDCA1B22DDE}"/>
                </a:ext>
              </a:extLst>
            </p:cNvPr>
            <p:cNvSpPr/>
            <p:nvPr/>
          </p:nvSpPr>
          <p:spPr>
            <a:xfrm>
              <a:off x="5118967" y="6070696"/>
              <a:ext cx="295275" cy="26988"/>
            </a:xfrm>
            <a:custGeom>
              <a:avLst/>
              <a:gdLst/>
              <a:ahLst/>
              <a:cxnLst/>
              <a:rect l="l" t="t" r="r" b="b"/>
              <a:pathLst>
                <a:path w="45" h="4" extrusionOk="0">
                  <a:moveTo>
                    <a:pt x="43" y="4"/>
                  </a:moveTo>
                  <a:cubicBezTo>
                    <a:pt x="2" y="4"/>
                    <a:pt x="2" y="4"/>
                    <a:pt x="2" y="4"/>
                  </a:cubicBezTo>
                  <a:cubicBezTo>
                    <a:pt x="1" y="4"/>
                    <a:pt x="0" y="3"/>
                    <a:pt x="0" y="2"/>
                  </a:cubicBezTo>
                  <a:cubicBezTo>
                    <a:pt x="0" y="1"/>
                    <a:pt x="1" y="0"/>
                    <a:pt x="2" y="0"/>
                  </a:cubicBezTo>
                  <a:cubicBezTo>
                    <a:pt x="43" y="0"/>
                    <a:pt x="43" y="0"/>
                    <a:pt x="43" y="0"/>
                  </a:cubicBezTo>
                  <a:cubicBezTo>
                    <a:pt x="44" y="0"/>
                    <a:pt x="45" y="1"/>
                    <a:pt x="45" y="2"/>
                  </a:cubicBezTo>
                  <a:cubicBezTo>
                    <a:pt x="45" y="3"/>
                    <a:pt x="44" y="4"/>
                    <a:pt x="43"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5" name="Google Shape;3173;p104">
              <a:extLst>
                <a:ext uri="{FF2B5EF4-FFF2-40B4-BE49-F238E27FC236}">
                  <a16:creationId xmlns:a16="http://schemas.microsoft.com/office/drawing/2014/main" id="{BB0A0E90-A8C5-F0AA-C9B2-3FDC300F14AB}"/>
                </a:ext>
              </a:extLst>
            </p:cNvPr>
            <p:cNvSpPr/>
            <p:nvPr/>
          </p:nvSpPr>
          <p:spPr>
            <a:xfrm>
              <a:off x="4241080" y="6070696"/>
              <a:ext cx="806450" cy="26988"/>
            </a:xfrm>
            <a:custGeom>
              <a:avLst/>
              <a:gdLst/>
              <a:ahLst/>
              <a:cxnLst/>
              <a:rect l="l" t="t" r="r" b="b"/>
              <a:pathLst>
                <a:path w="123" h="4" extrusionOk="0">
                  <a:moveTo>
                    <a:pt x="121" y="4"/>
                  </a:moveTo>
                  <a:cubicBezTo>
                    <a:pt x="2" y="4"/>
                    <a:pt x="2" y="4"/>
                    <a:pt x="2" y="4"/>
                  </a:cubicBezTo>
                  <a:cubicBezTo>
                    <a:pt x="1" y="4"/>
                    <a:pt x="0" y="3"/>
                    <a:pt x="0" y="2"/>
                  </a:cubicBezTo>
                  <a:cubicBezTo>
                    <a:pt x="0" y="1"/>
                    <a:pt x="1" y="0"/>
                    <a:pt x="2" y="0"/>
                  </a:cubicBezTo>
                  <a:cubicBezTo>
                    <a:pt x="121" y="0"/>
                    <a:pt x="121" y="0"/>
                    <a:pt x="121" y="0"/>
                  </a:cubicBezTo>
                  <a:cubicBezTo>
                    <a:pt x="122" y="0"/>
                    <a:pt x="123" y="1"/>
                    <a:pt x="123" y="2"/>
                  </a:cubicBezTo>
                  <a:cubicBezTo>
                    <a:pt x="123" y="3"/>
                    <a:pt x="122" y="4"/>
                    <a:pt x="121"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6" name="Google Shape;3174;p104">
              <a:extLst>
                <a:ext uri="{FF2B5EF4-FFF2-40B4-BE49-F238E27FC236}">
                  <a16:creationId xmlns:a16="http://schemas.microsoft.com/office/drawing/2014/main" id="{9704B88C-8101-D135-3697-0DC52BD138E8}"/>
                </a:ext>
              </a:extLst>
            </p:cNvPr>
            <p:cNvSpPr/>
            <p:nvPr/>
          </p:nvSpPr>
          <p:spPr>
            <a:xfrm>
              <a:off x="4831630" y="6202459"/>
              <a:ext cx="582613" cy="26988"/>
            </a:xfrm>
            <a:custGeom>
              <a:avLst/>
              <a:gdLst/>
              <a:ahLst/>
              <a:cxnLst/>
              <a:rect l="l" t="t" r="r" b="b"/>
              <a:pathLst>
                <a:path w="89" h="4" extrusionOk="0">
                  <a:moveTo>
                    <a:pt x="87" y="4"/>
                  </a:moveTo>
                  <a:cubicBezTo>
                    <a:pt x="2" y="4"/>
                    <a:pt x="2" y="4"/>
                    <a:pt x="2" y="4"/>
                  </a:cubicBezTo>
                  <a:cubicBezTo>
                    <a:pt x="0" y="4"/>
                    <a:pt x="0" y="4"/>
                    <a:pt x="0" y="2"/>
                  </a:cubicBezTo>
                  <a:cubicBezTo>
                    <a:pt x="0" y="1"/>
                    <a:pt x="0" y="0"/>
                    <a:pt x="2" y="0"/>
                  </a:cubicBezTo>
                  <a:cubicBezTo>
                    <a:pt x="87" y="0"/>
                    <a:pt x="87" y="0"/>
                    <a:pt x="87" y="0"/>
                  </a:cubicBezTo>
                  <a:cubicBezTo>
                    <a:pt x="88" y="0"/>
                    <a:pt x="89" y="1"/>
                    <a:pt x="89" y="2"/>
                  </a:cubicBezTo>
                  <a:cubicBezTo>
                    <a:pt x="89" y="4"/>
                    <a:pt x="88" y="4"/>
                    <a:pt x="8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7" name="Google Shape;3175;p104">
              <a:extLst>
                <a:ext uri="{FF2B5EF4-FFF2-40B4-BE49-F238E27FC236}">
                  <a16:creationId xmlns:a16="http://schemas.microsoft.com/office/drawing/2014/main" id="{7E34F025-D3FD-B3F5-EE1A-F0722288284F}"/>
                </a:ext>
              </a:extLst>
            </p:cNvPr>
            <p:cNvSpPr/>
            <p:nvPr/>
          </p:nvSpPr>
          <p:spPr>
            <a:xfrm>
              <a:off x="4699867" y="6202459"/>
              <a:ext cx="92075" cy="26988"/>
            </a:xfrm>
            <a:custGeom>
              <a:avLst/>
              <a:gdLst/>
              <a:ahLst/>
              <a:cxnLst/>
              <a:rect l="l" t="t" r="r" b="b"/>
              <a:pathLst>
                <a:path w="14" h="4" extrusionOk="0">
                  <a:moveTo>
                    <a:pt x="12" y="4"/>
                  </a:moveTo>
                  <a:cubicBezTo>
                    <a:pt x="2" y="4"/>
                    <a:pt x="2" y="4"/>
                    <a:pt x="2" y="4"/>
                  </a:cubicBezTo>
                  <a:cubicBezTo>
                    <a:pt x="1" y="4"/>
                    <a:pt x="0" y="4"/>
                    <a:pt x="0" y="2"/>
                  </a:cubicBezTo>
                  <a:cubicBezTo>
                    <a:pt x="0" y="1"/>
                    <a:pt x="1" y="0"/>
                    <a:pt x="2" y="0"/>
                  </a:cubicBezTo>
                  <a:cubicBezTo>
                    <a:pt x="12" y="0"/>
                    <a:pt x="12" y="0"/>
                    <a:pt x="12" y="0"/>
                  </a:cubicBezTo>
                  <a:cubicBezTo>
                    <a:pt x="13" y="0"/>
                    <a:pt x="14" y="1"/>
                    <a:pt x="14" y="2"/>
                  </a:cubicBezTo>
                  <a:cubicBezTo>
                    <a:pt x="14" y="4"/>
                    <a:pt x="13" y="4"/>
                    <a:pt x="1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8" name="Google Shape;3176;p104">
              <a:extLst>
                <a:ext uri="{FF2B5EF4-FFF2-40B4-BE49-F238E27FC236}">
                  <a16:creationId xmlns:a16="http://schemas.microsoft.com/office/drawing/2014/main" id="{2AA63454-4A5B-DAB7-718A-6A6BED6B834E}"/>
                </a:ext>
              </a:extLst>
            </p:cNvPr>
            <p:cNvSpPr/>
            <p:nvPr/>
          </p:nvSpPr>
          <p:spPr>
            <a:xfrm>
              <a:off x="3893417" y="6202459"/>
              <a:ext cx="728663" cy="26988"/>
            </a:xfrm>
            <a:custGeom>
              <a:avLst/>
              <a:gdLst/>
              <a:ahLst/>
              <a:cxnLst/>
              <a:rect l="l" t="t" r="r" b="b"/>
              <a:pathLst>
                <a:path w="111" h="4" extrusionOk="0">
                  <a:moveTo>
                    <a:pt x="109" y="4"/>
                  </a:moveTo>
                  <a:cubicBezTo>
                    <a:pt x="2" y="4"/>
                    <a:pt x="2" y="4"/>
                    <a:pt x="2" y="4"/>
                  </a:cubicBezTo>
                  <a:cubicBezTo>
                    <a:pt x="1" y="4"/>
                    <a:pt x="0" y="4"/>
                    <a:pt x="0" y="2"/>
                  </a:cubicBezTo>
                  <a:cubicBezTo>
                    <a:pt x="0" y="1"/>
                    <a:pt x="1" y="0"/>
                    <a:pt x="2" y="0"/>
                  </a:cubicBezTo>
                  <a:cubicBezTo>
                    <a:pt x="109" y="0"/>
                    <a:pt x="109" y="0"/>
                    <a:pt x="109" y="0"/>
                  </a:cubicBezTo>
                  <a:cubicBezTo>
                    <a:pt x="110" y="0"/>
                    <a:pt x="111" y="1"/>
                    <a:pt x="111" y="2"/>
                  </a:cubicBezTo>
                  <a:cubicBezTo>
                    <a:pt x="111" y="4"/>
                    <a:pt x="110" y="4"/>
                    <a:pt x="10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9" name="Google Shape;3177;p104">
              <a:extLst>
                <a:ext uri="{FF2B5EF4-FFF2-40B4-BE49-F238E27FC236}">
                  <a16:creationId xmlns:a16="http://schemas.microsoft.com/office/drawing/2014/main" id="{88D3B006-9E09-796B-086D-1F20A0040A79}"/>
                </a:ext>
              </a:extLst>
            </p:cNvPr>
            <p:cNvSpPr/>
            <p:nvPr/>
          </p:nvSpPr>
          <p:spPr>
            <a:xfrm>
              <a:off x="4601442" y="6327871"/>
              <a:ext cx="334963" cy="26988"/>
            </a:xfrm>
            <a:custGeom>
              <a:avLst/>
              <a:gdLst/>
              <a:ahLst/>
              <a:cxnLst/>
              <a:rect l="l" t="t" r="r" b="b"/>
              <a:pathLst>
                <a:path w="51" h="4" extrusionOk="0">
                  <a:moveTo>
                    <a:pt x="49" y="4"/>
                  </a:moveTo>
                  <a:cubicBezTo>
                    <a:pt x="2" y="4"/>
                    <a:pt x="2" y="4"/>
                    <a:pt x="2" y="4"/>
                  </a:cubicBezTo>
                  <a:cubicBezTo>
                    <a:pt x="1" y="4"/>
                    <a:pt x="0" y="3"/>
                    <a:pt x="0" y="2"/>
                  </a:cubicBezTo>
                  <a:cubicBezTo>
                    <a:pt x="0" y="1"/>
                    <a:pt x="1" y="0"/>
                    <a:pt x="2" y="0"/>
                  </a:cubicBezTo>
                  <a:cubicBezTo>
                    <a:pt x="49" y="0"/>
                    <a:pt x="49" y="0"/>
                    <a:pt x="49" y="0"/>
                  </a:cubicBezTo>
                  <a:cubicBezTo>
                    <a:pt x="50" y="0"/>
                    <a:pt x="51" y="1"/>
                    <a:pt x="51" y="2"/>
                  </a:cubicBezTo>
                  <a:cubicBezTo>
                    <a:pt x="51" y="3"/>
                    <a:pt x="50" y="4"/>
                    <a:pt x="4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0" name="Google Shape;3178;p104">
              <a:extLst>
                <a:ext uri="{FF2B5EF4-FFF2-40B4-BE49-F238E27FC236}">
                  <a16:creationId xmlns:a16="http://schemas.microsoft.com/office/drawing/2014/main" id="{829C341D-A6FE-77B9-C005-2811EDC443DE}"/>
                </a:ext>
              </a:extLst>
            </p:cNvPr>
            <p:cNvSpPr/>
            <p:nvPr/>
          </p:nvSpPr>
          <p:spPr>
            <a:xfrm>
              <a:off x="3887067" y="6327871"/>
              <a:ext cx="649288" cy="26988"/>
            </a:xfrm>
            <a:custGeom>
              <a:avLst/>
              <a:gdLst/>
              <a:ahLst/>
              <a:cxnLst/>
              <a:rect l="l" t="t" r="r" b="b"/>
              <a:pathLst>
                <a:path w="99" h="4" extrusionOk="0">
                  <a:moveTo>
                    <a:pt x="97" y="4"/>
                  </a:moveTo>
                  <a:cubicBezTo>
                    <a:pt x="2" y="4"/>
                    <a:pt x="2" y="4"/>
                    <a:pt x="2" y="4"/>
                  </a:cubicBezTo>
                  <a:cubicBezTo>
                    <a:pt x="1" y="4"/>
                    <a:pt x="0" y="3"/>
                    <a:pt x="0" y="2"/>
                  </a:cubicBezTo>
                  <a:cubicBezTo>
                    <a:pt x="0" y="1"/>
                    <a:pt x="1" y="0"/>
                    <a:pt x="2" y="0"/>
                  </a:cubicBezTo>
                  <a:cubicBezTo>
                    <a:pt x="97" y="0"/>
                    <a:pt x="97" y="0"/>
                    <a:pt x="97" y="0"/>
                  </a:cubicBezTo>
                  <a:cubicBezTo>
                    <a:pt x="98" y="0"/>
                    <a:pt x="99" y="1"/>
                    <a:pt x="99" y="2"/>
                  </a:cubicBezTo>
                  <a:cubicBezTo>
                    <a:pt x="99" y="3"/>
                    <a:pt x="98" y="4"/>
                    <a:pt x="9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1" name="Google Shape;3179;p104">
              <a:extLst>
                <a:ext uri="{FF2B5EF4-FFF2-40B4-BE49-F238E27FC236}">
                  <a16:creationId xmlns:a16="http://schemas.microsoft.com/office/drawing/2014/main" id="{641DDD15-AE26-0D33-CE3B-F26A560AAF43}"/>
                </a:ext>
              </a:extLst>
            </p:cNvPr>
            <p:cNvSpPr/>
            <p:nvPr/>
          </p:nvSpPr>
          <p:spPr>
            <a:xfrm>
              <a:off x="5990505" y="6051646"/>
              <a:ext cx="27000" cy="318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2" name="Google Shape;3180;p104">
              <a:extLst>
                <a:ext uri="{FF2B5EF4-FFF2-40B4-BE49-F238E27FC236}">
                  <a16:creationId xmlns:a16="http://schemas.microsoft.com/office/drawing/2014/main" id="{CFE44E54-141C-7356-B54A-9CE597F21811}"/>
                </a:ext>
              </a:extLst>
            </p:cNvPr>
            <p:cNvSpPr/>
            <p:nvPr/>
          </p:nvSpPr>
          <p:spPr>
            <a:xfrm>
              <a:off x="5642842" y="5978621"/>
              <a:ext cx="242888" cy="58738"/>
            </a:xfrm>
            <a:custGeom>
              <a:avLst/>
              <a:gdLst/>
              <a:ahLst/>
              <a:cxnLst/>
              <a:rect l="l" t="t" r="r" b="b"/>
              <a:pathLst>
                <a:path w="153" h="37" extrusionOk="0">
                  <a:moveTo>
                    <a:pt x="17" y="37"/>
                  </a:moveTo>
                  <a:lnTo>
                    <a:pt x="0" y="37"/>
                  </a:lnTo>
                  <a:lnTo>
                    <a:pt x="0" y="0"/>
                  </a:lnTo>
                  <a:lnTo>
                    <a:pt x="153" y="0"/>
                  </a:lnTo>
                  <a:lnTo>
                    <a:pt x="153" y="17"/>
                  </a:lnTo>
                  <a:lnTo>
                    <a:pt x="17" y="17"/>
                  </a:lnTo>
                  <a:lnTo>
                    <a:pt x="17" y="37"/>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3" name="Google Shape;3181;p104">
              <a:extLst>
                <a:ext uri="{FF2B5EF4-FFF2-40B4-BE49-F238E27FC236}">
                  <a16:creationId xmlns:a16="http://schemas.microsoft.com/office/drawing/2014/main" id="{B8BC0523-6228-12BB-8290-83667974275E}"/>
                </a:ext>
              </a:extLst>
            </p:cNvPr>
            <p:cNvSpPr/>
            <p:nvPr/>
          </p:nvSpPr>
          <p:spPr>
            <a:xfrm>
              <a:off x="5642842" y="6223096"/>
              <a:ext cx="27000" cy="318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4" name="Google Shape;3182;p104">
              <a:extLst>
                <a:ext uri="{FF2B5EF4-FFF2-40B4-BE49-F238E27FC236}">
                  <a16:creationId xmlns:a16="http://schemas.microsoft.com/office/drawing/2014/main" id="{D4206342-854C-ECBB-6376-C62AA599F861}"/>
                </a:ext>
              </a:extLst>
            </p:cNvPr>
            <p:cNvSpPr/>
            <p:nvPr/>
          </p:nvSpPr>
          <p:spPr>
            <a:xfrm>
              <a:off x="5642842" y="6288184"/>
              <a:ext cx="150813" cy="66675"/>
            </a:xfrm>
            <a:custGeom>
              <a:avLst/>
              <a:gdLst/>
              <a:ahLst/>
              <a:cxnLst/>
              <a:rect l="l" t="t" r="r" b="b"/>
              <a:pathLst>
                <a:path w="95" h="42" extrusionOk="0">
                  <a:moveTo>
                    <a:pt x="95" y="42"/>
                  </a:moveTo>
                  <a:lnTo>
                    <a:pt x="0" y="42"/>
                  </a:lnTo>
                  <a:lnTo>
                    <a:pt x="0" y="0"/>
                  </a:lnTo>
                  <a:lnTo>
                    <a:pt x="17" y="0"/>
                  </a:lnTo>
                  <a:lnTo>
                    <a:pt x="17" y="25"/>
                  </a:lnTo>
                  <a:lnTo>
                    <a:pt x="95" y="25"/>
                  </a:lnTo>
                  <a:lnTo>
                    <a:pt x="95" y="42"/>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5" name="Google Shape;3183;p104">
              <a:extLst>
                <a:ext uri="{FF2B5EF4-FFF2-40B4-BE49-F238E27FC236}">
                  <a16:creationId xmlns:a16="http://schemas.microsoft.com/office/drawing/2014/main" id="{28831197-9CC4-A8FA-812E-0319A5FE9B21}"/>
                </a:ext>
              </a:extLst>
            </p:cNvPr>
            <p:cNvSpPr/>
            <p:nvPr/>
          </p:nvSpPr>
          <p:spPr>
            <a:xfrm>
              <a:off x="5846042" y="6110384"/>
              <a:ext cx="171450" cy="244475"/>
            </a:xfrm>
            <a:custGeom>
              <a:avLst/>
              <a:gdLst/>
              <a:ahLst/>
              <a:cxnLst/>
              <a:rect l="l" t="t" r="r" b="b"/>
              <a:pathLst>
                <a:path w="108" h="154" extrusionOk="0">
                  <a:moveTo>
                    <a:pt x="108" y="154"/>
                  </a:moveTo>
                  <a:lnTo>
                    <a:pt x="0" y="154"/>
                  </a:lnTo>
                  <a:lnTo>
                    <a:pt x="0" y="137"/>
                  </a:lnTo>
                  <a:lnTo>
                    <a:pt x="91" y="137"/>
                  </a:lnTo>
                  <a:lnTo>
                    <a:pt x="91" y="0"/>
                  </a:lnTo>
                  <a:lnTo>
                    <a:pt x="108" y="0"/>
                  </a:lnTo>
                  <a:lnTo>
                    <a:pt x="108" y="154"/>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6" name="Google Shape;3184;p104">
              <a:extLst>
                <a:ext uri="{FF2B5EF4-FFF2-40B4-BE49-F238E27FC236}">
                  <a16:creationId xmlns:a16="http://schemas.microsoft.com/office/drawing/2014/main" id="{7F4C1123-50C4-669E-E813-C771BCE52B12}"/>
                </a:ext>
              </a:extLst>
            </p:cNvPr>
            <p:cNvSpPr/>
            <p:nvPr/>
          </p:nvSpPr>
          <p:spPr>
            <a:xfrm>
              <a:off x="5577755" y="5834159"/>
              <a:ext cx="538163" cy="468313"/>
            </a:xfrm>
            <a:custGeom>
              <a:avLst/>
              <a:gdLst/>
              <a:ahLst/>
              <a:cxnLst/>
              <a:rect l="l" t="t" r="r" b="b"/>
              <a:pathLst>
                <a:path w="339" h="295" extrusionOk="0">
                  <a:moveTo>
                    <a:pt x="0" y="195"/>
                  </a:moveTo>
                  <a:lnTo>
                    <a:pt x="41" y="149"/>
                  </a:lnTo>
                  <a:lnTo>
                    <a:pt x="116" y="220"/>
                  </a:lnTo>
                  <a:lnTo>
                    <a:pt x="293" y="0"/>
                  </a:lnTo>
                  <a:lnTo>
                    <a:pt x="339" y="37"/>
                  </a:lnTo>
                  <a:lnTo>
                    <a:pt x="128" y="295"/>
                  </a:lnTo>
                  <a:lnTo>
                    <a:pt x="0" y="195"/>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7" name="Google Shape;3185;p104">
              <a:extLst>
                <a:ext uri="{FF2B5EF4-FFF2-40B4-BE49-F238E27FC236}">
                  <a16:creationId xmlns:a16="http://schemas.microsoft.com/office/drawing/2014/main" id="{74DFD45C-B499-DD77-716E-B0D9D1ED1418}"/>
                </a:ext>
              </a:extLst>
            </p:cNvPr>
            <p:cNvSpPr/>
            <p:nvPr/>
          </p:nvSpPr>
          <p:spPr>
            <a:xfrm>
              <a:off x="5118967" y="6731096"/>
              <a:ext cx="295275" cy="25400"/>
            </a:xfrm>
            <a:custGeom>
              <a:avLst/>
              <a:gdLst/>
              <a:ahLst/>
              <a:cxnLst/>
              <a:rect l="l" t="t" r="r" b="b"/>
              <a:pathLst>
                <a:path w="45" h="4" extrusionOk="0">
                  <a:moveTo>
                    <a:pt x="43" y="4"/>
                  </a:moveTo>
                  <a:cubicBezTo>
                    <a:pt x="2" y="4"/>
                    <a:pt x="2" y="4"/>
                    <a:pt x="2" y="4"/>
                  </a:cubicBezTo>
                  <a:cubicBezTo>
                    <a:pt x="1" y="4"/>
                    <a:pt x="0" y="3"/>
                    <a:pt x="0" y="2"/>
                  </a:cubicBezTo>
                  <a:cubicBezTo>
                    <a:pt x="0" y="0"/>
                    <a:pt x="1" y="0"/>
                    <a:pt x="2" y="0"/>
                  </a:cubicBezTo>
                  <a:cubicBezTo>
                    <a:pt x="43" y="0"/>
                    <a:pt x="43" y="0"/>
                    <a:pt x="43" y="0"/>
                  </a:cubicBezTo>
                  <a:cubicBezTo>
                    <a:pt x="44" y="0"/>
                    <a:pt x="45" y="0"/>
                    <a:pt x="45" y="2"/>
                  </a:cubicBezTo>
                  <a:cubicBezTo>
                    <a:pt x="45" y="3"/>
                    <a:pt x="44" y="4"/>
                    <a:pt x="43"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8" name="Google Shape;3186;p104">
              <a:extLst>
                <a:ext uri="{FF2B5EF4-FFF2-40B4-BE49-F238E27FC236}">
                  <a16:creationId xmlns:a16="http://schemas.microsoft.com/office/drawing/2014/main" id="{D4ACAE78-284F-DC62-AB94-DA723FED3384}"/>
                </a:ext>
              </a:extLst>
            </p:cNvPr>
            <p:cNvSpPr/>
            <p:nvPr/>
          </p:nvSpPr>
          <p:spPr>
            <a:xfrm>
              <a:off x="4241080" y="6731096"/>
              <a:ext cx="806450" cy="25400"/>
            </a:xfrm>
            <a:custGeom>
              <a:avLst/>
              <a:gdLst/>
              <a:ahLst/>
              <a:cxnLst/>
              <a:rect l="l" t="t" r="r" b="b"/>
              <a:pathLst>
                <a:path w="123" h="4" extrusionOk="0">
                  <a:moveTo>
                    <a:pt x="121" y="4"/>
                  </a:moveTo>
                  <a:cubicBezTo>
                    <a:pt x="2" y="4"/>
                    <a:pt x="2" y="4"/>
                    <a:pt x="2" y="4"/>
                  </a:cubicBezTo>
                  <a:cubicBezTo>
                    <a:pt x="1" y="4"/>
                    <a:pt x="0" y="3"/>
                    <a:pt x="0" y="2"/>
                  </a:cubicBezTo>
                  <a:cubicBezTo>
                    <a:pt x="0" y="0"/>
                    <a:pt x="1" y="0"/>
                    <a:pt x="2" y="0"/>
                  </a:cubicBezTo>
                  <a:cubicBezTo>
                    <a:pt x="121" y="0"/>
                    <a:pt x="121" y="0"/>
                    <a:pt x="121" y="0"/>
                  </a:cubicBezTo>
                  <a:cubicBezTo>
                    <a:pt x="122" y="0"/>
                    <a:pt x="123" y="0"/>
                    <a:pt x="123" y="2"/>
                  </a:cubicBezTo>
                  <a:cubicBezTo>
                    <a:pt x="123" y="3"/>
                    <a:pt x="122" y="4"/>
                    <a:pt x="121"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9" name="Google Shape;3187;p104">
              <a:extLst>
                <a:ext uri="{FF2B5EF4-FFF2-40B4-BE49-F238E27FC236}">
                  <a16:creationId xmlns:a16="http://schemas.microsoft.com/office/drawing/2014/main" id="{79F4E669-68A6-60E4-DB47-8F43F520FC25}"/>
                </a:ext>
              </a:extLst>
            </p:cNvPr>
            <p:cNvSpPr/>
            <p:nvPr/>
          </p:nvSpPr>
          <p:spPr>
            <a:xfrm>
              <a:off x="4831630" y="6862859"/>
              <a:ext cx="582613" cy="25400"/>
            </a:xfrm>
            <a:custGeom>
              <a:avLst/>
              <a:gdLst/>
              <a:ahLst/>
              <a:cxnLst/>
              <a:rect l="l" t="t" r="r" b="b"/>
              <a:pathLst>
                <a:path w="89" h="4" extrusionOk="0">
                  <a:moveTo>
                    <a:pt x="87" y="4"/>
                  </a:moveTo>
                  <a:cubicBezTo>
                    <a:pt x="2" y="4"/>
                    <a:pt x="2" y="4"/>
                    <a:pt x="2" y="4"/>
                  </a:cubicBezTo>
                  <a:cubicBezTo>
                    <a:pt x="0" y="4"/>
                    <a:pt x="0" y="3"/>
                    <a:pt x="0" y="2"/>
                  </a:cubicBezTo>
                  <a:cubicBezTo>
                    <a:pt x="0" y="1"/>
                    <a:pt x="0" y="0"/>
                    <a:pt x="2" y="0"/>
                  </a:cubicBezTo>
                  <a:cubicBezTo>
                    <a:pt x="87" y="0"/>
                    <a:pt x="87" y="0"/>
                    <a:pt x="87" y="0"/>
                  </a:cubicBezTo>
                  <a:cubicBezTo>
                    <a:pt x="88" y="0"/>
                    <a:pt x="89" y="1"/>
                    <a:pt x="89" y="2"/>
                  </a:cubicBezTo>
                  <a:cubicBezTo>
                    <a:pt x="89" y="3"/>
                    <a:pt x="88" y="4"/>
                    <a:pt x="8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0" name="Google Shape;3188;p104">
              <a:extLst>
                <a:ext uri="{FF2B5EF4-FFF2-40B4-BE49-F238E27FC236}">
                  <a16:creationId xmlns:a16="http://schemas.microsoft.com/office/drawing/2014/main" id="{7AE09204-5B07-A6D0-860F-55D0CA3942C6}"/>
                </a:ext>
              </a:extLst>
            </p:cNvPr>
            <p:cNvSpPr/>
            <p:nvPr/>
          </p:nvSpPr>
          <p:spPr>
            <a:xfrm>
              <a:off x="4699867" y="6862859"/>
              <a:ext cx="92075" cy="25400"/>
            </a:xfrm>
            <a:custGeom>
              <a:avLst/>
              <a:gdLst/>
              <a:ahLst/>
              <a:cxnLst/>
              <a:rect l="l" t="t" r="r" b="b"/>
              <a:pathLst>
                <a:path w="14" h="4" extrusionOk="0">
                  <a:moveTo>
                    <a:pt x="12" y="4"/>
                  </a:moveTo>
                  <a:cubicBezTo>
                    <a:pt x="2" y="4"/>
                    <a:pt x="2" y="4"/>
                    <a:pt x="2" y="4"/>
                  </a:cubicBezTo>
                  <a:cubicBezTo>
                    <a:pt x="1" y="4"/>
                    <a:pt x="0" y="3"/>
                    <a:pt x="0" y="2"/>
                  </a:cubicBezTo>
                  <a:cubicBezTo>
                    <a:pt x="0" y="1"/>
                    <a:pt x="1" y="0"/>
                    <a:pt x="2" y="0"/>
                  </a:cubicBezTo>
                  <a:cubicBezTo>
                    <a:pt x="12" y="0"/>
                    <a:pt x="12" y="0"/>
                    <a:pt x="12" y="0"/>
                  </a:cubicBezTo>
                  <a:cubicBezTo>
                    <a:pt x="13" y="0"/>
                    <a:pt x="14" y="1"/>
                    <a:pt x="14" y="2"/>
                  </a:cubicBezTo>
                  <a:cubicBezTo>
                    <a:pt x="14" y="3"/>
                    <a:pt x="13" y="4"/>
                    <a:pt x="1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1" name="Google Shape;3189;p104">
              <a:extLst>
                <a:ext uri="{FF2B5EF4-FFF2-40B4-BE49-F238E27FC236}">
                  <a16:creationId xmlns:a16="http://schemas.microsoft.com/office/drawing/2014/main" id="{F087EDD3-2F30-0323-388C-49B48BD32B3E}"/>
                </a:ext>
              </a:extLst>
            </p:cNvPr>
            <p:cNvSpPr/>
            <p:nvPr/>
          </p:nvSpPr>
          <p:spPr>
            <a:xfrm>
              <a:off x="3893417" y="6862859"/>
              <a:ext cx="728663" cy="25400"/>
            </a:xfrm>
            <a:custGeom>
              <a:avLst/>
              <a:gdLst/>
              <a:ahLst/>
              <a:cxnLst/>
              <a:rect l="l" t="t" r="r" b="b"/>
              <a:pathLst>
                <a:path w="111" h="4" extrusionOk="0">
                  <a:moveTo>
                    <a:pt x="109" y="4"/>
                  </a:moveTo>
                  <a:cubicBezTo>
                    <a:pt x="2" y="4"/>
                    <a:pt x="2" y="4"/>
                    <a:pt x="2" y="4"/>
                  </a:cubicBezTo>
                  <a:cubicBezTo>
                    <a:pt x="1" y="4"/>
                    <a:pt x="0" y="3"/>
                    <a:pt x="0" y="2"/>
                  </a:cubicBezTo>
                  <a:cubicBezTo>
                    <a:pt x="0" y="1"/>
                    <a:pt x="1" y="0"/>
                    <a:pt x="2" y="0"/>
                  </a:cubicBezTo>
                  <a:cubicBezTo>
                    <a:pt x="109" y="0"/>
                    <a:pt x="109" y="0"/>
                    <a:pt x="109" y="0"/>
                  </a:cubicBezTo>
                  <a:cubicBezTo>
                    <a:pt x="110" y="0"/>
                    <a:pt x="111" y="1"/>
                    <a:pt x="111" y="2"/>
                  </a:cubicBezTo>
                  <a:cubicBezTo>
                    <a:pt x="111" y="3"/>
                    <a:pt x="110" y="4"/>
                    <a:pt x="10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2" name="Google Shape;3190;p104">
              <a:extLst>
                <a:ext uri="{FF2B5EF4-FFF2-40B4-BE49-F238E27FC236}">
                  <a16:creationId xmlns:a16="http://schemas.microsoft.com/office/drawing/2014/main" id="{024B4040-7984-8F9B-6A41-B74DD77A771E}"/>
                </a:ext>
              </a:extLst>
            </p:cNvPr>
            <p:cNvSpPr/>
            <p:nvPr/>
          </p:nvSpPr>
          <p:spPr>
            <a:xfrm>
              <a:off x="4601442" y="6988271"/>
              <a:ext cx="334963" cy="25400"/>
            </a:xfrm>
            <a:custGeom>
              <a:avLst/>
              <a:gdLst/>
              <a:ahLst/>
              <a:cxnLst/>
              <a:rect l="l" t="t" r="r" b="b"/>
              <a:pathLst>
                <a:path w="51" h="4" extrusionOk="0">
                  <a:moveTo>
                    <a:pt x="49" y="4"/>
                  </a:moveTo>
                  <a:cubicBezTo>
                    <a:pt x="2" y="4"/>
                    <a:pt x="2" y="4"/>
                    <a:pt x="2" y="4"/>
                  </a:cubicBezTo>
                  <a:cubicBezTo>
                    <a:pt x="1" y="4"/>
                    <a:pt x="0" y="3"/>
                    <a:pt x="0" y="2"/>
                  </a:cubicBezTo>
                  <a:cubicBezTo>
                    <a:pt x="0" y="1"/>
                    <a:pt x="1" y="0"/>
                    <a:pt x="2" y="0"/>
                  </a:cubicBezTo>
                  <a:cubicBezTo>
                    <a:pt x="49" y="0"/>
                    <a:pt x="49" y="0"/>
                    <a:pt x="49" y="0"/>
                  </a:cubicBezTo>
                  <a:cubicBezTo>
                    <a:pt x="50" y="0"/>
                    <a:pt x="51" y="1"/>
                    <a:pt x="51" y="2"/>
                  </a:cubicBezTo>
                  <a:cubicBezTo>
                    <a:pt x="51" y="3"/>
                    <a:pt x="50" y="4"/>
                    <a:pt x="4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3" name="Google Shape;3191;p104">
              <a:extLst>
                <a:ext uri="{FF2B5EF4-FFF2-40B4-BE49-F238E27FC236}">
                  <a16:creationId xmlns:a16="http://schemas.microsoft.com/office/drawing/2014/main" id="{C6624E49-F9F1-696A-4429-7DC62B0B875D}"/>
                </a:ext>
              </a:extLst>
            </p:cNvPr>
            <p:cNvSpPr/>
            <p:nvPr/>
          </p:nvSpPr>
          <p:spPr>
            <a:xfrm>
              <a:off x="3887067" y="6988271"/>
              <a:ext cx="649288" cy="25400"/>
            </a:xfrm>
            <a:custGeom>
              <a:avLst/>
              <a:gdLst/>
              <a:ahLst/>
              <a:cxnLst/>
              <a:rect l="l" t="t" r="r" b="b"/>
              <a:pathLst>
                <a:path w="99" h="4" extrusionOk="0">
                  <a:moveTo>
                    <a:pt x="97" y="4"/>
                  </a:moveTo>
                  <a:cubicBezTo>
                    <a:pt x="2" y="4"/>
                    <a:pt x="2" y="4"/>
                    <a:pt x="2" y="4"/>
                  </a:cubicBezTo>
                  <a:cubicBezTo>
                    <a:pt x="1" y="4"/>
                    <a:pt x="0" y="3"/>
                    <a:pt x="0" y="2"/>
                  </a:cubicBezTo>
                  <a:cubicBezTo>
                    <a:pt x="0" y="1"/>
                    <a:pt x="1" y="0"/>
                    <a:pt x="2" y="0"/>
                  </a:cubicBezTo>
                  <a:cubicBezTo>
                    <a:pt x="97" y="0"/>
                    <a:pt x="97" y="0"/>
                    <a:pt x="97" y="0"/>
                  </a:cubicBezTo>
                  <a:cubicBezTo>
                    <a:pt x="98" y="0"/>
                    <a:pt x="99" y="1"/>
                    <a:pt x="99" y="2"/>
                  </a:cubicBezTo>
                  <a:cubicBezTo>
                    <a:pt x="99" y="3"/>
                    <a:pt x="98" y="4"/>
                    <a:pt x="9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4" name="Google Shape;3192;p104">
              <a:extLst>
                <a:ext uri="{FF2B5EF4-FFF2-40B4-BE49-F238E27FC236}">
                  <a16:creationId xmlns:a16="http://schemas.microsoft.com/office/drawing/2014/main" id="{96256F16-F471-AA6C-F1B4-31951C054778}"/>
                </a:ext>
              </a:extLst>
            </p:cNvPr>
            <p:cNvSpPr/>
            <p:nvPr/>
          </p:nvSpPr>
          <p:spPr>
            <a:xfrm>
              <a:off x="5990505" y="6704109"/>
              <a:ext cx="27000" cy="396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5" name="Google Shape;3193;p104">
              <a:extLst>
                <a:ext uri="{FF2B5EF4-FFF2-40B4-BE49-F238E27FC236}">
                  <a16:creationId xmlns:a16="http://schemas.microsoft.com/office/drawing/2014/main" id="{C9FF240B-E549-66C4-5AE6-7709DFCC6665}"/>
                </a:ext>
              </a:extLst>
            </p:cNvPr>
            <p:cNvSpPr/>
            <p:nvPr/>
          </p:nvSpPr>
          <p:spPr>
            <a:xfrm>
              <a:off x="5642842" y="6637434"/>
              <a:ext cx="242888" cy="60325"/>
            </a:xfrm>
            <a:custGeom>
              <a:avLst/>
              <a:gdLst/>
              <a:ahLst/>
              <a:cxnLst/>
              <a:rect l="l" t="t" r="r" b="b"/>
              <a:pathLst>
                <a:path w="153" h="38" extrusionOk="0">
                  <a:moveTo>
                    <a:pt x="17" y="38"/>
                  </a:moveTo>
                  <a:lnTo>
                    <a:pt x="0" y="38"/>
                  </a:lnTo>
                  <a:lnTo>
                    <a:pt x="0" y="0"/>
                  </a:lnTo>
                  <a:lnTo>
                    <a:pt x="153" y="0"/>
                  </a:lnTo>
                  <a:lnTo>
                    <a:pt x="153" y="17"/>
                  </a:lnTo>
                  <a:lnTo>
                    <a:pt x="17" y="17"/>
                  </a:lnTo>
                  <a:lnTo>
                    <a:pt x="17" y="38"/>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6" name="Google Shape;3194;p104">
              <a:extLst>
                <a:ext uri="{FF2B5EF4-FFF2-40B4-BE49-F238E27FC236}">
                  <a16:creationId xmlns:a16="http://schemas.microsoft.com/office/drawing/2014/main" id="{EB5AC075-2DB5-483F-533C-3D40E2701563}"/>
                </a:ext>
              </a:extLst>
            </p:cNvPr>
            <p:cNvSpPr/>
            <p:nvPr/>
          </p:nvSpPr>
          <p:spPr>
            <a:xfrm>
              <a:off x="5642842" y="6881909"/>
              <a:ext cx="27000" cy="333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7" name="Google Shape;3195;p104">
              <a:extLst>
                <a:ext uri="{FF2B5EF4-FFF2-40B4-BE49-F238E27FC236}">
                  <a16:creationId xmlns:a16="http://schemas.microsoft.com/office/drawing/2014/main" id="{0F81CEB8-B06A-024A-841F-0FC16BCD7A14}"/>
                </a:ext>
              </a:extLst>
            </p:cNvPr>
            <p:cNvSpPr/>
            <p:nvPr/>
          </p:nvSpPr>
          <p:spPr>
            <a:xfrm>
              <a:off x="5642842" y="6948584"/>
              <a:ext cx="150813" cy="65088"/>
            </a:xfrm>
            <a:custGeom>
              <a:avLst/>
              <a:gdLst/>
              <a:ahLst/>
              <a:cxnLst/>
              <a:rect l="l" t="t" r="r" b="b"/>
              <a:pathLst>
                <a:path w="95" h="41" extrusionOk="0">
                  <a:moveTo>
                    <a:pt x="95" y="41"/>
                  </a:moveTo>
                  <a:lnTo>
                    <a:pt x="0" y="41"/>
                  </a:lnTo>
                  <a:lnTo>
                    <a:pt x="0" y="0"/>
                  </a:lnTo>
                  <a:lnTo>
                    <a:pt x="17" y="0"/>
                  </a:lnTo>
                  <a:lnTo>
                    <a:pt x="17" y="25"/>
                  </a:lnTo>
                  <a:lnTo>
                    <a:pt x="95" y="25"/>
                  </a:lnTo>
                  <a:lnTo>
                    <a:pt x="95" y="41"/>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8" name="Google Shape;3196;p104">
              <a:extLst>
                <a:ext uri="{FF2B5EF4-FFF2-40B4-BE49-F238E27FC236}">
                  <a16:creationId xmlns:a16="http://schemas.microsoft.com/office/drawing/2014/main" id="{65E3CBD9-2AF0-6C80-4AA8-875147D2DB01}"/>
                </a:ext>
              </a:extLst>
            </p:cNvPr>
            <p:cNvSpPr/>
            <p:nvPr/>
          </p:nvSpPr>
          <p:spPr>
            <a:xfrm>
              <a:off x="5846042" y="6769196"/>
              <a:ext cx="171450" cy="244475"/>
            </a:xfrm>
            <a:custGeom>
              <a:avLst/>
              <a:gdLst/>
              <a:ahLst/>
              <a:cxnLst/>
              <a:rect l="l" t="t" r="r" b="b"/>
              <a:pathLst>
                <a:path w="108" h="154" extrusionOk="0">
                  <a:moveTo>
                    <a:pt x="108" y="154"/>
                  </a:moveTo>
                  <a:lnTo>
                    <a:pt x="0" y="154"/>
                  </a:lnTo>
                  <a:lnTo>
                    <a:pt x="0" y="138"/>
                  </a:lnTo>
                  <a:lnTo>
                    <a:pt x="91" y="138"/>
                  </a:lnTo>
                  <a:lnTo>
                    <a:pt x="91" y="0"/>
                  </a:lnTo>
                  <a:lnTo>
                    <a:pt x="108" y="0"/>
                  </a:lnTo>
                  <a:lnTo>
                    <a:pt x="108" y="154"/>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79" name="Google Shape;3197;p104">
              <a:extLst>
                <a:ext uri="{FF2B5EF4-FFF2-40B4-BE49-F238E27FC236}">
                  <a16:creationId xmlns:a16="http://schemas.microsoft.com/office/drawing/2014/main" id="{A914E80F-D39A-B8CC-BF48-B9B2EA50DF2B}"/>
                </a:ext>
              </a:extLst>
            </p:cNvPr>
            <p:cNvSpPr/>
            <p:nvPr/>
          </p:nvSpPr>
          <p:spPr>
            <a:xfrm>
              <a:off x="5577755" y="6492971"/>
              <a:ext cx="538163" cy="468313"/>
            </a:xfrm>
            <a:custGeom>
              <a:avLst/>
              <a:gdLst/>
              <a:ahLst/>
              <a:cxnLst/>
              <a:rect l="l" t="t" r="r" b="b"/>
              <a:pathLst>
                <a:path w="339" h="295" extrusionOk="0">
                  <a:moveTo>
                    <a:pt x="0" y="191"/>
                  </a:moveTo>
                  <a:lnTo>
                    <a:pt x="41" y="150"/>
                  </a:lnTo>
                  <a:lnTo>
                    <a:pt x="116" y="220"/>
                  </a:lnTo>
                  <a:lnTo>
                    <a:pt x="293" y="0"/>
                  </a:lnTo>
                  <a:lnTo>
                    <a:pt x="339" y="37"/>
                  </a:lnTo>
                  <a:lnTo>
                    <a:pt x="128" y="295"/>
                  </a:lnTo>
                  <a:lnTo>
                    <a:pt x="0" y="191"/>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0" name="Google Shape;3198;p104">
              <a:extLst>
                <a:ext uri="{FF2B5EF4-FFF2-40B4-BE49-F238E27FC236}">
                  <a16:creationId xmlns:a16="http://schemas.microsoft.com/office/drawing/2014/main" id="{CDD0B7D5-E43B-4464-497D-89538F386FBC}"/>
                </a:ext>
              </a:extLst>
            </p:cNvPr>
            <p:cNvSpPr/>
            <p:nvPr/>
          </p:nvSpPr>
          <p:spPr>
            <a:xfrm>
              <a:off x="5118967" y="7402609"/>
              <a:ext cx="295275" cy="26988"/>
            </a:xfrm>
            <a:custGeom>
              <a:avLst/>
              <a:gdLst/>
              <a:ahLst/>
              <a:cxnLst/>
              <a:rect l="l" t="t" r="r" b="b"/>
              <a:pathLst>
                <a:path w="45" h="4" extrusionOk="0">
                  <a:moveTo>
                    <a:pt x="43" y="4"/>
                  </a:moveTo>
                  <a:cubicBezTo>
                    <a:pt x="2" y="4"/>
                    <a:pt x="2" y="4"/>
                    <a:pt x="2" y="4"/>
                  </a:cubicBezTo>
                  <a:cubicBezTo>
                    <a:pt x="1" y="4"/>
                    <a:pt x="0" y="3"/>
                    <a:pt x="0" y="2"/>
                  </a:cubicBezTo>
                  <a:cubicBezTo>
                    <a:pt x="0" y="1"/>
                    <a:pt x="1" y="0"/>
                    <a:pt x="2" y="0"/>
                  </a:cubicBezTo>
                  <a:cubicBezTo>
                    <a:pt x="43" y="0"/>
                    <a:pt x="43" y="0"/>
                    <a:pt x="43" y="0"/>
                  </a:cubicBezTo>
                  <a:cubicBezTo>
                    <a:pt x="44" y="0"/>
                    <a:pt x="45" y="1"/>
                    <a:pt x="45" y="2"/>
                  </a:cubicBezTo>
                  <a:cubicBezTo>
                    <a:pt x="45" y="3"/>
                    <a:pt x="44" y="4"/>
                    <a:pt x="43"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1" name="Google Shape;3199;p104">
              <a:extLst>
                <a:ext uri="{FF2B5EF4-FFF2-40B4-BE49-F238E27FC236}">
                  <a16:creationId xmlns:a16="http://schemas.microsoft.com/office/drawing/2014/main" id="{DAF463F4-C0EA-AF61-E9B5-3E1CA36BF3A4}"/>
                </a:ext>
              </a:extLst>
            </p:cNvPr>
            <p:cNvSpPr/>
            <p:nvPr/>
          </p:nvSpPr>
          <p:spPr>
            <a:xfrm>
              <a:off x="3893417" y="7402609"/>
              <a:ext cx="1154113" cy="26988"/>
            </a:xfrm>
            <a:custGeom>
              <a:avLst/>
              <a:gdLst/>
              <a:ahLst/>
              <a:cxnLst/>
              <a:rect l="l" t="t" r="r" b="b"/>
              <a:pathLst>
                <a:path w="176" h="4" extrusionOk="0">
                  <a:moveTo>
                    <a:pt x="174" y="4"/>
                  </a:moveTo>
                  <a:cubicBezTo>
                    <a:pt x="2" y="4"/>
                    <a:pt x="2" y="4"/>
                    <a:pt x="2" y="4"/>
                  </a:cubicBezTo>
                  <a:cubicBezTo>
                    <a:pt x="1" y="4"/>
                    <a:pt x="0" y="3"/>
                    <a:pt x="0" y="2"/>
                  </a:cubicBezTo>
                  <a:cubicBezTo>
                    <a:pt x="0" y="1"/>
                    <a:pt x="1" y="0"/>
                    <a:pt x="2" y="0"/>
                  </a:cubicBezTo>
                  <a:cubicBezTo>
                    <a:pt x="174" y="0"/>
                    <a:pt x="174" y="0"/>
                    <a:pt x="174" y="0"/>
                  </a:cubicBezTo>
                  <a:cubicBezTo>
                    <a:pt x="175" y="0"/>
                    <a:pt x="176" y="1"/>
                    <a:pt x="176" y="2"/>
                  </a:cubicBezTo>
                  <a:cubicBezTo>
                    <a:pt x="176" y="3"/>
                    <a:pt x="175" y="4"/>
                    <a:pt x="174"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2" name="Google Shape;3200;p104">
              <a:extLst>
                <a:ext uri="{FF2B5EF4-FFF2-40B4-BE49-F238E27FC236}">
                  <a16:creationId xmlns:a16="http://schemas.microsoft.com/office/drawing/2014/main" id="{707AB8F0-B879-D7DC-0E3A-50118905D22D}"/>
                </a:ext>
              </a:extLst>
            </p:cNvPr>
            <p:cNvSpPr/>
            <p:nvPr/>
          </p:nvSpPr>
          <p:spPr>
            <a:xfrm>
              <a:off x="4831630" y="7534371"/>
              <a:ext cx="582613" cy="26988"/>
            </a:xfrm>
            <a:custGeom>
              <a:avLst/>
              <a:gdLst/>
              <a:ahLst/>
              <a:cxnLst/>
              <a:rect l="l" t="t" r="r" b="b"/>
              <a:pathLst>
                <a:path w="89" h="4" extrusionOk="0">
                  <a:moveTo>
                    <a:pt x="87" y="4"/>
                  </a:moveTo>
                  <a:cubicBezTo>
                    <a:pt x="2" y="4"/>
                    <a:pt x="2" y="4"/>
                    <a:pt x="2" y="4"/>
                  </a:cubicBezTo>
                  <a:cubicBezTo>
                    <a:pt x="0" y="4"/>
                    <a:pt x="0" y="3"/>
                    <a:pt x="0" y="2"/>
                  </a:cubicBezTo>
                  <a:cubicBezTo>
                    <a:pt x="0" y="1"/>
                    <a:pt x="0" y="0"/>
                    <a:pt x="2" y="0"/>
                  </a:cubicBezTo>
                  <a:cubicBezTo>
                    <a:pt x="87" y="0"/>
                    <a:pt x="87" y="0"/>
                    <a:pt x="87" y="0"/>
                  </a:cubicBezTo>
                  <a:cubicBezTo>
                    <a:pt x="88" y="0"/>
                    <a:pt x="89" y="1"/>
                    <a:pt x="89" y="2"/>
                  </a:cubicBezTo>
                  <a:cubicBezTo>
                    <a:pt x="89" y="3"/>
                    <a:pt x="88" y="4"/>
                    <a:pt x="8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3" name="Google Shape;3201;p104">
              <a:extLst>
                <a:ext uri="{FF2B5EF4-FFF2-40B4-BE49-F238E27FC236}">
                  <a16:creationId xmlns:a16="http://schemas.microsoft.com/office/drawing/2014/main" id="{9A49332A-F313-3DEC-C5FE-17B12C9DA7EB}"/>
                </a:ext>
              </a:extLst>
            </p:cNvPr>
            <p:cNvSpPr/>
            <p:nvPr/>
          </p:nvSpPr>
          <p:spPr>
            <a:xfrm>
              <a:off x="4287117" y="7534371"/>
              <a:ext cx="504825" cy="26988"/>
            </a:xfrm>
            <a:custGeom>
              <a:avLst/>
              <a:gdLst/>
              <a:ahLst/>
              <a:cxnLst/>
              <a:rect l="l" t="t" r="r" b="b"/>
              <a:pathLst>
                <a:path w="77" h="4" extrusionOk="0">
                  <a:moveTo>
                    <a:pt x="75" y="4"/>
                  </a:moveTo>
                  <a:cubicBezTo>
                    <a:pt x="2" y="4"/>
                    <a:pt x="2" y="4"/>
                    <a:pt x="2" y="4"/>
                  </a:cubicBezTo>
                  <a:cubicBezTo>
                    <a:pt x="1" y="4"/>
                    <a:pt x="0" y="3"/>
                    <a:pt x="0" y="2"/>
                  </a:cubicBezTo>
                  <a:cubicBezTo>
                    <a:pt x="0" y="1"/>
                    <a:pt x="1" y="0"/>
                    <a:pt x="2" y="0"/>
                  </a:cubicBezTo>
                  <a:cubicBezTo>
                    <a:pt x="75" y="0"/>
                    <a:pt x="75" y="0"/>
                    <a:pt x="75" y="0"/>
                  </a:cubicBezTo>
                  <a:cubicBezTo>
                    <a:pt x="76" y="0"/>
                    <a:pt x="77" y="1"/>
                    <a:pt x="77" y="2"/>
                  </a:cubicBezTo>
                  <a:cubicBezTo>
                    <a:pt x="77" y="3"/>
                    <a:pt x="76" y="4"/>
                    <a:pt x="75"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4" name="Google Shape;3202;p104">
              <a:extLst>
                <a:ext uri="{FF2B5EF4-FFF2-40B4-BE49-F238E27FC236}">
                  <a16:creationId xmlns:a16="http://schemas.microsoft.com/office/drawing/2014/main" id="{77C56FA1-308B-FBF9-8059-24F6A9398494}"/>
                </a:ext>
              </a:extLst>
            </p:cNvPr>
            <p:cNvSpPr/>
            <p:nvPr/>
          </p:nvSpPr>
          <p:spPr>
            <a:xfrm>
              <a:off x="4601442" y="7659784"/>
              <a:ext cx="334963" cy="26988"/>
            </a:xfrm>
            <a:custGeom>
              <a:avLst/>
              <a:gdLst/>
              <a:ahLst/>
              <a:cxnLst/>
              <a:rect l="l" t="t" r="r" b="b"/>
              <a:pathLst>
                <a:path w="51" h="4" extrusionOk="0">
                  <a:moveTo>
                    <a:pt x="49" y="4"/>
                  </a:moveTo>
                  <a:cubicBezTo>
                    <a:pt x="2" y="4"/>
                    <a:pt x="2" y="4"/>
                    <a:pt x="2" y="4"/>
                  </a:cubicBezTo>
                  <a:cubicBezTo>
                    <a:pt x="1" y="4"/>
                    <a:pt x="0" y="3"/>
                    <a:pt x="0" y="2"/>
                  </a:cubicBezTo>
                  <a:cubicBezTo>
                    <a:pt x="0" y="1"/>
                    <a:pt x="1" y="0"/>
                    <a:pt x="2" y="0"/>
                  </a:cubicBezTo>
                  <a:cubicBezTo>
                    <a:pt x="49" y="0"/>
                    <a:pt x="49" y="0"/>
                    <a:pt x="49" y="0"/>
                  </a:cubicBezTo>
                  <a:cubicBezTo>
                    <a:pt x="50" y="0"/>
                    <a:pt x="51" y="1"/>
                    <a:pt x="51" y="2"/>
                  </a:cubicBezTo>
                  <a:cubicBezTo>
                    <a:pt x="51" y="3"/>
                    <a:pt x="50" y="4"/>
                    <a:pt x="49"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5" name="Google Shape;3203;p104">
              <a:extLst>
                <a:ext uri="{FF2B5EF4-FFF2-40B4-BE49-F238E27FC236}">
                  <a16:creationId xmlns:a16="http://schemas.microsoft.com/office/drawing/2014/main" id="{9FCC7C65-8DC1-BACB-2DC0-299B58B088CA}"/>
                </a:ext>
              </a:extLst>
            </p:cNvPr>
            <p:cNvSpPr/>
            <p:nvPr/>
          </p:nvSpPr>
          <p:spPr>
            <a:xfrm>
              <a:off x="3887067" y="7659784"/>
              <a:ext cx="649288" cy="26988"/>
            </a:xfrm>
            <a:custGeom>
              <a:avLst/>
              <a:gdLst/>
              <a:ahLst/>
              <a:cxnLst/>
              <a:rect l="l" t="t" r="r" b="b"/>
              <a:pathLst>
                <a:path w="99" h="4" extrusionOk="0">
                  <a:moveTo>
                    <a:pt x="97" y="4"/>
                  </a:moveTo>
                  <a:cubicBezTo>
                    <a:pt x="2" y="4"/>
                    <a:pt x="2" y="4"/>
                    <a:pt x="2" y="4"/>
                  </a:cubicBezTo>
                  <a:cubicBezTo>
                    <a:pt x="1" y="4"/>
                    <a:pt x="0" y="3"/>
                    <a:pt x="0" y="2"/>
                  </a:cubicBezTo>
                  <a:cubicBezTo>
                    <a:pt x="0" y="1"/>
                    <a:pt x="1" y="0"/>
                    <a:pt x="2" y="0"/>
                  </a:cubicBezTo>
                  <a:cubicBezTo>
                    <a:pt x="97" y="0"/>
                    <a:pt x="97" y="0"/>
                    <a:pt x="97" y="0"/>
                  </a:cubicBezTo>
                  <a:cubicBezTo>
                    <a:pt x="98" y="0"/>
                    <a:pt x="99" y="1"/>
                    <a:pt x="99" y="2"/>
                  </a:cubicBezTo>
                  <a:cubicBezTo>
                    <a:pt x="99" y="3"/>
                    <a:pt x="98" y="4"/>
                    <a:pt x="97"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6" name="Google Shape;3204;p104">
              <a:extLst>
                <a:ext uri="{FF2B5EF4-FFF2-40B4-BE49-F238E27FC236}">
                  <a16:creationId xmlns:a16="http://schemas.microsoft.com/office/drawing/2014/main" id="{E621E53B-BA97-50A9-0ED6-777DEC144C58}"/>
                </a:ext>
              </a:extLst>
            </p:cNvPr>
            <p:cNvSpPr/>
            <p:nvPr/>
          </p:nvSpPr>
          <p:spPr>
            <a:xfrm>
              <a:off x="5990505" y="7377209"/>
              <a:ext cx="27000" cy="381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7" name="Google Shape;3205;p104">
              <a:extLst>
                <a:ext uri="{FF2B5EF4-FFF2-40B4-BE49-F238E27FC236}">
                  <a16:creationId xmlns:a16="http://schemas.microsoft.com/office/drawing/2014/main" id="{2BDDFAF3-EDF2-4C6A-4279-5C48F2162FA7}"/>
                </a:ext>
              </a:extLst>
            </p:cNvPr>
            <p:cNvSpPr/>
            <p:nvPr/>
          </p:nvSpPr>
          <p:spPr>
            <a:xfrm>
              <a:off x="5642842" y="7310534"/>
              <a:ext cx="242888" cy="58738"/>
            </a:xfrm>
            <a:custGeom>
              <a:avLst/>
              <a:gdLst/>
              <a:ahLst/>
              <a:cxnLst/>
              <a:rect l="l" t="t" r="r" b="b"/>
              <a:pathLst>
                <a:path w="153" h="37" extrusionOk="0">
                  <a:moveTo>
                    <a:pt x="17" y="37"/>
                  </a:moveTo>
                  <a:lnTo>
                    <a:pt x="0" y="37"/>
                  </a:lnTo>
                  <a:lnTo>
                    <a:pt x="0" y="0"/>
                  </a:lnTo>
                  <a:lnTo>
                    <a:pt x="153" y="0"/>
                  </a:lnTo>
                  <a:lnTo>
                    <a:pt x="153" y="17"/>
                  </a:lnTo>
                  <a:lnTo>
                    <a:pt x="17" y="17"/>
                  </a:lnTo>
                  <a:lnTo>
                    <a:pt x="17" y="37"/>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8" name="Google Shape;3206;p104">
              <a:extLst>
                <a:ext uri="{FF2B5EF4-FFF2-40B4-BE49-F238E27FC236}">
                  <a16:creationId xmlns:a16="http://schemas.microsoft.com/office/drawing/2014/main" id="{5C29A402-8986-285D-ADCB-6A680866C8DE}"/>
                </a:ext>
              </a:extLst>
            </p:cNvPr>
            <p:cNvSpPr/>
            <p:nvPr/>
          </p:nvSpPr>
          <p:spPr>
            <a:xfrm>
              <a:off x="5642842" y="7555009"/>
              <a:ext cx="27000" cy="31800"/>
            </a:xfrm>
            <a:prstGeom prst="rect">
              <a:avLst/>
            </a:pr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89" name="Google Shape;3207;p104">
              <a:extLst>
                <a:ext uri="{FF2B5EF4-FFF2-40B4-BE49-F238E27FC236}">
                  <a16:creationId xmlns:a16="http://schemas.microsoft.com/office/drawing/2014/main" id="{713BBFE2-A012-168E-B1AF-30AB3CA81A9E}"/>
                </a:ext>
              </a:extLst>
            </p:cNvPr>
            <p:cNvSpPr/>
            <p:nvPr/>
          </p:nvSpPr>
          <p:spPr>
            <a:xfrm>
              <a:off x="5642842" y="7620096"/>
              <a:ext cx="150813" cy="66675"/>
            </a:xfrm>
            <a:custGeom>
              <a:avLst/>
              <a:gdLst/>
              <a:ahLst/>
              <a:cxnLst/>
              <a:rect l="l" t="t" r="r" b="b"/>
              <a:pathLst>
                <a:path w="95" h="42" extrusionOk="0">
                  <a:moveTo>
                    <a:pt x="95" y="42"/>
                  </a:moveTo>
                  <a:lnTo>
                    <a:pt x="0" y="42"/>
                  </a:lnTo>
                  <a:lnTo>
                    <a:pt x="0" y="0"/>
                  </a:lnTo>
                  <a:lnTo>
                    <a:pt x="17" y="0"/>
                  </a:lnTo>
                  <a:lnTo>
                    <a:pt x="17" y="25"/>
                  </a:lnTo>
                  <a:lnTo>
                    <a:pt x="95" y="25"/>
                  </a:lnTo>
                  <a:lnTo>
                    <a:pt x="95" y="42"/>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0" name="Google Shape;3208;p104">
              <a:extLst>
                <a:ext uri="{FF2B5EF4-FFF2-40B4-BE49-F238E27FC236}">
                  <a16:creationId xmlns:a16="http://schemas.microsoft.com/office/drawing/2014/main" id="{002AC592-3030-694B-9706-66E15D367994}"/>
                </a:ext>
              </a:extLst>
            </p:cNvPr>
            <p:cNvSpPr/>
            <p:nvPr/>
          </p:nvSpPr>
          <p:spPr>
            <a:xfrm>
              <a:off x="5846042" y="7442296"/>
              <a:ext cx="171450" cy="244475"/>
            </a:xfrm>
            <a:custGeom>
              <a:avLst/>
              <a:gdLst/>
              <a:ahLst/>
              <a:cxnLst/>
              <a:rect l="l" t="t" r="r" b="b"/>
              <a:pathLst>
                <a:path w="108" h="154" extrusionOk="0">
                  <a:moveTo>
                    <a:pt x="108" y="154"/>
                  </a:moveTo>
                  <a:lnTo>
                    <a:pt x="0" y="154"/>
                  </a:lnTo>
                  <a:lnTo>
                    <a:pt x="0" y="137"/>
                  </a:lnTo>
                  <a:lnTo>
                    <a:pt x="91" y="137"/>
                  </a:lnTo>
                  <a:lnTo>
                    <a:pt x="91" y="0"/>
                  </a:lnTo>
                  <a:lnTo>
                    <a:pt x="108" y="0"/>
                  </a:lnTo>
                  <a:lnTo>
                    <a:pt x="108" y="154"/>
                  </a:lnTo>
                  <a:close/>
                </a:path>
              </a:pathLst>
            </a:custGeom>
            <a:solidFill>
              <a:srgbClr val="D04A02"/>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1" name="Google Shape;3209;p104">
              <a:extLst>
                <a:ext uri="{FF2B5EF4-FFF2-40B4-BE49-F238E27FC236}">
                  <a16:creationId xmlns:a16="http://schemas.microsoft.com/office/drawing/2014/main" id="{453D6841-5522-F35D-8DE6-79799FB8DC20}"/>
                </a:ext>
              </a:extLst>
            </p:cNvPr>
            <p:cNvSpPr/>
            <p:nvPr/>
          </p:nvSpPr>
          <p:spPr>
            <a:xfrm>
              <a:off x="5577755" y="7166071"/>
              <a:ext cx="538163" cy="468313"/>
            </a:xfrm>
            <a:custGeom>
              <a:avLst/>
              <a:gdLst/>
              <a:ahLst/>
              <a:cxnLst/>
              <a:rect l="l" t="t" r="r" b="b"/>
              <a:pathLst>
                <a:path w="339" h="295" extrusionOk="0">
                  <a:moveTo>
                    <a:pt x="0" y="195"/>
                  </a:moveTo>
                  <a:lnTo>
                    <a:pt x="41" y="149"/>
                  </a:lnTo>
                  <a:lnTo>
                    <a:pt x="116" y="220"/>
                  </a:lnTo>
                  <a:lnTo>
                    <a:pt x="293" y="0"/>
                  </a:lnTo>
                  <a:lnTo>
                    <a:pt x="339" y="37"/>
                  </a:lnTo>
                  <a:lnTo>
                    <a:pt x="128" y="295"/>
                  </a:lnTo>
                  <a:lnTo>
                    <a:pt x="0" y="195"/>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2" name="Google Shape;3210;p104">
              <a:extLst>
                <a:ext uri="{FF2B5EF4-FFF2-40B4-BE49-F238E27FC236}">
                  <a16:creationId xmlns:a16="http://schemas.microsoft.com/office/drawing/2014/main" id="{9317BCDD-D1D6-9988-3E7E-33396D28EE1E}"/>
                </a:ext>
              </a:extLst>
            </p:cNvPr>
            <p:cNvSpPr/>
            <p:nvPr/>
          </p:nvSpPr>
          <p:spPr>
            <a:xfrm>
              <a:off x="4169642" y="4435571"/>
              <a:ext cx="1539900" cy="441300"/>
            </a:xfrm>
            <a:prstGeom prst="rect">
              <a:avLst/>
            </a:pr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3" name="Google Shape;3211;p104">
              <a:extLst>
                <a:ext uri="{FF2B5EF4-FFF2-40B4-BE49-F238E27FC236}">
                  <a16:creationId xmlns:a16="http://schemas.microsoft.com/office/drawing/2014/main" id="{B5FB802A-B2BC-3BC7-6F5B-001F893DF251}"/>
                </a:ext>
              </a:extLst>
            </p:cNvPr>
            <p:cNvSpPr/>
            <p:nvPr/>
          </p:nvSpPr>
          <p:spPr>
            <a:xfrm>
              <a:off x="4169642" y="4435571"/>
              <a:ext cx="1539875" cy="309563"/>
            </a:xfrm>
            <a:custGeom>
              <a:avLst/>
              <a:gdLst/>
              <a:ahLst/>
              <a:cxnLst/>
              <a:rect l="l" t="t" r="r" b="b"/>
              <a:pathLst>
                <a:path w="970" h="195" extrusionOk="0">
                  <a:moveTo>
                    <a:pt x="970" y="46"/>
                  </a:moveTo>
                  <a:lnTo>
                    <a:pt x="0" y="195"/>
                  </a:lnTo>
                  <a:lnTo>
                    <a:pt x="0" y="0"/>
                  </a:lnTo>
                  <a:lnTo>
                    <a:pt x="970" y="0"/>
                  </a:lnTo>
                  <a:lnTo>
                    <a:pt x="970" y="46"/>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4" name="Google Shape;3212;p104">
              <a:extLst>
                <a:ext uri="{FF2B5EF4-FFF2-40B4-BE49-F238E27FC236}">
                  <a16:creationId xmlns:a16="http://schemas.microsoft.com/office/drawing/2014/main" id="{5872FB71-99DD-85C8-390C-30E55329CA37}"/>
                </a:ext>
              </a:extLst>
            </p:cNvPr>
            <p:cNvSpPr/>
            <p:nvPr/>
          </p:nvSpPr>
          <p:spPr>
            <a:xfrm>
              <a:off x="4647480" y="4172046"/>
              <a:ext cx="576263" cy="263525"/>
            </a:xfrm>
            <a:custGeom>
              <a:avLst/>
              <a:gdLst/>
              <a:ahLst/>
              <a:cxnLst/>
              <a:rect l="l" t="t" r="r" b="b"/>
              <a:pathLst>
                <a:path w="363" h="166" extrusionOk="0">
                  <a:moveTo>
                    <a:pt x="363" y="166"/>
                  </a:moveTo>
                  <a:lnTo>
                    <a:pt x="0" y="166"/>
                  </a:lnTo>
                  <a:lnTo>
                    <a:pt x="66" y="0"/>
                  </a:lnTo>
                  <a:lnTo>
                    <a:pt x="297" y="0"/>
                  </a:lnTo>
                  <a:lnTo>
                    <a:pt x="363" y="166"/>
                  </a:lnTo>
                  <a:close/>
                </a:path>
              </a:pathLst>
            </a:custGeom>
            <a:solidFill>
              <a:srgbClr val="464646"/>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5" name="Google Shape;3213;p104">
              <a:extLst>
                <a:ext uri="{FF2B5EF4-FFF2-40B4-BE49-F238E27FC236}">
                  <a16:creationId xmlns:a16="http://schemas.microsoft.com/office/drawing/2014/main" id="{1A59A543-4C4A-A916-393D-C57A32BE496C}"/>
                </a:ext>
              </a:extLst>
            </p:cNvPr>
            <p:cNvSpPr/>
            <p:nvPr/>
          </p:nvSpPr>
          <p:spPr>
            <a:xfrm>
              <a:off x="4863380" y="4257771"/>
              <a:ext cx="138000" cy="144600"/>
            </a:xfrm>
            <a:prstGeom prst="ellipse">
              <a:avLst/>
            </a:prstGeom>
            <a:solidFill>
              <a:srgbClr val="FFFFFF"/>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6" name="Google Shape;3214;p104">
              <a:extLst>
                <a:ext uri="{FF2B5EF4-FFF2-40B4-BE49-F238E27FC236}">
                  <a16:creationId xmlns:a16="http://schemas.microsoft.com/office/drawing/2014/main" id="{9978FB16-52F2-75E1-24EA-16B46E4FAAE2}"/>
                </a:ext>
              </a:extLst>
            </p:cNvPr>
            <p:cNvSpPr/>
            <p:nvPr/>
          </p:nvSpPr>
          <p:spPr>
            <a:xfrm>
              <a:off x="4306167" y="5068984"/>
              <a:ext cx="217488" cy="138113"/>
            </a:xfrm>
            <a:custGeom>
              <a:avLst/>
              <a:gdLst/>
              <a:ahLst/>
              <a:cxnLst/>
              <a:rect l="l" t="t" r="r" b="b"/>
              <a:pathLst>
                <a:path w="137" h="87" extrusionOk="0">
                  <a:moveTo>
                    <a:pt x="13" y="87"/>
                  </a:moveTo>
                  <a:lnTo>
                    <a:pt x="0" y="0"/>
                  </a:lnTo>
                  <a:lnTo>
                    <a:pt x="137" y="21"/>
                  </a:lnTo>
                  <a:lnTo>
                    <a:pt x="13" y="87"/>
                  </a:lnTo>
                </a:path>
              </a:pathLst>
            </a:cu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7" name="Google Shape;3215;p104">
              <a:extLst>
                <a:ext uri="{FF2B5EF4-FFF2-40B4-BE49-F238E27FC236}">
                  <a16:creationId xmlns:a16="http://schemas.microsoft.com/office/drawing/2014/main" id="{4FB48472-723B-70E0-9C65-C6F3E05D443D}"/>
                </a:ext>
              </a:extLst>
            </p:cNvPr>
            <p:cNvSpPr/>
            <p:nvPr/>
          </p:nvSpPr>
          <p:spPr>
            <a:xfrm>
              <a:off x="4320455" y="5102321"/>
              <a:ext cx="203200" cy="104775"/>
            </a:xfrm>
            <a:custGeom>
              <a:avLst/>
              <a:gdLst/>
              <a:ahLst/>
              <a:cxnLst/>
              <a:rect l="l" t="t" r="r" b="b"/>
              <a:pathLst>
                <a:path w="128" h="66" extrusionOk="0">
                  <a:moveTo>
                    <a:pt x="128" y="0"/>
                  </a:moveTo>
                  <a:lnTo>
                    <a:pt x="0" y="41"/>
                  </a:lnTo>
                  <a:lnTo>
                    <a:pt x="4" y="66"/>
                  </a:lnTo>
                  <a:lnTo>
                    <a:pt x="123" y="0"/>
                  </a:lnTo>
                  <a:lnTo>
                    <a:pt x="123" y="0"/>
                  </a:lnTo>
                  <a:lnTo>
                    <a:pt x="123" y="0"/>
                  </a:lnTo>
                  <a:lnTo>
                    <a:pt x="123" y="0"/>
                  </a:lnTo>
                  <a:lnTo>
                    <a:pt x="123" y="0"/>
                  </a:lnTo>
                  <a:lnTo>
                    <a:pt x="123" y="0"/>
                  </a:lnTo>
                  <a:lnTo>
                    <a:pt x="123" y="0"/>
                  </a:lnTo>
                  <a:lnTo>
                    <a:pt x="123" y="0"/>
                  </a:lnTo>
                  <a:lnTo>
                    <a:pt x="123" y="0"/>
                  </a:lnTo>
                  <a:lnTo>
                    <a:pt x="128" y="0"/>
                  </a:lnTo>
                  <a:lnTo>
                    <a:pt x="128" y="0"/>
                  </a:lnTo>
                  <a:lnTo>
                    <a:pt x="128" y="0"/>
                  </a:lnTo>
                </a:path>
              </a:pathLst>
            </a:cu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8" name="Google Shape;3216;p104">
              <a:extLst>
                <a:ext uri="{FF2B5EF4-FFF2-40B4-BE49-F238E27FC236}">
                  <a16:creationId xmlns:a16="http://schemas.microsoft.com/office/drawing/2014/main" id="{62AEA237-4A72-4133-0A6A-19209B69B755}"/>
                </a:ext>
              </a:extLst>
            </p:cNvPr>
            <p:cNvSpPr/>
            <p:nvPr/>
          </p:nvSpPr>
          <p:spPr>
            <a:xfrm>
              <a:off x="3893417" y="6070696"/>
              <a:ext cx="288925" cy="26988"/>
            </a:xfrm>
            <a:custGeom>
              <a:avLst/>
              <a:gdLst/>
              <a:ahLst/>
              <a:cxnLst/>
              <a:rect l="l" t="t" r="r" b="b"/>
              <a:pathLst>
                <a:path w="44" h="4" extrusionOk="0">
                  <a:moveTo>
                    <a:pt x="42" y="4"/>
                  </a:moveTo>
                  <a:cubicBezTo>
                    <a:pt x="2" y="4"/>
                    <a:pt x="2" y="4"/>
                    <a:pt x="2" y="4"/>
                  </a:cubicBezTo>
                  <a:cubicBezTo>
                    <a:pt x="1" y="4"/>
                    <a:pt x="0" y="3"/>
                    <a:pt x="0" y="2"/>
                  </a:cubicBezTo>
                  <a:cubicBezTo>
                    <a:pt x="0" y="1"/>
                    <a:pt x="1" y="0"/>
                    <a:pt x="2" y="0"/>
                  </a:cubicBezTo>
                  <a:cubicBezTo>
                    <a:pt x="42" y="0"/>
                    <a:pt x="42" y="0"/>
                    <a:pt x="42" y="0"/>
                  </a:cubicBezTo>
                  <a:cubicBezTo>
                    <a:pt x="43" y="0"/>
                    <a:pt x="44" y="1"/>
                    <a:pt x="44" y="2"/>
                  </a:cubicBezTo>
                  <a:cubicBezTo>
                    <a:pt x="44" y="3"/>
                    <a:pt x="43" y="4"/>
                    <a:pt x="4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99" name="Google Shape;3217;p104">
              <a:extLst>
                <a:ext uri="{FF2B5EF4-FFF2-40B4-BE49-F238E27FC236}">
                  <a16:creationId xmlns:a16="http://schemas.microsoft.com/office/drawing/2014/main" id="{B97110C6-7D6E-6CCD-60B8-6D76E21E8263}"/>
                </a:ext>
              </a:extLst>
            </p:cNvPr>
            <p:cNvSpPr/>
            <p:nvPr/>
          </p:nvSpPr>
          <p:spPr>
            <a:xfrm>
              <a:off x="3893417" y="6731096"/>
              <a:ext cx="288925" cy="25400"/>
            </a:xfrm>
            <a:custGeom>
              <a:avLst/>
              <a:gdLst/>
              <a:ahLst/>
              <a:cxnLst/>
              <a:rect l="l" t="t" r="r" b="b"/>
              <a:pathLst>
                <a:path w="44" h="4" extrusionOk="0">
                  <a:moveTo>
                    <a:pt x="42" y="4"/>
                  </a:moveTo>
                  <a:cubicBezTo>
                    <a:pt x="2" y="4"/>
                    <a:pt x="2" y="4"/>
                    <a:pt x="2" y="4"/>
                  </a:cubicBezTo>
                  <a:cubicBezTo>
                    <a:pt x="1" y="4"/>
                    <a:pt x="0" y="3"/>
                    <a:pt x="0" y="2"/>
                  </a:cubicBezTo>
                  <a:cubicBezTo>
                    <a:pt x="0" y="0"/>
                    <a:pt x="1" y="0"/>
                    <a:pt x="2" y="0"/>
                  </a:cubicBezTo>
                  <a:cubicBezTo>
                    <a:pt x="42" y="0"/>
                    <a:pt x="42" y="0"/>
                    <a:pt x="42" y="0"/>
                  </a:cubicBezTo>
                  <a:cubicBezTo>
                    <a:pt x="43" y="0"/>
                    <a:pt x="44" y="0"/>
                    <a:pt x="44" y="2"/>
                  </a:cubicBezTo>
                  <a:cubicBezTo>
                    <a:pt x="44" y="3"/>
                    <a:pt x="43" y="4"/>
                    <a:pt x="4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0" name="Google Shape;3218;p104">
              <a:extLst>
                <a:ext uri="{FF2B5EF4-FFF2-40B4-BE49-F238E27FC236}">
                  <a16:creationId xmlns:a16="http://schemas.microsoft.com/office/drawing/2014/main" id="{357C2D7B-AA19-6505-ABEF-76C3F7672BEC}"/>
                </a:ext>
              </a:extLst>
            </p:cNvPr>
            <p:cNvSpPr/>
            <p:nvPr/>
          </p:nvSpPr>
          <p:spPr>
            <a:xfrm>
              <a:off x="4195042" y="7534371"/>
              <a:ext cx="65088" cy="26988"/>
            </a:xfrm>
            <a:custGeom>
              <a:avLst/>
              <a:gdLst/>
              <a:ahLst/>
              <a:cxnLst/>
              <a:rect l="l" t="t" r="r" b="b"/>
              <a:pathLst>
                <a:path w="10" h="4" extrusionOk="0">
                  <a:moveTo>
                    <a:pt x="8" y="4"/>
                  </a:moveTo>
                  <a:cubicBezTo>
                    <a:pt x="2" y="4"/>
                    <a:pt x="2" y="4"/>
                    <a:pt x="2" y="4"/>
                  </a:cubicBezTo>
                  <a:cubicBezTo>
                    <a:pt x="1" y="4"/>
                    <a:pt x="0" y="3"/>
                    <a:pt x="0" y="2"/>
                  </a:cubicBezTo>
                  <a:cubicBezTo>
                    <a:pt x="0" y="1"/>
                    <a:pt x="1" y="0"/>
                    <a:pt x="2" y="0"/>
                  </a:cubicBezTo>
                  <a:cubicBezTo>
                    <a:pt x="8" y="0"/>
                    <a:pt x="8" y="0"/>
                    <a:pt x="8" y="0"/>
                  </a:cubicBezTo>
                  <a:cubicBezTo>
                    <a:pt x="9" y="0"/>
                    <a:pt x="10" y="1"/>
                    <a:pt x="10" y="2"/>
                  </a:cubicBezTo>
                  <a:cubicBezTo>
                    <a:pt x="10" y="3"/>
                    <a:pt x="9" y="4"/>
                    <a:pt x="8"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1" name="Google Shape;3219;p104">
              <a:extLst>
                <a:ext uri="{FF2B5EF4-FFF2-40B4-BE49-F238E27FC236}">
                  <a16:creationId xmlns:a16="http://schemas.microsoft.com/office/drawing/2014/main" id="{ECEBC4E8-55F0-560D-76E6-D763D9D98216}"/>
                </a:ext>
              </a:extLst>
            </p:cNvPr>
            <p:cNvSpPr/>
            <p:nvPr/>
          </p:nvSpPr>
          <p:spPr>
            <a:xfrm>
              <a:off x="3893417" y="7534371"/>
              <a:ext cx="223838" cy="26988"/>
            </a:xfrm>
            <a:custGeom>
              <a:avLst/>
              <a:gdLst/>
              <a:ahLst/>
              <a:cxnLst/>
              <a:rect l="l" t="t" r="r" b="b"/>
              <a:pathLst>
                <a:path w="34" h="4" extrusionOk="0">
                  <a:moveTo>
                    <a:pt x="32" y="4"/>
                  </a:moveTo>
                  <a:cubicBezTo>
                    <a:pt x="2" y="4"/>
                    <a:pt x="2" y="4"/>
                    <a:pt x="2" y="4"/>
                  </a:cubicBezTo>
                  <a:cubicBezTo>
                    <a:pt x="1" y="4"/>
                    <a:pt x="0" y="3"/>
                    <a:pt x="0" y="2"/>
                  </a:cubicBezTo>
                  <a:cubicBezTo>
                    <a:pt x="0" y="1"/>
                    <a:pt x="1" y="0"/>
                    <a:pt x="2" y="0"/>
                  </a:cubicBezTo>
                  <a:cubicBezTo>
                    <a:pt x="32" y="0"/>
                    <a:pt x="32" y="0"/>
                    <a:pt x="32" y="0"/>
                  </a:cubicBezTo>
                  <a:cubicBezTo>
                    <a:pt x="33" y="0"/>
                    <a:pt x="34" y="1"/>
                    <a:pt x="34" y="2"/>
                  </a:cubicBezTo>
                  <a:cubicBezTo>
                    <a:pt x="34" y="3"/>
                    <a:pt x="33" y="4"/>
                    <a:pt x="32" y="4"/>
                  </a:cubicBezTo>
                  <a:close/>
                </a:path>
              </a:pathLst>
            </a:custGeom>
            <a:solidFill>
              <a:srgbClr val="7D7D7D"/>
            </a:solid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24" name="Google Shape;3220;p104">
            <a:extLst>
              <a:ext uri="{FF2B5EF4-FFF2-40B4-BE49-F238E27FC236}">
                <a16:creationId xmlns:a16="http://schemas.microsoft.com/office/drawing/2014/main" id="{05A6E857-B63B-D4D1-90BC-94BAB55DF6CD}"/>
              </a:ext>
            </a:extLst>
          </p:cNvPr>
          <p:cNvSpPr/>
          <p:nvPr/>
        </p:nvSpPr>
        <p:spPr>
          <a:xfrm>
            <a:off x="546869" y="4519487"/>
            <a:ext cx="576000" cy="6675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09" name="Freeform: Shape 113">
            <a:extLst>
              <a:ext uri="{FF2B5EF4-FFF2-40B4-BE49-F238E27FC236}">
                <a16:creationId xmlns:a16="http://schemas.microsoft.com/office/drawing/2014/main" id="{CEA3CD7E-48C4-714C-D3FF-FD99C86EA94C}"/>
              </a:ext>
            </a:extLst>
          </p:cNvPr>
          <p:cNvSpPr/>
          <p:nvPr/>
        </p:nvSpPr>
        <p:spPr>
          <a:xfrm rot="15430439" flipH="1">
            <a:off x="2652862" y="3627438"/>
            <a:ext cx="1049704" cy="716512"/>
          </a:xfrm>
          <a:custGeom>
            <a:avLst/>
            <a:gdLst>
              <a:gd name="connsiteX0" fmla="*/ 0 w 407019"/>
              <a:gd name="connsiteY0" fmla="*/ 0 h 379282"/>
              <a:gd name="connsiteX1" fmla="*/ 2787 w 407019"/>
              <a:gd name="connsiteY1" fmla="*/ 52969 h 379282"/>
              <a:gd name="connsiteX2" fmla="*/ 5575 w 407019"/>
              <a:gd name="connsiteY2" fmla="*/ 91998 h 379282"/>
              <a:gd name="connsiteX3" fmla="*/ 30665 w 407019"/>
              <a:gd name="connsiteY3" fmla="*/ 153330 h 379282"/>
              <a:gd name="connsiteX4" fmla="*/ 39029 w 407019"/>
              <a:gd name="connsiteY4" fmla="*/ 170056 h 379282"/>
              <a:gd name="connsiteX5" fmla="*/ 50180 w 407019"/>
              <a:gd name="connsiteY5" fmla="*/ 183995 h 379282"/>
              <a:gd name="connsiteX6" fmla="*/ 83634 w 407019"/>
              <a:gd name="connsiteY6" fmla="*/ 206298 h 379282"/>
              <a:gd name="connsiteX7" fmla="*/ 125451 w 407019"/>
              <a:gd name="connsiteY7" fmla="*/ 217449 h 379282"/>
              <a:gd name="connsiteX8" fmla="*/ 147753 w 407019"/>
              <a:gd name="connsiteY8" fmla="*/ 223025 h 379282"/>
              <a:gd name="connsiteX9" fmla="*/ 217448 w 407019"/>
              <a:gd name="connsiteY9" fmla="*/ 217449 h 379282"/>
              <a:gd name="connsiteX10" fmla="*/ 236963 w 407019"/>
              <a:gd name="connsiteY10" fmla="*/ 209086 h 379282"/>
              <a:gd name="connsiteX11" fmla="*/ 250902 w 407019"/>
              <a:gd name="connsiteY11" fmla="*/ 200722 h 379282"/>
              <a:gd name="connsiteX12" fmla="*/ 270417 w 407019"/>
              <a:gd name="connsiteY12" fmla="*/ 178420 h 379282"/>
              <a:gd name="connsiteX13" fmla="*/ 281568 w 407019"/>
              <a:gd name="connsiteY13" fmla="*/ 167269 h 379282"/>
              <a:gd name="connsiteX14" fmla="*/ 284356 w 407019"/>
              <a:gd name="connsiteY14" fmla="*/ 156117 h 379282"/>
              <a:gd name="connsiteX15" fmla="*/ 289931 w 407019"/>
              <a:gd name="connsiteY15" fmla="*/ 142178 h 379282"/>
              <a:gd name="connsiteX16" fmla="*/ 287143 w 407019"/>
              <a:gd name="connsiteY16" fmla="*/ 100361 h 379282"/>
              <a:gd name="connsiteX17" fmla="*/ 284356 w 407019"/>
              <a:gd name="connsiteY17" fmla="*/ 89210 h 379282"/>
              <a:gd name="connsiteX18" fmla="*/ 273204 w 407019"/>
              <a:gd name="connsiteY18" fmla="*/ 78059 h 379282"/>
              <a:gd name="connsiteX19" fmla="*/ 211873 w 407019"/>
              <a:gd name="connsiteY19" fmla="*/ 86422 h 379282"/>
              <a:gd name="connsiteX20" fmla="*/ 200722 w 407019"/>
              <a:gd name="connsiteY20" fmla="*/ 94786 h 379282"/>
              <a:gd name="connsiteX21" fmla="*/ 192358 w 407019"/>
              <a:gd name="connsiteY21" fmla="*/ 105937 h 379282"/>
              <a:gd name="connsiteX22" fmla="*/ 183995 w 407019"/>
              <a:gd name="connsiteY22" fmla="*/ 114300 h 379282"/>
              <a:gd name="connsiteX23" fmla="*/ 172843 w 407019"/>
              <a:gd name="connsiteY23" fmla="*/ 136603 h 379282"/>
              <a:gd name="connsiteX24" fmla="*/ 175631 w 407019"/>
              <a:gd name="connsiteY24" fmla="*/ 217449 h 379282"/>
              <a:gd name="connsiteX25" fmla="*/ 183995 w 407019"/>
              <a:gd name="connsiteY25" fmla="*/ 250903 h 379282"/>
              <a:gd name="connsiteX26" fmla="*/ 192358 w 407019"/>
              <a:gd name="connsiteY26" fmla="*/ 267630 h 379282"/>
              <a:gd name="connsiteX27" fmla="*/ 239751 w 407019"/>
              <a:gd name="connsiteY27" fmla="*/ 315022 h 379282"/>
              <a:gd name="connsiteX28" fmla="*/ 256478 w 407019"/>
              <a:gd name="connsiteY28" fmla="*/ 323386 h 379282"/>
              <a:gd name="connsiteX29" fmla="*/ 320597 w 407019"/>
              <a:gd name="connsiteY29" fmla="*/ 356839 h 379282"/>
              <a:gd name="connsiteX30" fmla="*/ 342900 w 407019"/>
              <a:gd name="connsiteY30" fmla="*/ 362415 h 379282"/>
              <a:gd name="connsiteX31" fmla="*/ 362414 w 407019"/>
              <a:gd name="connsiteY31" fmla="*/ 367991 h 379282"/>
              <a:gd name="connsiteX32" fmla="*/ 381929 w 407019"/>
              <a:gd name="connsiteY32" fmla="*/ 370778 h 379282"/>
              <a:gd name="connsiteX33" fmla="*/ 407019 w 407019"/>
              <a:gd name="connsiteY33" fmla="*/ 379142 h 379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7019" h="379282">
                <a:moveTo>
                  <a:pt x="0" y="0"/>
                </a:moveTo>
                <a:cubicBezTo>
                  <a:pt x="929" y="17656"/>
                  <a:pt x="1718" y="35321"/>
                  <a:pt x="2787" y="52969"/>
                </a:cubicBezTo>
                <a:cubicBezTo>
                  <a:pt x="3576" y="65988"/>
                  <a:pt x="2084" y="79431"/>
                  <a:pt x="5575" y="91998"/>
                </a:cubicBezTo>
                <a:cubicBezTo>
                  <a:pt x="11487" y="113281"/>
                  <a:pt x="20786" y="133574"/>
                  <a:pt x="30665" y="153330"/>
                </a:cubicBezTo>
                <a:cubicBezTo>
                  <a:pt x="33453" y="158905"/>
                  <a:pt x="35682" y="164797"/>
                  <a:pt x="39029" y="170056"/>
                </a:cubicBezTo>
                <a:cubicBezTo>
                  <a:pt x="42224" y="175076"/>
                  <a:pt x="45973" y="179788"/>
                  <a:pt x="50180" y="183995"/>
                </a:cubicBezTo>
                <a:cubicBezTo>
                  <a:pt x="58700" y="192515"/>
                  <a:pt x="73142" y="201402"/>
                  <a:pt x="83634" y="206298"/>
                </a:cubicBezTo>
                <a:cubicBezTo>
                  <a:pt x="109396" y="218320"/>
                  <a:pt x="100305" y="212419"/>
                  <a:pt x="125451" y="217449"/>
                </a:cubicBezTo>
                <a:cubicBezTo>
                  <a:pt x="132965" y="218952"/>
                  <a:pt x="140319" y="221166"/>
                  <a:pt x="147753" y="223025"/>
                </a:cubicBezTo>
                <a:cubicBezTo>
                  <a:pt x="170985" y="221166"/>
                  <a:pt x="194421" y="221047"/>
                  <a:pt x="217448" y="217449"/>
                </a:cubicBezTo>
                <a:cubicBezTo>
                  <a:pt x="224440" y="216356"/>
                  <a:pt x="230633" y="212251"/>
                  <a:pt x="236963" y="209086"/>
                </a:cubicBezTo>
                <a:cubicBezTo>
                  <a:pt x="241810" y="206663"/>
                  <a:pt x="246625" y="204049"/>
                  <a:pt x="250902" y="200722"/>
                </a:cubicBezTo>
                <a:cubicBezTo>
                  <a:pt x="263348" y="191042"/>
                  <a:pt x="260659" y="189572"/>
                  <a:pt x="270417" y="178420"/>
                </a:cubicBezTo>
                <a:cubicBezTo>
                  <a:pt x="273879" y="174464"/>
                  <a:pt x="277851" y="170986"/>
                  <a:pt x="281568" y="167269"/>
                </a:cubicBezTo>
                <a:cubicBezTo>
                  <a:pt x="282497" y="163552"/>
                  <a:pt x="283144" y="159752"/>
                  <a:pt x="284356" y="156117"/>
                </a:cubicBezTo>
                <a:cubicBezTo>
                  <a:pt x="285938" y="151370"/>
                  <a:pt x="289681" y="147176"/>
                  <a:pt x="289931" y="142178"/>
                </a:cubicBezTo>
                <a:cubicBezTo>
                  <a:pt x="290628" y="128225"/>
                  <a:pt x="288605" y="114254"/>
                  <a:pt x="287143" y="100361"/>
                </a:cubicBezTo>
                <a:cubicBezTo>
                  <a:pt x="286742" y="96551"/>
                  <a:pt x="286387" y="92459"/>
                  <a:pt x="284356" y="89210"/>
                </a:cubicBezTo>
                <a:cubicBezTo>
                  <a:pt x="281570" y="84752"/>
                  <a:pt x="276921" y="81776"/>
                  <a:pt x="273204" y="78059"/>
                </a:cubicBezTo>
                <a:cubicBezTo>
                  <a:pt x="242012" y="79792"/>
                  <a:pt x="232269" y="73674"/>
                  <a:pt x="211873" y="86422"/>
                </a:cubicBezTo>
                <a:cubicBezTo>
                  <a:pt x="207933" y="88885"/>
                  <a:pt x="204008" y="91500"/>
                  <a:pt x="200722" y="94786"/>
                </a:cubicBezTo>
                <a:cubicBezTo>
                  <a:pt x="197436" y="98072"/>
                  <a:pt x="195382" y="102409"/>
                  <a:pt x="192358" y="105937"/>
                </a:cubicBezTo>
                <a:cubicBezTo>
                  <a:pt x="189792" y="108930"/>
                  <a:pt x="186112" y="110974"/>
                  <a:pt x="183995" y="114300"/>
                </a:cubicBezTo>
                <a:cubicBezTo>
                  <a:pt x="179532" y="121312"/>
                  <a:pt x="172843" y="136603"/>
                  <a:pt x="172843" y="136603"/>
                </a:cubicBezTo>
                <a:cubicBezTo>
                  <a:pt x="173772" y="163552"/>
                  <a:pt x="174093" y="190528"/>
                  <a:pt x="175631" y="217449"/>
                </a:cubicBezTo>
                <a:cubicBezTo>
                  <a:pt x="176245" y="228188"/>
                  <a:pt x="179897" y="241067"/>
                  <a:pt x="183995" y="250903"/>
                </a:cubicBezTo>
                <a:cubicBezTo>
                  <a:pt x="186393" y="256657"/>
                  <a:pt x="188900" y="262443"/>
                  <a:pt x="192358" y="267630"/>
                </a:cubicBezTo>
                <a:cubicBezTo>
                  <a:pt x="203776" y="284757"/>
                  <a:pt x="220900" y="305596"/>
                  <a:pt x="239751" y="315022"/>
                </a:cubicBezTo>
                <a:cubicBezTo>
                  <a:pt x="245327" y="317810"/>
                  <a:pt x="250989" y="320430"/>
                  <a:pt x="256478" y="323386"/>
                </a:cubicBezTo>
                <a:cubicBezTo>
                  <a:pt x="274266" y="332964"/>
                  <a:pt x="305146" y="352976"/>
                  <a:pt x="320597" y="356839"/>
                </a:cubicBezTo>
                <a:lnTo>
                  <a:pt x="342900" y="362415"/>
                </a:lnTo>
                <a:cubicBezTo>
                  <a:pt x="349437" y="364158"/>
                  <a:pt x="355799" y="366574"/>
                  <a:pt x="362414" y="367991"/>
                </a:cubicBezTo>
                <a:cubicBezTo>
                  <a:pt x="368839" y="369368"/>
                  <a:pt x="375424" y="369849"/>
                  <a:pt x="381929" y="370778"/>
                </a:cubicBezTo>
                <a:cubicBezTo>
                  <a:pt x="399055" y="381054"/>
                  <a:pt x="390449" y="379142"/>
                  <a:pt x="407019" y="379142"/>
                </a:cubicBezTo>
              </a:path>
            </a:pathLst>
          </a:custGeom>
          <a:ln w="12700" cap="flat" cmpd="sng" algn="ctr">
            <a:solidFill>
              <a:schemeClr val="accent1"/>
            </a:solidFill>
            <a:prstDash val="dash"/>
            <a:round/>
            <a:headEnd type="none" w="med" len="med"/>
            <a:tailEnd type="triangl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sz="2400"/>
          </a:p>
        </p:txBody>
      </p:sp>
      <p:grpSp>
        <p:nvGrpSpPr>
          <p:cNvPr id="1108" name="Group 1107">
            <a:extLst>
              <a:ext uri="{FF2B5EF4-FFF2-40B4-BE49-F238E27FC236}">
                <a16:creationId xmlns:a16="http://schemas.microsoft.com/office/drawing/2014/main" id="{DA08ADE0-9DD6-E788-8A6E-4A2742A784EC}"/>
              </a:ext>
            </a:extLst>
          </p:cNvPr>
          <p:cNvGrpSpPr/>
          <p:nvPr/>
        </p:nvGrpSpPr>
        <p:grpSpPr>
          <a:xfrm>
            <a:off x="6594608" y="2491259"/>
            <a:ext cx="1166319" cy="740424"/>
            <a:chOff x="7650797" y="3363459"/>
            <a:chExt cx="1525524" cy="850455"/>
          </a:xfrm>
        </p:grpSpPr>
        <p:sp>
          <p:nvSpPr>
            <p:cNvPr id="1110" name="Google Shape;3114;p104">
              <a:extLst>
                <a:ext uri="{FF2B5EF4-FFF2-40B4-BE49-F238E27FC236}">
                  <a16:creationId xmlns:a16="http://schemas.microsoft.com/office/drawing/2014/main" id="{97601537-BBB3-A3CC-9F64-F7B91C5246A3}"/>
                </a:ext>
              </a:extLst>
            </p:cNvPr>
            <p:cNvSpPr/>
            <p:nvPr/>
          </p:nvSpPr>
          <p:spPr>
            <a:xfrm>
              <a:off x="7656997" y="4168051"/>
              <a:ext cx="1516475" cy="45863"/>
            </a:xfrm>
            <a:custGeom>
              <a:avLst/>
              <a:gdLst/>
              <a:ahLst/>
              <a:cxnLst/>
              <a:rect l="l" t="t" r="r" b="b"/>
              <a:pathLst>
                <a:path w="1657350" h="57150" extrusionOk="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75787B"/>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1" name="Google Shape;3115;p104">
              <a:extLst>
                <a:ext uri="{FF2B5EF4-FFF2-40B4-BE49-F238E27FC236}">
                  <a16:creationId xmlns:a16="http://schemas.microsoft.com/office/drawing/2014/main" id="{E4EF0298-6414-DBFB-729C-5AADB1AD8391}"/>
                </a:ext>
              </a:extLst>
            </p:cNvPr>
            <p:cNvSpPr/>
            <p:nvPr/>
          </p:nvSpPr>
          <p:spPr>
            <a:xfrm>
              <a:off x="7712739" y="3363459"/>
              <a:ext cx="1406461" cy="754380"/>
            </a:xfrm>
            <a:custGeom>
              <a:avLst/>
              <a:gdLst/>
              <a:ahLst/>
              <a:cxnLst/>
              <a:rect l="l" t="t" r="r" b="b"/>
              <a:pathLst>
                <a:path w="1314450" h="857250" extrusionOk="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75787B"/>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2" name="Google Shape;3116;p104">
              <a:extLst>
                <a:ext uri="{FF2B5EF4-FFF2-40B4-BE49-F238E27FC236}">
                  <a16:creationId xmlns:a16="http://schemas.microsoft.com/office/drawing/2014/main" id="{F047CA7D-4664-F7E8-F5EB-D8DC4BE1470A}"/>
                </a:ext>
              </a:extLst>
            </p:cNvPr>
            <p:cNvSpPr/>
            <p:nvPr/>
          </p:nvSpPr>
          <p:spPr>
            <a:xfrm>
              <a:off x="7650797" y="4114872"/>
              <a:ext cx="1525524" cy="53507"/>
            </a:xfrm>
            <a:custGeom>
              <a:avLst/>
              <a:gdLst/>
              <a:ahLst/>
              <a:cxnLst/>
              <a:rect l="l" t="t" r="r" b="b"/>
              <a:pathLst>
                <a:path w="1676400" h="66675" extrusionOk="0">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3" name="Google Shape;3117;p104">
              <a:extLst>
                <a:ext uri="{FF2B5EF4-FFF2-40B4-BE49-F238E27FC236}">
                  <a16:creationId xmlns:a16="http://schemas.microsoft.com/office/drawing/2014/main" id="{CB32F3DE-D8A6-E81D-91E5-E1E9DD2D06AF}"/>
                </a:ext>
              </a:extLst>
            </p:cNvPr>
            <p:cNvSpPr/>
            <p:nvPr/>
          </p:nvSpPr>
          <p:spPr>
            <a:xfrm>
              <a:off x="8358416" y="3431564"/>
              <a:ext cx="725709" cy="635555"/>
            </a:xfrm>
            <a:custGeom>
              <a:avLst/>
              <a:gdLst/>
              <a:ahLst/>
              <a:cxnLst/>
              <a:rect l="l" t="t" r="r" b="b"/>
              <a:pathLst>
                <a:path w="3976489" h="4035268" extrusionOk="0">
                  <a:moveTo>
                    <a:pt x="2473335" y="0"/>
                  </a:moveTo>
                  <a:lnTo>
                    <a:pt x="3976489" y="10635"/>
                  </a:lnTo>
                  <a:cubicBezTo>
                    <a:pt x="3973762" y="1342950"/>
                    <a:pt x="3971034" y="2702953"/>
                    <a:pt x="3968307" y="4035268"/>
                  </a:cubicBezTo>
                  <a:lnTo>
                    <a:pt x="0" y="4035268"/>
                  </a:lnTo>
                </a:path>
              </a:pathLst>
            </a:custGeom>
            <a:solidFill>
              <a:srgbClr val="999999">
                <a:alpha val="9410"/>
              </a:srgbClr>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4" name="Google Shape;3119;p104">
              <a:extLst>
                <a:ext uri="{FF2B5EF4-FFF2-40B4-BE49-F238E27FC236}">
                  <a16:creationId xmlns:a16="http://schemas.microsoft.com/office/drawing/2014/main" id="{0AC3FE92-ECBD-7369-3E00-CAFDDB0A29A7}"/>
                </a:ext>
              </a:extLst>
            </p:cNvPr>
            <p:cNvSpPr/>
            <p:nvPr/>
          </p:nvSpPr>
          <p:spPr>
            <a:xfrm>
              <a:off x="7656997" y="4168051"/>
              <a:ext cx="1516475" cy="45863"/>
            </a:xfrm>
            <a:custGeom>
              <a:avLst/>
              <a:gdLst/>
              <a:ahLst/>
              <a:cxnLst/>
              <a:rect l="l" t="t" r="r" b="b"/>
              <a:pathLst>
                <a:path w="1657350" h="57150" extrusionOk="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75787B"/>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5" name="Google Shape;3120;p104">
              <a:extLst>
                <a:ext uri="{FF2B5EF4-FFF2-40B4-BE49-F238E27FC236}">
                  <a16:creationId xmlns:a16="http://schemas.microsoft.com/office/drawing/2014/main" id="{25B6DC37-50D6-9784-D7E3-8C5987EA9A01}"/>
                </a:ext>
              </a:extLst>
            </p:cNvPr>
            <p:cNvSpPr/>
            <p:nvPr/>
          </p:nvSpPr>
          <p:spPr>
            <a:xfrm>
              <a:off x="8358416" y="3431564"/>
              <a:ext cx="725709" cy="635555"/>
            </a:xfrm>
            <a:custGeom>
              <a:avLst/>
              <a:gdLst/>
              <a:ahLst/>
              <a:cxnLst/>
              <a:rect l="l" t="t" r="r" b="b"/>
              <a:pathLst>
                <a:path w="3976489" h="4035268" extrusionOk="0">
                  <a:moveTo>
                    <a:pt x="2473335" y="0"/>
                  </a:moveTo>
                  <a:lnTo>
                    <a:pt x="3976489" y="10635"/>
                  </a:lnTo>
                  <a:cubicBezTo>
                    <a:pt x="3973762" y="1342950"/>
                    <a:pt x="3971034" y="2702953"/>
                    <a:pt x="3968307" y="4035268"/>
                  </a:cubicBezTo>
                  <a:lnTo>
                    <a:pt x="0" y="4035268"/>
                  </a:lnTo>
                </a:path>
              </a:pathLst>
            </a:custGeom>
            <a:solidFill>
              <a:srgbClr val="999999">
                <a:alpha val="9410"/>
              </a:srgbClr>
            </a:solid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6" name="Google Shape;3339;p104">
              <a:extLst>
                <a:ext uri="{FF2B5EF4-FFF2-40B4-BE49-F238E27FC236}">
                  <a16:creationId xmlns:a16="http://schemas.microsoft.com/office/drawing/2014/main" id="{ECBF0B8F-CDA1-AF9D-9C84-8D9E0B1B3D4D}"/>
                </a:ext>
              </a:extLst>
            </p:cNvPr>
            <p:cNvSpPr/>
            <p:nvPr/>
          </p:nvSpPr>
          <p:spPr>
            <a:xfrm>
              <a:off x="7876959" y="3459899"/>
              <a:ext cx="1084399" cy="540773"/>
            </a:xfrm>
            <a:prstGeom prst="roundRect">
              <a:avLst>
                <a:gd name="adj" fmla="val 16667"/>
              </a:avLst>
            </a:prstGeom>
            <a:solidFill>
              <a:schemeClr val="accent3"/>
            </a:solidFill>
            <a:ln>
              <a:noFill/>
            </a:ln>
          </p:spPr>
          <p:txBody>
            <a:bodyPr spcFirstLastPara="1" wrap="square" lIns="27425" tIns="27425" rIns="27425" bIns="27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ctr" rtl="0">
                <a:spcBef>
                  <a:spcPts val="0"/>
                </a:spcBef>
                <a:spcAft>
                  <a:spcPts val="0"/>
                </a:spcAft>
                <a:buNone/>
              </a:pPr>
              <a:r>
                <a:rPr lang="en-US" sz="700" b="1" dirty="0">
                  <a:solidFill>
                    <a:schemeClr val="dk2"/>
                  </a:solidFill>
                </a:rPr>
                <a:t>Recommended Rate &amp; Likelihood </a:t>
              </a:r>
              <a:br>
                <a:rPr lang="en-US" sz="700" b="1" dirty="0">
                  <a:solidFill>
                    <a:schemeClr val="dk2"/>
                  </a:solidFill>
                </a:rPr>
              </a:br>
              <a:r>
                <a:rPr lang="en-US" sz="700" b="1" dirty="0">
                  <a:solidFill>
                    <a:schemeClr val="dk2"/>
                  </a:solidFill>
                </a:rPr>
                <a:t>to Win</a:t>
              </a:r>
              <a:endParaRPr sz="700" b="1" dirty="0">
                <a:solidFill>
                  <a:schemeClr val="dk2"/>
                </a:solidFill>
              </a:endParaRPr>
            </a:p>
          </p:txBody>
        </p:sp>
      </p:grpSp>
      <p:sp>
        <p:nvSpPr>
          <p:cNvPr id="1117" name="Freeform: Shape 113">
            <a:extLst>
              <a:ext uri="{FF2B5EF4-FFF2-40B4-BE49-F238E27FC236}">
                <a16:creationId xmlns:a16="http://schemas.microsoft.com/office/drawing/2014/main" id="{7E9F6392-4FF9-162B-1611-6E8948F3548A}"/>
              </a:ext>
            </a:extLst>
          </p:cNvPr>
          <p:cNvSpPr/>
          <p:nvPr/>
        </p:nvSpPr>
        <p:spPr>
          <a:xfrm rot="10268531" flipH="1">
            <a:off x="7829578" y="3816762"/>
            <a:ext cx="599695" cy="602599"/>
          </a:xfrm>
          <a:custGeom>
            <a:avLst/>
            <a:gdLst>
              <a:gd name="connsiteX0" fmla="*/ 0 w 407019"/>
              <a:gd name="connsiteY0" fmla="*/ 0 h 379282"/>
              <a:gd name="connsiteX1" fmla="*/ 2787 w 407019"/>
              <a:gd name="connsiteY1" fmla="*/ 52969 h 379282"/>
              <a:gd name="connsiteX2" fmla="*/ 5575 w 407019"/>
              <a:gd name="connsiteY2" fmla="*/ 91998 h 379282"/>
              <a:gd name="connsiteX3" fmla="*/ 30665 w 407019"/>
              <a:gd name="connsiteY3" fmla="*/ 153330 h 379282"/>
              <a:gd name="connsiteX4" fmla="*/ 39029 w 407019"/>
              <a:gd name="connsiteY4" fmla="*/ 170056 h 379282"/>
              <a:gd name="connsiteX5" fmla="*/ 50180 w 407019"/>
              <a:gd name="connsiteY5" fmla="*/ 183995 h 379282"/>
              <a:gd name="connsiteX6" fmla="*/ 83634 w 407019"/>
              <a:gd name="connsiteY6" fmla="*/ 206298 h 379282"/>
              <a:gd name="connsiteX7" fmla="*/ 125451 w 407019"/>
              <a:gd name="connsiteY7" fmla="*/ 217449 h 379282"/>
              <a:gd name="connsiteX8" fmla="*/ 147753 w 407019"/>
              <a:gd name="connsiteY8" fmla="*/ 223025 h 379282"/>
              <a:gd name="connsiteX9" fmla="*/ 217448 w 407019"/>
              <a:gd name="connsiteY9" fmla="*/ 217449 h 379282"/>
              <a:gd name="connsiteX10" fmla="*/ 236963 w 407019"/>
              <a:gd name="connsiteY10" fmla="*/ 209086 h 379282"/>
              <a:gd name="connsiteX11" fmla="*/ 250902 w 407019"/>
              <a:gd name="connsiteY11" fmla="*/ 200722 h 379282"/>
              <a:gd name="connsiteX12" fmla="*/ 270417 w 407019"/>
              <a:gd name="connsiteY12" fmla="*/ 178420 h 379282"/>
              <a:gd name="connsiteX13" fmla="*/ 281568 w 407019"/>
              <a:gd name="connsiteY13" fmla="*/ 167269 h 379282"/>
              <a:gd name="connsiteX14" fmla="*/ 284356 w 407019"/>
              <a:gd name="connsiteY14" fmla="*/ 156117 h 379282"/>
              <a:gd name="connsiteX15" fmla="*/ 289931 w 407019"/>
              <a:gd name="connsiteY15" fmla="*/ 142178 h 379282"/>
              <a:gd name="connsiteX16" fmla="*/ 287143 w 407019"/>
              <a:gd name="connsiteY16" fmla="*/ 100361 h 379282"/>
              <a:gd name="connsiteX17" fmla="*/ 284356 w 407019"/>
              <a:gd name="connsiteY17" fmla="*/ 89210 h 379282"/>
              <a:gd name="connsiteX18" fmla="*/ 273204 w 407019"/>
              <a:gd name="connsiteY18" fmla="*/ 78059 h 379282"/>
              <a:gd name="connsiteX19" fmla="*/ 211873 w 407019"/>
              <a:gd name="connsiteY19" fmla="*/ 86422 h 379282"/>
              <a:gd name="connsiteX20" fmla="*/ 200722 w 407019"/>
              <a:gd name="connsiteY20" fmla="*/ 94786 h 379282"/>
              <a:gd name="connsiteX21" fmla="*/ 192358 w 407019"/>
              <a:gd name="connsiteY21" fmla="*/ 105937 h 379282"/>
              <a:gd name="connsiteX22" fmla="*/ 183995 w 407019"/>
              <a:gd name="connsiteY22" fmla="*/ 114300 h 379282"/>
              <a:gd name="connsiteX23" fmla="*/ 172843 w 407019"/>
              <a:gd name="connsiteY23" fmla="*/ 136603 h 379282"/>
              <a:gd name="connsiteX24" fmla="*/ 175631 w 407019"/>
              <a:gd name="connsiteY24" fmla="*/ 217449 h 379282"/>
              <a:gd name="connsiteX25" fmla="*/ 183995 w 407019"/>
              <a:gd name="connsiteY25" fmla="*/ 250903 h 379282"/>
              <a:gd name="connsiteX26" fmla="*/ 192358 w 407019"/>
              <a:gd name="connsiteY26" fmla="*/ 267630 h 379282"/>
              <a:gd name="connsiteX27" fmla="*/ 239751 w 407019"/>
              <a:gd name="connsiteY27" fmla="*/ 315022 h 379282"/>
              <a:gd name="connsiteX28" fmla="*/ 256478 w 407019"/>
              <a:gd name="connsiteY28" fmla="*/ 323386 h 379282"/>
              <a:gd name="connsiteX29" fmla="*/ 320597 w 407019"/>
              <a:gd name="connsiteY29" fmla="*/ 356839 h 379282"/>
              <a:gd name="connsiteX30" fmla="*/ 342900 w 407019"/>
              <a:gd name="connsiteY30" fmla="*/ 362415 h 379282"/>
              <a:gd name="connsiteX31" fmla="*/ 362414 w 407019"/>
              <a:gd name="connsiteY31" fmla="*/ 367991 h 379282"/>
              <a:gd name="connsiteX32" fmla="*/ 381929 w 407019"/>
              <a:gd name="connsiteY32" fmla="*/ 370778 h 379282"/>
              <a:gd name="connsiteX33" fmla="*/ 407019 w 407019"/>
              <a:gd name="connsiteY33" fmla="*/ 379142 h 379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7019" h="379282">
                <a:moveTo>
                  <a:pt x="0" y="0"/>
                </a:moveTo>
                <a:cubicBezTo>
                  <a:pt x="929" y="17656"/>
                  <a:pt x="1718" y="35321"/>
                  <a:pt x="2787" y="52969"/>
                </a:cubicBezTo>
                <a:cubicBezTo>
                  <a:pt x="3576" y="65988"/>
                  <a:pt x="2084" y="79431"/>
                  <a:pt x="5575" y="91998"/>
                </a:cubicBezTo>
                <a:cubicBezTo>
                  <a:pt x="11487" y="113281"/>
                  <a:pt x="20786" y="133574"/>
                  <a:pt x="30665" y="153330"/>
                </a:cubicBezTo>
                <a:cubicBezTo>
                  <a:pt x="33453" y="158905"/>
                  <a:pt x="35682" y="164797"/>
                  <a:pt x="39029" y="170056"/>
                </a:cubicBezTo>
                <a:cubicBezTo>
                  <a:pt x="42224" y="175076"/>
                  <a:pt x="45973" y="179788"/>
                  <a:pt x="50180" y="183995"/>
                </a:cubicBezTo>
                <a:cubicBezTo>
                  <a:pt x="58700" y="192515"/>
                  <a:pt x="73142" y="201402"/>
                  <a:pt x="83634" y="206298"/>
                </a:cubicBezTo>
                <a:cubicBezTo>
                  <a:pt x="109396" y="218320"/>
                  <a:pt x="100305" y="212419"/>
                  <a:pt x="125451" y="217449"/>
                </a:cubicBezTo>
                <a:cubicBezTo>
                  <a:pt x="132965" y="218952"/>
                  <a:pt x="140319" y="221166"/>
                  <a:pt x="147753" y="223025"/>
                </a:cubicBezTo>
                <a:cubicBezTo>
                  <a:pt x="170985" y="221166"/>
                  <a:pt x="194421" y="221047"/>
                  <a:pt x="217448" y="217449"/>
                </a:cubicBezTo>
                <a:cubicBezTo>
                  <a:pt x="224440" y="216356"/>
                  <a:pt x="230633" y="212251"/>
                  <a:pt x="236963" y="209086"/>
                </a:cubicBezTo>
                <a:cubicBezTo>
                  <a:pt x="241810" y="206663"/>
                  <a:pt x="246625" y="204049"/>
                  <a:pt x="250902" y="200722"/>
                </a:cubicBezTo>
                <a:cubicBezTo>
                  <a:pt x="263348" y="191042"/>
                  <a:pt x="260659" y="189572"/>
                  <a:pt x="270417" y="178420"/>
                </a:cubicBezTo>
                <a:cubicBezTo>
                  <a:pt x="273879" y="174464"/>
                  <a:pt x="277851" y="170986"/>
                  <a:pt x="281568" y="167269"/>
                </a:cubicBezTo>
                <a:cubicBezTo>
                  <a:pt x="282497" y="163552"/>
                  <a:pt x="283144" y="159752"/>
                  <a:pt x="284356" y="156117"/>
                </a:cubicBezTo>
                <a:cubicBezTo>
                  <a:pt x="285938" y="151370"/>
                  <a:pt x="289681" y="147176"/>
                  <a:pt x="289931" y="142178"/>
                </a:cubicBezTo>
                <a:cubicBezTo>
                  <a:pt x="290628" y="128225"/>
                  <a:pt x="288605" y="114254"/>
                  <a:pt x="287143" y="100361"/>
                </a:cubicBezTo>
                <a:cubicBezTo>
                  <a:pt x="286742" y="96551"/>
                  <a:pt x="286387" y="92459"/>
                  <a:pt x="284356" y="89210"/>
                </a:cubicBezTo>
                <a:cubicBezTo>
                  <a:pt x="281570" y="84752"/>
                  <a:pt x="276921" y="81776"/>
                  <a:pt x="273204" y="78059"/>
                </a:cubicBezTo>
                <a:cubicBezTo>
                  <a:pt x="242012" y="79792"/>
                  <a:pt x="232269" y="73674"/>
                  <a:pt x="211873" y="86422"/>
                </a:cubicBezTo>
                <a:cubicBezTo>
                  <a:pt x="207933" y="88885"/>
                  <a:pt x="204008" y="91500"/>
                  <a:pt x="200722" y="94786"/>
                </a:cubicBezTo>
                <a:cubicBezTo>
                  <a:pt x="197436" y="98072"/>
                  <a:pt x="195382" y="102409"/>
                  <a:pt x="192358" y="105937"/>
                </a:cubicBezTo>
                <a:cubicBezTo>
                  <a:pt x="189792" y="108930"/>
                  <a:pt x="186112" y="110974"/>
                  <a:pt x="183995" y="114300"/>
                </a:cubicBezTo>
                <a:cubicBezTo>
                  <a:pt x="179532" y="121312"/>
                  <a:pt x="172843" y="136603"/>
                  <a:pt x="172843" y="136603"/>
                </a:cubicBezTo>
                <a:cubicBezTo>
                  <a:pt x="173772" y="163552"/>
                  <a:pt x="174093" y="190528"/>
                  <a:pt x="175631" y="217449"/>
                </a:cubicBezTo>
                <a:cubicBezTo>
                  <a:pt x="176245" y="228188"/>
                  <a:pt x="179897" y="241067"/>
                  <a:pt x="183995" y="250903"/>
                </a:cubicBezTo>
                <a:cubicBezTo>
                  <a:pt x="186393" y="256657"/>
                  <a:pt x="188900" y="262443"/>
                  <a:pt x="192358" y="267630"/>
                </a:cubicBezTo>
                <a:cubicBezTo>
                  <a:pt x="203776" y="284757"/>
                  <a:pt x="220900" y="305596"/>
                  <a:pt x="239751" y="315022"/>
                </a:cubicBezTo>
                <a:cubicBezTo>
                  <a:pt x="245327" y="317810"/>
                  <a:pt x="250989" y="320430"/>
                  <a:pt x="256478" y="323386"/>
                </a:cubicBezTo>
                <a:cubicBezTo>
                  <a:pt x="274266" y="332964"/>
                  <a:pt x="305146" y="352976"/>
                  <a:pt x="320597" y="356839"/>
                </a:cubicBezTo>
                <a:lnTo>
                  <a:pt x="342900" y="362415"/>
                </a:lnTo>
                <a:cubicBezTo>
                  <a:pt x="349437" y="364158"/>
                  <a:pt x="355799" y="366574"/>
                  <a:pt x="362414" y="367991"/>
                </a:cubicBezTo>
                <a:cubicBezTo>
                  <a:pt x="368839" y="369368"/>
                  <a:pt x="375424" y="369849"/>
                  <a:pt x="381929" y="370778"/>
                </a:cubicBezTo>
                <a:cubicBezTo>
                  <a:pt x="399055" y="381054"/>
                  <a:pt x="390449" y="379142"/>
                  <a:pt x="407019" y="379142"/>
                </a:cubicBezTo>
              </a:path>
            </a:pathLst>
          </a:custGeom>
          <a:ln w="12700" cap="flat" cmpd="sng" algn="ctr">
            <a:solidFill>
              <a:schemeClr val="accent1"/>
            </a:solidFill>
            <a:prstDash val="dash"/>
            <a:round/>
            <a:headEnd type="none" w="med" len="med"/>
            <a:tailEnd type="triangl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sz="2400"/>
          </a:p>
        </p:txBody>
      </p:sp>
      <p:sp>
        <p:nvSpPr>
          <p:cNvPr id="1118" name="Freeform 1117">
            <a:extLst>
              <a:ext uri="{FF2B5EF4-FFF2-40B4-BE49-F238E27FC236}">
                <a16:creationId xmlns:a16="http://schemas.microsoft.com/office/drawing/2014/main" id="{97141CDD-C6A5-05AB-2F6E-A90C8393080A}"/>
              </a:ext>
            </a:extLst>
          </p:cNvPr>
          <p:cNvSpPr/>
          <p:nvPr/>
        </p:nvSpPr>
        <p:spPr>
          <a:xfrm>
            <a:off x="3894136" y="4277773"/>
            <a:ext cx="471567" cy="585936"/>
          </a:xfrm>
          <a:custGeom>
            <a:avLst/>
            <a:gdLst>
              <a:gd name="csX0" fmla="*/ 9832 w 540799"/>
              <a:gd name="csY0" fmla="*/ 904568 h 905699"/>
              <a:gd name="csX1" fmla="*/ 78658 w 540799"/>
              <a:gd name="csY1" fmla="*/ 894736 h 905699"/>
              <a:gd name="csX2" fmla="*/ 68825 w 540799"/>
              <a:gd name="csY2" fmla="*/ 816077 h 905699"/>
              <a:gd name="csX3" fmla="*/ 29496 w 540799"/>
              <a:gd name="csY3" fmla="*/ 727587 h 905699"/>
              <a:gd name="csX4" fmla="*/ 0 w 540799"/>
              <a:gd name="csY4" fmla="*/ 619432 h 905699"/>
              <a:gd name="csX5" fmla="*/ 9832 w 540799"/>
              <a:gd name="csY5" fmla="*/ 550607 h 905699"/>
              <a:gd name="csX6" fmla="*/ 19664 w 540799"/>
              <a:gd name="csY6" fmla="*/ 521110 h 905699"/>
              <a:gd name="csX7" fmla="*/ 39329 w 540799"/>
              <a:gd name="csY7" fmla="*/ 491613 h 905699"/>
              <a:gd name="csX8" fmla="*/ 108154 w 540799"/>
              <a:gd name="csY8" fmla="*/ 462116 h 905699"/>
              <a:gd name="csX9" fmla="*/ 206477 w 540799"/>
              <a:gd name="csY9" fmla="*/ 452284 h 905699"/>
              <a:gd name="csX10" fmla="*/ 265470 w 540799"/>
              <a:gd name="csY10" fmla="*/ 412955 h 905699"/>
              <a:gd name="csX11" fmla="*/ 294967 w 540799"/>
              <a:gd name="csY11" fmla="*/ 304800 h 905699"/>
              <a:gd name="csX12" fmla="*/ 304800 w 540799"/>
              <a:gd name="csY12" fmla="*/ 255639 h 905699"/>
              <a:gd name="csX13" fmla="*/ 314632 w 540799"/>
              <a:gd name="csY13" fmla="*/ 226142 h 905699"/>
              <a:gd name="csX14" fmla="*/ 353961 w 540799"/>
              <a:gd name="csY14" fmla="*/ 127819 h 905699"/>
              <a:gd name="csX15" fmla="*/ 393290 w 540799"/>
              <a:gd name="csY15" fmla="*/ 98323 h 905699"/>
              <a:gd name="csX16" fmla="*/ 481780 w 540799"/>
              <a:gd name="csY16" fmla="*/ 29497 h 905699"/>
              <a:gd name="csX17" fmla="*/ 540774 w 540799"/>
              <a:gd name="csY17" fmla="*/ 0 h 90569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Lst>
            <a:rect l="l" t="t" r="r" b="b"/>
            <a:pathLst>
              <a:path w="540799" h="905699">
                <a:moveTo>
                  <a:pt x="9832" y="904568"/>
                </a:moveTo>
                <a:cubicBezTo>
                  <a:pt x="32774" y="901291"/>
                  <a:pt x="65803" y="914019"/>
                  <a:pt x="78658" y="894736"/>
                </a:cubicBezTo>
                <a:cubicBezTo>
                  <a:pt x="93315" y="872750"/>
                  <a:pt x="74362" y="841914"/>
                  <a:pt x="68825" y="816077"/>
                </a:cubicBezTo>
                <a:cubicBezTo>
                  <a:pt x="57740" y="764347"/>
                  <a:pt x="53638" y="763799"/>
                  <a:pt x="29496" y="727587"/>
                </a:cubicBezTo>
                <a:cubicBezTo>
                  <a:pt x="4547" y="652740"/>
                  <a:pt x="13897" y="688920"/>
                  <a:pt x="0" y="619432"/>
                </a:cubicBezTo>
                <a:cubicBezTo>
                  <a:pt x="3277" y="596490"/>
                  <a:pt x="5287" y="573332"/>
                  <a:pt x="9832" y="550607"/>
                </a:cubicBezTo>
                <a:cubicBezTo>
                  <a:pt x="11865" y="540444"/>
                  <a:pt x="15029" y="530380"/>
                  <a:pt x="19664" y="521110"/>
                </a:cubicBezTo>
                <a:cubicBezTo>
                  <a:pt x="24949" y="510541"/>
                  <a:pt x="30973" y="499969"/>
                  <a:pt x="39329" y="491613"/>
                </a:cubicBezTo>
                <a:cubicBezTo>
                  <a:pt x="58675" y="472267"/>
                  <a:pt x="81826" y="465877"/>
                  <a:pt x="108154" y="462116"/>
                </a:cubicBezTo>
                <a:cubicBezTo>
                  <a:pt x="140761" y="457458"/>
                  <a:pt x="173703" y="455561"/>
                  <a:pt x="206477" y="452284"/>
                </a:cubicBezTo>
                <a:cubicBezTo>
                  <a:pt x="226141" y="439174"/>
                  <a:pt x="257996" y="435376"/>
                  <a:pt x="265470" y="412955"/>
                </a:cubicBezTo>
                <a:cubicBezTo>
                  <a:pt x="279599" y="370570"/>
                  <a:pt x="283874" y="360262"/>
                  <a:pt x="294967" y="304800"/>
                </a:cubicBezTo>
                <a:cubicBezTo>
                  <a:pt x="298245" y="288413"/>
                  <a:pt x="300747" y="271852"/>
                  <a:pt x="304800" y="255639"/>
                </a:cubicBezTo>
                <a:cubicBezTo>
                  <a:pt x="307314" y="245584"/>
                  <a:pt x="311785" y="236107"/>
                  <a:pt x="314632" y="226142"/>
                </a:cubicBezTo>
                <a:cubicBezTo>
                  <a:pt x="324246" y="192492"/>
                  <a:pt x="327633" y="154147"/>
                  <a:pt x="353961" y="127819"/>
                </a:cubicBezTo>
                <a:cubicBezTo>
                  <a:pt x="365548" y="116232"/>
                  <a:pt x="380848" y="108987"/>
                  <a:pt x="393290" y="98323"/>
                </a:cubicBezTo>
                <a:cubicBezTo>
                  <a:pt x="425682" y="70559"/>
                  <a:pt x="434700" y="45190"/>
                  <a:pt x="481780" y="29497"/>
                </a:cubicBezTo>
                <a:cubicBezTo>
                  <a:pt x="543883" y="8796"/>
                  <a:pt x="540774" y="30560"/>
                  <a:pt x="540774" y="0"/>
                </a:cubicBezTo>
              </a:path>
            </a:pathLst>
          </a:custGeom>
          <a:ln w="12700" cap="flat" cmpd="sng" algn="ctr">
            <a:solidFill>
              <a:schemeClr val="accent1"/>
            </a:solidFill>
            <a:prstDash val="dash"/>
            <a:round/>
            <a:headEnd type="none" w="med" len="med"/>
            <a:tailEnd type="triangl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sz="2400">
              <a:solidFill>
                <a:schemeClr val="tx1"/>
              </a:solidFill>
            </a:endParaRPr>
          </a:p>
        </p:txBody>
      </p:sp>
      <p:sp>
        <p:nvSpPr>
          <p:cNvPr id="1119" name="Freeform 1118">
            <a:extLst>
              <a:ext uri="{FF2B5EF4-FFF2-40B4-BE49-F238E27FC236}">
                <a16:creationId xmlns:a16="http://schemas.microsoft.com/office/drawing/2014/main" id="{84E34E43-B89E-03E4-2EFE-21111D68542E}"/>
              </a:ext>
            </a:extLst>
          </p:cNvPr>
          <p:cNvSpPr/>
          <p:nvPr/>
        </p:nvSpPr>
        <p:spPr>
          <a:xfrm>
            <a:off x="6408170" y="3876449"/>
            <a:ext cx="953978" cy="618544"/>
          </a:xfrm>
          <a:custGeom>
            <a:avLst/>
            <a:gdLst>
              <a:gd name="csX0" fmla="*/ 0 w 530942"/>
              <a:gd name="csY0" fmla="*/ 0 h 373626"/>
              <a:gd name="csX1" fmla="*/ 108155 w 530942"/>
              <a:gd name="csY1" fmla="*/ 98322 h 373626"/>
              <a:gd name="csX2" fmla="*/ 147484 w 530942"/>
              <a:gd name="csY2" fmla="*/ 108155 h 373626"/>
              <a:gd name="csX3" fmla="*/ 176981 w 530942"/>
              <a:gd name="csY3" fmla="*/ 127819 h 373626"/>
              <a:gd name="csX4" fmla="*/ 255639 w 530942"/>
              <a:gd name="csY4" fmla="*/ 147484 h 373626"/>
              <a:gd name="csX5" fmla="*/ 353962 w 530942"/>
              <a:gd name="csY5" fmla="*/ 176980 h 373626"/>
              <a:gd name="csX6" fmla="*/ 511278 w 530942"/>
              <a:gd name="csY6" fmla="*/ 167148 h 373626"/>
              <a:gd name="csX7" fmla="*/ 530942 w 530942"/>
              <a:gd name="csY7" fmla="*/ 137651 h 373626"/>
              <a:gd name="csX8" fmla="*/ 511278 w 530942"/>
              <a:gd name="csY8" fmla="*/ 68826 h 373626"/>
              <a:gd name="csX9" fmla="*/ 452284 w 530942"/>
              <a:gd name="csY9" fmla="*/ 29497 h 373626"/>
              <a:gd name="csX10" fmla="*/ 373626 w 530942"/>
              <a:gd name="csY10" fmla="*/ 78658 h 373626"/>
              <a:gd name="csX11" fmla="*/ 353962 w 530942"/>
              <a:gd name="csY11" fmla="*/ 137651 h 373626"/>
              <a:gd name="csX12" fmla="*/ 373626 w 530942"/>
              <a:gd name="csY12" fmla="*/ 235974 h 373626"/>
              <a:gd name="csX13" fmla="*/ 393291 w 530942"/>
              <a:gd name="csY13" fmla="*/ 294968 h 373626"/>
              <a:gd name="csX14" fmla="*/ 412955 w 530942"/>
              <a:gd name="csY14" fmla="*/ 353961 h 373626"/>
              <a:gd name="csX15" fmla="*/ 412955 w 530942"/>
              <a:gd name="csY15" fmla="*/ 373626 h 37362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530942" h="373626">
                <a:moveTo>
                  <a:pt x="0" y="0"/>
                </a:moveTo>
                <a:cubicBezTo>
                  <a:pt x="36052" y="32774"/>
                  <a:pt x="68865" y="69509"/>
                  <a:pt x="108155" y="98322"/>
                </a:cubicBezTo>
                <a:cubicBezTo>
                  <a:pt x="119052" y="106313"/>
                  <a:pt x="135063" y="102832"/>
                  <a:pt x="147484" y="108155"/>
                </a:cubicBezTo>
                <a:cubicBezTo>
                  <a:pt x="158345" y="112810"/>
                  <a:pt x="165876" y="123781"/>
                  <a:pt x="176981" y="127819"/>
                </a:cubicBezTo>
                <a:cubicBezTo>
                  <a:pt x="202380" y="137055"/>
                  <a:pt x="231466" y="135398"/>
                  <a:pt x="255639" y="147484"/>
                </a:cubicBezTo>
                <a:cubicBezTo>
                  <a:pt x="312799" y="176063"/>
                  <a:pt x="280510" y="164738"/>
                  <a:pt x="353962" y="176980"/>
                </a:cubicBezTo>
                <a:cubicBezTo>
                  <a:pt x="406401" y="173703"/>
                  <a:pt x="459988" y="178546"/>
                  <a:pt x="511278" y="167148"/>
                </a:cubicBezTo>
                <a:cubicBezTo>
                  <a:pt x="522813" y="164585"/>
                  <a:pt x="529271" y="149349"/>
                  <a:pt x="530942" y="137651"/>
                </a:cubicBezTo>
                <a:cubicBezTo>
                  <a:pt x="530974" y="137428"/>
                  <a:pt x="515890" y="73438"/>
                  <a:pt x="511278" y="68826"/>
                </a:cubicBezTo>
                <a:cubicBezTo>
                  <a:pt x="494566" y="52114"/>
                  <a:pt x="452284" y="29497"/>
                  <a:pt x="452284" y="29497"/>
                </a:cubicBezTo>
                <a:cubicBezTo>
                  <a:pt x="382080" y="52898"/>
                  <a:pt x="404789" y="31914"/>
                  <a:pt x="373626" y="78658"/>
                </a:cubicBezTo>
                <a:cubicBezTo>
                  <a:pt x="367071" y="98322"/>
                  <a:pt x="349897" y="117326"/>
                  <a:pt x="353962" y="137651"/>
                </a:cubicBezTo>
                <a:cubicBezTo>
                  <a:pt x="360517" y="170425"/>
                  <a:pt x="363056" y="204266"/>
                  <a:pt x="373626" y="235974"/>
                </a:cubicBezTo>
                <a:lnTo>
                  <a:pt x="393291" y="294968"/>
                </a:lnTo>
                <a:cubicBezTo>
                  <a:pt x="393292" y="294970"/>
                  <a:pt x="412955" y="353960"/>
                  <a:pt x="412955" y="353961"/>
                </a:cubicBezTo>
                <a:lnTo>
                  <a:pt x="412955" y="373626"/>
                </a:lnTo>
              </a:path>
            </a:pathLst>
          </a:custGeom>
          <a:ln w="12700" cap="flat" cmpd="sng" algn="ctr">
            <a:solidFill>
              <a:schemeClr val="accent1"/>
            </a:solidFill>
            <a:prstDash val="dash"/>
            <a:round/>
            <a:headEnd type="none" w="med" len="med"/>
            <a:tailEnd type="triangl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sz="2400">
              <a:solidFill>
                <a:schemeClr val="tx1"/>
              </a:solidFill>
            </a:endParaRPr>
          </a:p>
        </p:txBody>
      </p:sp>
      <p:pic>
        <p:nvPicPr>
          <p:cNvPr id="1123" name="Picture 4">
            <a:extLst>
              <a:ext uri="{FF2B5EF4-FFF2-40B4-BE49-F238E27FC236}">
                <a16:creationId xmlns:a16="http://schemas.microsoft.com/office/drawing/2014/main" id="{62E3E880-DEDA-1C9C-19B7-5444079256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95344" y="5058271"/>
            <a:ext cx="341746" cy="341746"/>
          </a:xfrm>
          <a:prstGeom prst="rect">
            <a:avLst/>
          </a:prstGeom>
          <a:noFill/>
          <a:extLst>
            <a:ext uri="{909E8E84-426E-40DD-AFC4-6F175D3DCCD1}">
              <a14:hiddenFill xmlns:a14="http://schemas.microsoft.com/office/drawing/2010/main">
                <a:solidFill>
                  <a:srgbClr val="FFFFFF"/>
                </a:solidFill>
              </a14:hiddenFill>
            </a:ext>
          </a:extLst>
        </p:spPr>
      </p:pic>
      <p:grpSp>
        <p:nvGrpSpPr>
          <p:cNvPr id="1124" name="Google Shape;5458;p509">
            <a:extLst>
              <a:ext uri="{FF2B5EF4-FFF2-40B4-BE49-F238E27FC236}">
                <a16:creationId xmlns:a16="http://schemas.microsoft.com/office/drawing/2014/main" id="{3237B021-7B29-1635-0273-F14B4E8106FF}"/>
              </a:ext>
            </a:extLst>
          </p:cNvPr>
          <p:cNvGrpSpPr/>
          <p:nvPr/>
        </p:nvGrpSpPr>
        <p:grpSpPr>
          <a:xfrm>
            <a:off x="9355892" y="4519991"/>
            <a:ext cx="1131925" cy="747724"/>
            <a:chOff x="7810501" y="4356101"/>
            <a:chExt cx="2433725" cy="1671638"/>
          </a:xfrm>
        </p:grpSpPr>
        <p:sp>
          <p:nvSpPr>
            <p:cNvPr id="1125" name="Google Shape;5459;p509">
              <a:extLst>
                <a:ext uri="{FF2B5EF4-FFF2-40B4-BE49-F238E27FC236}">
                  <a16:creationId xmlns:a16="http://schemas.microsoft.com/office/drawing/2014/main" id="{0D9D8F73-F60A-9CEE-7B3F-75256B871837}"/>
                </a:ext>
              </a:extLst>
            </p:cNvPr>
            <p:cNvSpPr/>
            <p:nvPr/>
          </p:nvSpPr>
          <p:spPr>
            <a:xfrm>
              <a:off x="7810501" y="5497513"/>
              <a:ext cx="2408238" cy="223838"/>
            </a:xfrm>
            <a:custGeom>
              <a:avLst/>
              <a:gdLst/>
              <a:ahLst/>
              <a:cxnLst/>
              <a:rect l="l" t="t" r="r" b="b"/>
              <a:pathLst>
                <a:path w="1517" h="141" extrusionOk="0">
                  <a:moveTo>
                    <a:pt x="1517" y="141"/>
                  </a:moveTo>
                  <a:lnTo>
                    <a:pt x="0" y="141"/>
                  </a:lnTo>
                  <a:lnTo>
                    <a:pt x="220" y="0"/>
                  </a:lnTo>
                  <a:lnTo>
                    <a:pt x="1298" y="0"/>
                  </a:lnTo>
                  <a:lnTo>
                    <a:pt x="1517" y="141"/>
                  </a:lnTo>
                  <a:lnTo>
                    <a:pt x="1517" y="14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26" name="Google Shape;5460;p509">
              <a:extLst>
                <a:ext uri="{FF2B5EF4-FFF2-40B4-BE49-F238E27FC236}">
                  <a16:creationId xmlns:a16="http://schemas.microsoft.com/office/drawing/2014/main" id="{3BDBDF25-D42F-CB34-9CA0-563049145498}"/>
                </a:ext>
              </a:extLst>
            </p:cNvPr>
            <p:cNvSpPr/>
            <p:nvPr/>
          </p:nvSpPr>
          <p:spPr>
            <a:xfrm>
              <a:off x="7861301" y="5807076"/>
              <a:ext cx="2308226" cy="220663"/>
            </a:xfrm>
            <a:custGeom>
              <a:avLst/>
              <a:gdLst/>
              <a:ahLst/>
              <a:cxnLst/>
              <a:rect l="l" t="t" r="r" b="b"/>
              <a:pathLst>
                <a:path w="2409" h="231" extrusionOk="0">
                  <a:moveTo>
                    <a:pt x="2373" y="231"/>
                  </a:moveTo>
                  <a:cubicBezTo>
                    <a:pt x="36" y="231"/>
                    <a:pt x="36" y="231"/>
                    <a:pt x="36" y="231"/>
                  </a:cubicBezTo>
                  <a:cubicBezTo>
                    <a:pt x="10" y="231"/>
                    <a:pt x="0" y="198"/>
                    <a:pt x="21" y="185"/>
                  </a:cubicBezTo>
                  <a:cubicBezTo>
                    <a:pt x="312" y="0"/>
                    <a:pt x="312" y="0"/>
                    <a:pt x="312" y="0"/>
                  </a:cubicBezTo>
                  <a:cubicBezTo>
                    <a:pt x="2097" y="0"/>
                    <a:pt x="2097" y="0"/>
                    <a:pt x="2097" y="0"/>
                  </a:cubicBezTo>
                  <a:cubicBezTo>
                    <a:pt x="2388" y="185"/>
                    <a:pt x="2388" y="185"/>
                    <a:pt x="2388" y="185"/>
                  </a:cubicBezTo>
                  <a:cubicBezTo>
                    <a:pt x="2409" y="198"/>
                    <a:pt x="2400" y="231"/>
                    <a:pt x="2373" y="231"/>
                  </a:cubicBezTo>
                </a:path>
              </a:pathLst>
            </a:custGeom>
            <a:solidFill>
              <a:srgbClr val="44444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27" name="Google Shape;5461;p509">
              <a:extLst>
                <a:ext uri="{FF2B5EF4-FFF2-40B4-BE49-F238E27FC236}">
                  <a16:creationId xmlns:a16="http://schemas.microsoft.com/office/drawing/2014/main" id="{BC03EFB5-ED91-A1BE-B2A2-6C89311A7379}"/>
                </a:ext>
              </a:extLst>
            </p:cNvPr>
            <p:cNvSpPr/>
            <p:nvPr/>
          </p:nvSpPr>
          <p:spPr>
            <a:xfrm>
              <a:off x="9940926" y="4362451"/>
              <a:ext cx="303300" cy="306300"/>
            </a:xfrm>
            <a:prstGeom prst="ellipse">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28" name="Google Shape;5462;p509">
              <a:extLst>
                <a:ext uri="{FF2B5EF4-FFF2-40B4-BE49-F238E27FC236}">
                  <a16:creationId xmlns:a16="http://schemas.microsoft.com/office/drawing/2014/main" id="{608D91E3-671A-F731-922E-5F9F61E42A8A}"/>
                </a:ext>
              </a:extLst>
            </p:cNvPr>
            <p:cNvSpPr/>
            <p:nvPr/>
          </p:nvSpPr>
          <p:spPr>
            <a:xfrm>
              <a:off x="8159751" y="4356101"/>
              <a:ext cx="1711324" cy="1141413"/>
            </a:xfrm>
            <a:custGeom>
              <a:avLst/>
              <a:gdLst/>
              <a:ahLst/>
              <a:cxnLst/>
              <a:rect l="l" t="t" r="r" b="b"/>
              <a:pathLst>
                <a:path w="1785" h="1191" extrusionOk="0">
                  <a:moveTo>
                    <a:pt x="1785" y="99"/>
                  </a:moveTo>
                  <a:cubicBezTo>
                    <a:pt x="1785" y="1191"/>
                    <a:pt x="1785" y="1191"/>
                    <a:pt x="1785" y="1191"/>
                  </a:cubicBezTo>
                  <a:cubicBezTo>
                    <a:pt x="0" y="1191"/>
                    <a:pt x="0" y="1191"/>
                    <a:pt x="0" y="1191"/>
                  </a:cubicBezTo>
                  <a:cubicBezTo>
                    <a:pt x="0" y="99"/>
                    <a:pt x="0" y="99"/>
                    <a:pt x="0" y="99"/>
                  </a:cubicBezTo>
                  <a:cubicBezTo>
                    <a:pt x="0" y="44"/>
                    <a:pt x="45" y="0"/>
                    <a:pt x="100" y="0"/>
                  </a:cubicBezTo>
                  <a:cubicBezTo>
                    <a:pt x="1686" y="0"/>
                    <a:pt x="1686" y="0"/>
                    <a:pt x="1686" y="0"/>
                  </a:cubicBezTo>
                  <a:cubicBezTo>
                    <a:pt x="1740" y="0"/>
                    <a:pt x="1785" y="44"/>
                    <a:pt x="1785" y="99"/>
                  </a:cubicBezTo>
                </a:path>
              </a:pathLst>
            </a:custGeom>
            <a:solidFill>
              <a:srgbClr val="7E7E7E"/>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29" name="Google Shape;5463;p509">
              <a:extLst>
                <a:ext uri="{FF2B5EF4-FFF2-40B4-BE49-F238E27FC236}">
                  <a16:creationId xmlns:a16="http://schemas.microsoft.com/office/drawing/2014/main" id="{BA45A221-6CCF-70C4-7C0D-40F400BFE19E}"/>
                </a:ext>
              </a:extLst>
            </p:cNvPr>
            <p:cNvSpPr/>
            <p:nvPr/>
          </p:nvSpPr>
          <p:spPr>
            <a:xfrm>
              <a:off x="9621838" y="4641851"/>
              <a:ext cx="249238" cy="442913"/>
            </a:xfrm>
            <a:custGeom>
              <a:avLst/>
              <a:gdLst/>
              <a:ahLst/>
              <a:cxnLst/>
              <a:rect l="l" t="t" r="r" b="b"/>
              <a:pathLst>
                <a:path w="157" h="279" extrusionOk="0">
                  <a:moveTo>
                    <a:pt x="157" y="0"/>
                  </a:moveTo>
                  <a:lnTo>
                    <a:pt x="157" y="122"/>
                  </a:lnTo>
                  <a:lnTo>
                    <a:pt x="0" y="279"/>
                  </a:lnTo>
                  <a:lnTo>
                    <a:pt x="0" y="157"/>
                  </a:lnTo>
                  <a:lnTo>
                    <a:pt x="157" y="0"/>
                  </a:lnTo>
                  <a:lnTo>
                    <a:pt x="157" y="0"/>
                  </a:lnTo>
                  <a:close/>
                </a:path>
              </a:pathLst>
            </a:custGeom>
            <a:solidFill>
              <a:srgbClr val="44444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0" name="Google Shape;5464;p509">
              <a:extLst>
                <a:ext uri="{FF2B5EF4-FFF2-40B4-BE49-F238E27FC236}">
                  <a16:creationId xmlns:a16="http://schemas.microsoft.com/office/drawing/2014/main" id="{FE272E52-B267-BDD2-FFB9-465AA2CE3BAD}"/>
                </a:ext>
              </a:extLst>
            </p:cNvPr>
            <p:cNvSpPr/>
            <p:nvPr/>
          </p:nvSpPr>
          <p:spPr>
            <a:xfrm>
              <a:off x="8159751" y="4356101"/>
              <a:ext cx="422275" cy="398463"/>
            </a:xfrm>
            <a:custGeom>
              <a:avLst/>
              <a:gdLst/>
              <a:ahLst/>
              <a:cxnLst/>
              <a:rect l="l" t="t" r="r" b="b"/>
              <a:pathLst>
                <a:path w="441" h="415" extrusionOk="0">
                  <a:moveTo>
                    <a:pt x="441" y="3"/>
                  </a:moveTo>
                  <a:cubicBezTo>
                    <a:pt x="441" y="231"/>
                    <a:pt x="256" y="415"/>
                    <a:pt x="30" y="415"/>
                  </a:cubicBezTo>
                  <a:cubicBezTo>
                    <a:pt x="20" y="415"/>
                    <a:pt x="10" y="415"/>
                    <a:pt x="0" y="413"/>
                  </a:cubicBezTo>
                  <a:cubicBezTo>
                    <a:pt x="0" y="99"/>
                    <a:pt x="0" y="99"/>
                    <a:pt x="0" y="99"/>
                  </a:cubicBezTo>
                  <a:cubicBezTo>
                    <a:pt x="0" y="44"/>
                    <a:pt x="45" y="0"/>
                    <a:pt x="99" y="0"/>
                  </a:cubicBezTo>
                  <a:cubicBezTo>
                    <a:pt x="441" y="0"/>
                    <a:pt x="441" y="0"/>
                    <a:pt x="441" y="0"/>
                  </a:cubicBezTo>
                  <a:cubicBezTo>
                    <a:pt x="441" y="1"/>
                    <a:pt x="441" y="1"/>
                    <a:pt x="441" y="3"/>
                  </a:cubicBezTo>
                </a:path>
              </a:pathLst>
            </a:custGeom>
            <a:solidFill>
              <a:srgbClr val="44444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1" name="Google Shape;5465;p509">
              <a:extLst>
                <a:ext uri="{FF2B5EF4-FFF2-40B4-BE49-F238E27FC236}">
                  <a16:creationId xmlns:a16="http://schemas.microsoft.com/office/drawing/2014/main" id="{1F18D18E-AB70-0136-7AE2-062427301D55}"/>
                </a:ext>
              </a:extLst>
            </p:cNvPr>
            <p:cNvSpPr/>
            <p:nvPr/>
          </p:nvSpPr>
          <p:spPr>
            <a:xfrm>
              <a:off x="8255001" y="4451351"/>
              <a:ext cx="1519238" cy="952500"/>
            </a:xfrm>
            <a:custGeom>
              <a:avLst/>
              <a:gdLst/>
              <a:ahLst/>
              <a:cxnLst/>
              <a:rect l="l" t="t" r="r" b="b"/>
              <a:pathLst>
                <a:path w="957" h="600" extrusionOk="0">
                  <a:moveTo>
                    <a:pt x="0" y="0"/>
                  </a:moveTo>
                  <a:lnTo>
                    <a:pt x="0" y="600"/>
                  </a:lnTo>
                  <a:lnTo>
                    <a:pt x="957" y="600"/>
                  </a:lnTo>
                  <a:lnTo>
                    <a:pt x="957" y="0"/>
                  </a:lnTo>
                  <a:lnTo>
                    <a:pt x="0" y="0"/>
                  </a:lnTo>
                  <a:lnTo>
                    <a:pt x="0" y="0"/>
                  </a:lnTo>
                  <a:close/>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2" name="Google Shape;5466;p509">
              <a:extLst>
                <a:ext uri="{FF2B5EF4-FFF2-40B4-BE49-F238E27FC236}">
                  <a16:creationId xmlns:a16="http://schemas.microsoft.com/office/drawing/2014/main" id="{E1BAE356-4151-5526-60E5-E1B0E0B90FCF}"/>
                </a:ext>
              </a:extLst>
            </p:cNvPr>
            <p:cNvSpPr/>
            <p:nvPr/>
          </p:nvSpPr>
          <p:spPr>
            <a:xfrm>
              <a:off x="7810501" y="5721351"/>
              <a:ext cx="2408236" cy="95250"/>
            </a:xfrm>
            <a:custGeom>
              <a:avLst/>
              <a:gdLst/>
              <a:ahLst/>
              <a:cxnLst/>
              <a:rect l="l" t="t" r="r" b="b"/>
              <a:pathLst>
                <a:path w="2512" h="99" extrusionOk="0">
                  <a:moveTo>
                    <a:pt x="2413" y="99"/>
                  </a:moveTo>
                  <a:cubicBezTo>
                    <a:pt x="100" y="99"/>
                    <a:pt x="100" y="99"/>
                    <a:pt x="100" y="99"/>
                  </a:cubicBezTo>
                  <a:cubicBezTo>
                    <a:pt x="45" y="99"/>
                    <a:pt x="0" y="54"/>
                    <a:pt x="0" y="0"/>
                  </a:cubicBezTo>
                  <a:cubicBezTo>
                    <a:pt x="0" y="0"/>
                    <a:pt x="0" y="0"/>
                    <a:pt x="0" y="0"/>
                  </a:cubicBezTo>
                  <a:cubicBezTo>
                    <a:pt x="2512" y="0"/>
                    <a:pt x="2512" y="0"/>
                    <a:pt x="2512" y="0"/>
                  </a:cubicBezTo>
                  <a:cubicBezTo>
                    <a:pt x="2512" y="0"/>
                    <a:pt x="2512" y="0"/>
                    <a:pt x="2512" y="0"/>
                  </a:cubicBezTo>
                  <a:cubicBezTo>
                    <a:pt x="2512" y="54"/>
                    <a:pt x="2467" y="99"/>
                    <a:pt x="2413" y="99"/>
                  </a:cubicBezTo>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3" name="Google Shape;5467;p509">
              <a:extLst>
                <a:ext uri="{FF2B5EF4-FFF2-40B4-BE49-F238E27FC236}">
                  <a16:creationId xmlns:a16="http://schemas.microsoft.com/office/drawing/2014/main" id="{D88A6D9A-4A37-2DC9-1D06-43021B43D6B7}"/>
                </a:ext>
              </a:extLst>
            </p:cNvPr>
            <p:cNvSpPr/>
            <p:nvPr/>
          </p:nvSpPr>
          <p:spPr>
            <a:xfrm>
              <a:off x="8793163" y="5721351"/>
              <a:ext cx="442912" cy="46038"/>
            </a:xfrm>
            <a:custGeom>
              <a:avLst/>
              <a:gdLst/>
              <a:ahLst/>
              <a:cxnLst/>
              <a:rect l="l" t="t" r="r" b="b"/>
              <a:pathLst>
                <a:path w="462" h="49" extrusionOk="0">
                  <a:moveTo>
                    <a:pt x="413" y="49"/>
                  </a:moveTo>
                  <a:cubicBezTo>
                    <a:pt x="49" y="49"/>
                    <a:pt x="49" y="49"/>
                    <a:pt x="49" y="49"/>
                  </a:cubicBezTo>
                  <a:cubicBezTo>
                    <a:pt x="21" y="49"/>
                    <a:pt x="0" y="26"/>
                    <a:pt x="0" y="0"/>
                  </a:cubicBezTo>
                  <a:cubicBezTo>
                    <a:pt x="0" y="0"/>
                    <a:pt x="0" y="0"/>
                    <a:pt x="0" y="0"/>
                  </a:cubicBezTo>
                  <a:cubicBezTo>
                    <a:pt x="462" y="0"/>
                    <a:pt x="462" y="0"/>
                    <a:pt x="462" y="0"/>
                  </a:cubicBezTo>
                  <a:cubicBezTo>
                    <a:pt x="462" y="0"/>
                    <a:pt x="462" y="0"/>
                    <a:pt x="462" y="0"/>
                  </a:cubicBezTo>
                  <a:cubicBezTo>
                    <a:pt x="462" y="26"/>
                    <a:pt x="441" y="49"/>
                    <a:pt x="413" y="49"/>
                  </a:cubicBezTo>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4" name="Google Shape;5468;p509">
              <a:extLst>
                <a:ext uri="{FF2B5EF4-FFF2-40B4-BE49-F238E27FC236}">
                  <a16:creationId xmlns:a16="http://schemas.microsoft.com/office/drawing/2014/main" id="{FEE98E4A-436E-FAED-B353-C5B1CA7997D3}"/>
                </a:ext>
              </a:extLst>
            </p:cNvPr>
            <p:cNvSpPr/>
            <p:nvPr/>
          </p:nvSpPr>
          <p:spPr>
            <a:xfrm>
              <a:off x="8634413" y="5619751"/>
              <a:ext cx="190500" cy="23813"/>
            </a:xfrm>
            <a:custGeom>
              <a:avLst/>
              <a:gdLst/>
              <a:ahLst/>
              <a:cxnLst/>
              <a:rect l="l" t="t" r="r" b="b"/>
              <a:pathLst>
                <a:path w="120" h="15" extrusionOk="0">
                  <a:moveTo>
                    <a:pt x="0" y="0"/>
                  </a:moveTo>
                  <a:lnTo>
                    <a:pt x="0" y="15"/>
                  </a:lnTo>
                  <a:lnTo>
                    <a:pt x="120" y="15"/>
                  </a:lnTo>
                  <a:lnTo>
                    <a:pt x="120"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5" name="Google Shape;5469;p509">
              <a:extLst>
                <a:ext uri="{FF2B5EF4-FFF2-40B4-BE49-F238E27FC236}">
                  <a16:creationId xmlns:a16="http://schemas.microsoft.com/office/drawing/2014/main" id="{223D5BDC-C819-599C-DCF6-9FD4E57D0F7D}"/>
                </a:ext>
              </a:extLst>
            </p:cNvPr>
            <p:cNvSpPr/>
            <p:nvPr/>
          </p:nvSpPr>
          <p:spPr>
            <a:xfrm>
              <a:off x="8826501" y="5546726"/>
              <a:ext cx="561975" cy="25400"/>
            </a:xfrm>
            <a:custGeom>
              <a:avLst/>
              <a:gdLst/>
              <a:ahLst/>
              <a:cxnLst/>
              <a:rect l="l" t="t" r="r" b="b"/>
              <a:pathLst>
                <a:path w="354" h="16" extrusionOk="0">
                  <a:moveTo>
                    <a:pt x="0" y="0"/>
                  </a:moveTo>
                  <a:lnTo>
                    <a:pt x="0" y="16"/>
                  </a:lnTo>
                  <a:lnTo>
                    <a:pt x="354" y="16"/>
                  </a:lnTo>
                  <a:lnTo>
                    <a:pt x="354"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6" name="Google Shape;5470;p509">
              <a:extLst>
                <a:ext uri="{FF2B5EF4-FFF2-40B4-BE49-F238E27FC236}">
                  <a16:creationId xmlns:a16="http://schemas.microsoft.com/office/drawing/2014/main" id="{B5031FB0-A743-B6EC-98FC-44E688F037FE}"/>
                </a:ext>
              </a:extLst>
            </p:cNvPr>
            <p:cNvSpPr/>
            <p:nvPr/>
          </p:nvSpPr>
          <p:spPr>
            <a:xfrm>
              <a:off x="8064501" y="4981576"/>
              <a:ext cx="190500" cy="661988"/>
            </a:xfrm>
            <a:custGeom>
              <a:avLst/>
              <a:gdLst/>
              <a:ahLst/>
              <a:cxnLst/>
              <a:rect l="l" t="t" r="r" b="b"/>
              <a:pathLst>
                <a:path w="120" h="417" extrusionOk="0">
                  <a:moveTo>
                    <a:pt x="0" y="0"/>
                  </a:moveTo>
                  <a:lnTo>
                    <a:pt x="0" y="417"/>
                  </a:lnTo>
                  <a:lnTo>
                    <a:pt x="120" y="417"/>
                  </a:lnTo>
                  <a:lnTo>
                    <a:pt x="120"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7" name="Google Shape;5471;p509">
              <a:extLst>
                <a:ext uri="{FF2B5EF4-FFF2-40B4-BE49-F238E27FC236}">
                  <a16:creationId xmlns:a16="http://schemas.microsoft.com/office/drawing/2014/main" id="{3077DDB5-CD70-CD9D-D89D-419F492A39AB}"/>
                </a:ext>
              </a:extLst>
            </p:cNvPr>
            <p:cNvSpPr/>
            <p:nvPr/>
          </p:nvSpPr>
          <p:spPr>
            <a:xfrm>
              <a:off x="8255001" y="5156201"/>
              <a:ext cx="188913" cy="487363"/>
            </a:xfrm>
            <a:custGeom>
              <a:avLst/>
              <a:gdLst/>
              <a:ahLst/>
              <a:cxnLst/>
              <a:rect l="l" t="t" r="r" b="b"/>
              <a:pathLst>
                <a:path w="119" h="307" extrusionOk="0">
                  <a:moveTo>
                    <a:pt x="0" y="0"/>
                  </a:moveTo>
                  <a:lnTo>
                    <a:pt x="0" y="307"/>
                  </a:lnTo>
                  <a:lnTo>
                    <a:pt x="119" y="307"/>
                  </a:lnTo>
                  <a:lnTo>
                    <a:pt x="119" y="0"/>
                  </a:lnTo>
                  <a:lnTo>
                    <a:pt x="0" y="0"/>
                  </a:lnTo>
                  <a:lnTo>
                    <a:pt x="0" y="0"/>
                  </a:lnTo>
                  <a:close/>
                </a:path>
              </a:pathLst>
            </a:custGeom>
            <a:solidFill>
              <a:srgbClr val="FF8D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8" name="Google Shape;5472;p509">
              <a:extLst>
                <a:ext uri="{FF2B5EF4-FFF2-40B4-BE49-F238E27FC236}">
                  <a16:creationId xmlns:a16="http://schemas.microsoft.com/office/drawing/2014/main" id="{2394DE54-EAAE-1296-0609-EAF1EE492C2B}"/>
                </a:ext>
              </a:extLst>
            </p:cNvPr>
            <p:cNvSpPr/>
            <p:nvPr/>
          </p:nvSpPr>
          <p:spPr>
            <a:xfrm>
              <a:off x="8443913" y="5313363"/>
              <a:ext cx="190500" cy="330200"/>
            </a:xfrm>
            <a:custGeom>
              <a:avLst/>
              <a:gdLst/>
              <a:ahLst/>
              <a:cxnLst/>
              <a:rect l="l" t="t" r="r" b="b"/>
              <a:pathLst>
                <a:path w="120" h="208" extrusionOk="0">
                  <a:moveTo>
                    <a:pt x="0" y="0"/>
                  </a:moveTo>
                  <a:lnTo>
                    <a:pt x="0" y="208"/>
                  </a:lnTo>
                  <a:lnTo>
                    <a:pt x="120" y="208"/>
                  </a:lnTo>
                  <a:lnTo>
                    <a:pt x="120" y="0"/>
                  </a:lnTo>
                  <a:lnTo>
                    <a:pt x="0" y="0"/>
                  </a:lnTo>
                  <a:lnTo>
                    <a:pt x="0" y="0"/>
                  </a:lnTo>
                  <a:close/>
                </a:path>
              </a:pathLst>
            </a:custGeom>
            <a:solidFill>
              <a:srgbClr val="FB526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9" name="Google Shape;5473;p509">
              <a:extLst>
                <a:ext uri="{FF2B5EF4-FFF2-40B4-BE49-F238E27FC236}">
                  <a16:creationId xmlns:a16="http://schemas.microsoft.com/office/drawing/2014/main" id="{B1027A38-62A9-5743-77C1-90233A66E7A2}"/>
                </a:ext>
              </a:extLst>
            </p:cNvPr>
            <p:cNvSpPr/>
            <p:nvPr/>
          </p:nvSpPr>
          <p:spPr>
            <a:xfrm>
              <a:off x="8475663" y="4622801"/>
              <a:ext cx="317500" cy="319088"/>
            </a:xfrm>
            <a:custGeom>
              <a:avLst/>
              <a:gdLst/>
              <a:ahLst/>
              <a:cxnLst/>
              <a:rect l="l" t="t" r="r" b="b"/>
              <a:pathLst>
                <a:path w="331" h="332" extrusionOk="0">
                  <a:moveTo>
                    <a:pt x="331" y="166"/>
                  </a:moveTo>
                  <a:cubicBezTo>
                    <a:pt x="331" y="217"/>
                    <a:pt x="309" y="262"/>
                    <a:pt x="273" y="292"/>
                  </a:cubicBezTo>
                  <a:cubicBezTo>
                    <a:pt x="245" y="317"/>
                    <a:pt x="207" y="332"/>
                    <a:pt x="165" y="332"/>
                  </a:cubicBezTo>
                  <a:cubicBezTo>
                    <a:pt x="124" y="332"/>
                    <a:pt x="86" y="317"/>
                    <a:pt x="58" y="292"/>
                  </a:cubicBezTo>
                  <a:cubicBezTo>
                    <a:pt x="22" y="262"/>
                    <a:pt x="0" y="217"/>
                    <a:pt x="0" y="166"/>
                  </a:cubicBezTo>
                  <a:cubicBezTo>
                    <a:pt x="0" y="74"/>
                    <a:pt x="75" y="0"/>
                    <a:pt x="165" y="0"/>
                  </a:cubicBezTo>
                  <a:cubicBezTo>
                    <a:pt x="256" y="0"/>
                    <a:pt x="331" y="74"/>
                    <a:pt x="331" y="166"/>
                  </a:cubicBezTo>
                </a:path>
              </a:pathLst>
            </a:custGeom>
            <a:solidFill>
              <a:srgbClr val="7E7E7E"/>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0" name="Google Shape;5474;p509">
              <a:extLst>
                <a:ext uri="{FF2B5EF4-FFF2-40B4-BE49-F238E27FC236}">
                  <a16:creationId xmlns:a16="http://schemas.microsoft.com/office/drawing/2014/main" id="{977DE0BA-D243-4AAC-0F52-BC88D0E43F99}"/>
                </a:ext>
              </a:extLst>
            </p:cNvPr>
            <p:cNvSpPr/>
            <p:nvPr/>
          </p:nvSpPr>
          <p:spPr>
            <a:xfrm>
              <a:off x="8451851" y="4597401"/>
              <a:ext cx="366713" cy="368300"/>
            </a:xfrm>
            <a:custGeom>
              <a:avLst/>
              <a:gdLst/>
              <a:ahLst/>
              <a:cxnLst/>
              <a:rect l="l" t="t" r="r" b="b"/>
              <a:pathLst>
                <a:path w="383" h="385" extrusionOk="0">
                  <a:moveTo>
                    <a:pt x="191" y="27"/>
                  </a:moveTo>
                  <a:cubicBezTo>
                    <a:pt x="282" y="27"/>
                    <a:pt x="357" y="102"/>
                    <a:pt x="357" y="193"/>
                  </a:cubicBezTo>
                  <a:cubicBezTo>
                    <a:pt x="357" y="244"/>
                    <a:pt x="335" y="289"/>
                    <a:pt x="299" y="319"/>
                  </a:cubicBezTo>
                  <a:cubicBezTo>
                    <a:pt x="271" y="344"/>
                    <a:pt x="233" y="359"/>
                    <a:pt x="191" y="359"/>
                  </a:cubicBezTo>
                  <a:cubicBezTo>
                    <a:pt x="150" y="359"/>
                    <a:pt x="112" y="344"/>
                    <a:pt x="84" y="319"/>
                  </a:cubicBezTo>
                  <a:cubicBezTo>
                    <a:pt x="48" y="289"/>
                    <a:pt x="26" y="244"/>
                    <a:pt x="26" y="193"/>
                  </a:cubicBezTo>
                  <a:cubicBezTo>
                    <a:pt x="26" y="102"/>
                    <a:pt x="101" y="27"/>
                    <a:pt x="191" y="27"/>
                  </a:cubicBezTo>
                  <a:close/>
                  <a:moveTo>
                    <a:pt x="191" y="0"/>
                  </a:moveTo>
                  <a:cubicBezTo>
                    <a:pt x="86" y="0"/>
                    <a:pt x="0" y="88"/>
                    <a:pt x="0" y="193"/>
                  </a:cubicBezTo>
                  <a:cubicBezTo>
                    <a:pt x="0" y="249"/>
                    <a:pt x="25" y="302"/>
                    <a:pt x="66" y="339"/>
                  </a:cubicBezTo>
                  <a:cubicBezTo>
                    <a:pt x="101" y="369"/>
                    <a:pt x="145" y="385"/>
                    <a:pt x="191" y="385"/>
                  </a:cubicBezTo>
                  <a:cubicBezTo>
                    <a:pt x="238" y="385"/>
                    <a:pt x="282" y="369"/>
                    <a:pt x="317" y="339"/>
                  </a:cubicBezTo>
                  <a:cubicBezTo>
                    <a:pt x="358" y="302"/>
                    <a:pt x="383" y="249"/>
                    <a:pt x="383" y="193"/>
                  </a:cubicBezTo>
                  <a:cubicBezTo>
                    <a:pt x="383" y="88"/>
                    <a:pt x="297" y="0"/>
                    <a:pt x="191"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1" name="Google Shape;5475;p509">
              <a:extLst>
                <a:ext uri="{FF2B5EF4-FFF2-40B4-BE49-F238E27FC236}">
                  <a16:creationId xmlns:a16="http://schemas.microsoft.com/office/drawing/2014/main" id="{31F07527-F5E3-F0CF-86DE-8A2224CA0944}"/>
                </a:ext>
              </a:extLst>
            </p:cNvPr>
            <p:cNvSpPr/>
            <p:nvPr/>
          </p:nvSpPr>
          <p:spPr>
            <a:xfrm>
              <a:off x="8531226" y="4830763"/>
              <a:ext cx="206375" cy="111125"/>
            </a:xfrm>
            <a:custGeom>
              <a:avLst/>
              <a:gdLst/>
              <a:ahLst/>
              <a:cxnLst/>
              <a:rect l="l" t="t" r="r" b="b"/>
              <a:pathLst>
                <a:path w="215" h="116" extrusionOk="0">
                  <a:moveTo>
                    <a:pt x="215" y="76"/>
                  </a:moveTo>
                  <a:cubicBezTo>
                    <a:pt x="187" y="101"/>
                    <a:pt x="149" y="116"/>
                    <a:pt x="108" y="116"/>
                  </a:cubicBezTo>
                  <a:cubicBezTo>
                    <a:pt x="67" y="116"/>
                    <a:pt x="28" y="101"/>
                    <a:pt x="0" y="76"/>
                  </a:cubicBezTo>
                  <a:cubicBezTo>
                    <a:pt x="12" y="33"/>
                    <a:pt x="53" y="0"/>
                    <a:pt x="101" y="0"/>
                  </a:cubicBezTo>
                  <a:cubicBezTo>
                    <a:pt x="115" y="0"/>
                    <a:pt x="115" y="0"/>
                    <a:pt x="115" y="0"/>
                  </a:cubicBezTo>
                  <a:cubicBezTo>
                    <a:pt x="163" y="0"/>
                    <a:pt x="204" y="33"/>
                    <a:pt x="215" y="76"/>
                  </a:cubicBezTo>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2" name="Google Shape;5476;p509">
              <a:extLst>
                <a:ext uri="{FF2B5EF4-FFF2-40B4-BE49-F238E27FC236}">
                  <a16:creationId xmlns:a16="http://schemas.microsoft.com/office/drawing/2014/main" id="{C833BD7D-3811-626C-3186-49D764AD5E93}"/>
                </a:ext>
              </a:extLst>
            </p:cNvPr>
            <p:cNvSpPr/>
            <p:nvPr/>
          </p:nvSpPr>
          <p:spPr>
            <a:xfrm>
              <a:off x="8583613" y="4683126"/>
              <a:ext cx="103188" cy="127000"/>
            </a:xfrm>
            <a:custGeom>
              <a:avLst/>
              <a:gdLst/>
              <a:ahLst/>
              <a:cxnLst/>
              <a:rect l="l" t="t" r="r" b="b"/>
              <a:pathLst>
                <a:path w="107" h="132" extrusionOk="0">
                  <a:moveTo>
                    <a:pt x="53" y="132"/>
                  </a:moveTo>
                  <a:cubicBezTo>
                    <a:pt x="53" y="132"/>
                    <a:pt x="53" y="132"/>
                    <a:pt x="53" y="132"/>
                  </a:cubicBezTo>
                  <a:cubicBezTo>
                    <a:pt x="25" y="132"/>
                    <a:pt x="0" y="108"/>
                    <a:pt x="0" y="79"/>
                  </a:cubicBezTo>
                  <a:cubicBezTo>
                    <a:pt x="0" y="53"/>
                    <a:pt x="0" y="53"/>
                    <a:pt x="0" y="53"/>
                  </a:cubicBezTo>
                  <a:cubicBezTo>
                    <a:pt x="0" y="23"/>
                    <a:pt x="25" y="0"/>
                    <a:pt x="53" y="0"/>
                  </a:cubicBezTo>
                  <a:cubicBezTo>
                    <a:pt x="53" y="0"/>
                    <a:pt x="53" y="0"/>
                    <a:pt x="53" y="0"/>
                  </a:cubicBezTo>
                  <a:cubicBezTo>
                    <a:pt x="83" y="0"/>
                    <a:pt x="107" y="23"/>
                    <a:pt x="107" y="53"/>
                  </a:cubicBezTo>
                  <a:cubicBezTo>
                    <a:pt x="107" y="79"/>
                    <a:pt x="107" y="79"/>
                    <a:pt x="107" y="79"/>
                  </a:cubicBezTo>
                  <a:cubicBezTo>
                    <a:pt x="107" y="108"/>
                    <a:pt x="83" y="132"/>
                    <a:pt x="53" y="132"/>
                  </a:cubicBezTo>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3" name="Google Shape;5477;p509">
              <a:extLst>
                <a:ext uri="{FF2B5EF4-FFF2-40B4-BE49-F238E27FC236}">
                  <a16:creationId xmlns:a16="http://schemas.microsoft.com/office/drawing/2014/main" id="{F520E7A0-E95E-11FD-A9DD-A6BCFB663AD0}"/>
                </a:ext>
              </a:extLst>
            </p:cNvPr>
            <p:cNvSpPr/>
            <p:nvPr/>
          </p:nvSpPr>
          <p:spPr>
            <a:xfrm>
              <a:off x="9015413" y="4451351"/>
              <a:ext cx="758825" cy="952500"/>
            </a:xfrm>
            <a:custGeom>
              <a:avLst/>
              <a:gdLst/>
              <a:ahLst/>
              <a:cxnLst/>
              <a:rect l="l" t="t" r="r" b="b"/>
              <a:pathLst>
                <a:path w="478" h="600" extrusionOk="0">
                  <a:moveTo>
                    <a:pt x="0" y="0"/>
                  </a:moveTo>
                  <a:lnTo>
                    <a:pt x="0" y="600"/>
                  </a:lnTo>
                  <a:lnTo>
                    <a:pt x="478" y="600"/>
                  </a:lnTo>
                  <a:lnTo>
                    <a:pt x="478"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4" name="Google Shape;5478;p509">
              <a:extLst>
                <a:ext uri="{FF2B5EF4-FFF2-40B4-BE49-F238E27FC236}">
                  <a16:creationId xmlns:a16="http://schemas.microsoft.com/office/drawing/2014/main" id="{BC0B3E50-21D9-928F-74C8-EABF2EB74ECA}"/>
                </a:ext>
              </a:extLst>
            </p:cNvPr>
            <p:cNvSpPr/>
            <p:nvPr/>
          </p:nvSpPr>
          <p:spPr>
            <a:xfrm>
              <a:off x="8772526" y="4456113"/>
              <a:ext cx="1377950" cy="1116013"/>
            </a:xfrm>
            <a:custGeom>
              <a:avLst/>
              <a:gdLst/>
              <a:ahLst/>
              <a:cxnLst/>
              <a:rect l="l" t="t" r="r" b="b"/>
              <a:pathLst>
                <a:path w="868" h="703" extrusionOk="0">
                  <a:moveTo>
                    <a:pt x="868" y="23"/>
                  </a:moveTo>
                  <a:lnTo>
                    <a:pt x="415" y="476"/>
                  </a:lnTo>
                  <a:lnTo>
                    <a:pt x="272" y="476"/>
                  </a:lnTo>
                  <a:lnTo>
                    <a:pt x="46" y="703"/>
                  </a:lnTo>
                  <a:lnTo>
                    <a:pt x="0" y="703"/>
                  </a:lnTo>
                  <a:lnTo>
                    <a:pt x="259" y="444"/>
                  </a:lnTo>
                  <a:lnTo>
                    <a:pt x="402" y="444"/>
                  </a:lnTo>
                  <a:lnTo>
                    <a:pt x="845" y="0"/>
                  </a:lnTo>
                  <a:lnTo>
                    <a:pt x="868" y="23"/>
                  </a:lnTo>
                  <a:lnTo>
                    <a:pt x="868" y="23"/>
                  </a:lnTo>
                  <a:close/>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5" name="Google Shape;5479;p509">
              <a:extLst>
                <a:ext uri="{FF2B5EF4-FFF2-40B4-BE49-F238E27FC236}">
                  <a16:creationId xmlns:a16="http://schemas.microsoft.com/office/drawing/2014/main" id="{D922A8DA-5F4D-E2A2-9122-A0B0E95B52A7}"/>
                </a:ext>
              </a:extLst>
            </p:cNvPr>
            <p:cNvSpPr/>
            <p:nvPr/>
          </p:nvSpPr>
          <p:spPr>
            <a:xfrm>
              <a:off x="8494713" y="5032376"/>
              <a:ext cx="360363" cy="25400"/>
            </a:xfrm>
            <a:custGeom>
              <a:avLst/>
              <a:gdLst/>
              <a:ahLst/>
              <a:cxnLst/>
              <a:rect l="l" t="t" r="r" b="b"/>
              <a:pathLst>
                <a:path w="227" h="16" extrusionOk="0">
                  <a:moveTo>
                    <a:pt x="0" y="0"/>
                  </a:moveTo>
                  <a:lnTo>
                    <a:pt x="0" y="16"/>
                  </a:lnTo>
                  <a:lnTo>
                    <a:pt x="227" y="16"/>
                  </a:lnTo>
                  <a:lnTo>
                    <a:pt x="227"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6" name="Google Shape;5480;p509">
              <a:extLst>
                <a:ext uri="{FF2B5EF4-FFF2-40B4-BE49-F238E27FC236}">
                  <a16:creationId xmlns:a16="http://schemas.microsoft.com/office/drawing/2014/main" id="{4CA12B90-1957-D5C8-BE11-578124D39B88}"/>
                </a:ext>
              </a:extLst>
            </p:cNvPr>
            <p:cNvSpPr/>
            <p:nvPr/>
          </p:nvSpPr>
          <p:spPr>
            <a:xfrm>
              <a:off x="8494713" y="5084763"/>
              <a:ext cx="292100" cy="23813"/>
            </a:xfrm>
            <a:custGeom>
              <a:avLst/>
              <a:gdLst/>
              <a:ahLst/>
              <a:cxnLst/>
              <a:rect l="l" t="t" r="r" b="b"/>
              <a:pathLst>
                <a:path w="184" h="15" extrusionOk="0">
                  <a:moveTo>
                    <a:pt x="0" y="0"/>
                  </a:moveTo>
                  <a:lnTo>
                    <a:pt x="0" y="15"/>
                  </a:lnTo>
                  <a:lnTo>
                    <a:pt x="184" y="15"/>
                  </a:lnTo>
                  <a:lnTo>
                    <a:pt x="184"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7" name="Google Shape;5481;p509">
              <a:extLst>
                <a:ext uri="{FF2B5EF4-FFF2-40B4-BE49-F238E27FC236}">
                  <a16:creationId xmlns:a16="http://schemas.microsoft.com/office/drawing/2014/main" id="{4A46B8D8-66A1-FDF9-4A4F-8B79BA4A2A28}"/>
                </a:ext>
              </a:extLst>
            </p:cNvPr>
            <p:cNvSpPr/>
            <p:nvPr/>
          </p:nvSpPr>
          <p:spPr>
            <a:xfrm>
              <a:off x="8494713" y="5133976"/>
              <a:ext cx="241300" cy="25400"/>
            </a:xfrm>
            <a:custGeom>
              <a:avLst/>
              <a:gdLst/>
              <a:ahLst/>
              <a:cxnLst/>
              <a:rect l="l" t="t" r="r" b="b"/>
              <a:pathLst>
                <a:path w="152" h="16" extrusionOk="0">
                  <a:moveTo>
                    <a:pt x="0" y="0"/>
                  </a:moveTo>
                  <a:lnTo>
                    <a:pt x="0" y="16"/>
                  </a:lnTo>
                  <a:lnTo>
                    <a:pt x="152" y="16"/>
                  </a:lnTo>
                  <a:lnTo>
                    <a:pt x="152"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8" name="Google Shape;5482;p509">
              <a:extLst>
                <a:ext uri="{FF2B5EF4-FFF2-40B4-BE49-F238E27FC236}">
                  <a16:creationId xmlns:a16="http://schemas.microsoft.com/office/drawing/2014/main" id="{423044E1-8B6D-4365-B4E1-17831C8F1DB9}"/>
                </a:ext>
              </a:extLst>
            </p:cNvPr>
            <p:cNvSpPr/>
            <p:nvPr/>
          </p:nvSpPr>
          <p:spPr>
            <a:xfrm>
              <a:off x="8443913" y="5032376"/>
              <a:ext cx="25400" cy="25400"/>
            </a:xfrm>
            <a:custGeom>
              <a:avLst/>
              <a:gdLst/>
              <a:ahLst/>
              <a:cxnLst/>
              <a:rect l="l" t="t" r="r" b="b"/>
              <a:pathLst>
                <a:path w="16" h="16" extrusionOk="0">
                  <a:moveTo>
                    <a:pt x="0" y="0"/>
                  </a:moveTo>
                  <a:lnTo>
                    <a:pt x="0" y="16"/>
                  </a:lnTo>
                  <a:lnTo>
                    <a:pt x="16" y="16"/>
                  </a:lnTo>
                  <a:lnTo>
                    <a:pt x="16" y="0"/>
                  </a:lnTo>
                  <a:lnTo>
                    <a:pt x="0"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9" name="Google Shape;5483;p509">
              <a:extLst>
                <a:ext uri="{FF2B5EF4-FFF2-40B4-BE49-F238E27FC236}">
                  <a16:creationId xmlns:a16="http://schemas.microsoft.com/office/drawing/2014/main" id="{61684E76-968A-C7B2-1BE2-D6C8E1394794}"/>
                </a:ext>
              </a:extLst>
            </p:cNvPr>
            <p:cNvSpPr/>
            <p:nvPr/>
          </p:nvSpPr>
          <p:spPr>
            <a:xfrm>
              <a:off x="8443913" y="5084763"/>
              <a:ext cx="25400" cy="23813"/>
            </a:xfrm>
            <a:custGeom>
              <a:avLst/>
              <a:gdLst/>
              <a:ahLst/>
              <a:cxnLst/>
              <a:rect l="l" t="t" r="r" b="b"/>
              <a:pathLst>
                <a:path w="16" h="15" extrusionOk="0">
                  <a:moveTo>
                    <a:pt x="0" y="0"/>
                  </a:moveTo>
                  <a:lnTo>
                    <a:pt x="0" y="15"/>
                  </a:lnTo>
                  <a:lnTo>
                    <a:pt x="16" y="15"/>
                  </a:lnTo>
                  <a:lnTo>
                    <a:pt x="16" y="0"/>
                  </a:lnTo>
                  <a:lnTo>
                    <a:pt x="0" y="0"/>
                  </a:lnTo>
                  <a:lnTo>
                    <a:pt x="0" y="0"/>
                  </a:lnTo>
                  <a:close/>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0" name="Google Shape;5484;p509">
              <a:extLst>
                <a:ext uri="{FF2B5EF4-FFF2-40B4-BE49-F238E27FC236}">
                  <a16:creationId xmlns:a16="http://schemas.microsoft.com/office/drawing/2014/main" id="{3D2A2CFB-3CE3-7678-456F-0262AA8F1C03}"/>
                </a:ext>
              </a:extLst>
            </p:cNvPr>
            <p:cNvSpPr/>
            <p:nvPr/>
          </p:nvSpPr>
          <p:spPr>
            <a:xfrm>
              <a:off x="8994776" y="4386263"/>
              <a:ext cx="39600" cy="36600"/>
            </a:xfrm>
            <a:prstGeom prst="ellipse">
              <a:avLst/>
            </a:prstGeom>
            <a:solidFill>
              <a:srgbClr val="7E7E7E"/>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1" name="Google Shape;5485;p509">
              <a:extLst>
                <a:ext uri="{FF2B5EF4-FFF2-40B4-BE49-F238E27FC236}">
                  <a16:creationId xmlns:a16="http://schemas.microsoft.com/office/drawing/2014/main" id="{84B855BA-8476-CEBA-6153-C195DDDDB826}"/>
                </a:ext>
              </a:extLst>
            </p:cNvPr>
            <p:cNvSpPr/>
            <p:nvPr/>
          </p:nvSpPr>
          <p:spPr>
            <a:xfrm>
              <a:off x="9634538" y="5307013"/>
              <a:ext cx="334963" cy="336550"/>
            </a:xfrm>
            <a:custGeom>
              <a:avLst/>
              <a:gdLst/>
              <a:ahLst/>
              <a:cxnLst/>
              <a:rect l="l" t="t" r="r" b="b"/>
              <a:pathLst>
                <a:path w="350" h="352" extrusionOk="0">
                  <a:moveTo>
                    <a:pt x="350" y="352"/>
                  </a:moveTo>
                  <a:cubicBezTo>
                    <a:pt x="0" y="352"/>
                    <a:pt x="0" y="352"/>
                    <a:pt x="0" y="352"/>
                  </a:cubicBezTo>
                  <a:cubicBezTo>
                    <a:pt x="0" y="0"/>
                    <a:pt x="0" y="0"/>
                    <a:pt x="0" y="0"/>
                  </a:cubicBezTo>
                  <a:cubicBezTo>
                    <a:pt x="193" y="0"/>
                    <a:pt x="350" y="159"/>
                    <a:pt x="350" y="352"/>
                  </a:cubicBezTo>
                </a:path>
              </a:pathLst>
            </a:custGeom>
            <a:solidFill>
              <a:srgbClr val="7E7E7E"/>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2" name="Google Shape;5486;p509">
              <a:extLst>
                <a:ext uri="{FF2B5EF4-FFF2-40B4-BE49-F238E27FC236}">
                  <a16:creationId xmlns:a16="http://schemas.microsoft.com/office/drawing/2014/main" id="{E5318C6B-1859-5187-0714-E96640C4F452}"/>
                </a:ext>
              </a:extLst>
            </p:cNvPr>
            <p:cNvSpPr/>
            <p:nvPr/>
          </p:nvSpPr>
          <p:spPr>
            <a:xfrm>
              <a:off x="9634538" y="5307013"/>
              <a:ext cx="236538" cy="336550"/>
            </a:xfrm>
            <a:custGeom>
              <a:avLst/>
              <a:gdLst/>
              <a:ahLst/>
              <a:cxnLst/>
              <a:rect l="l" t="t" r="r" b="b"/>
              <a:pathLst>
                <a:path w="247" h="352" extrusionOk="0">
                  <a:moveTo>
                    <a:pt x="247" y="104"/>
                  </a:moveTo>
                  <a:cubicBezTo>
                    <a:pt x="0" y="352"/>
                    <a:pt x="0" y="352"/>
                    <a:pt x="0" y="352"/>
                  </a:cubicBezTo>
                  <a:cubicBezTo>
                    <a:pt x="0" y="0"/>
                    <a:pt x="0" y="0"/>
                    <a:pt x="0" y="0"/>
                  </a:cubicBezTo>
                  <a:cubicBezTo>
                    <a:pt x="95" y="0"/>
                    <a:pt x="184" y="40"/>
                    <a:pt x="247" y="104"/>
                  </a:cubicBezTo>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3" name="Google Shape;5487;p509">
              <a:extLst>
                <a:ext uri="{FF2B5EF4-FFF2-40B4-BE49-F238E27FC236}">
                  <a16:creationId xmlns:a16="http://schemas.microsoft.com/office/drawing/2014/main" id="{1923BB25-F3AA-2DA3-1970-4E125D0AE975}"/>
                </a:ext>
              </a:extLst>
            </p:cNvPr>
            <p:cNvSpPr/>
            <p:nvPr/>
          </p:nvSpPr>
          <p:spPr>
            <a:xfrm>
              <a:off x="9296401" y="5307013"/>
              <a:ext cx="338138" cy="336550"/>
            </a:xfrm>
            <a:custGeom>
              <a:avLst/>
              <a:gdLst/>
              <a:ahLst/>
              <a:cxnLst/>
              <a:rect l="l" t="t" r="r" b="b"/>
              <a:pathLst>
                <a:path w="353" h="352" extrusionOk="0">
                  <a:moveTo>
                    <a:pt x="353" y="0"/>
                  </a:moveTo>
                  <a:cubicBezTo>
                    <a:pt x="353" y="352"/>
                    <a:pt x="353" y="352"/>
                    <a:pt x="353" y="352"/>
                  </a:cubicBezTo>
                  <a:cubicBezTo>
                    <a:pt x="0" y="352"/>
                    <a:pt x="0" y="352"/>
                    <a:pt x="0" y="352"/>
                  </a:cubicBezTo>
                  <a:cubicBezTo>
                    <a:pt x="0" y="159"/>
                    <a:pt x="157" y="0"/>
                    <a:pt x="353" y="0"/>
                  </a:cubicBezTo>
                </a:path>
              </a:pathLst>
            </a:custGeom>
            <a:solidFill>
              <a:srgbClr val="FF2C17"/>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4" name="Google Shape;5488;p509">
              <a:extLst>
                <a:ext uri="{FF2B5EF4-FFF2-40B4-BE49-F238E27FC236}">
                  <a16:creationId xmlns:a16="http://schemas.microsoft.com/office/drawing/2014/main" id="{FFF60467-3B24-CF1E-CF9D-E747CA8F0819}"/>
                </a:ext>
              </a:extLst>
            </p:cNvPr>
            <p:cNvSpPr/>
            <p:nvPr/>
          </p:nvSpPr>
          <p:spPr>
            <a:xfrm>
              <a:off x="9634538" y="5407026"/>
              <a:ext cx="334963" cy="236538"/>
            </a:xfrm>
            <a:custGeom>
              <a:avLst/>
              <a:gdLst/>
              <a:ahLst/>
              <a:cxnLst/>
              <a:rect l="l" t="t" r="r" b="b"/>
              <a:pathLst>
                <a:path w="350" h="247" extrusionOk="0">
                  <a:moveTo>
                    <a:pt x="350" y="247"/>
                  </a:moveTo>
                  <a:cubicBezTo>
                    <a:pt x="0" y="247"/>
                    <a:pt x="0" y="247"/>
                    <a:pt x="0" y="247"/>
                  </a:cubicBezTo>
                  <a:cubicBezTo>
                    <a:pt x="248" y="0"/>
                    <a:pt x="248" y="0"/>
                    <a:pt x="248" y="0"/>
                  </a:cubicBezTo>
                  <a:cubicBezTo>
                    <a:pt x="310" y="63"/>
                    <a:pt x="350" y="150"/>
                    <a:pt x="350" y="247"/>
                  </a:cubicBezTo>
                </a:path>
              </a:pathLst>
            </a:custGeom>
            <a:solidFill>
              <a:srgbClr val="FF8D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5" name="Google Shape;5489;p509">
              <a:extLst>
                <a:ext uri="{FF2B5EF4-FFF2-40B4-BE49-F238E27FC236}">
                  <a16:creationId xmlns:a16="http://schemas.microsoft.com/office/drawing/2014/main" id="{65887C69-BB3D-3DAA-3AC9-E43291552A29}"/>
                </a:ext>
              </a:extLst>
            </p:cNvPr>
            <p:cNvSpPr/>
            <p:nvPr/>
          </p:nvSpPr>
          <p:spPr>
            <a:xfrm>
              <a:off x="9248776" y="4648201"/>
              <a:ext cx="358775" cy="25400"/>
            </a:xfrm>
            <a:custGeom>
              <a:avLst/>
              <a:gdLst/>
              <a:ahLst/>
              <a:cxnLst/>
              <a:rect l="l" t="t" r="r" b="b"/>
              <a:pathLst>
                <a:path w="226" h="16" extrusionOk="0">
                  <a:moveTo>
                    <a:pt x="0" y="0"/>
                  </a:moveTo>
                  <a:lnTo>
                    <a:pt x="0" y="16"/>
                  </a:lnTo>
                  <a:lnTo>
                    <a:pt x="226" y="16"/>
                  </a:lnTo>
                  <a:lnTo>
                    <a:pt x="226"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6" name="Google Shape;5490;p509">
              <a:extLst>
                <a:ext uri="{FF2B5EF4-FFF2-40B4-BE49-F238E27FC236}">
                  <a16:creationId xmlns:a16="http://schemas.microsoft.com/office/drawing/2014/main" id="{8700A70C-B784-1673-3A64-10021AE435A8}"/>
                </a:ext>
              </a:extLst>
            </p:cNvPr>
            <p:cNvSpPr/>
            <p:nvPr/>
          </p:nvSpPr>
          <p:spPr>
            <a:xfrm>
              <a:off x="9248776" y="4597401"/>
              <a:ext cx="298450" cy="25400"/>
            </a:xfrm>
            <a:custGeom>
              <a:avLst/>
              <a:gdLst/>
              <a:ahLst/>
              <a:cxnLst/>
              <a:rect l="l" t="t" r="r" b="b"/>
              <a:pathLst>
                <a:path w="188" h="16" extrusionOk="0">
                  <a:moveTo>
                    <a:pt x="0" y="0"/>
                  </a:moveTo>
                  <a:lnTo>
                    <a:pt x="0" y="16"/>
                  </a:lnTo>
                  <a:lnTo>
                    <a:pt x="188" y="16"/>
                  </a:lnTo>
                  <a:lnTo>
                    <a:pt x="188"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7" name="Google Shape;5491;p509">
              <a:extLst>
                <a:ext uri="{FF2B5EF4-FFF2-40B4-BE49-F238E27FC236}">
                  <a16:creationId xmlns:a16="http://schemas.microsoft.com/office/drawing/2014/main" id="{F50CD9DD-1ED6-2BA8-47C6-0BE2EDD81CFE}"/>
                </a:ext>
              </a:extLst>
            </p:cNvPr>
            <p:cNvSpPr/>
            <p:nvPr/>
          </p:nvSpPr>
          <p:spPr>
            <a:xfrm>
              <a:off x="9248776" y="4546601"/>
              <a:ext cx="241300" cy="25400"/>
            </a:xfrm>
            <a:custGeom>
              <a:avLst/>
              <a:gdLst/>
              <a:ahLst/>
              <a:cxnLst/>
              <a:rect l="l" t="t" r="r" b="b"/>
              <a:pathLst>
                <a:path w="152" h="16" extrusionOk="0">
                  <a:moveTo>
                    <a:pt x="0" y="0"/>
                  </a:moveTo>
                  <a:lnTo>
                    <a:pt x="0" y="16"/>
                  </a:lnTo>
                  <a:lnTo>
                    <a:pt x="152" y="16"/>
                  </a:lnTo>
                  <a:lnTo>
                    <a:pt x="152"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8" name="Google Shape;5492;p509">
              <a:extLst>
                <a:ext uri="{FF2B5EF4-FFF2-40B4-BE49-F238E27FC236}">
                  <a16:creationId xmlns:a16="http://schemas.microsoft.com/office/drawing/2014/main" id="{27D11CAB-7536-A0DC-D4C1-32CC42A00D6B}"/>
                </a:ext>
              </a:extLst>
            </p:cNvPr>
            <p:cNvSpPr/>
            <p:nvPr/>
          </p:nvSpPr>
          <p:spPr>
            <a:xfrm>
              <a:off x="9077326" y="4540251"/>
              <a:ext cx="139800" cy="139800"/>
            </a:xfrm>
            <a:prstGeom prst="ellipse">
              <a:avLst/>
            </a:prstGeom>
            <a:solidFill>
              <a:srgbClr val="7E7E7E"/>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9" name="Google Shape;5493;p509">
              <a:extLst>
                <a:ext uri="{FF2B5EF4-FFF2-40B4-BE49-F238E27FC236}">
                  <a16:creationId xmlns:a16="http://schemas.microsoft.com/office/drawing/2014/main" id="{09D65DAE-4B79-E98E-FD1E-B74A4B05BF2A}"/>
                </a:ext>
              </a:extLst>
            </p:cNvPr>
            <p:cNvSpPr/>
            <p:nvPr/>
          </p:nvSpPr>
          <p:spPr>
            <a:xfrm>
              <a:off x="9129713" y="4770438"/>
              <a:ext cx="65088" cy="61913"/>
            </a:xfrm>
            <a:custGeom>
              <a:avLst/>
              <a:gdLst/>
              <a:ahLst/>
              <a:cxnLst/>
              <a:rect l="l" t="t" r="r" b="b"/>
              <a:pathLst>
                <a:path w="41" h="39" extrusionOk="0">
                  <a:moveTo>
                    <a:pt x="0" y="0"/>
                  </a:moveTo>
                  <a:lnTo>
                    <a:pt x="0" y="39"/>
                  </a:lnTo>
                  <a:lnTo>
                    <a:pt x="41" y="39"/>
                  </a:lnTo>
                  <a:lnTo>
                    <a:pt x="41" y="0"/>
                  </a:lnTo>
                  <a:lnTo>
                    <a:pt x="0" y="0"/>
                  </a:lnTo>
                  <a:lnTo>
                    <a:pt x="0" y="0"/>
                  </a:lnTo>
                  <a:close/>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0" name="Google Shape;5494;p509">
              <a:extLst>
                <a:ext uri="{FF2B5EF4-FFF2-40B4-BE49-F238E27FC236}">
                  <a16:creationId xmlns:a16="http://schemas.microsoft.com/office/drawing/2014/main" id="{6A3E5ACE-A5FF-5188-62ED-1E4A817C1A63}"/>
                </a:ext>
              </a:extLst>
            </p:cNvPr>
            <p:cNvSpPr/>
            <p:nvPr/>
          </p:nvSpPr>
          <p:spPr>
            <a:xfrm>
              <a:off x="9218613" y="4770438"/>
              <a:ext cx="63500" cy="61913"/>
            </a:xfrm>
            <a:custGeom>
              <a:avLst/>
              <a:gdLst/>
              <a:ahLst/>
              <a:cxnLst/>
              <a:rect l="l" t="t" r="r" b="b"/>
              <a:pathLst>
                <a:path w="40" h="39" extrusionOk="0">
                  <a:moveTo>
                    <a:pt x="0" y="0"/>
                  </a:moveTo>
                  <a:lnTo>
                    <a:pt x="0" y="39"/>
                  </a:lnTo>
                  <a:lnTo>
                    <a:pt x="40" y="39"/>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1" name="Google Shape;5495;p509">
              <a:extLst>
                <a:ext uri="{FF2B5EF4-FFF2-40B4-BE49-F238E27FC236}">
                  <a16:creationId xmlns:a16="http://schemas.microsoft.com/office/drawing/2014/main" id="{2CFC8E86-B8EF-2F6F-49FE-951F56C0C2BC}"/>
                </a:ext>
              </a:extLst>
            </p:cNvPr>
            <p:cNvSpPr/>
            <p:nvPr/>
          </p:nvSpPr>
          <p:spPr>
            <a:xfrm>
              <a:off x="9307513" y="4770438"/>
              <a:ext cx="63500" cy="61913"/>
            </a:xfrm>
            <a:custGeom>
              <a:avLst/>
              <a:gdLst/>
              <a:ahLst/>
              <a:cxnLst/>
              <a:rect l="l" t="t" r="r" b="b"/>
              <a:pathLst>
                <a:path w="40" h="39" extrusionOk="0">
                  <a:moveTo>
                    <a:pt x="0" y="0"/>
                  </a:moveTo>
                  <a:lnTo>
                    <a:pt x="0" y="39"/>
                  </a:lnTo>
                  <a:lnTo>
                    <a:pt x="40" y="39"/>
                  </a:lnTo>
                  <a:lnTo>
                    <a:pt x="40"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2" name="Google Shape;5496;p509">
              <a:extLst>
                <a:ext uri="{FF2B5EF4-FFF2-40B4-BE49-F238E27FC236}">
                  <a16:creationId xmlns:a16="http://schemas.microsoft.com/office/drawing/2014/main" id="{A99D2542-D5E4-6640-3ED1-2CED4DA13D20}"/>
                </a:ext>
              </a:extLst>
            </p:cNvPr>
            <p:cNvSpPr/>
            <p:nvPr/>
          </p:nvSpPr>
          <p:spPr>
            <a:xfrm>
              <a:off x="9396413" y="4770438"/>
              <a:ext cx="63500" cy="61913"/>
            </a:xfrm>
            <a:custGeom>
              <a:avLst/>
              <a:gdLst/>
              <a:ahLst/>
              <a:cxnLst/>
              <a:rect l="l" t="t" r="r" b="b"/>
              <a:pathLst>
                <a:path w="40" h="39" extrusionOk="0">
                  <a:moveTo>
                    <a:pt x="0" y="0"/>
                  </a:moveTo>
                  <a:lnTo>
                    <a:pt x="0" y="39"/>
                  </a:lnTo>
                  <a:lnTo>
                    <a:pt x="40" y="39"/>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3" name="Google Shape;5497;p509">
              <a:extLst>
                <a:ext uri="{FF2B5EF4-FFF2-40B4-BE49-F238E27FC236}">
                  <a16:creationId xmlns:a16="http://schemas.microsoft.com/office/drawing/2014/main" id="{91843A01-192E-15C8-3D3C-93241F29A6E5}"/>
                </a:ext>
              </a:extLst>
            </p:cNvPr>
            <p:cNvSpPr/>
            <p:nvPr/>
          </p:nvSpPr>
          <p:spPr>
            <a:xfrm>
              <a:off x="9485313" y="4770438"/>
              <a:ext cx="61913" cy="61913"/>
            </a:xfrm>
            <a:custGeom>
              <a:avLst/>
              <a:gdLst/>
              <a:ahLst/>
              <a:cxnLst/>
              <a:rect l="l" t="t" r="r" b="b"/>
              <a:pathLst>
                <a:path w="39" h="39" extrusionOk="0">
                  <a:moveTo>
                    <a:pt x="0" y="0"/>
                  </a:moveTo>
                  <a:lnTo>
                    <a:pt x="0" y="39"/>
                  </a:lnTo>
                  <a:lnTo>
                    <a:pt x="39" y="39"/>
                  </a:lnTo>
                  <a:lnTo>
                    <a:pt x="39"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4" name="Google Shape;5498;p509">
              <a:extLst>
                <a:ext uri="{FF2B5EF4-FFF2-40B4-BE49-F238E27FC236}">
                  <a16:creationId xmlns:a16="http://schemas.microsoft.com/office/drawing/2014/main" id="{0B544E97-2BCA-07AC-358E-E622A4E40BF2}"/>
                </a:ext>
              </a:extLst>
            </p:cNvPr>
            <p:cNvSpPr/>
            <p:nvPr/>
          </p:nvSpPr>
          <p:spPr>
            <a:xfrm>
              <a:off x="9129713" y="4857751"/>
              <a:ext cx="65088" cy="63500"/>
            </a:xfrm>
            <a:custGeom>
              <a:avLst/>
              <a:gdLst/>
              <a:ahLst/>
              <a:cxnLst/>
              <a:rect l="l" t="t" r="r" b="b"/>
              <a:pathLst>
                <a:path w="41" h="40" extrusionOk="0">
                  <a:moveTo>
                    <a:pt x="0" y="0"/>
                  </a:moveTo>
                  <a:lnTo>
                    <a:pt x="0" y="40"/>
                  </a:lnTo>
                  <a:lnTo>
                    <a:pt x="41" y="40"/>
                  </a:lnTo>
                  <a:lnTo>
                    <a:pt x="41"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5" name="Google Shape;5499;p509">
              <a:extLst>
                <a:ext uri="{FF2B5EF4-FFF2-40B4-BE49-F238E27FC236}">
                  <a16:creationId xmlns:a16="http://schemas.microsoft.com/office/drawing/2014/main" id="{00B6F382-4E5B-40EF-F7CE-84E85CD99CFF}"/>
                </a:ext>
              </a:extLst>
            </p:cNvPr>
            <p:cNvSpPr/>
            <p:nvPr/>
          </p:nvSpPr>
          <p:spPr>
            <a:xfrm>
              <a:off x="9218613" y="48577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6" name="Google Shape;5500;p509">
              <a:extLst>
                <a:ext uri="{FF2B5EF4-FFF2-40B4-BE49-F238E27FC236}">
                  <a16:creationId xmlns:a16="http://schemas.microsoft.com/office/drawing/2014/main" id="{A05FD51E-D2C3-D1EE-69F3-C522D741D80A}"/>
                </a:ext>
              </a:extLst>
            </p:cNvPr>
            <p:cNvSpPr/>
            <p:nvPr/>
          </p:nvSpPr>
          <p:spPr>
            <a:xfrm>
              <a:off x="9307513" y="48577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7" name="Google Shape;5501;p509">
              <a:extLst>
                <a:ext uri="{FF2B5EF4-FFF2-40B4-BE49-F238E27FC236}">
                  <a16:creationId xmlns:a16="http://schemas.microsoft.com/office/drawing/2014/main" id="{14B73116-01A2-2C81-FFCE-99D08818CA52}"/>
                </a:ext>
              </a:extLst>
            </p:cNvPr>
            <p:cNvSpPr/>
            <p:nvPr/>
          </p:nvSpPr>
          <p:spPr>
            <a:xfrm>
              <a:off x="9396413" y="48577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8" name="Google Shape;5502;p509">
              <a:extLst>
                <a:ext uri="{FF2B5EF4-FFF2-40B4-BE49-F238E27FC236}">
                  <a16:creationId xmlns:a16="http://schemas.microsoft.com/office/drawing/2014/main" id="{E8283F5C-3A9C-C0B3-6DEB-9226F3DAE03F}"/>
                </a:ext>
              </a:extLst>
            </p:cNvPr>
            <p:cNvSpPr/>
            <p:nvPr/>
          </p:nvSpPr>
          <p:spPr>
            <a:xfrm>
              <a:off x="9485313" y="4857751"/>
              <a:ext cx="61913" cy="63500"/>
            </a:xfrm>
            <a:custGeom>
              <a:avLst/>
              <a:gdLst/>
              <a:ahLst/>
              <a:cxnLst/>
              <a:rect l="l" t="t" r="r" b="b"/>
              <a:pathLst>
                <a:path w="39" h="40" extrusionOk="0">
                  <a:moveTo>
                    <a:pt x="0" y="0"/>
                  </a:moveTo>
                  <a:lnTo>
                    <a:pt x="0" y="40"/>
                  </a:lnTo>
                  <a:lnTo>
                    <a:pt x="39" y="40"/>
                  </a:lnTo>
                  <a:lnTo>
                    <a:pt x="39"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9" name="Google Shape;5503;p509">
              <a:extLst>
                <a:ext uri="{FF2B5EF4-FFF2-40B4-BE49-F238E27FC236}">
                  <a16:creationId xmlns:a16="http://schemas.microsoft.com/office/drawing/2014/main" id="{3F4CB8DF-8F41-3E16-8719-F31A5FC5D8A8}"/>
                </a:ext>
              </a:extLst>
            </p:cNvPr>
            <p:cNvSpPr/>
            <p:nvPr/>
          </p:nvSpPr>
          <p:spPr>
            <a:xfrm>
              <a:off x="9129713" y="4946651"/>
              <a:ext cx="65088" cy="63500"/>
            </a:xfrm>
            <a:custGeom>
              <a:avLst/>
              <a:gdLst/>
              <a:ahLst/>
              <a:cxnLst/>
              <a:rect l="l" t="t" r="r" b="b"/>
              <a:pathLst>
                <a:path w="41" h="40" extrusionOk="0">
                  <a:moveTo>
                    <a:pt x="0" y="0"/>
                  </a:moveTo>
                  <a:lnTo>
                    <a:pt x="0" y="40"/>
                  </a:lnTo>
                  <a:lnTo>
                    <a:pt x="41" y="40"/>
                  </a:lnTo>
                  <a:lnTo>
                    <a:pt x="41"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0" name="Google Shape;5504;p509">
              <a:extLst>
                <a:ext uri="{FF2B5EF4-FFF2-40B4-BE49-F238E27FC236}">
                  <a16:creationId xmlns:a16="http://schemas.microsoft.com/office/drawing/2014/main" id="{2100E62E-23B0-9CD5-D634-F5634F4D4E0A}"/>
                </a:ext>
              </a:extLst>
            </p:cNvPr>
            <p:cNvSpPr/>
            <p:nvPr/>
          </p:nvSpPr>
          <p:spPr>
            <a:xfrm>
              <a:off x="9218613" y="49466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1" name="Google Shape;5505;p509">
              <a:extLst>
                <a:ext uri="{FF2B5EF4-FFF2-40B4-BE49-F238E27FC236}">
                  <a16:creationId xmlns:a16="http://schemas.microsoft.com/office/drawing/2014/main" id="{9D85CBA2-97DE-3947-4ABC-136F4C7D8A93}"/>
                </a:ext>
              </a:extLst>
            </p:cNvPr>
            <p:cNvSpPr/>
            <p:nvPr/>
          </p:nvSpPr>
          <p:spPr>
            <a:xfrm>
              <a:off x="9307513" y="49466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2" name="Google Shape;5506;p509">
              <a:extLst>
                <a:ext uri="{FF2B5EF4-FFF2-40B4-BE49-F238E27FC236}">
                  <a16:creationId xmlns:a16="http://schemas.microsoft.com/office/drawing/2014/main" id="{3B74BDAE-E352-7489-933E-976E57E621FD}"/>
                </a:ext>
              </a:extLst>
            </p:cNvPr>
            <p:cNvSpPr/>
            <p:nvPr/>
          </p:nvSpPr>
          <p:spPr>
            <a:xfrm>
              <a:off x="9129713" y="5035551"/>
              <a:ext cx="65088" cy="63500"/>
            </a:xfrm>
            <a:custGeom>
              <a:avLst/>
              <a:gdLst/>
              <a:ahLst/>
              <a:cxnLst/>
              <a:rect l="l" t="t" r="r" b="b"/>
              <a:pathLst>
                <a:path w="41" h="40" extrusionOk="0">
                  <a:moveTo>
                    <a:pt x="0" y="0"/>
                  </a:moveTo>
                  <a:lnTo>
                    <a:pt x="0" y="40"/>
                  </a:lnTo>
                  <a:lnTo>
                    <a:pt x="41" y="40"/>
                  </a:lnTo>
                  <a:lnTo>
                    <a:pt x="41" y="0"/>
                  </a:lnTo>
                  <a:lnTo>
                    <a:pt x="0" y="0"/>
                  </a:lnTo>
                  <a:lnTo>
                    <a:pt x="0" y="0"/>
                  </a:lnTo>
                  <a:close/>
                </a:path>
              </a:pathLst>
            </a:custGeom>
            <a:solidFill>
              <a:srgbClr val="BBBBB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3" name="Google Shape;5507;p509">
              <a:extLst>
                <a:ext uri="{FF2B5EF4-FFF2-40B4-BE49-F238E27FC236}">
                  <a16:creationId xmlns:a16="http://schemas.microsoft.com/office/drawing/2014/main" id="{D40942F1-43A8-B6EE-27B7-F651FD2D89E2}"/>
                </a:ext>
              </a:extLst>
            </p:cNvPr>
            <p:cNvSpPr/>
            <p:nvPr/>
          </p:nvSpPr>
          <p:spPr>
            <a:xfrm>
              <a:off x="9218613" y="50355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4" name="Google Shape;5508;p509">
              <a:extLst>
                <a:ext uri="{FF2B5EF4-FFF2-40B4-BE49-F238E27FC236}">
                  <a16:creationId xmlns:a16="http://schemas.microsoft.com/office/drawing/2014/main" id="{684E2894-C472-97B3-38BD-97B634DD4209}"/>
                </a:ext>
              </a:extLst>
            </p:cNvPr>
            <p:cNvSpPr/>
            <p:nvPr/>
          </p:nvSpPr>
          <p:spPr>
            <a:xfrm>
              <a:off x="9307513" y="50355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5" name="Google Shape;5509;p509">
              <a:extLst>
                <a:ext uri="{FF2B5EF4-FFF2-40B4-BE49-F238E27FC236}">
                  <a16:creationId xmlns:a16="http://schemas.microsoft.com/office/drawing/2014/main" id="{ACBFBE59-AE2D-447F-9F7F-4AAFB4FE75B2}"/>
                </a:ext>
              </a:extLst>
            </p:cNvPr>
            <p:cNvSpPr/>
            <p:nvPr/>
          </p:nvSpPr>
          <p:spPr>
            <a:xfrm>
              <a:off x="9396413" y="4946651"/>
              <a:ext cx="63500" cy="63500"/>
            </a:xfrm>
            <a:custGeom>
              <a:avLst/>
              <a:gdLst/>
              <a:ahLst/>
              <a:cxnLst/>
              <a:rect l="l" t="t" r="r" b="b"/>
              <a:pathLst>
                <a:path w="40" h="40" extrusionOk="0">
                  <a:moveTo>
                    <a:pt x="0" y="0"/>
                  </a:moveTo>
                  <a:lnTo>
                    <a:pt x="0" y="40"/>
                  </a:lnTo>
                  <a:lnTo>
                    <a:pt x="40" y="40"/>
                  </a:lnTo>
                  <a:lnTo>
                    <a:pt x="40"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6" name="Google Shape;5510;p509">
              <a:extLst>
                <a:ext uri="{FF2B5EF4-FFF2-40B4-BE49-F238E27FC236}">
                  <a16:creationId xmlns:a16="http://schemas.microsoft.com/office/drawing/2014/main" id="{87F5382D-0356-09D9-6D93-5634B1D4A8DF}"/>
                </a:ext>
              </a:extLst>
            </p:cNvPr>
            <p:cNvSpPr/>
            <p:nvPr/>
          </p:nvSpPr>
          <p:spPr>
            <a:xfrm>
              <a:off x="9485313" y="4946651"/>
              <a:ext cx="61913" cy="63500"/>
            </a:xfrm>
            <a:custGeom>
              <a:avLst/>
              <a:gdLst/>
              <a:ahLst/>
              <a:cxnLst/>
              <a:rect l="l" t="t" r="r" b="b"/>
              <a:pathLst>
                <a:path w="39" h="40" extrusionOk="0">
                  <a:moveTo>
                    <a:pt x="0" y="0"/>
                  </a:moveTo>
                  <a:lnTo>
                    <a:pt x="0" y="40"/>
                  </a:lnTo>
                  <a:lnTo>
                    <a:pt x="39" y="40"/>
                  </a:lnTo>
                  <a:lnTo>
                    <a:pt x="39" y="0"/>
                  </a:lnTo>
                  <a:lnTo>
                    <a:pt x="0" y="0"/>
                  </a:lnTo>
                  <a:lnTo>
                    <a:pt x="0" y="0"/>
                  </a:lnTo>
                  <a:close/>
                </a:path>
              </a:pathLst>
            </a:custGeom>
            <a:solidFill>
              <a:srgbClr val="DFDFD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7" name="Google Shape;5511;p509">
              <a:extLst>
                <a:ext uri="{FF2B5EF4-FFF2-40B4-BE49-F238E27FC236}">
                  <a16:creationId xmlns:a16="http://schemas.microsoft.com/office/drawing/2014/main" id="{377C0647-1644-3704-5CD3-62B9706BB09B}"/>
                </a:ext>
              </a:extLst>
            </p:cNvPr>
            <p:cNvSpPr/>
            <p:nvPr/>
          </p:nvSpPr>
          <p:spPr>
            <a:xfrm>
              <a:off x="10001251" y="4451351"/>
              <a:ext cx="152400" cy="152400"/>
            </a:xfrm>
            <a:custGeom>
              <a:avLst/>
              <a:gdLst/>
              <a:ahLst/>
              <a:cxnLst/>
              <a:rect l="l" t="t" r="r" b="b"/>
              <a:pathLst>
                <a:path w="96" h="96" extrusionOk="0">
                  <a:moveTo>
                    <a:pt x="96" y="96"/>
                  </a:moveTo>
                  <a:lnTo>
                    <a:pt x="64" y="96"/>
                  </a:lnTo>
                  <a:lnTo>
                    <a:pt x="64" y="33"/>
                  </a:lnTo>
                  <a:lnTo>
                    <a:pt x="0" y="33"/>
                  </a:lnTo>
                  <a:lnTo>
                    <a:pt x="0" y="0"/>
                  </a:lnTo>
                  <a:lnTo>
                    <a:pt x="96" y="0"/>
                  </a:lnTo>
                  <a:lnTo>
                    <a:pt x="96" y="96"/>
                  </a:lnTo>
                  <a:lnTo>
                    <a:pt x="96" y="96"/>
                  </a:lnTo>
                  <a:close/>
                </a:path>
              </a:pathLst>
            </a:custGeom>
            <a:solidFill>
              <a:srgbClr val="FFB7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182" name="Rectangle 1181">
            <a:extLst>
              <a:ext uri="{FF2B5EF4-FFF2-40B4-BE49-F238E27FC236}">
                <a16:creationId xmlns:a16="http://schemas.microsoft.com/office/drawing/2014/main" id="{F82C0A20-15E5-1068-C5B9-BEB920DE3C53}"/>
              </a:ext>
            </a:extLst>
          </p:cNvPr>
          <p:cNvSpPr/>
          <p:nvPr/>
        </p:nvSpPr>
        <p:spPr>
          <a:xfrm>
            <a:off x="0" y="6413812"/>
            <a:ext cx="12205597" cy="44976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100" b="1" i="1" dirty="0">
                <a:solidFill>
                  <a:srgbClr val="3A8DC2"/>
                </a:solidFill>
              </a:rPr>
              <a:t>What this means </a:t>
            </a:r>
            <a:br>
              <a:rPr lang="en-US" sz="1100" b="1" i="1" dirty="0">
                <a:solidFill>
                  <a:srgbClr val="3A8DC2"/>
                </a:solidFill>
              </a:rPr>
            </a:br>
            <a:r>
              <a:rPr lang="en-US" sz="1100" b="1" i="1" dirty="0">
                <a:solidFill>
                  <a:srgbClr val="3A8DC2"/>
                </a:solidFill>
              </a:rPr>
              <a:t>for carriers…</a:t>
            </a:r>
          </a:p>
        </p:txBody>
      </p:sp>
      <p:sp>
        <p:nvSpPr>
          <p:cNvPr id="4" name="Slide Number Placeholder 3">
            <a:extLst>
              <a:ext uri="{FF2B5EF4-FFF2-40B4-BE49-F238E27FC236}">
                <a16:creationId xmlns:a16="http://schemas.microsoft.com/office/drawing/2014/main" id="{F760665D-EF64-27A5-56B0-7F269208F8A6}"/>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6</a:t>
            </a:fld>
            <a:endParaRPr lang="en-US"/>
          </a:p>
        </p:txBody>
      </p:sp>
      <p:grpSp>
        <p:nvGrpSpPr>
          <p:cNvPr id="1179" name="Group 1178">
            <a:extLst>
              <a:ext uri="{FF2B5EF4-FFF2-40B4-BE49-F238E27FC236}">
                <a16:creationId xmlns:a16="http://schemas.microsoft.com/office/drawing/2014/main" id="{43E7F28B-45CA-2AB5-C5E5-43C578820CF1}"/>
              </a:ext>
            </a:extLst>
          </p:cNvPr>
          <p:cNvGrpSpPr/>
          <p:nvPr/>
        </p:nvGrpSpPr>
        <p:grpSpPr>
          <a:xfrm>
            <a:off x="502005" y="1403452"/>
            <a:ext cx="11300022" cy="727795"/>
            <a:chOff x="502005" y="1316137"/>
            <a:chExt cx="11300022" cy="727795"/>
          </a:xfrm>
        </p:grpSpPr>
        <p:sp>
          <p:nvSpPr>
            <p:cNvPr id="1180" name="TextBox 1179">
              <a:extLst>
                <a:ext uri="{FF2B5EF4-FFF2-40B4-BE49-F238E27FC236}">
                  <a16:creationId xmlns:a16="http://schemas.microsoft.com/office/drawing/2014/main" id="{BD9F5D7C-5D11-B6E7-8273-24C08A755A7B}"/>
                </a:ext>
              </a:extLst>
            </p:cNvPr>
            <p:cNvSpPr txBox="1"/>
            <p:nvPr/>
          </p:nvSpPr>
          <p:spPr>
            <a:xfrm>
              <a:off x="502005" y="1316147"/>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bg1"/>
                  </a:solidFill>
                  <a:effectLst/>
                  <a:uLnTx/>
                  <a:uFillTx/>
                  <a:latin typeface="Arial"/>
                  <a:ea typeface="+mn-ea"/>
                  <a:cs typeface="Arial"/>
                </a:rPr>
                <a:t>RFP Intake</a:t>
              </a:r>
              <a:endParaRPr kumimoji="0" lang="en-GB" sz="1200" b="1" i="0" u="none" strike="noStrike" kern="1200" cap="none" spc="0" normalizeH="0" baseline="0" noProof="0" dirty="0">
                <a:ln>
                  <a:noFill/>
                </a:ln>
                <a:solidFill>
                  <a:schemeClr val="bg1"/>
                </a:solidFill>
                <a:effectLst/>
                <a:uLnTx/>
                <a:uFillTx/>
                <a:latin typeface="Arial"/>
                <a:ea typeface="+mn-ea"/>
                <a:cs typeface="+mn-cs"/>
              </a:endParaRPr>
            </a:p>
          </p:txBody>
        </p:sp>
        <p:sp>
          <p:nvSpPr>
            <p:cNvPr id="1188" name="TextBox 1187">
              <a:extLst>
                <a:ext uri="{FF2B5EF4-FFF2-40B4-BE49-F238E27FC236}">
                  <a16:creationId xmlns:a16="http://schemas.microsoft.com/office/drawing/2014/main" id="{1F63350F-73FD-22FD-8191-71E23D2F401F}"/>
                </a:ext>
              </a:extLst>
            </p:cNvPr>
            <p:cNvSpPr txBox="1"/>
            <p:nvPr/>
          </p:nvSpPr>
          <p:spPr>
            <a:xfrm>
              <a:off x="2157164"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
                  <a:srgbClr val="DB536A"/>
                </a:buClr>
                <a:buSzTx/>
                <a:buFontTx/>
                <a:buNone/>
                <a:tabLst/>
                <a:defRPr/>
              </a:pPr>
              <a:r>
                <a:rPr kumimoji="0" lang="en-US" sz="1200" b="1" i="0" u="none" strike="noStrike" kern="1200" cap="none" spc="0" normalizeH="0" baseline="0" noProof="0">
                  <a:ln>
                    <a:noFill/>
                  </a:ln>
                  <a:solidFill>
                    <a:schemeClr val="bg1"/>
                  </a:solidFill>
                  <a:effectLst/>
                  <a:uLnTx/>
                  <a:uFillTx/>
                  <a:latin typeface="Arial"/>
                  <a:ea typeface="Helvetica Neue"/>
                  <a:cs typeface="Helvetica Neue"/>
                  <a:sym typeface="Helvetica Neue"/>
                </a:rPr>
                <a:t>Data Preparation and Validation</a:t>
              </a:r>
            </a:p>
          </p:txBody>
        </p:sp>
        <p:cxnSp>
          <p:nvCxnSpPr>
            <p:cNvPr id="1196" name="Straight Arrow Connector 1195">
              <a:extLst>
                <a:ext uri="{FF2B5EF4-FFF2-40B4-BE49-F238E27FC236}">
                  <a16:creationId xmlns:a16="http://schemas.microsoft.com/office/drawing/2014/main" id="{77D89BCF-B072-2C1F-BC91-A6255FE6018A}"/>
                </a:ext>
              </a:extLst>
            </p:cNvPr>
            <p:cNvCxnSpPr>
              <a:cxnSpLocks/>
            </p:cNvCxnSpPr>
            <p:nvPr/>
          </p:nvCxnSpPr>
          <p:spPr>
            <a:xfrm flipV="1">
              <a:off x="1871068" y="1680032"/>
              <a:ext cx="286097" cy="1"/>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sp>
          <p:nvSpPr>
            <p:cNvPr id="1197" name="TextBox 1196">
              <a:extLst>
                <a:ext uri="{FF2B5EF4-FFF2-40B4-BE49-F238E27FC236}">
                  <a16:creationId xmlns:a16="http://schemas.microsoft.com/office/drawing/2014/main" id="{BD05A263-A6F7-167B-69EC-DC96EAE783C6}"/>
                </a:ext>
              </a:extLst>
            </p:cNvPr>
            <p:cNvSpPr txBox="1"/>
            <p:nvPr/>
          </p:nvSpPr>
          <p:spPr>
            <a:xfrm>
              <a:off x="8777801"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chemeClr val="bg1"/>
                  </a:solidFill>
                  <a:effectLst/>
                  <a:uLnTx/>
                  <a:uFillTx/>
                  <a:latin typeface="Arial"/>
                  <a:ea typeface="+mn-ea"/>
                  <a:cs typeface="Arial"/>
                </a:rPr>
                <a:t>Notification of Sale</a:t>
              </a:r>
              <a:endParaRPr kumimoji="0" lang="en-US" sz="1200" b="1" i="0" u="none" strike="noStrike" kern="1200" cap="none" spc="0" normalizeH="0" baseline="0" noProof="0">
                <a:ln>
                  <a:noFill/>
                </a:ln>
                <a:solidFill>
                  <a:schemeClr val="bg1"/>
                </a:solidFill>
                <a:effectLst/>
                <a:uLnTx/>
                <a:uFillTx/>
                <a:latin typeface="Arial"/>
                <a:ea typeface="+mn-ea"/>
                <a:cs typeface="+mn-cs"/>
              </a:endParaRPr>
            </a:p>
          </p:txBody>
        </p:sp>
        <p:sp>
          <p:nvSpPr>
            <p:cNvPr id="1198" name="TextBox 1197">
              <a:extLst>
                <a:ext uri="{FF2B5EF4-FFF2-40B4-BE49-F238E27FC236}">
                  <a16:creationId xmlns:a16="http://schemas.microsoft.com/office/drawing/2014/main" id="{72B6F443-D559-85B4-78F4-FF5B46CAC1BF}"/>
                </a:ext>
              </a:extLst>
            </p:cNvPr>
            <p:cNvSpPr txBox="1"/>
            <p:nvPr/>
          </p:nvSpPr>
          <p:spPr>
            <a:xfrm>
              <a:off x="5467482"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lvl="0">
                <a:defRPr/>
              </a:pPr>
              <a:r>
                <a:rPr lang="en-GB" sz="1200" b="1" i="0">
                  <a:solidFill>
                    <a:schemeClr val="bg1"/>
                  </a:solidFill>
                  <a:cs typeface="Arial"/>
                </a:rPr>
                <a:t>Underwriting </a:t>
              </a:r>
              <a:endParaRPr lang="en-US" sz="1200" b="1" i="0">
                <a:solidFill>
                  <a:schemeClr val="bg1"/>
                </a:solidFill>
              </a:endParaRPr>
            </a:p>
          </p:txBody>
        </p:sp>
        <p:sp>
          <p:nvSpPr>
            <p:cNvPr id="1199" name="TextBox 1198">
              <a:extLst>
                <a:ext uri="{FF2B5EF4-FFF2-40B4-BE49-F238E27FC236}">
                  <a16:creationId xmlns:a16="http://schemas.microsoft.com/office/drawing/2014/main" id="{FD57EC55-0B23-86B9-CFBE-75008FD01FB3}"/>
                </a:ext>
              </a:extLst>
            </p:cNvPr>
            <p:cNvSpPr txBox="1"/>
            <p:nvPr/>
          </p:nvSpPr>
          <p:spPr>
            <a:xfrm>
              <a:off x="7122642" y="1316146"/>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bg1"/>
                  </a:solidFill>
                  <a:effectLst/>
                  <a:uLnTx/>
                  <a:uFillTx/>
                  <a:latin typeface="Arial"/>
                  <a:ea typeface="+mn-ea"/>
                  <a:cs typeface="+mn-cs"/>
                </a:rPr>
                <a:t>Proposal Generation</a:t>
              </a:r>
            </a:p>
          </p:txBody>
        </p:sp>
        <p:sp>
          <p:nvSpPr>
            <p:cNvPr id="1200" name="TextBox 1199">
              <a:extLst>
                <a:ext uri="{FF2B5EF4-FFF2-40B4-BE49-F238E27FC236}">
                  <a16:creationId xmlns:a16="http://schemas.microsoft.com/office/drawing/2014/main" id="{22780628-FB67-6AD3-5BAA-8F983F1B5041}"/>
                </a:ext>
              </a:extLst>
            </p:cNvPr>
            <p:cNvSpPr txBox="1"/>
            <p:nvPr/>
          </p:nvSpPr>
          <p:spPr>
            <a:xfrm>
              <a:off x="3812324" y="1316137"/>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defPPr>
                <a:defRPr lang="en-US"/>
              </a:defPPr>
              <a:lvl1pPr algn="ctr">
                <a:defRPr sz="1000" i="1"/>
              </a:lvl1pPr>
            </a:lstStyle>
            <a:p>
              <a:pPr lvl="0">
                <a:defRPr/>
              </a:pPr>
              <a:r>
                <a:rPr lang="en-US" sz="1200" b="1" i="0" dirty="0">
                  <a:solidFill>
                    <a:schemeClr val="bg1"/>
                  </a:solidFill>
                </a:rPr>
                <a:t>Plan Configuration</a:t>
              </a:r>
            </a:p>
          </p:txBody>
        </p:sp>
        <p:sp>
          <p:nvSpPr>
            <p:cNvPr id="1201" name="TextBox 1200">
              <a:extLst>
                <a:ext uri="{FF2B5EF4-FFF2-40B4-BE49-F238E27FC236}">
                  <a16:creationId xmlns:a16="http://schemas.microsoft.com/office/drawing/2014/main" id="{86883A7A-0887-7B88-4CDF-ACB28863B143}"/>
                </a:ext>
              </a:extLst>
            </p:cNvPr>
            <p:cNvSpPr txBox="1"/>
            <p:nvPr/>
          </p:nvSpPr>
          <p:spPr>
            <a:xfrm>
              <a:off x="10432964" y="1316161"/>
              <a:ext cx="1369063" cy="727771"/>
            </a:xfrm>
            <a:prstGeom prst="roundRect">
              <a:avLst/>
            </a:prstGeom>
            <a:gradFill>
              <a:gsLst>
                <a:gs pos="0">
                  <a:srgbClr val="3A8DC2"/>
                </a:gs>
                <a:gs pos="100000">
                  <a:srgbClr val="48488F"/>
                </a:gs>
              </a:gsLst>
              <a:lin ang="4500000" scaled="0"/>
            </a:gradFill>
            <a:ln w="19050">
              <a:noFill/>
            </a:ln>
          </p:spPr>
          <p:txBody>
            <a:bodyPr wrap="square" lIns="27432" tIns="27432" rIns="27432" bIns="27432"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Arial"/>
                  <a:ea typeface="Helvetica Neue"/>
                  <a:cs typeface="Helvetica Neue"/>
                  <a:sym typeface="Helvetica Neue"/>
                </a:rPr>
                <a:t>Case Install</a:t>
              </a:r>
              <a:endParaRPr kumimoji="0" lang="en-US" sz="1200" b="1" i="0" u="none" strike="noStrike" kern="1200" cap="none" spc="0" normalizeH="0" baseline="0" noProof="0" dirty="0">
                <a:ln>
                  <a:noFill/>
                </a:ln>
                <a:solidFill>
                  <a:schemeClr val="bg1"/>
                </a:solidFill>
                <a:effectLst/>
                <a:uLnTx/>
                <a:uFillTx/>
                <a:latin typeface="Arial"/>
                <a:ea typeface="+mn-ea"/>
                <a:cs typeface="+mn-cs"/>
              </a:endParaRPr>
            </a:p>
          </p:txBody>
        </p:sp>
        <p:cxnSp>
          <p:nvCxnSpPr>
            <p:cNvPr id="1202" name="Straight Arrow Connector 1201">
              <a:extLst>
                <a:ext uri="{FF2B5EF4-FFF2-40B4-BE49-F238E27FC236}">
                  <a16:creationId xmlns:a16="http://schemas.microsoft.com/office/drawing/2014/main" id="{11061AE7-8EB6-E37A-9021-49497EAA230C}"/>
                </a:ext>
              </a:extLst>
            </p:cNvPr>
            <p:cNvCxnSpPr>
              <a:cxnSpLocks/>
            </p:cNvCxnSpPr>
            <p:nvPr/>
          </p:nvCxnSpPr>
          <p:spPr>
            <a:xfrm flipV="1">
              <a:off x="3526227" y="1680023"/>
              <a:ext cx="286097" cy="9"/>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203" name="Straight Arrow Connector 1202">
              <a:extLst>
                <a:ext uri="{FF2B5EF4-FFF2-40B4-BE49-F238E27FC236}">
                  <a16:creationId xmlns:a16="http://schemas.microsoft.com/office/drawing/2014/main" id="{73E4A69A-C37B-DF1B-0CCE-E2B92EAE6600}"/>
                </a:ext>
              </a:extLst>
            </p:cNvPr>
            <p:cNvCxnSpPr>
              <a:cxnSpLocks/>
            </p:cNvCxnSpPr>
            <p:nvPr/>
          </p:nvCxnSpPr>
          <p:spPr>
            <a:xfrm>
              <a:off x="5181387" y="1680023"/>
              <a:ext cx="286097" cy="9"/>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204" name="Straight Arrow Connector 1203">
              <a:extLst>
                <a:ext uri="{FF2B5EF4-FFF2-40B4-BE49-F238E27FC236}">
                  <a16:creationId xmlns:a16="http://schemas.microsoft.com/office/drawing/2014/main" id="{2B18BD2B-D65A-D8EB-0614-DF767DC31C61}"/>
                </a:ext>
              </a:extLst>
            </p:cNvPr>
            <p:cNvCxnSpPr>
              <a:cxnSpLocks/>
            </p:cNvCxnSpPr>
            <p:nvPr/>
          </p:nvCxnSpPr>
          <p:spPr>
            <a:xfrm>
              <a:off x="6836546" y="1680031"/>
              <a:ext cx="286097" cy="0"/>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205" name="Straight Arrow Connector 1204">
              <a:extLst>
                <a:ext uri="{FF2B5EF4-FFF2-40B4-BE49-F238E27FC236}">
                  <a16:creationId xmlns:a16="http://schemas.microsoft.com/office/drawing/2014/main" id="{E32FAC8F-AA4A-3103-DBA0-D07089DC96B7}"/>
                </a:ext>
              </a:extLst>
            </p:cNvPr>
            <p:cNvCxnSpPr>
              <a:cxnSpLocks/>
            </p:cNvCxnSpPr>
            <p:nvPr/>
          </p:nvCxnSpPr>
          <p:spPr>
            <a:xfrm>
              <a:off x="8491706" y="1680031"/>
              <a:ext cx="286097" cy="0"/>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cxnSp>
          <p:nvCxnSpPr>
            <p:cNvPr id="1208" name="Straight Arrow Connector 1207">
              <a:extLst>
                <a:ext uri="{FF2B5EF4-FFF2-40B4-BE49-F238E27FC236}">
                  <a16:creationId xmlns:a16="http://schemas.microsoft.com/office/drawing/2014/main" id="{C0C0774C-636F-2843-0BF7-9D8E1B0583D1}"/>
                </a:ext>
              </a:extLst>
            </p:cNvPr>
            <p:cNvCxnSpPr>
              <a:cxnSpLocks/>
            </p:cNvCxnSpPr>
            <p:nvPr/>
          </p:nvCxnSpPr>
          <p:spPr>
            <a:xfrm>
              <a:off x="10146864" y="1680031"/>
              <a:ext cx="286100" cy="15"/>
            </a:xfrm>
            <a:prstGeom prst="straightConnector1">
              <a:avLst/>
            </a:prstGeom>
            <a:solidFill>
              <a:schemeClr val="accent2"/>
            </a:solidFill>
            <a:ln w="19050">
              <a:solidFill>
                <a:srgbClr val="48488F"/>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26" name="Group 1225">
            <a:extLst>
              <a:ext uri="{FF2B5EF4-FFF2-40B4-BE49-F238E27FC236}">
                <a16:creationId xmlns:a16="http://schemas.microsoft.com/office/drawing/2014/main" id="{7C911278-03EF-CB4C-0C10-3AE939F6C2F9}"/>
              </a:ext>
            </a:extLst>
          </p:cNvPr>
          <p:cNvGrpSpPr/>
          <p:nvPr/>
        </p:nvGrpSpPr>
        <p:grpSpPr>
          <a:xfrm>
            <a:off x="1632304" y="4563929"/>
            <a:ext cx="332142" cy="332139"/>
            <a:chOff x="4005023" y="1518975"/>
            <a:chExt cx="574013" cy="574009"/>
          </a:xfrm>
        </p:grpSpPr>
        <p:sp>
          <p:nvSpPr>
            <p:cNvPr id="1227" name="Oval 1226">
              <a:extLst>
                <a:ext uri="{FF2B5EF4-FFF2-40B4-BE49-F238E27FC236}">
                  <a16:creationId xmlns:a16="http://schemas.microsoft.com/office/drawing/2014/main" id="{E0E408A7-6DC3-69C0-F5F7-3CFC4F8C86B3}"/>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28" name="Rectangle 1227">
              <a:extLst>
                <a:ext uri="{FF2B5EF4-FFF2-40B4-BE49-F238E27FC236}">
                  <a16:creationId xmlns:a16="http://schemas.microsoft.com/office/drawing/2014/main" id="{53206CF4-0F91-7290-6182-43F9925A84B0}"/>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2</a:t>
              </a:r>
            </a:p>
          </p:txBody>
        </p:sp>
      </p:grpSp>
      <p:grpSp>
        <p:nvGrpSpPr>
          <p:cNvPr id="1238" name="Group 1237">
            <a:extLst>
              <a:ext uri="{FF2B5EF4-FFF2-40B4-BE49-F238E27FC236}">
                <a16:creationId xmlns:a16="http://schemas.microsoft.com/office/drawing/2014/main" id="{957BDC05-E4DA-B62D-F541-6CA83693839D}"/>
              </a:ext>
            </a:extLst>
          </p:cNvPr>
          <p:cNvGrpSpPr/>
          <p:nvPr/>
        </p:nvGrpSpPr>
        <p:grpSpPr>
          <a:xfrm>
            <a:off x="6706355" y="4563929"/>
            <a:ext cx="332142" cy="332139"/>
            <a:chOff x="4005023" y="1518975"/>
            <a:chExt cx="574013" cy="574009"/>
          </a:xfrm>
        </p:grpSpPr>
        <p:sp>
          <p:nvSpPr>
            <p:cNvPr id="1239" name="Oval 1238">
              <a:extLst>
                <a:ext uri="{FF2B5EF4-FFF2-40B4-BE49-F238E27FC236}">
                  <a16:creationId xmlns:a16="http://schemas.microsoft.com/office/drawing/2014/main" id="{5A579718-0617-330F-6BE5-3B124748946C}"/>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40" name="Rectangle 1239">
              <a:extLst>
                <a:ext uri="{FF2B5EF4-FFF2-40B4-BE49-F238E27FC236}">
                  <a16:creationId xmlns:a16="http://schemas.microsoft.com/office/drawing/2014/main" id="{DE0DD56B-CF88-65AD-2392-1F5914890731}"/>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4</a:t>
              </a:r>
            </a:p>
          </p:txBody>
        </p:sp>
      </p:grpSp>
      <p:sp>
        <p:nvSpPr>
          <p:cNvPr id="1242" name="TextBox 1241">
            <a:extLst>
              <a:ext uri="{FF2B5EF4-FFF2-40B4-BE49-F238E27FC236}">
                <a16:creationId xmlns:a16="http://schemas.microsoft.com/office/drawing/2014/main" id="{2D8CF4D3-58ED-B764-27C7-D5AE98509B40}"/>
              </a:ext>
            </a:extLst>
          </p:cNvPr>
          <p:cNvSpPr txBox="1"/>
          <p:nvPr/>
        </p:nvSpPr>
        <p:spPr>
          <a:xfrm>
            <a:off x="3900124" y="2988732"/>
            <a:ext cx="2658206" cy="1138197"/>
          </a:xfrm>
          <a:prstGeom prst="rect">
            <a:avLst/>
          </a:prstGeom>
          <a:noFill/>
        </p:spPr>
        <p:txBody>
          <a:bodyPr wrap="square" lIns="0" tIns="0" rIns="0" bIns="0">
            <a:spAutoFit/>
          </a:bodyPr>
          <a:lstStyle/>
          <a:p>
            <a:pPr>
              <a:lnSpc>
                <a:spcPts val="1520"/>
              </a:lnSpc>
              <a:spcAft>
                <a:spcPts val="800"/>
              </a:spcAft>
            </a:pPr>
            <a:r>
              <a:rPr lang="en-US" sz="1100" dirty="0"/>
              <a:t>A continuously learning underwriting model </a:t>
            </a:r>
            <a:r>
              <a:rPr lang="en-US" sz="1100" b="1" dirty="0"/>
              <a:t>analyzes experience data, industry benchmarks, and macro trends</a:t>
            </a:r>
            <a:r>
              <a:rPr lang="en-US" sz="1100" dirty="0"/>
              <a:t>. The AI agent then recommends rates, margin bands, flags risks, and </a:t>
            </a:r>
            <a:r>
              <a:rPr lang="en-US" sz="1100" b="1" dirty="0"/>
              <a:t>assigns a projected win probability</a:t>
            </a:r>
            <a:r>
              <a:rPr lang="en-US" sz="1100" dirty="0"/>
              <a:t>.</a:t>
            </a:r>
            <a:endParaRPr lang="en-US" sz="1100" dirty="0">
              <a:solidFill>
                <a:schemeClr val="tx1"/>
              </a:solidFill>
            </a:endParaRPr>
          </a:p>
        </p:txBody>
      </p:sp>
      <p:sp>
        <p:nvSpPr>
          <p:cNvPr id="1245" name="TextBox 1244">
            <a:extLst>
              <a:ext uri="{FF2B5EF4-FFF2-40B4-BE49-F238E27FC236}">
                <a16:creationId xmlns:a16="http://schemas.microsoft.com/office/drawing/2014/main" id="{597565AD-A754-C2B8-D98D-209BDE4ACAEA}"/>
              </a:ext>
            </a:extLst>
          </p:cNvPr>
          <p:cNvSpPr txBox="1"/>
          <p:nvPr/>
        </p:nvSpPr>
        <p:spPr>
          <a:xfrm>
            <a:off x="8423061" y="2978585"/>
            <a:ext cx="2028628" cy="1138197"/>
          </a:xfrm>
          <a:prstGeom prst="rect">
            <a:avLst/>
          </a:prstGeom>
          <a:noFill/>
        </p:spPr>
        <p:txBody>
          <a:bodyPr wrap="square" lIns="0" tIns="0" rIns="0" bIns="0">
            <a:spAutoFit/>
          </a:bodyPr>
          <a:lstStyle/>
          <a:p>
            <a:pPr>
              <a:lnSpc>
                <a:spcPts val="1520"/>
              </a:lnSpc>
              <a:spcAft>
                <a:spcPts val="800"/>
              </a:spcAft>
            </a:pPr>
            <a:r>
              <a:rPr lang="en-US" sz="1100" dirty="0"/>
              <a:t>Upon approval, the system </a:t>
            </a:r>
            <a:r>
              <a:rPr lang="en-US" sz="1100" b="1" dirty="0"/>
              <a:t>generates a tailored proposal </a:t>
            </a:r>
            <a:r>
              <a:rPr lang="en-US" sz="1100" dirty="0"/>
              <a:t>aligned to client specific needs. The finalized proposal is </a:t>
            </a:r>
            <a:r>
              <a:rPr lang="en-US" sz="1100" b="1" dirty="0"/>
              <a:t>delivered to the client for review </a:t>
            </a:r>
            <a:r>
              <a:rPr lang="en-US" sz="1100" dirty="0"/>
              <a:t>and next steps.</a:t>
            </a:r>
            <a:endParaRPr lang="en-US" sz="1100" dirty="0">
              <a:solidFill>
                <a:schemeClr val="tx1"/>
              </a:solidFill>
            </a:endParaRPr>
          </a:p>
        </p:txBody>
      </p:sp>
      <p:pic>
        <p:nvPicPr>
          <p:cNvPr id="3" name="Picture 2">
            <a:extLst>
              <a:ext uri="{FF2B5EF4-FFF2-40B4-BE49-F238E27FC236}">
                <a16:creationId xmlns:a16="http://schemas.microsoft.com/office/drawing/2014/main" id="{0D98C8BA-6962-32C9-C8EF-F09E07DE20B8}"/>
              </a:ext>
            </a:extLst>
          </p:cNvPr>
          <p:cNvPicPr>
            <a:picLocks noChangeAspect="1" noChangeArrowheads="1"/>
          </p:cNvPicPr>
          <p:nvPr/>
        </p:nvPicPr>
        <p:blipFill>
          <a:blip r:embed="rId4"/>
          <a:srcRect/>
          <a:stretch/>
        </p:blipFill>
        <p:spPr bwMode="auto">
          <a:xfrm>
            <a:off x="8002315" y="3001941"/>
            <a:ext cx="339391" cy="512064"/>
          </a:xfrm>
          <a:prstGeom prst="rect">
            <a:avLst/>
          </a:prstGeom>
          <a:noFill/>
          <a:extLst>
            <a:ext uri="{909E8E84-426E-40DD-AFC4-6F175D3DCCD1}">
              <a14:hiddenFill xmlns:a14="http://schemas.microsoft.com/office/drawing/2010/main">
                <a:solidFill>
                  <a:srgbClr val="FFFFFF"/>
                </a:solidFill>
              </a14:hiddenFill>
            </a:ext>
          </a:extLst>
        </p:spPr>
      </p:pic>
      <p:sp>
        <p:nvSpPr>
          <p:cNvPr id="1246" name="TextBox 1245">
            <a:extLst>
              <a:ext uri="{FF2B5EF4-FFF2-40B4-BE49-F238E27FC236}">
                <a16:creationId xmlns:a16="http://schemas.microsoft.com/office/drawing/2014/main" id="{FF293B48-E410-5592-FDB3-11E93BA9E848}"/>
              </a:ext>
            </a:extLst>
          </p:cNvPr>
          <p:cNvSpPr txBox="1"/>
          <p:nvPr/>
        </p:nvSpPr>
        <p:spPr>
          <a:xfrm>
            <a:off x="689020" y="2983421"/>
            <a:ext cx="2201254" cy="1138197"/>
          </a:xfrm>
          <a:prstGeom prst="rect">
            <a:avLst/>
          </a:prstGeom>
          <a:noFill/>
        </p:spPr>
        <p:txBody>
          <a:bodyPr wrap="square" lIns="0" tIns="0" rIns="0" bIns="0">
            <a:spAutoFit/>
          </a:bodyPr>
          <a:lstStyle/>
          <a:p>
            <a:pPr>
              <a:lnSpc>
                <a:spcPts val="1520"/>
              </a:lnSpc>
              <a:spcAft>
                <a:spcPts val="800"/>
              </a:spcAft>
            </a:pPr>
            <a:r>
              <a:rPr lang="en-US" sz="1100" dirty="0"/>
              <a:t>Employer or Broker submits an RFP request. AI agents </a:t>
            </a:r>
            <a:r>
              <a:rPr lang="en-US" sz="1100" b="1" dirty="0"/>
              <a:t>review the submission</a:t>
            </a:r>
            <a:r>
              <a:rPr lang="en-US" sz="1100" dirty="0"/>
              <a:t>, </a:t>
            </a:r>
            <a:r>
              <a:rPr lang="en-US" sz="1100" b="1" dirty="0"/>
              <a:t>request missing information</a:t>
            </a:r>
            <a:r>
              <a:rPr lang="en-US" sz="1100" dirty="0"/>
              <a:t> directly from the broker, and </a:t>
            </a:r>
            <a:r>
              <a:rPr lang="en-US" sz="1100" b="1" dirty="0"/>
              <a:t>generate a preliminary risk score</a:t>
            </a:r>
            <a:r>
              <a:rPr lang="en-US" sz="1100" dirty="0"/>
              <a:t>.</a:t>
            </a:r>
            <a:endParaRPr lang="en-US" sz="1100" dirty="0">
              <a:solidFill>
                <a:schemeClr val="tx1"/>
              </a:solidFill>
            </a:endParaRPr>
          </a:p>
        </p:txBody>
      </p:sp>
      <p:sp>
        <p:nvSpPr>
          <p:cNvPr id="27" name="TextBox 26">
            <a:extLst>
              <a:ext uri="{FF2B5EF4-FFF2-40B4-BE49-F238E27FC236}">
                <a16:creationId xmlns:a16="http://schemas.microsoft.com/office/drawing/2014/main" id="{F7873A36-A3EA-4341-782A-1AC8F000EBB9}"/>
              </a:ext>
            </a:extLst>
          </p:cNvPr>
          <p:cNvSpPr txBox="1"/>
          <p:nvPr/>
        </p:nvSpPr>
        <p:spPr>
          <a:xfrm>
            <a:off x="692692" y="2301080"/>
            <a:ext cx="2289013" cy="596027"/>
          </a:xfrm>
          <a:prstGeom prst="roundRect">
            <a:avLst/>
          </a:prstGeom>
          <a:noFill/>
        </p:spPr>
        <p:txBody>
          <a:bodyPr wrap="square" lIns="0" tIns="0" rIns="0" bIns="0" anchor="ctr">
            <a:noAutofit/>
          </a:bodyPr>
          <a:lstStyle/>
          <a:p>
            <a:pPr>
              <a:spcAft>
                <a:spcPts val="800"/>
              </a:spcAft>
            </a:pPr>
            <a:r>
              <a:rPr lang="en-US" sz="1200" b="1" dirty="0">
                <a:solidFill>
                  <a:srgbClr val="3A8DC2"/>
                </a:solidFill>
              </a:rPr>
              <a:t>AI | Intelligent RFP Intake &amp; Validation</a:t>
            </a:r>
            <a:endParaRPr lang="en-US" sz="1100" dirty="0">
              <a:solidFill>
                <a:srgbClr val="3A8DC2"/>
              </a:solidFill>
            </a:endParaRPr>
          </a:p>
        </p:txBody>
      </p:sp>
      <p:grpSp>
        <p:nvGrpSpPr>
          <p:cNvPr id="1212" name="Group 1211">
            <a:extLst>
              <a:ext uri="{FF2B5EF4-FFF2-40B4-BE49-F238E27FC236}">
                <a16:creationId xmlns:a16="http://schemas.microsoft.com/office/drawing/2014/main" id="{F33A727A-4E06-00F3-56E6-1AC2DE94918C}"/>
              </a:ext>
            </a:extLst>
          </p:cNvPr>
          <p:cNvGrpSpPr/>
          <p:nvPr/>
        </p:nvGrpSpPr>
        <p:grpSpPr>
          <a:xfrm>
            <a:off x="275856" y="2423151"/>
            <a:ext cx="332142" cy="332139"/>
            <a:chOff x="4005023" y="1518975"/>
            <a:chExt cx="574013" cy="574009"/>
          </a:xfrm>
        </p:grpSpPr>
        <p:sp>
          <p:nvSpPr>
            <p:cNvPr id="1213" name="Oval 1212">
              <a:extLst>
                <a:ext uri="{FF2B5EF4-FFF2-40B4-BE49-F238E27FC236}">
                  <a16:creationId xmlns:a16="http://schemas.microsoft.com/office/drawing/2014/main" id="{F206DC62-1EE4-6EEE-1605-1A3A81A78539}"/>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14" name="Rectangle 1213">
              <a:extLst>
                <a:ext uri="{FF2B5EF4-FFF2-40B4-BE49-F238E27FC236}">
                  <a16:creationId xmlns:a16="http://schemas.microsoft.com/office/drawing/2014/main" id="{D37CBA8C-2A64-F9A8-2A6B-CB46EF717597}"/>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1</a:t>
              </a:r>
            </a:p>
          </p:txBody>
        </p:sp>
      </p:grpSp>
      <p:sp>
        <p:nvSpPr>
          <p:cNvPr id="29" name="TextBox 28">
            <a:extLst>
              <a:ext uri="{FF2B5EF4-FFF2-40B4-BE49-F238E27FC236}">
                <a16:creationId xmlns:a16="http://schemas.microsoft.com/office/drawing/2014/main" id="{4ECC5B9D-BB2E-819A-AE8D-41D911CCE8C8}"/>
              </a:ext>
            </a:extLst>
          </p:cNvPr>
          <p:cNvSpPr txBox="1"/>
          <p:nvPr/>
        </p:nvSpPr>
        <p:spPr>
          <a:xfrm>
            <a:off x="3894604" y="2301080"/>
            <a:ext cx="2513565" cy="596027"/>
          </a:xfrm>
          <a:prstGeom prst="roundRect">
            <a:avLst/>
          </a:prstGeom>
          <a:noFill/>
        </p:spPr>
        <p:txBody>
          <a:bodyPr wrap="square" lIns="0" tIns="0" rIns="0" bIns="0" anchor="ctr">
            <a:noAutofit/>
          </a:bodyPr>
          <a:lstStyle/>
          <a:p>
            <a:pPr>
              <a:spcAft>
                <a:spcPts val="800"/>
              </a:spcAft>
            </a:pPr>
            <a:r>
              <a:rPr lang="en-US" sz="1200" b="1" dirty="0">
                <a:solidFill>
                  <a:srgbClr val="3A8DC2"/>
                </a:solidFill>
              </a:rPr>
              <a:t>AI | Autonomous Underwriting Recommendation</a:t>
            </a:r>
            <a:endParaRPr lang="en-US" sz="1100" dirty="0">
              <a:solidFill>
                <a:srgbClr val="3A8DC2"/>
              </a:solidFill>
            </a:endParaRPr>
          </a:p>
        </p:txBody>
      </p:sp>
      <p:grpSp>
        <p:nvGrpSpPr>
          <p:cNvPr id="1223" name="Group 1222">
            <a:extLst>
              <a:ext uri="{FF2B5EF4-FFF2-40B4-BE49-F238E27FC236}">
                <a16:creationId xmlns:a16="http://schemas.microsoft.com/office/drawing/2014/main" id="{CFC5283A-BBED-D28C-61F5-400C00B00B50}"/>
              </a:ext>
            </a:extLst>
          </p:cNvPr>
          <p:cNvGrpSpPr/>
          <p:nvPr/>
        </p:nvGrpSpPr>
        <p:grpSpPr>
          <a:xfrm>
            <a:off x="3472208" y="2423151"/>
            <a:ext cx="332142" cy="332139"/>
            <a:chOff x="4005023" y="1518975"/>
            <a:chExt cx="574013" cy="574009"/>
          </a:xfrm>
        </p:grpSpPr>
        <p:sp>
          <p:nvSpPr>
            <p:cNvPr id="1224" name="Oval 1223">
              <a:extLst>
                <a:ext uri="{FF2B5EF4-FFF2-40B4-BE49-F238E27FC236}">
                  <a16:creationId xmlns:a16="http://schemas.microsoft.com/office/drawing/2014/main" id="{0595E20F-E4F4-C5D0-BDDB-08AAE4CA28AD}"/>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25" name="Rectangle 1224">
              <a:extLst>
                <a:ext uri="{FF2B5EF4-FFF2-40B4-BE49-F238E27FC236}">
                  <a16:creationId xmlns:a16="http://schemas.microsoft.com/office/drawing/2014/main" id="{298C3D2B-68AD-8248-EDB4-0C9EFF7E117B}"/>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3</a:t>
              </a:r>
            </a:p>
          </p:txBody>
        </p:sp>
      </p:grpSp>
      <p:sp>
        <p:nvSpPr>
          <p:cNvPr id="1244" name="TextBox 1243">
            <a:extLst>
              <a:ext uri="{FF2B5EF4-FFF2-40B4-BE49-F238E27FC236}">
                <a16:creationId xmlns:a16="http://schemas.microsoft.com/office/drawing/2014/main" id="{7D84A0C4-2739-6E36-CCDD-84DB3ADD9841}"/>
              </a:ext>
            </a:extLst>
          </p:cNvPr>
          <p:cNvSpPr txBox="1"/>
          <p:nvPr/>
        </p:nvSpPr>
        <p:spPr>
          <a:xfrm>
            <a:off x="8423060" y="2301080"/>
            <a:ext cx="2513565" cy="596027"/>
          </a:xfrm>
          <a:prstGeom prst="roundRect">
            <a:avLst/>
          </a:prstGeom>
          <a:noFill/>
        </p:spPr>
        <p:txBody>
          <a:bodyPr wrap="square" lIns="0" tIns="0" rIns="0" bIns="0" anchor="ctr">
            <a:noAutofit/>
          </a:bodyPr>
          <a:lstStyle/>
          <a:p>
            <a:pPr>
              <a:spcAft>
                <a:spcPts val="800"/>
              </a:spcAft>
            </a:pPr>
            <a:r>
              <a:rPr lang="en-US" sz="1200" b="1" dirty="0">
                <a:solidFill>
                  <a:srgbClr val="3A8DC2"/>
                </a:solidFill>
              </a:rPr>
              <a:t>AI | RFP Generation &amp; Submission</a:t>
            </a:r>
            <a:endParaRPr lang="en-US" sz="1100" dirty="0">
              <a:solidFill>
                <a:srgbClr val="3A8DC2"/>
              </a:solidFill>
            </a:endParaRPr>
          </a:p>
        </p:txBody>
      </p:sp>
      <p:grpSp>
        <p:nvGrpSpPr>
          <p:cNvPr id="1232" name="Group 1231">
            <a:extLst>
              <a:ext uri="{FF2B5EF4-FFF2-40B4-BE49-F238E27FC236}">
                <a16:creationId xmlns:a16="http://schemas.microsoft.com/office/drawing/2014/main" id="{579DB549-0214-0EE1-CD75-8E5006A0D09F}"/>
              </a:ext>
            </a:extLst>
          </p:cNvPr>
          <p:cNvGrpSpPr/>
          <p:nvPr/>
        </p:nvGrpSpPr>
        <p:grpSpPr>
          <a:xfrm>
            <a:off x="8007696" y="2423151"/>
            <a:ext cx="332142" cy="332139"/>
            <a:chOff x="4005023" y="1518975"/>
            <a:chExt cx="574013" cy="574009"/>
          </a:xfrm>
        </p:grpSpPr>
        <p:sp>
          <p:nvSpPr>
            <p:cNvPr id="1233" name="Oval 1232">
              <a:extLst>
                <a:ext uri="{FF2B5EF4-FFF2-40B4-BE49-F238E27FC236}">
                  <a16:creationId xmlns:a16="http://schemas.microsoft.com/office/drawing/2014/main" id="{EB39A25F-D387-E314-C303-404652B4F4AA}"/>
                </a:ext>
              </a:extLst>
            </p:cNvPr>
            <p:cNvSpPr/>
            <p:nvPr/>
          </p:nvSpPr>
          <p:spPr>
            <a:xfrm flipH="1">
              <a:off x="4005025" y="1518975"/>
              <a:ext cx="574011" cy="574009"/>
            </a:xfrm>
            <a:prstGeom prst="ellipse">
              <a:avLst/>
            </a:prstGeom>
            <a:solidFill>
              <a:srgbClr val="3A3B73"/>
            </a:solidFill>
            <a:ln w="762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b="1">
                <a:latin typeface="DM Sans 14pt" pitchFamily="2" charset="0"/>
              </a:endParaRPr>
            </a:p>
          </p:txBody>
        </p:sp>
        <p:sp>
          <p:nvSpPr>
            <p:cNvPr id="1234" name="Rectangle 1233">
              <a:extLst>
                <a:ext uri="{FF2B5EF4-FFF2-40B4-BE49-F238E27FC236}">
                  <a16:creationId xmlns:a16="http://schemas.microsoft.com/office/drawing/2014/main" id="{D8B80EBA-2312-4DB9-34D0-49B5B4DAD547}"/>
                </a:ext>
              </a:extLst>
            </p:cNvPr>
            <p:cNvSpPr/>
            <p:nvPr/>
          </p:nvSpPr>
          <p:spPr>
            <a:xfrm flipH="1">
              <a:off x="4005023" y="1530822"/>
              <a:ext cx="574010" cy="531906"/>
            </a:xfrm>
            <a:prstGeom prst="rect">
              <a:avLst/>
            </a:prstGeom>
            <a:noFill/>
            <a:ln>
              <a:noFill/>
            </a:ln>
          </p:spPr>
          <p:txBody>
            <a:bodyPr wrap="square">
              <a:spAutoFit/>
            </a:bodyPr>
            <a:lstStyle/>
            <a:p>
              <a:pPr algn="ctr"/>
              <a:r>
                <a:rPr lang="en-US" sz="1400" b="1" dirty="0">
                  <a:solidFill>
                    <a:schemeClr val="bg1"/>
                  </a:solidFill>
                  <a:latin typeface="Arial" panose="020B0604020202020204" pitchFamily="34" charset="0"/>
                  <a:ea typeface="Roboto Black" panose="02000000000000000000" pitchFamily="2" charset="0"/>
                  <a:cs typeface="Arial" panose="020B0604020202020204" pitchFamily="34" charset="0"/>
                </a:rPr>
                <a:t>5</a:t>
              </a:r>
            </a:p>
          </p:txBody>
        </p:sp>
      </p:grpSp>
      <p:sp>
        <p:nvSpPr>
          <p:cNvPr id="9" name="Arrow: Down 7">
            <a:extLst>
              <a:ext uri="{FF2B5EF4-FFF2-40B4-BE49-F238E27FC236}">
                <a16:creationId xmlns:a16="http://schemas.microsoft.com/office/drawing/2014/main" id="{8C38B654-8A29-0C42-DC2C-860CB6B1E058}"/>
              </a:ext>
            </a:extLst>
          </p:cNvPr>
          <p:cNvSpPr/>
          <p:nvPr/>
        </p:nvSpPr>
        <p:spPr>
          <a:xfrm>
            <a:off x="4365703" y="5359628"/>
            <a:ext cx="294554" cy="618544"/>
          </a:xfrm>
          <a:prstGeom prst="homePlate">
            <a:avLst/>
          </a:prstGeom>
          <a:gradFill>
            <a:gsLst>
              <a:gs pos="0">
                <a:srgbClr val="FE7C39">
                  <a:alpha val="10000"/>
                </a:srgbClr>
              </a:gs>
              <a:gs pos="100000">
                <a:srgbClr val="FE7C39">
                  <a:alpha val="30182"/>
                </a:srgbClr>
              </a:gs>
            </a:gsLst>
            <a:lin ang="0" scaled="1"/>
          </a:gra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 name="Arrow: Down 7">
            <a:extLst>
              <a:ext uri="{FF2B5EF4-FFF2-40B4-BE49-F238E27FC236}">
                <a16:creationId xmlns:a16="http://schemas.microsoft.com/office/drawing/2014/main" id="{797B5DEF-14D6-AF43-F9FD-39527B4C4FB7}"/>
              </a:ext>
            </a:extLst>
          </p:cNvPr>
          <p:cNvSpPr/>
          <p:nvPr/>
        </p:nvSpPr>
        <p:spPr>
          <a:xfrm flipH="1">
            <a:off x="6574516" y="5371503"/>
            <a:ext cx="294554" cy="618544"/>
          </a:xfrm>
          <a:prstGeom prst="homePlate">
            <a:avLst/>
          </a:prstGeom>
          <a:gradFill>
            <a:gsLst>
              <a:gs pos="0">
                <a:srgbClr val="FE7C39">
                  <a:alpha val="10000"/>
                </a:srgbClr>
              </a:gs>
              <a:gs pos="100000">
                <a:srgbClr val="FE7C39">
                  <a:alpha val="30182"/>
                </a:srgbClr>
              </a:gs>
            </a:gsLst>
            <a:lin ang="0" scaled="1"/>
          </a:gra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16" name="Group 15">
            <a:extLst>
              <a:ext uri="{FF2B5EF4-FFF2-40B4-BE49-F238E27FC236}">
                <a16:creationId xmlns:a16="http://schemas.microsoft.com/office/drawing/2014/main" id="{AAC01CAA-3BAB-30FA-C33B-05104D753E29}"/>
              </a:ext>
            </a:extLst>
          </p:cNvPr>
          <p:cNvGrpSpPr/>
          <p:nvPr/>
        </p:nvGrpSpPr>
        <p:grpSpPr>
          <a:xfrm>
            <a:off x="8058684" y="6496588"/>
            <a:ext cx="2393004" cy="295285"/>
            <a:chOff x="8058684" y="6496588"/>
            <a:chExt cx="2393004" cy="295285"/>
          </a:xfrm>
        </p:grpSpPr>
        <p:sp>
          <p:nvSpPr>
            <p:cNvPr id="1185" name="Rounded Rectangle 1184">
              <a:extLst>
                <a:ext uri="{FF2B5EF4-FFF2-40B4-BE49-F238E27FC236}">
                  <a16:creationId xmlns:a16="http://schemas.microsoft.com/office/drawing/2014/main" id="{21C4D846-07E5-0AA3-A939-A36E3DF7DC5D}"/>
                </a:ext>
              </a:extLst>
            </p:cNvPr>
            <p:cNvSpPr/>
            <p:nvPr/>
          </p:nvSpPr>
          <p:spPr>
            <a:xfrm>
              <a:off x="8267057" y="6496588"/>
              <a:ext cx="2184631" cy="282874"/>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48488F"/>
                  </a:solidFill>
                </a:rPr>
                <a:t>Time to complete reduces</a:t>
              </a:r>
            </a:p>
          </p:txBody>
        </p:sp>
        <p:pic>
          <p:nvPicPr>
            <p:cNvPr id="2" name="Picture 4">
              <a:extLst>
                <a:ext uri="{FF2B5EF4-FFF2-40B4-BE49-F238E27FC236}">
                  <a16:creationId xmlns:a16="http://schemas.microsoft.com/office/drawing/2014/main" id="{DB20B72D-B108-4F8F-9E95-6634AC975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58684" y="6496771"/>
              <a:ext cx="295102" cy="295102"/>
            </a:xfrm>
            <a:prstGeom prst="rect">
              <a:avLst/>
            </a:prstGeom>
            <a:noFill/>
          </p:spPr>
        </p:pic>
      </p:grpSp>
      <p:cxnSp>
        <p:nvCxnSpPr>
          <p:cNvPr id="5" name="Straight Connector 4">
            <a:extLst>
              <a:ext uri="{FF2B5EF4-FFF2-40B4-BE49-F238E27FC236}">
                <a16:creationId xmlns:a16="http://schemas.microsoft.com/office/drawing/2014/main" id="{0AFFEAB9-7C9B-F47C-E27C-1E213F15739F}"/>
              </a:ext>
            </a:extLst>
          </p:cNvPr>
          <p:cNvCxnSpPr>
            <a:cxnSpLocks/>
          </p:cNvCxnSpPr>
          <p:nvPr/>
        </p:nvCxnSpPr>
        <p:spPr>
          <a:xfrm>
            <a:off x="7875606" y="6545737"/>
            <a:ext cx="0" cy="215910"/>
          </a:xfrm>
          <a:prstGeom prst="line">
            <a:avLst/>
          </a:prstGeom>
          <a:ln w="19050" cmpd="sng">
            <a:solidFill>
              <a:schemeClr val="tx1">
                <a:alpha val="23228"/>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FFE3DA8-71A4-B9BC-3ECD-E2E332CED90C}"/>
              </a:ext>
            </a:extLst>
          </p:cNvPr>
          <p:cNvCxnSpPr>
            <a:cxnSpLocks/>
          </p:cNvCxnSpPr>
          <p:nvPr/>
        </p:nvCxnSpPr>
        <p:spPr>
          <a:xfrm>
            <a:off x="4841402" y="6545737"/>
            <a:ext cx="0" cy="215910"/>
          </a:xfrm>
          <a:prstGeom prst="line">
            <a:avLst/>
          </a:prstGeom>
          <a:ln w="19050" cmpd="sng">
            <a:solidFill>
              <a:schemeClr val="tx1">
                <a:alpha val="23228"/>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C0036FE6-34ED-6811-5A2E-DB600B30F7BF}"/>
              </a:ext>
            </a:extLst>
          </p:cNvPr>
          <p:cNvGrpSpPr/>
          <p:nvPr/>
        </p:nvGrpSpPr>
        <p:grpSpPr>
          <a:xfrm>
            <a:off x="5032810" y="6496771"/>
            <a:ext cx="2873206" cy="295102"/>
            <a:chOff x="5017180" y="6496771"/>
            <a:chExt cx="2873206" cy="295102"/>
          </a:xfrm>
        </p:grpSpPr>
        <p:sp>
          <p:nvSpPr>
            <p:cNvPr id="1184" name="Rounded Rectangle 1183">
              <a:extLst>
                <a:ext uri="{FF2B5EF4-FFF2-40B4-BE49-F238E27FC236}">
                  <a16:creationId xmlns:a16="http://schemas.microsoft.com/office/drawing/2014/main" id="{DEF50E88-710C-FA81-99C4-63F7F680ED7B}"/>
                </a:ext>
              </a:extLst>
            </p:cNvPr>
            <p:cNvSpPr/>
            <p:nvPr/>
          </p:nvSpPr>
          <p:spPr>
            <a:xfrm>
              <a:off x="5176515" y="6504875"/>
              <a:ext cx="2713871" cy="282874"/>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48488F"/>
                  </a:solidFill>
                </a:rPr>
                <a:t>Operating model &amp; roles evolve</a:t>
              </a:r>
            </a:p>
          </p:txBody>
        </p:sp>
        <p:pic>
          <p:nvPicPr>
            <p:cNvPr id="14" name="Picture 4">
              <a:extLst>
                <a:ext uri="{FF2B5EF4-FFF2-40B4-BE49-F238E27FC236}">
                  <a16:creationId xmlns:a16="http://schemas.microsoft.com/office/drawing/2014/main" id="{51121BC2-B939-75B5-0A05-AFBA734AE0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7180" y="6496771"/>
              <a:ext cx="295102" cy="295102"/>
            </a:xfrm>
            <a:prstGeom prst="rect">
              <a:avLst/>
            </a:prstGeom>
            <a:noFill/>
          </p:spPr>
        </p:pic>
      </p:grpSp>
      <p:grpSp>
        <p:nvGrpSpPr>
          <p:cNvPr id="17" name="Group 16">
            <a:extLst>
              <a:ext uri="{FF2B5EF4-FFF2-40B4-BE49-F238E27FC236}">
                <a16:creationId xmlns:a16="http://schemas.microsoft.com/office/drawing/2014/main" id="{AC623C57-020F-6C1D-AB00-46EEDD47A909}"/>
              </a:ext>
            </a:extLst>
          </p:cNvPr>
          <p:cNvGrpSpPr/>
          <p:nvPr/>
        </p:nvGrpSpPr>
        <p:grpSpPr>
          <a:xfrm>
            <a:off x="1532274" y="6496588"/>
            <a:ext cx="3303877" cy="295285"/>
            <a:chOff x="1553214" y="6496588"/>
            <a:chExt cx="3303877" cy="295285"/>
          </a:xfrm>
        </p:grpSpPr>
        <p:sp>
          <p:nvSpPr>
            <p:cNvPr id="1183" name="Rounded Rectangle 1182">
              <a:extLst>
                <a:ext uri="{FF2B5EF4-FFF2-40B4-BE49-F238E27FC236}">
                  <a16:creationId xmlns:a16="http://schemas.microsoft.com/office/drawing/2014/main" id="{FE0FA05E-6878-D119-934E-BFE05CEFD292}"/>
                </a:ext>
              </a:extLst>
            </p:cNvPr>
            <p:cNvSpPr/>
            <p:nvPr/>
          </p:nvSpPr>
          <p:spPr>
            <a:xfrm>
              <a:off x="1744870" y="6496588"/>
              <a:ext cx="3112221" cy="282874"/>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48488F"/>
                  </a:solidFill>
                </a:rPr>
                <a:t>Process steps remain but consolidate</a:t>
              </a:r>
            </a:p>
          </p:txBody>
        </p:sp>
        <p:pic>
          <p:nvPicPr>
            <p:cNvPr id="15" name="Picture 4">
              <a:extLst>
                <a:ext uri="{FF2B5EF4-FFF2-40B4-BE49-F238E27FC236}">
                  <a16:creationId xmlns:a16="http://schemas.microsoft.com/office/drawing/2014/main" id="{870DDB15-9161-46EC-BC42-539BE7B20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3214" y="6496771"/>
              <a:ext cx="295102" cy="295102"/>
            </a:xfrm>
            <a:prstGeom prst="rect">
              <a:avLst/>
            </a:prstGeom>
            <a:noFill/>
          </p:spPr>
        </p:pic>
      </p:grpSp>
      <p:grpSp>
        <p:nvGrpSpPr>
          <p:cNvPr id="26" name="Group 25">
            <a:extLst>
              <a:ext uri="{FF2B5EF4-FFF2-40B4-BE49-F238E27FC236}">
                <a16:creationId xmlns:a16="http://schemas.microsoft.com/office/drawing/2014/main" id="{D192A642-ABA0-E22E-62FE-0002B8467161}"/>
              </a:ext>
            </a:extLst>
          </p:cNvPr>
          <p:cNvGrpSpPr/>
          <p:nvPr/>
        </p:nvGrpSpPr>
        <p:grpSpPr>
          <a:xfrm>
            <a:off x="9536760" y="338324"/>
            <a:ext cx="2314153" cy="533986"/>
            <a:chOff x="9667390" y="286072"/>
            <a:chExt cx="2314153" cy="533986"/>
          </a:xfrm>
        </p:grpSpPr>
        <p:sp>
          <p:nvSpPr>
            <p:cNvPr id="19" name="TextBox 18">
              <a:extLst>
                <a:ext uri="{FF2B5EF4-FFF2-40B4-BE49-F238E27FC236}">
                  <a16:creationId xmlns:a16="http://schemas.microsoft.com/office/drawing/2014/main" id="{31C6751F-1407-DE87-59F6-B4E53912E90D}"/>
                </a:ext>
              </a:extLst>
            </p:cNvPr>
            <p:cNvSpPr txBox="1"/>
            <p:nvPr/>
          </p:nvSpPr>
          <p:spPr>
            <a:xfrm>
              <a:off x="9667390" y="286072"/>
              <a:ext cx="2314153" cy="533986"/>
            </a:xfrm>
            <a:prstGeom prst="roundRect">
              <a:avLst/>
            </a:prstGeom>
            <a:solidFill>
              <a:srgbClr val="FFAA79"/>
            </a:solidFill>
            <a:ln w="19050">
              <a:noFill/>
            </a:ln>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chemeClr val="bg1"/>
                </a:solidFill>
                <a:effectLst/>
                <a:uLnTx/>
                <a:uFillTx/>
                <a:latin typeface="Arial"/>
                <a:ea typeface="+mn-ea"/>
                <a:cs typeface="+mn-cs"/>
              </a:endParaRPr>
            </a:p>
          </p:txBody>
        </p:sp>
        <p:grpSp>
          <p:nvGrpSpPr>
            <p:cNvPr id="1241" name="Group 1240">
              <a:extLst>
                <a:ext uri="{FF2B5EF4-FFF2-40B4-BE49-F238E27FC236}">
                  <a16:creationId xmlns:a16="http://schemas.microsoft.com/office/drawing/2014/main" id="{28788C8F-A718-8E5F-F3A2-D1562FA4C544}"/>
                </a:ext>
              </a:extLst>
            </p:cNvPr>
            <p:cNvGrpSpPr/>
            <p:nvPr/>
          </p:nvGrpSpPr>
          <p:grpSpPr>
            <a:xfrm>
              <a:off x="9798587" y="444519"/>
              <a:ext cx="2003440" cy="220110"/>
              <a:chOff x="10034733" y="83378"/>
              <a:chExt cx="2003440" cy="220110"/>
            </a:xfrm>
          </p:grpSpPr>
          <p:sp>
            <p:nvSpPr>
              <p:cNvPr id="1206" name="TextBox 1205">
                <a:extLst>
                  <a:ext uri="{FF2B5EF4-FFF2-40B4-BE49-F238E27FC236}">
                    <a16:creationId xmlns:a16="http://schemas.microsoft.com/office/drawing/2014/main" id="{C7209F2B-678F-3E82-8B0A-3A352DB7C188}"/>
                  </a:ext>
                </a:extLst>
              </p:cNvPr>
              <p:cNvSpPr txBox="1"/>
              <p:nvPr/>
            </p:nvSpPr>
            <p:spPr>
              <a:xfrm>
                <a:off x="10428940" y="83378"/>
                <a:ext cx="1609233" cy="220110"/>
              </a:xfrm>
              <a:prstGeom prst="rect">
                <a:avLst/>
              </a:prstGeom>
              <a:noFill/>
              <a:ln w="19050">
                <a:noFill/>
              </a:ln>
              <a:effectLst/>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
                    <a:srgbClr val="DB536A"/>
                  </a:buClr>
                  <a:buSzTx/>
                  <a:buFontTx/>
                  <a:buNone/>
                  <a:tabLst/>
                  <a:defRPr/>
                </a:pPr>
                <a:r>
                  <a:rPr lang="en-US" sz="1050" b="1" dirty="0">
                    <a:solidFill>
                      <a:schemeClr val="bg1"/>
                    </a:solidFill>
                    <a:ea typeface="Helvetica Neue"/>
                    <a:cs typeface="Helvetica Neue"/>
                    <a:sym typeface="Helvetica Neue"/>
                  </a:rPr>
                  <a:t>Focus of AI Enablement</a:t>
                </a:r>
                <a:endParaRPr kumimoji="0" lang="en-US" sz="1050" b="1" u="none" strike="noStrike" kern="1200" cap="none" spc="0" normalizeH="0" baseline="0" noProof="0" dirty="0">
                  <a:ln>
                    <a:noFill/>
                  </a:ln>
                  <a:solidFill>
                    <a:schemeClr val="bg1"/>
                  </a:solidFill>
                  <a:effectLst/>
                  <a:uLnTx/>
                  <a:uFillTx/>
                  <a:ea typeface="Helvetica Neue"/>
                  <a:cs typeface="Helvetica Neue"/>
                  <a:sym typeface="Helvetica Neue"/>
                </a:endParaRPr>
              </a:p>
            </p:txBody>
          </p:sp>
          <p:sp>
            <p:nvSpPr>
              <p:cNvPr id="1207" name="TextBox 1206">
                <a:extLst>
                  <a:ext uri="{FF2B5EF4-FFF2-40B4-BE49-F238E27FC236}">
                    <a16:creationId xmlns:a16="http://schemas.microsoft.com/office/drawing/2014/main" id="{C1AEB58B-5EC4-00AB-479B-2B72CA08BFBE}"/>
                  </a:ext>
                </a:extLst>
              </p:cNvPr>
              <p:cNvSpPr txBox="1"/>
              <p:nvPr/>
            </p:nvSpPr>
            <p:spPr>
              <a:xfrm>
                <a:off x="10034733" y="83378"/>
                <a:ext cx="394207" cy="220110"/>
              </a:xfrm>
              <a:prstGeom prst="rect">
                <a:avLst/>
              </a:prstGeom>
              <a:noFill/>
              <a:ln w="19050">
                <a:noFill/>
              </a:ln>
              <a:effectLst/>
            </p:spPr>
            <p:txBody>
              <a:bodyPr wrap="square" lIns="27432" tIns="27432" rIns="27432" bIns="27432" rtlCol="0" anchor="ctr">
                <a:noAutofit/>
              </a:bodyPr>
              <a:lstStyle>
                <a:defPPr>
                  <a:defRPr lang="en-US"/>
                </a:defPPr>
                <a:lvl1pPr algn="ctr">
                  <a:defRPr sz="1000" i="1"/>
                </a:lvl1pPr>
              </a:lstStyle>
              <a:p>
                <a:pPr marL="0" marR="0" lvl="0" indent="0" algn="ctr" defTabSz="914400" rtl="0" eaLnBrk="1" fontAlgn="auto" latinLnBrk="0" hangingPunct="1">
                  <a:lnSpc>
                    <a:spcPct val="100000"/>
                  </a:lnSpc>
                  <a:spcBef>
                    <a:spcPts val="0"/>
                  </a:spcBef>
                  <a:spcAft>
                    <a:spcPts val="0"/>
                  </a:spcAft>
                  <a:buClr>
                    <a:srgbClr val="DB536A"/>
                  </a:buClr>
                  <a:buSzTx/>
                  <a:buFontTx/>
                  <a:buNone/>
                  <a:tabLst/>
                  <a:defRPr/>
                </a:pPr>
                <a:r>
                  <a:rPr lang="en-US" sz="1050" b="1" i="0">
                    <a:ea typeface="Helvetica Neue"/>
                    <a:cs typeface="Helvetica Neue"/>
                    <a:sym typeface="Helvetica Neue"/>
                  </a:rPr>
                  <a:t>Key:</a:t>
                </a:r>
                <a:endParaRPr kumimoji="0" lang="en-US" sz="1050" b="1" i="0" u="none" strike="noStrike" kern="1200" cap="none" spc="0" normalizeH="0" baseline="0" noProof="0">
                  <a:ln>
                    <a:noFill/>
                  </a:ln>
                  <a:effectLst/>
                  <a:uLnTx/>
                  <a:uFillTx/>
                  <a:ea typeface="Helvetica Neue"/>
                  <a:cs typeface="Helvetica Neue"/>
                  <a:sym typeface="Helvetica Neue"/>
                </a:endParaRPr>
              </a:p>
            </p:txBody>
          </p:sp>
        </p:grpSp>
      </p:grpSp>
      <p:pic>
        <p:nvPicPr>
          <p:cNvPr id="31" name="Picture 4">
            <a:extLst>
              <a:ext uri="{FF2B5EF4-FFF2-40B4-BE49-F238E27FC236}">
                <a16:creationId xmlns:a16="http://schemas.microsoft.com/office/drawing/2014/main" id="{2D900F3E-E511-D727-427F-6840E09301C6}"/>
              </a:ext>
            </a:extLst>
          </p:cNvPr>
          <p:cNvPicPr>
            <a:picLocks noChangeAspect="1" noChangeArrowheads="1"/>
          </p:cNvPicPr>
          <p:nvPr/>
        </p:nvPicPr>
        <p:blipFill>
          <a:blip r:embed="rId5"/>
          <a:srcRect/>
          <a:stretch/>
        </p:blipFill>
        <p:spPr bwMode="auto">
          <a:xfrm>
            <a:off x="3445865" y="3005341"/>
            <a:ext cx="374554" cy="495098"/>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75EE9D7B-CCBF-9CFB-247C-31DC5BCB6519}"/>
              </a:ext>
            </a:extLst>
          </p:cNvPr>
          <p:cNvPicPr>
            <a:picLocks noChangeAspect="1" noChangeArrowheads="1"/>
          </p:cNvPicPr>
          <p:nvPr/>
        </p:nvPicPr>
        <p:blipFill>
          <a:blip r:embed="rId6"/>
          <a:srcRect/>
          <a:stretch/>
        </p:blipFill>
        <p:spPr bwMode="auto">
          <a:xfrm>
            <a:off x="255787" y="3009220"/>
            <a:ext cx="356322" cy="513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235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F86EF73-0356-8510-43C9-59A20BB5DD4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7</a:t>
            </a:fld>
            <a:endParaRPr lang="en-US"/>
          </a:p>
        </p:txBody>
      </p:sp>
      <p:sp>
        <p:nvSpPr>
          <p:cNvPr id="4" name="Title 3">
            <a:extLst>
              <a:ext uri="{FF2B5EF4-FFF2-40B4-BE49-F238E27FC236}">
                <a16:creationId xmlns:a16="http://schemas.microsoft.com/office/drawing/2014/main" id="{886BF290-F9A2-20B7-FE6E-584DC0F81512}"/>
              </a:ext>
            </a:extLst>
          </p:cNvPr>
          <p:cNvSpPr>
            <a:spLocks noGrp="1"/>
          </p:cNvSpPr>
          <p:nvPr>
            <p:ph type="title"/>
          </p:nvPr>
        </p:nvSpPr>
        <p:spPr/>
        <p:txBody>
          <a:bodyPr/>
          <a:lstStyle/>
          <a:p>
            <a:r>
              <a:rPr lang="en-US" sz="2000" dirty="0">
                <a:highlight>
                  <a:srgbClr val="FFFF00"/>
                </a:highlight>
              </a:rPr>
              <a:t>[Placeholder] Use Case Demo</a:t>
            </a:r>
          </a:p>
        </p:txBody>
      </p:sp>
      <p:sp>
        <p:nvSpPr>
          <p:cNvPr id="7" name="TextBox 6">
            <a:extLst>
              <a:ext uri="{FF2B5EF4-FFF2-40B4-BE49-F238E27FC236}">
                <a16:creationId xmlns:a16="http://schemas.microsoft.com/office/drawing/2014/main" id="{117E26A2-4C9F-774F-C8C1-828129BAFF92}"/>
              </a:ext>
            </a:extLst>
          </p:cNvPr>
          <p:cNvSpPr txBox="1"/>
          <p:nvPr/>
        </p:nvSpPr>
        <p:spPr>
          <a:xfrm>
            <a:off x="527538" y="2220696"/>
            <a:ext cx="10252757" cy="1708160"/>
          </a:xfrm>
          <a:prstGeom prst="rect">
            <a:avLst/>
          </a:prstGeom>
          <a:noFill/>
        </p:spPr>
        <p:txBody>
          <a:bodyPr wrap="square">
            <a:spAutoFit/>
          </a:bodyPr>
          <a:lstStyle/>
          <a:p>
            <a:pPr marL="285750" indent="-285750">
              <a:spcAft>
                <a:spcPts val="600"/>
              </a:spcAft>
              <a:buFont typeface="Arial" panose="020B0604020202020204" pitchFamily="34" charset="0"/>
              <a:buChar char="•"/>
            </a:pPr>
            <a:r>
              <a:rPr lang="en-US" b="1" dirty="0">
                <a:effectLst/>
              </a:rPr>
              <a:t>Digitized and standardized RFP intake</a:t>
            </a:r>
            <a:r>
              <a:rPr lang="en-US" dirty="0">
                <a:effectLst/>
              </a:rPr>
              <a:t>, creating a structured front door for broker submissions</a:t>
            </a:r>
            <a:endParaRPr lang="en-US" dirty="0"/>
          </a:p>
          <a:p>
            <a:pPr marL="285750" indent="-285750">
              <a:spcAft>
                <a:spcPts val="600"/>
              </a:spcAft>
              <a:buFont typeface="Arial" panose="020B0604020202020204" pitchFamily="34" charset="0"/>
              <a:buChar char="•"/>
            </a:pPr>
            <a:r>
              <a:rPr lang="en-US" b="1" dirty="0">
                <a:effectLst/>
              </a:rPr>
              <a:t>Orchestrated pricing and scenario workflows</a:t>
            </a:r>
            <a:r>
              <a:rPr lang="en-US" dirty="0">
                <a:effectLst/>
              </a:rPr>
              <a:t>, replacing manual iteration with controlled comparison</a:t>
            </a:r>
            <a:endParaRPr lang="en-US" dirty="0"/>
          </a:p>
          <a:p>
            <a:pPr marL="285750" indent="-285750">
              <a:spcAft>
                <a:spcPts val="600"/>
              </a:spcAft>
              <a:buFont typeface="Arial" panose="020B0604020202020204" pitchFamily="34" charset="0"/>
              <a:buChar char="•"/>
            </a:pPr>
            <a:r>
              <a:rPr lang="en-US" b="1" dirty="0">
                <a:effectLst/>
              </a:rPr>
              <a:t>Structured underwriting insights</a:t>
            </a:r>
            <a:r>
              <a:rPr lang="en-US" dirty="0">
                <a:effectLst/>
              </a:rPr>
              <a:t>, enabling faster, more informed human decisions</a:t>
            </a:r>
            <a:endParaRPr lang="en-US" dirty="0"/>
          </a:p>
          <a:p>
            <a:pPr marL="285750" indent="-285750">
              <a:spcAft>
                <a:spcPts val="600"/>
              </a:spcAft>
              <a:buFont typeface="Arial" panose="020B0604020202020204" pitchFamily="34" charset="0"/>
              <a:buChar char="•"/>
            </a:pPr>
            <a:r>
              <a:rPr lang="en-US" b="1" dirty="0">
                <a:effectLst/>
              </a:rPr>
              <a:t>Approval-ready quote packages</a:t>
            </a:r>
            <a:r>
              <a:rPr lang="en-US" dirty="0">
                <a:effectLst/>
              </a:rPr>
              <a:t>, accelerating proposal generation</a:t>
            </a:r>
            <a:endParaRPr lang="en-US" dirty="0"/>
          </a:p>
        </p:txBody>
      </p:sp>
      <p:sp>
        <p:nvSpPr>
          <p:cNvPr id="2" name="TextBox 1">
            <a:extLst>
              <a:ext uri="{FF2B5EF4-FFF2-40B4-BE49-F238E27FC236}">
                <a16:creationId xmlns:a16="http://schemas.microsoft.com/office/drawing/2014/main" id="{3036A177-AC44-8698-B1B1-CC1EC21594AA}"/>
              </a:ext>
            </a:extLst>
          </p:cNvPr>
          <p:cNvSpPr txBox="1"/>
          <p:nvPr/>
        </p:nvSpPr>
        <p:spPr>
          <a:xfrm>
            <a:off x="164123" y="6365631"/>
            <a:ext cx="679939" cy="330786"/>
          </a:xfrm>
          <a:prstGeom prst="rect">
            <a:avLst/>
          </a:prstGeom>
          <a:solidFill>
            <a:schemeClr val="bg1"/>
          </a:solidFill>
        </p:spPr>
        <p:txBody>
          <a:bodyPr wrap="square" lIns="0" tIns="0" rIns="0" bIns="0" rtlCol="0">
            <a:noAutofit/>
          </a:bodyPr>
          <a:lstStyle/>
          <a:p>
            <a:pPr algn="l"/>
            <a:endParaRPr lang="en-US" sz="1600" dirty="0" err="1">
              <a:latin typeface="+mj-lt"/>
            </a:endParaRPr>
          </a:p>
        </p:txBody>
      </p:sp>
    </p:spTree>
    <p:extLst>
      <p:ext uri="{BB962C8B-B14F-4D97-AF65-F5344CB8AC3E}">
        <p14:creationId xmlns:p14="http://schemas.microsoft.com/office/powerpoint/2010/main" val="3698768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Pie 141">
            <a:extLst>
              <a:ext uri="{FF2B5EF4-FFF2-40B4-BE49-F238E27FC236}">
                <a16:creationId xmlns:a16="http://schemas.microsoft.com/office/drawing/2014/main" id="{F81F6D94-FDFD-A0D7-B8EC-A7F57A5A90C0}"/>
              </a:ext>
            </a:extLst>
          </p:cNvPr>
          <p:cNvSpPr/>
          <p:nvPr/>
        </p:nvSpPr>
        <p:spPr>
          <a:xfrm rot="10800000">
            <a:off x="-3214774" y="-1698405"/>
            <a:ext cx="8430040" cy="7184963"/>
          </a:xfrm>
          <a:prstGeom prst="pie">
            <a:avLst>
              <a:gd name="adj1" fmla="val 10820972"/>
              <a:gd name="adj2" fmla="val 16200000"/>
            </a:avLst>
          </a:prstGeom>
          <a:gradFill flip="none" rotWithShape="1">
            <a:gsLst>
              <a:gs pos="0">
                <a:srgbClr val="F8DB75">
                  <a:alpha val="0"/>
                </a:srgbClr>
              </a:gs>
              <a:gs pos="100000">
                <a:srgbClr val="F8DB75">
                  <a:alpha val="48000"/>
                </a:srgbClr>
              </a:gs>
            </a:gsLst>
            <a:path path="circle">
              <a:fillToRect l="100000" t="100000"/>
            </a:path>
            <a:tileRect r="-100000" b="-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8" name="Rectangle 157">
            <a:extLst>
              <a:ext uri="{FF2B5EF4-FFF2-40B4-BE49-F238E27FC236}">
                <a16:creationId xmlns:a16="http://schemas.microsoft.com/office/drawing/2014/main" id="{37A60640-B8CB-F93D-2A2B-93A833F087B3}"/>
              </a:ext>
            </a:extLst>
          </p:cNvPr>
          <p:cNvSpPr/>
          <p:nvPr/>
        </p:nvSpPr>
        <p:spPr>
          <a:xfrm>
            <a:off x="0" y="-18518"/>
            <a:ext cx="12192000" cy="1213940"/>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160" name="Rounded Rectangle 159">
            <a:extLst>
              <a:ext uri="{FF2B5EF4-FFF2-40B4-BE49-F238E27FC236}">
                <a16:creationId xmlns:a16="http://schemas.microsoft.com/office/drawing/2014/main" id="{902146DE-A5C0-CA43-F687-1011E78DAF23}"/>
              </a:ext>
            </a:extLst>
          </p:cNvPr>
          <p:cNvSpPr/>
          <p:nvPr/>
        </p:nvSpPr>
        <p:spPr>
          <a:xfrm>
            <a:off x="991153" y="1398219"/>
            <a:ext cx="4420132" cy="5103166"/>
          </a:xfrm>
          <a:prstGeom prst="roundRect">
            <a:avLst>
              <a:gd name="adj" fmla="val 6342"/>
            </a:avLst>
          </a:prstGeom>
          <a:noFill/>
          <a:ln w="19050">
            <a:solidFill>
              <a:srgbClr val="D4E6F2"/>
            </a:solidFill>
          </a:ln>
        </p:spPr>
        <p:style>
          <a:lnRef idx="2">
            <a:schemeClr val="accent1">
              <a:shade val="15000"/>
            </a:schemeClr>
          </a:lnRef>
          <a:fillRef idx="1">
            <a:schemeClr val="accent1"/>
          </a:fillRef>
          <a:effectRef idx="0">
            <a:schemeClr val="accent1"/>
          </a:effectRef>
          <a:fontRef idx="minor">
            <a:schemeClr val="lt1"/>
          </a:fontRef>
        </p:style>
        <p:txBody>
          <a:bodyPr lIns="91440" tIns="182880" rIns="91440" bIns="182880" rtlCol="0" anchor="t"/>
          <a:lstStyle/>
          <a:p>
            <a:pPr algn="ctr">
              <a:lnSpc>
                <a:spcPts val="2460"/>
              </a:lnSpc>
              <a:spcAft>
                <a:spcPts val="800"/>
              </a:spcAft>
            </a:pPr>
            <a:endParaRPr lang="en-US" sz="2400" b="1" dirty="0">
              <a:solidFill>
                <a:schemeClr val="tx1"/>
              </a:solidFill>
              <a:latin typeface="Arial" panose="020B0604020202020204" pitchFamily="34" charset="0"/>
              <a:cs typeface="Arial" panose="020B0604020202020204" pitchFamily="34" charset="0"/>
            </a:endParaRPr>
          </a:p>
        </p:txBody>
      </p:sp>
      <p:sp>
        <p:nvSpPr>
          <p:cNvPr id="161" name="Round Same Side Corner Rectangle 160">
            <a:extLst>
              <a:ext uri="{FF2B5EF4-FFF2-40B4-BE49-F238E27FC236}">
                <a16:creationId xmlns:a16="http://schemas.microsoft.com/office/drawing/2014/main" id="{C5040D06-CA32-DDB2-6982-E84942F5EDB7}"/>
              </a:ext>
            </a:extLst>
          </p:cNvPr>
          <p:cNvSpPr/>
          <p:nvPr/>
        </p:nvSpPr>
        <p:spPr>
          <a:xfrm>
            <a:off x="980505" y="1398218"/>
            <a:ext cx="4438806" cy="529071"/>
          </a:xfrm>
          <a:prstGeom prst="round2SameRect">
            <a:avLst>
              <a:gd name="adj1" fmla="val 50000"/>
              <a:gd name="adj2" fmla="val 0"/>
            </a:avLst>
          </a:prstGeom>
          <a:solidFill>
            <a:srgbClr val="378E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7AA57AEC-DD6D-925B-92CF-7FFED76C7BAD}"/>
              </a:ext>
            </a:extLst>
          </p:cNvPr>
          <p:cNvSpPr/>
          <p:nvPr/>
        </p:nvSpPr>
        <p:spPr>
          <a:xfrm>
            <a:off x="991152" y="1527014"/>
            <a:ext cx="4409628" cy="2994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THE NEW UW ENABLEMENT TEAM</a:t>
            </a:r>
          </a:p>
        </p:txBody>
      </p:sp>
      <p:sp>
        <p:nvSpPr>
          <p:cNvPr id="159" name="Title 3">
            <a:extLst>
              <a:ext uri="{FF2B5EF4-FFF2-40B4-BE49-F238E27FC236}">
                <a16:creationId xmlns:a16="http://schemas.microsoft.com/office/drawing/2014/main" id="{E3858F38-C3B9-81BE-8C43-983F3DD58DFC}"/>
              </a:ext>
            </a:extLst>
          </p:cNvPr>
          <p:cNvSpPr txBox="1">
            <a:spLocks/>
          </p:cNvSpPr>
          <p:nvPr/>
        </p:nvSpPr>
        <p:spPr>
          <a:xfrm>
            <a:off x="399124" y="256278"/>
            <a:ext cx="11424575" cy="9271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a:lstStyle>
          <a:p>
            <a:pPr>
              <a:lnSpc>
                <a:spcPts val="2700"/>
              </a:lnSpc>
            </a:pPr>
            <a:r>
              <a:rPr lang="en-US" sz="1800" b="1" dirty="0">
                <a:solidFill>
                  <a:schemeClr val="bg1"/>
                </a:solidFill>
                <a:latin typeface="Arial" panose="020B0604020202020204" pitchFamily="34" charset="0"/>
                <a:cs typeface="Arial" panose="020B0604020202020204" pitchFamily="34" charset="0"/>
              </a:rPr>
              <a:t>As carriers introduce AI-enabled agents into their E2E new business and underwriting flows, we need to shift our operating model to support a combined team of humans and agents</a:t>
            </a:r>
          </a:p>
        </p:txBody>
      </p:sp>
      <p:sp>
        <p:nvSpPr>
          <p:cNvPr id="3" name="Slide Number Placeholder 2">
            <a:extLst>
              <a:ext uri="{FF2B5EF4-FFF2-40B4-BE49-F238E27FC236}">
                <a16:creationId xmlns:a16="http://schemas.microsoft.com/office/drawing/2014/main" id="{01141CD0-F38D-1A33-E831-4CEBCFC54F13}"/>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8</a:t>
            </a:fld>
            <a:endParaRPr lang="en-US"/>
          </a:p>
        </p:txBody>
      </p:sp>
      <p:grpSp>
        <p:nvGrpSpPr>
          <p:cNvPr id="5" name="Google Shape;400;p32">
            <a:extLst>
              <a:ext uri="{FF2B5EF4-FFF2-40B4-BE49-F238E27FC236}">
                <a16:creationId xmlns:a16="http://schemas.microsoft.com/office/drawing/2014/main" id="{8A16C01A-B8EC-EC17-5333-9C4CD5FC8061}"/>
              </a:ext>
            </a:extLst>
          </p:cNvPr>
          <p:cNvGrpSpPr/>
          <p:nvPr/>
        </p:nvGrpSpPr>
        <p:grpSpPr>
          <a:xfrm>
            <a:off x="1301671" y="2060408"/>
            <a:ext cx="1001686" cy="1385265"/>
            <a:chOff x="4408427" y="2541201"/>
            <a:chExt cx="830979" cy="1492508"/>
          </a:xfrm>
        </p:grpSpPr>
        <p:grpSp>
          <p:nvGrpSpPr>
            <p:cNvPr id="6" name="Google Shape;401;p32">
              <a:extLst>
                <a:ext uri="{FF2B5EF4-FFF2-40B4-BE49-F238E27FC236}">
                  <a16:creationId xmlns:a16="http://schemas.microsoft.com/office/drawing/2014/main" id="{9DE37078-7AB0-FF82-9BD4-36EC895627B7}"/>
                </a:ext>
              </a:extLst>
            </p:cNvPr>
            <p:cNvGrpSpPr/>
            <p:nvPr/>
          </p:nvGrpSpPr>
          <p:grpSpPr>
            <a:xfrm>
              <a:off x="4408427" y="2541201"/>
              <a:ext cx="830979" cy="1403061"/>
              <a:chOff x="4408427" y="2541201"/>
              <a:chExt cx="830979" cy="1403061"/>
            </a:xfrm>
          </p:grpSpPr>
          <p:sp>
            <p:nvSpPr>
              <p:cNvPr id="12" name="Google Shape;402;p32">
                <a:extLst>
                  <a:ext uri="{FF2B5EF4-FFF2-40B4-BE49-F238E27FC236}">
                    <a16:creationId xmlns:a16="http://schemas.microsoft.com/office/drawing/2014/main" id="{79D514BE-E6E4-DF63-6AED-539342FB6817}"/>
                  </a:ext>
                </a:extLst>
              </p:cNvPr>
              <p:cNvSpPr/>
              <p:nvPr/>
            </p:nvSpPr>
            <p:spPr>
              <a:xfrm>
                <a:off x="4723699" y="3200974"/>
                <a:ext cx="202526" cy="306920"/>
              </a:xfrm>
              <a:custGeom>
                <a:avLst/>
                <a:gdLst/>
                <a:ahLst/>
                <a:cxnLst/>
                <a:rect l="l" t="t" r="r" b="b"/>
                <a:pathLst>
                  <a:path w="97" h="147" extrusionOk="0">
                    <a:moveTo>
                      <a:pt x="81" y="42"/>
                    </a:moveTo>
                    <a:lnTo>
                      <a:pt x="81" y="0"/>
                    </a:lnTo>
                    <a:lnTo>
                      <a:pt x="16" y="0"/>
                    </a:lnTo>
                    <a:lnTo>
                      <a:pt x="16" y="42"/>
                    </a:lnTo>
                    <a:lnTo>
                      <a:pt x="0" y="43"/>
                    </a:lnTo>
                    <a:lnTo>
                      <a:pt x="16" y="147"/>
                    </a:lnTo>
                    <a:lnTo>
                      <a:pt x="81" y="147"/>
                    </a:lnTo>
                    <a:lnTo>
                      <a:pt x="97" y="43"/>
                    </a:lnTo>
                    <a:lnTo>
                      <a:pt x="81" y="42"/>
                    </a:lnTo>
                    <a:close/>
                  </a:path>
                </a:pathLst>
              </a:custGeom>
              <a:solidFill>
                <a:srgbClr val="A54E00"/>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3" name="Google Shape;403;p32">
                <a:extLst>
                  <a:ext uri="{FF2B5EF4-FFF2-40B4-BE49-F238E27FC236}">
                    <a16:creationId xmlns:a16="http://schemas.microsoft.com/office/drawing/2014/main" id="{BFC1DA28-CE1D-6195-6105-A45D3FCF8E42}"/>
                  </a:ext>
                </a:extLst>
              </p:cNvPr>
              <p:cNvSpPr/>
              <p:nvPr/>
            </p:nvSpPr>
            <p:spPr>
              <a:xfrm>
                <a:off x="4723699" y="3200974"/>
                <a:ext cx="202526" cy="306920"/>
              </a:xfrm>
              <a:custGeom>
                <a:avLst/>
                <a:gdLst/>
                <a:ahLst/>
                <a:cxnLst/>
                <a:rect l="l" t="t" r="r" b="b"/>
                <a:pathLst>
                  <a:path w="97" h="147" extrusionOk="0">
                    <a:moveTo>
                      <a:pt x="81" y="42"/>
                    </a:moveTo>
                    <a:lnTo>
                      <a:pt x="81" y="0"/>
                    </a:lnTo>
                    <a:lnTo>
                      <a:pt x="16" y="0"/>
                    </a:lnTo>
                    <a:lnTo>
                      <a:pt x="16" y="42"/>
                    </a:lnTo>
                    <a:lnTo>
                      <a:pt x="0" y="43"/>
                    </a:lnTo>
                    <a:lnTo>
                      <a:pt x="16" y="147"/>
                    </a:lnTo>
                    <a:lnTo>
                      <a:pt x="81" y="147"/>
                    </a:lnTo>
                    <a:lnTo>
                      <a:pt x="97" y="43"/>
                    </a:lnTo>
                    <a:lnTo>
                      <a:pt x="81" y="42"/>
                    </a:lnTo>
                  </a:path>
                </a:pathLst>
              </a:custGeom>
              <a:no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4" name="Google Shape;404;p32">
                <a:extLst>
                  <a:ext uri="{FF2B5EF4-FFF2-40B4-BE49-F238E27FC236}">
                    <a16:creationId xmlns:a16="http://schemas.microsoft.com/office/drawing/2014/main" id="{0AB9725C-F333-C659-0A39-F31112F4BD37}"/>
                  </a:ext>
                </a:extLst>
              </p:cNvPr>
              <p:cNvSpPr/>
              <p:nvPr/>
            </p:nvSpPr>
            <p:spPr>
              <a:xfrm>
                <a:off x="4408427" y="3288665"/>
                <a:ext cx="830979" cy="655597"/>
              </a:xfrm>
              <a:custGeom>
                <a:avLst/>
                <a:gdLst/>
                <a:ahLst/>
                <a:cxnLst/>
                <a:rect l="l" t="t" r="r" b="b"/>
                <a:pathLst>
                  <a:path w="414" h="327" extrusionOk="0">
                    <a:moveTo>
                      <a:pt x="406" y="168"/>
                    </a:moveTo>
                    <a:cubicBezTo>
                      <a:pt x="387" y="124"/>
                      <a:pt x="338" y="39"/>
                      <a:pt x="324" y="24"/>
                    </a:cubicBezTo>
                    <a:cubicBezTo>
                      <a:pt x="300" y="1"/>
                      <a:pt x="272" y="2"/>
                      <a:pt x="246" y="0"/>
                    </a:cubicBezTo>
                    <a:cubicBezTo>
                      <a:pt x="246" y="0"/>
                      <a:pt x="246" y="1"/>
                      <a:pt x="246" y="1"/>
                    </a:cubicBezTo>
                    <a:cubicBezTo>
                      <a:pt x="207" y="108"/>
                      <a:pt x="207" y="108"/>
                      <a:pt x="207" y="108"/>
                    </a:cubicBezTo>
                    <a:cubicBezTo>
                      <a:pt x="168" y="1"/>
                      <a:pt x="168" y="1"/>
                      <a:pt x="168" y="1"/>
                    </a:cubicBezTo>
                    <a:cubicBezTo>
                      <a:pt x="168" y="1"/>
                      <a:pt x="168" y="0"/>
                      <a:pt x="168" y="0"/>
                    </a:cubicBezTo>
                    <a:cubicBezTo>
                      <a:pt x="143" y="2"/>
                      <a:pt x="115" y="1"/>
                      <a:pt x="91" y="24"/>
                    </a:cubicBezTo>
                    <a:cubicBezTo>
                      <a:pt x="76" y="39"/>
                      <a:pt x="27" y="124"/>
                      <a:pt x="8" y="168"/>
                    </a:cubicBezTo>
                    <a:cubicBezTo>
                      <a:pt x="0" y="187"/>
                      <a:pt x="1" y="207"/>
                      <a:pt x="12" y="224"/>
                    </a:cubicBezTo>
                    <a:cubicBezTo>
                      <a:pt x="61" y="327"/>
                      <a:pt x="61" y="327"/>
                      <a:pt x="61" y="327"/>
                    </a:cubicBezTo>
                    <a:cubicBezTo>
                      <a:pt x="89" y="327"/>
                      <a:pt x="89" y="327"/>
                      <a:pt x="89" y="327"/>
                    </a:cubicBezTo>
                    <a:cubicBezTo>
                      <a:pt x="196" y="327"/>
                      <a:pt x="196" y="327"/>
                      <a:pt x="196" y="327"/>
                    </a:cubicBezTo>
                    <a:cubicBezTo>
                      <a:pt x="197" y="327"/>
                      <a:pt x="197" y="327"/>
                      <a:pt x="197" y="327"/>
                    </a:cubicBezTo>
                    <a:cubicBezTo>
                      <a:pt x="207" y="287"/>
                      <a:pt x="207" y="287"/>
                      <a:pt x="207" y="287"/>
                    </a:cubicBezTo>
                    <a:cubicBezTo>
                      <a:pt x="218" y="327"/>
                      <a:pt x="218" y="327"/>
                      <a:pt x="218" y="327"/>
                    </a:cubicBezTo>
                    <a:cubicBezTo>
                      <a:pt x="218" y="327"/>
                      <a:pt x="218" y="327"/>
                      <a:pt x="218" y="327"/>
                    </a:cubicBezTo>
                    <a:cubicBezTo>
                      <a:pt x="326" y="327"/>
                      <a:pt x="326" y="327"/>
                      <a:pt x="326" y="327"/>
                    </a:cubicBezTo>
                    <a:cubicBezTo>
                      <a:pt x="353" y="327"/>
                      <a:pt x="353" y="327"/>
                      <a:pt x="353" y="327"/>
                    </a:cubicBezTo>
                    <a:cubicBezTo>
                      <a:pt x="403" y="224"/>
                      <a:pt x="403" y="224"/>
                      <a:pt x="403" y="224"/>
                    </a:cubicBezTo>
                    <a:cubicBezTo>
                      <a:pt x="413" y="207"/>
                      <a:pt x="414" y="187"/>
                      <a:pt x="406" y="168"/>
                    </a:cubicBezTo>
                  </a:path>
                </a:pathLst>
              </a:custGeom>
              <a:solidFill>
                <a:srgbClr val="4F81BD"/>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5" name="Google Shape;405;p32">
                <a:extLst>
                  <a:ext uri="{FF2B5EF4-FFF2-40B4-BE49-F238E27FC236}">
                    <a16:creationId xmlns:a16="http://schemas.microsoft.com/office/drawing/2014/main" id="{486EFC2D-76D9-09A0-9E0C-907A96E9BDFE}"/>
                  </a:ext>
                </a:extLst>
              </p:cNvPr>
              <p:cNvSpPr/>
              <p:nvPr/>
            </p:nvSpPr>
            <p:spPr>
              <a:xfrm>
                <a:off x="4669414" y="3288665"/>
                <a:ext cx="154504" cy="217140"/>
              </a:xfrm>
              <a:custGeom>
                <a:avLst/>
                <a:gdLst/>
                <a:ahLst/>
                <a:cxnLst/>
                <a:rect l="l" t="t" r="r" b="b"/>
                <a:pathLst>
                  <a:path w="74" h="104" extrusionOk="0">
                    <a:moveTo>
                      <a:pt x="0" y="27"/>
                    </a:moveTo>
                    <a:lnTo>
                      <a:pt x="35" y="40"/>
                    </a:lnTo>
                    <a:lnTo>
                      <a:pt x="21" y="59"/>
                    </a:lnTo>
                    <a:lnTo>
                      <a:pt x="74" y="104"/>
                    </a:lnTo>
                    <a:lnTo>
                      <a:pt x="37" y="0"/>
                    </a:lnTo>
                    <a:lnTo>
                      <a:pt x="0" y="27"/>
                    </a:lnTo>
                    <a:close/>
                  </a:path>
                </a:pathLst>
              </a:custGeom>
              <a:solidFill>
                <a:srgbClr val="E0301E"/>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6" name="Google Shape;406;p32">
                <a:extLst>
                  <a:ext uri="{FF2B5EF4-FFF2-40B4-BE49-F238E27FC236}">
                    <a16:creationId xmlns:a16="http://schemas.microsoft.com/office/drawing/2014/main" id="{1EC0A226-3311-ABE2-79BD-FD938DF97C9E}"/>
                  </a:ext>
                </a:extLst>
              </p:cNvPr>
              <p:cNvSpPr/>
              <p:nvPr/>
            </p:nvSpPr>
            <p:spPr>
              <a:xfrm>
                <a:off x="4669414" y="3288665"/>
                <a:ext cx="154504" cy="217140"/>
              </a:xfrm>
              <a:custGeom>
                <a:avLst/>
                <a:gdLst/>
                <a:ahLst/>
                <a:cxnLst/>
                <a:rect l="l" t="t" r="r" b="b"/>
                <a:pathLst>
                  <a:path w="74" h="104" extrusionOk="0">
                    <a:moveTo>
                      <a:pt x="0" y="27"/>
                    </a:moveTo>
                    <a:lnTo>
                      <a:pt x="35" y="40"/>
                    </a:lnTo>
                    <a:lnTo>
                      <a:pt x="21" y="59"/>
                    </a:lnTo>
                    <a:lnTo>
                      <a:pt x="74" y="104"/>
                    </a:lnTo>
                    <a:lnTo>
                      <a:pt x="37" y="0"/>
                    </a:lnTo>
                    <a:lnTo>
                      <a:pt x="0" y="27"/>
                    </a:lnTo>
                  </a:path>
                </a:pathLst>
              </a:custGeom>
              <a:solidFill>
                <a:srgbClr val="000000"/>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7" name="Google Shape;407;p32">
                <a:extLst>
                  <a:ext uri="{FF2B5EF4-FFF2-40B4-BE49-F238E27FC236}">
                    <a16:creationId xmlns:a16="http://schemas.microsoft.com/office/drawing/2014/main" id="{4B5D02E8-0754-2F56-1DB1-540AADFA8F8D}"/>
                  </a:ext>
                </a:extLst>
              </p:cNvPr>
              <p:cNvSpPr/>
              <p:nvPr/>
            </p:nvSpPr>
            <p:spPr>
              <a:xfrm>
                <a:off x="4823918" y="3290754"/>
                <a:ext cx="156592" cy="215053"/>
              </a:xfrm>
              <a:custGeom>
                <a:avLst/>
                <a:gdLst/>
                <a:ahLst/>
                <a:cxnLst/>
                <a:rect l="l" t="t" r="r" b="b"/>
                <a:pathLst>
                  <a:path w="75" h="103" extrusionOk="0">
                    <a:moveTo>
                      <a:pt x="75" y="26"/>
                    </a:moveTo>
                    <a:lnTo>
                      <a:pt x="38" y="0"/>
                    </a:lnTo>
                    <a:lnTo>
                      <a:pt x="0" y="103"/>
                    </a:lnTo>
                    <a:lnTo>
                      <a:pt x="53" y="58"/>
                    </a:lnTo>
                    <a:lnTo>
                      <a:pt x="40" y="39"/>
                    </a:lnTo>
                    <a:lnTo>
                      <a:pt x="75" y="26"/>
                    </a:lnTo>
                    <a:close/>
                  </a:path>
                </a:pathLst>
              </a:custGeom>
              <a:solidFill>
                <a:srgbClr val="E0301E"/>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8" name="Google Shape;408;p32">
                <a:extLst>
                  <a:ext uri="{FF2B5EF4-FFF2-40B4-BE49-F238E27FC236}">
                    <a16:creationId xmlns:a16="http://schemas.microsoft.com/office/drawing/2014/main" id="{8EFA4312-E014-CFB8-9555-32AF67368BCE}"/>
                  </a:ext>
                </a:extLst>
              </p:cNvPr>
              <p:cNvSpPr/>
              <p:nvPr/>
            </p:nvSpPr>
            <p:spPr>
              <a:xfrm>
                <a:off x="4823918" y="3290754"/>
                <a:ext cx="156592" cy="215053"/>
              </a:xfrm>
              <a:custGeom>
                <a:avLst/>
                <a:gdLst/>
                <a:ahLst/>
                <a:cxnLst/>
                <a:rect l="l" t="t" r="r" b="b"/>
                <a:pathLst>
                  <a:path w="75" h="103" extrusionOk="0">
                    <a:moveTo>
                      <a:pt x="75" y="26"/>
                    </a:moveTo>
                    <a:lnTo>
                      <a:pt x="38" y="0"/>
                    </a:lnTo>
                    <a:lnTo>
                      <a:pt x="0" y="103"/>
                    </a:lnTo>
                    <a:lnTo>
                      <a:pt x="53" y="58"/>
                    </a:lnTo>
                    <a:lnTo>
                      <a:pt x="40" y="39"/>
                    </a:lnTo>
                    <a:lnTo>
                      <a:pt x="75" y="26"/>
                    </a:lnTo>
                  </a:path>
                </a:pathLst>
              </a:custGeom>
              <a:solidFill>
                <a:srgbClr val="000000"/>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9" name="Google Shape;409;p32">
                <a:extLst>
                  <a:ext uri="{FF2B5EF4-FFF2-40B4-BE49-F238E27FC236}">
                    <a16:creationId xmlns:a16="http://schemas.microsoft.com/office/drawing/2014/main" id="{AE45C82C-B275-BE53-5E2D-D37E25E22D4C}"/>
                  </a:ext>
                </a:extLst>
              </p:cNvPr>
              <p:cNvSpPr/>
              <p:nvPr/>
            </p:nvSpPr>
            <p:spPr>
              <a:xfrm>
                <a:off x="4633919" y="2735375"/>
                <a:ext cx="377908" cy="511533"/>
              </a:xfrm>
              <a:custGeom>
                <a:avLst/>
                <a:gdLst/>
                <a:ahLst/>
                <a:cxnLst/>
                <a:rect l="l" t="t" r="r" b="b"/>
                <a:pathLst>
                  <a:path w="188" h="255" extrusionOk="0">
                    <a:moveTo>
                      <a:pt x="171" y="119"/>
                    </a:moveTo>
                    <a:cubicBezTo>
                      <a:pt x="171" y="84"/>
                      <a:pt x="171" y="84"/>
                      <a:pt x="171" y="84"/>
                    </a:cubicBezTo>
                    <a:cubicBezTo>
                      <a:pt x="171" y="47"/>
                      <a:pt x="128" y="0"/>
                      <a:pt x="94" y="0"/>
                    </a:cubicBezTo>
                    <a:cubicBezTo>
                      <a:pt x="60" y="0"/>
                      <a:pt x="17" y="47"/>
                      <a:pt x="17" y="84"/>
                    </a:cubicBezTo>
                    <a:cubicBezTo>
                      <a:pt x="17" y="119"/>
                      <a:pt x="17" y="119"/>
                      <a:pt x="17" y="119"/>
                    </a:cubicBezTo>
                    <a:cubicBezTo>
                      <a:pt x="7" y="119"/>
                      <a:pt x="0" y="126"/>
                      <a:pt x="0" y="135"/>
                    </a:cubicBezTo>
                    <a:cubicBezTo>
                      <a:pt x="0" y="153"/>
                      <a:pt x="0" y="153"/>
                      <a:pt x="0" y="153"/>
                    </a:cubicBezTo>
                    <a:cubicBezTo>
                      <a:pt x="0" y="162"/>
                      <a:pt x="7" y="170"/>
                      <a:pt x="17" y="170"/>
                    </a:cubicBezTo>
                    <a:cubicBezTo>
                      <a:pt x="17" y="207"/>
                      <a:pt x="60" y="255"/>
                      <a:pt x="94" y="255"/>
                    </a:cubicBezTo>
                    <a:cubicBezTo>
                      <a:pt x="128" y="255"/>
                      <a:pt x="171" y="207"/>
                      <a:pt x="171" y="170"/>
                    </a:cubicBezTo>
                    <a:cubicBezTo>
                      <a:pt x="180" y="170"/>
                      <a:pt x="188" y="162"/>
                      <a:pt x="188" y="153"/>
                    </a:cubicBezTo>
                    <a:cubicBezTo>
                      <a:pt x="188" y="135"/>
                      <a:pt x="188" y="135"/>
                      <a:pt x="188" y="135"/>
                    </a:cubicBezTo>
                    <a:cubicBezTo>
                      <a:pt x="188" y="126"/>
                      <a:pt x="180" y="119"/>
                      <a:pt x="171" y="119"/>
                    </a:cubicBezTo>
                  </a:path>
                </a:pathLst>
              </a:custGeom>
              <a:solidFill>
                <a:srgbClr val="A54E00"/>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20" name="Google Shape;410;p32">
                <a:extLst>
                  <a:ext uri="{FF2B5EF4-FFF2-40B4-BE49-F238E27FC236}">
                    <a16:creationId xmlns:a16="http://schemas.microsoft.com/office/drawing/2014/main" id="{70EEF7BC-60EE-6E21-1F93-24792A1DDEB6}"/>
                  </a:ext>
                </a:extLst>
              </p:cNvPr>
              <p:cNvSpPr/>
              <p:nvPr/>
            </p:nvSpPr>
            <p:spPr>
              <a:xfrm>
                <a:off x="4688204" y="2541201"/>
                <a:ext cx="260987" cy="271426"/>
              </a:xfrm>
              <a:custGeom>
                <a:avLst/>
                <a:gdLst/>
                <a:ahLst/>
                <a:cxnLst/>
                <a:rect l="l" t="t" r="r" b="b"/>
                <a:pathLst>
                  <a:path w="130" h="135" extrusionOk="0">
                    <a:moveTo>
                      <a:pt x="130" y="70"/>
                    </a:moveTo>
                    <a:cubicBezTo>
                      <a:pt x="130" y="69"/>
                      <a:pt x="130" y="67"/>
                      <a:pt x="130" y="65"/>
                    </a:cubicBezTo>
                    <a:cubicBezTo>
                      <a:pt x="130" y="64"/>
                      <a:pt x="130" y="62"/>
                      <a:pt x="130" y="60"/>
                    </a:cubicBezTo>
                    <a:cubicBezTo>
                      <a:pt x="130" y="50"/>
                      <a:pt x="124" y="42"/>
                      <a:pt x="115" y="39"/>
                    </a:cubicBezTo>
                    <a:cubicBezTo>
                      <a:pt x="114" y="26"/>
                      <a:pt x="104" y="16"/>
                      <a:pt x="92" y="16"/>
                    </a:cubicBezTo>
                    <a:cubicBezTo>
                      <a:pt x="88" y="6"/>
                      <a:pt x="79" y="0"/>
                      <a:pt x="68" y="0"/>
                    </a:cubicBezTo>
                    <a:cubicBezTo>
                      <a:pt x="58" y="0"/>
                      <a:pt x="49" y="5"/>
                      <a:pt x="45" y="14"/>
                    </a:cubicBezTo>
                    <a:cubicBezTo>
                      <a:pt x="43" y="13"/>
                      <a:pt x="42" y="13"/>
                      <a:pt x="40" y="13"/>
                    </a:cubicBezTo>
                    <a:cubicBezTo>
                      <a:pt x="28" y="13"/>
                      <a:pt x="18" y="23"/>
                      <a:pt x="18" y="35"/>
                    </a:cubicBezTo>
                    <a:cubicBezTo>
                      <a:pt x="18" y="35"/>
                      <a:pt x="18" y="36"/>
                      <a:pt x="18" y="36"/>
                    </a:cubicBezTo>
                    <a:cubicBezTo>
                      <a:pt x="8" y="39"/>
                      <a:pt x="0" y="49"/>
                      <a:pt x="0" y="60"/>
                    </a:cubicBezTo>
                    <a:cubicBezTo>
                      <a:pt x="0" y="66"/>
                      <a:pt x="2" y="71"/>
                      <a:pt x="6" y="76"/>
                    </a:cubicBezTo>
                    <a:cubicBezTo>
                      <a:pt x="3" y="79"/>
                      <a:pt x="2" y="84"/>
                      <a:pt x="2" y="88"/>
                    </a:cubicBezTo>
                    <a:cubicBezTo>
                      <a:pt x="2" y="100"/>
                      <a:pt x="11" y="110"/>
                      <a:pt x="23" y="110"/>
                    </a:cubicBezTo>
                    <a:cubicBezTo>
                      <a:pt x="26" y="110"/>
                      <a:pt x="29" y="109"/>
                      <a:pt x="32" y="108"/>
                    </a:cubicBezTo>
                    <a:cubicBezTo>
                      <a:pt x="32" y="118"/>
                      <a:pt x="40" y="126"/>
                      <a:pt x="50" y="126"/>
                    </a:cubicBezTo>
                    <a:cubicBezTo>
                      <a:pt x="52" y="126"/>
                      <a:pt x="54" y="126"/>
                      <a:pt x="56" y="125"/>
                    </a:cubicBezTo>
                    <a:cubicBezTo>
                      <a:pt x="61" y="131"/>
                      <a:pt x="68" y="135"/>
                      <a:pt x="76" y="135"/>
                    </a:cubicBezTo>
                    <a:cubicBezTo>
                      <a:pt x="89" y="135"/>
                      <a:pt x="100" y="125"/>
                      <a:pt x="102" y="113"/>
                    </a:cubicBezTo>
                    <a:cubicBezTo>
                      <a:pt x="110" y="109"/>
                      <a:pt x="117" y="101"/>
                      <a:pt x="117" y="92"/>
                    </a:cubicBezTo>
                    <a:cubicBezTo>
                      <a:pt x="125" y="88"/>
                      <a:pt x="130" y="80"/>
                      <a:pt x="130" y="70"/>
                    </a:cubicBezTo>
                    <a:close/>
                  </a:path>
                </a:pathLst>
              </a:custGeom>
              <a:solidFill>
                <a:srgbClr val="481A17"/>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21" name="Google Shape;411;p32">
                <a:extLst>
                  <a:ext uri="{FF2B5EF4-FFF2-40B4-BE49-F238E27FC236}">
                    <a16:creationId xmlns:a16="http://schemas.microsoft.com/office/drawing/2014/main" id="{2ED1B01B-81FD-5468-CD46-D31D7E4FFBB0}"/>
                  </a:ext>
                </a:extLst>
              </p:cNvPr>
              <p:cNvSpPr/>
              <p:nvPr/>
            </p:nvSpPr>
            <p:spPr>
              <a:xfrm>
                <a:off x="4606777" y="2666474"/>
                <a:ext cx="428018" cy="313183"/>
              </a:xfrm>
              <a:custGeom>
                <a:avLst/>
                <a:gdLst/>
                <a:ahLst/>
                <a:cxnLst/>
                <a:rect l="l" t="t" r="r" b="b"/>
                <a:pathLst>
                  <a:path w="213" h="156" extrusionOk="0">
                    <a:moveTo>
                      <a:pt x="107" y="0"/>
                    </a:moveTo>
                    <a:cubicBezTo>
                      <a:pt x="28" y="0"/>
                      <a:pt x="0" y="77"/>
                      <a:pt x="24" y="153"/>
                    </a:cubicBezTo>
                    <a:cubicBezTo>
                      <a:pt x="25" y="156"/>
                      <a:pt x="30" y="156"/>
                      <a:pt x="30" y="152"/>
                    </a:cubicBezTo>
                    <a:cubicBezTo>
                      <a:pt x="33" y="109"/>
                      <a:pt x="51" y="73"/>
                      <a:pt x="107" y="91"/>
                    </a:cubicBezTo>
                    <a:cubicBezTo>
                      <a:pt x="162" y="73"/>
                      <a:pt x="180" y="109"/>
                      <a:pt x="183" y="152"/>
                    </a:cubicBezTo>
                    <a:cubicBezTo>
                      <a:pt x="184" y="156"/>
                      <a:pt x="189" y="156"/>
                      <a:pt x="190" y="153"/>
                    </a:cubicBezTo>
                    <a:cubicBezTo>
                      <a:pt x="213" y="77"/>
                      <a:pt x="185" y="0"/>
                      <a:pt x="107" y="0"/>
                    </a:cubicBezTo>
                    <a:close/>
                  </a:path>
                </a:pathLst>
              </a:custGeom>
              <a:solidFill>
                <a:srgbClr val="602320"/>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22" name="Google Shape;412;p32">
                <a:extLst>
                  <a:ext uri="{FF2B5EF4-FFF2-40B4-BE49-F238E27FC236}">
                    <a16:creationId xmlns:a16="http://schemas.microsoft.com/office/drawing/2014/main" id="{6D1F6477-3F4E-9FCE-2102-7CDFF30D499B}"/>
                  </a:ext>
                </a:extLst>
              </p:cNvPr>
              <p:cNvSpPr/>
              <p:nvPr/>
            </p:nvSpPr>
            <p:spPr>
              <a:xfrm>
                <a:off x="4523262" y="3438993"/>
                <a:ext cx="221316" cy="0"/>
              </a:xfrm>
              <a:custGeom>
                <a:avLst/>
                <a:gdLst/>
                <a:ahLst/>
                <a:cxnLst/>
                <a:rect l="l" t="t" r="r" b="b"/>
                <a:pathLst>
                  <a:path w="110" h="120000" extrusionOk="0">
                    <a:moveTo>
                      <a:pt x="110" y="0"/>
                    </a:moveTo>
                    <a:cubicBezTo>
                      <a:pt x="0" y="0"/>
                      <a:pt x="0" y="0"/>
                      <a:pt x="0" y="0"/>
                    </a:cubicBezTo>
                    <a:cubicBezTo>
                      <a:pt x="0" y="0"/>
                      <a:pt x="0" y="0"/>
                      <a:pt x="0" y="0"/>
                    </a:cubicBezTo>
                    <a:cubicBezTo>
                      <a:pt x="1" y="0"/>
                      <a:pt x="1" y="0"/>
                      <a:pt x="2" y="0"/>
                    </a:cubicBezTo>
                    <a:cubicBezTo>
                      <a:pt x="110" y="0"/>
                      <a:pt x="110" y="0"/>
                      <a:pt x="110" y="0"/>
                    </a:cubicBezTo>
                  </a:path>
                </a:pathLst>
              </a:custGeom>
              <a:solidFill>
                <a:srgbClr val="686671"/>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23" name="Google Shape;413;p32">
                <a:extLst>
                  <a:ext uri="{FF2B5EF4-FFF2-40B4-BE49-F238E27FC236}">
                    <a16:creationId xmlns:a16="http://schemas.microsoft.com/office/drawing/2014/main" id="{3949689C-CA0E-E7FA-4FCD-BA9E8AADA0CD}"/>
                  </a:ext>
                </a:extLst>
              </p:cNvPr>
              <p:cNvSpPr/>
              <p:nvPr/>
            </p:nvSpPr>
            <p:spPr>
              <a:xfrm>
                <a:off x="4506559" y="3927559"/>
                <a:ext cx="20879" cy="0"/>
              </a:xfrm>
              <a:custGeom>
                <a:avLst/>
                <a:gdLst/>
                <a:ahLst/>
                <a:cxnLst/>
                <a:rect l="l" t="t" r="r" b="b"/>
                <a:pathLst>
                  <a:path w="10" h="120000" extrusionOk="0">
                    <a:moveTo>
                      <a:pt x="6" y="0"/>
                    </a:moveTo>
                    <a:cubicBezTo>
                      <a:pt x="0" y="0"/>
                      <a:pt x="0" y="0"/>
                      <a:pt x="0" y="0"/>
                    </a:cubicBezTo>
                    <a:cubicBezTo>
                      <a:pt x="2" y="0"/>
                      <a:pt x="3" y="0"/>
                      <a:pt x="4" y="0"/>
                    </a:cubicBezTo>
                    <a:cubicBezTo>
                      <a:pt x="10" y="0"/>
                      <a:pt x="10" y="0"/>
                      <a:pt x="10" y="0"/>
                    </a:cubicBezTo>
                    <a:cubicBezTo>
                      <a:pt x="9" y="0"/>
                      <a:pt x="7" y="0"/>
                      <a:pt x="6" y="0"/>
                    </a:cubicBezTo>
                  </a:path>
                </a:pathLst>
              </a:custGeom>
              <a:solidFill>
                <a:srgbClr val="BDBDBE"/>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grpSp>
        <p:grpSp>
          <p:nvGrpSpPr>
            <p:cNvPr id="7" name="Google Shape;414;p32">
              <a:extLst>
                <a:ext uri="{FF2B5EF4-FFF2-40B4-BE49-F238E27FC236}">
                  <a16:creationId xmlns:a16="http://schemas.microsoft.com/office/drawing/2014/main" id="{AD127FA6-3C8B-09EE-85CC-0B80D3CCACE3}"/>
                </a:ext>
              </a:extLst>
            </p:cNvPr>
            <p:cNvGrpSpPr/>
            <p:nvPr/>
          </p:nvGrpSpPr>
          <p:grpSpPr>
            <a:xfrm>
              <a:off x="4486722" y="3513826"/>
              <a:ext cx="674389" cy="519883"/>
              <a:chOff x="2385197" y="3982456"/>
              <a:chExt cx="674389" cy="519883"/>
            </a:xfrm>
          </p:grpSpPr>
          <p:sp>
            <p:nvSpPr>
              <p:cNvPr id="8" name="Google Shape;415;p32">
                <a:extLst>
                  <a:ext uri="{FF2B5EF4-FFF2-40B4-BE49-F238E27FC236}">
                    <a16:creationId xmlns:a16="http://schemas.microsoft.com/office/drawing/2014/main" id="{A2815F1C-723B-D12B-EA9F-069D55CBB5B8}"/>
                  </a:ext>
                </a:extLst>
              </p:cNvPr>
              <p:cNvSpPr/>
              <p:nvPr/>
            </p:nvSpPr>
            <p:spPr>
              <a:xfrm>
                <a:off x="2385197" y="4473109"/>
                <a:ext cx="674389" cy="29230"/>
              </a:xfrm>
              <a:custGeom>
                <a:avLst/>
                <a:gdLst/>
                <a:ahLst/>
                <a:cxnLst/>
                <a:rect l="l" t="t" r="r" b="b"/>
                <a:pathLst>
                  <a:path w="336" h="15" extrusionOk="0">
                    <a:moveTo>
                      <a:pt x="328" y="15"/>
                    </a:moveTo>
                    <a:cubicBezTo>
                      <a:pt x="7" y="15"/>
                      <a:pt x="7" y="15"/>
                      <a:pt x="7" y="15"/>
                    </a:cubicBezTo>
                    <a:cubicBezTo>
                      <a:pt x="3" y="15"/>
                      <a:pt x="0" y="11"/>
                      <a:pt x="0" y="7"/>
                    </a:cubicBezTo>
                    <a:cubicBezTo>
                      <a:pt x="0" y="3"/>
                      <a:pt x="3" y="0"/>
                      <a:pt x="7" y="0"/>
                    </a:cubicBezTo>
                    <a:cubicBezTo>
                      <a:pt x="328" y="0"/>
                      <a:pt x="328" y="0"/>
                      <a:pt x="328" y="0"/>
                    </a:cubicBezTo>
                    <a:cubicBezTo>
                      <a:pt x="332" y="0"/>
                      <a:pt x="336" y="3"/>
                      <a:pt x="336" y="7"/>
                    </a:cubicBezTo>
                    <a:cubicBezTo>
                      <a:pt x="336" y="11"/>
                      <a:pt x="332" y="15"/>
                      <a:pt x="328" y="15"/>
                    </a:cubicBezTo>
                  </a:path>
                </a:pathLst>
              </a:custGeom>
              <a:solidFill>
                <a:srgbClr val="968C6D"/>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9" name="Google Shape;416;p32">
                <a:extLst>
                  <a:ext uri="{FF2B5EF4-FFF2-40B4-BE49-F238E27FC236}">
                    <a16:creationId xmlns:a16="http://schemas.microsoft.com/office/drawing/2014/main" id="{65307A26-5433-3B77-9AA9-3FB384867D17}"/>
                  </a:ext>
                </a:extLst>
              </p:cNvPr>
              <p:cNvSpPr/>
              <p:nvPr/>
            </p:nvSpPr>
            <p:spPr>
              <a:xfrm>
                <a:off x="2385197" y="3982456"/>
                <a:ext cx="674389" cy="490654"/>
              </a:xfrm>
              <a:custGeom>
                <a:avLst/>
                <a:gdLst/>
                <a:ahLst/>
                <a:cxnLst/>
                <a:rect l="l" t="t" r="r" b="b"/>
                <a:pathLst>
                  <a:path w="336" h="244" extrusionOk="0">
                    <a:moveTo>
                      <a:pt x="316" y="244"/>
                    </a:moveTo>
                    <a:cubicBezTo>
                      <a:pt x="20" y="244"/>
                      <a:pt x="20" y="244"/>
                      <a:pt x="20" y="244"/>
                    </a:cubicBezTo>
                    <a:cubicBezTo>
                      <a:pt x="9" y="244"/>
                      <a:pt x="0" y="235"/>
                      <a:pt x="0" y="224"/>
                    </a:cubicBezTo>
                    <a:cubicBezTo>
                      <a:pt x="0" y="20"/>
                      <a:pt x="0" y="20"/>
                      <a:pt x="0" y="20"/>
                    </a:cubicBezTo>
                    <a:cubicBezTo>
                      <a:pt x="0" y="9"/>
                      <a:pt x="9" y="0"/>
                      <a:pt x="20" y="0"/>
                    </a:cubicBezTo>
                    <a:cubicBezTo>
                      <a:pt x="316" y="0"/>
                      <a:pt x="316" y="0"/>
                      <a:pt x="316" y="0"/>
                    </a:cubicBezTo>
                    <a:cubicBezTo>
                      <a:pt x="327" y="0"/>
                      <a:pt x="336" y="9"/>
                      <a:pt x="336" y="20"/>
                    </a:cubicBezTo>
                    <a:cubicBezTo>
                      <a:pt x="336" y="224"/>
                      <a:pt x="336" y="224"/>
                      <a:pt x="336" y="224"/>
                    </a:cubicBezTo>
                    <a:cubicBezTo>
                      <a:pt x="336" y="235"/>
                      <a:pt x="327" y="244"/>
                      <a:pt x="316" y="244"/>
                    </a:cubicBezTo>
                  </a:path>
                </a:pathLst>
              </a:custGeom>
              <a:solidFill>
                <a:srgbClr val="888888"/>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0" name="Google Shape;417;p32">
                <a:extLst>
                  <a:ext uri="{FF2B5EF4-FFF2-40B4-BE49-F238E27FC236}">
                    <a16:creationId xmlns:a16="http://schemas.microsoft.com/office/drawing/2014/main" id="{41CE505D-FE7E-D388-752A-DF591C9289EB}"/>
                  </a:ext>
                </a:extLst>
              </p:cNvPr>
              <p:cNvSpPr/>
              <p:nvPr/>
            </p:nvSpPr>
            <p:spPr>
              <a:xfrm>
                <a:off x="2667063" y="4157839"/>
                <a:ext cx="108600" cy="110700"/>
              </a:xfrm>
              <a:prstGeom prst="ellipse">
                <a:avLst/>
              </a:prstGeom>
              <a:solidFill>
                <a:srgbClr val="EAE8E2"/>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sp>
            <p:nvSpPr>
              <p:cNvPr id="11" name="Google Shape;418;p32">
                <a:extLst>
                  <a:ext uri="{FF2B5EF4-FFF2-40B4-BE49-F238E27FC236}">
                    <a16:creationId xmlns:a16="http://schemas.microsoft.com/office/drawing/2014/main" id="{2C6CB688-AA77-E92C-5AAA-BE99AA9D1490}"/>
                  </a:ext>
                </a:extLst>
              </p:cNvPr>
              <p:cNvSpPr/>
              <p:nvPr/>
            </p:nvSpPr>
            <p:spPr>
              <a:xfrm>
                <a:off x="2385197" y="3982456"/>
                <a:ext cx="519885" cy="490654"/>
              </a:xfrm>
              <a:custGeom>
                <a:avLst/>
                <a:gdLst/>
                <a:ahLst/>
                <a:cxnLst/>
                <a:rect l="l" t="t" r="r" b="b"/>
                <a:pathLst>
                  <a:path w="259" h="244" extrusionOk="0">
                    <a:moveTo>
                      <a:pt x="259" y="0"/>
                    </a:moveTo>
                    <a:cubicBezTo>
                      <a:pt x="208" y="0"/>
                      <a:pt x="208" y="0"/>
                      <a:pt x="208" y="0"/>
                    </a:cubicBezTo>
                    <a:cubicBezTo>
                      <a:pt x="180" y="0"/>
                      <a:pt x="180" y="0"/>
                      <a:pt x="180" y="0"/>
                    </a:cubicBezTo>
                    <a:cubicBezTo>
                      <a:pt x="155" y="0"/>
                      <a:pt x="155" y="0"/>
                      <a:pt x="155" y="0"/>
                    </a:cubicBezTo>
                    <a:cubicBezTo>
                      <a:pt x="128" y="0"/>
                      <a:pt x="128" y="0"/>
                      <a:pt x="128" y="0"/>
                    </a:cubicBezTo>
                    <a:cubicBezTo>
                      <a:pt x="20" y="0"/>
                      <a:pt x="20" y="0"/>
                      <a:pt x="20" y="0"/>
                    </a:cubicBezTo>
                    <a:cubicBezTo>
                      <a:pt x="17" y="0"/>
                      <a:pt x="14" y="1"/>
                      <a:pt x="12" y="2"/>
                    </a:cubicBezTo>
                    <a:cubicBezTo>
                      <a:pt x="5" y="5"/>
                      <a:pt x="0" y="12"/>
                      <a:pt x="0" y="20"/>
                    </a:cubicBezTo>
                    <a:cubicBezTo>
                      <a:pt x="0" y="224"/>
                      <a:pt x="0" y="224"/>
                      <a:pt x="0" y="224"/>
                    </a:cubicBezTo>
                    <a:cubicBezTo>
                      <a:pt x="0" y="234"/>
                      <a:pt x="6" y="242"/>
                      <a:pt x="15" y="244"/>
                    </a:cubicBezTo>
                    <a:cubicBezTo>
                      <a:pt x="16" y="244"/>
                      <a:pt x="18" y="244"/>
                      <a:pt x="20" y="244"/>
                    </a:cubicBezTo>
                    <a:cubicBezTo>
                      <a:pt x="62" y="244"/>
                      <a:pt x="62" y="244"/>
                      <a:pt x="62" y="244"/>
                    </a:cubicBezTo>
                    <a:cubicBezTo>
                      <a:pt x="72" y="128"/>
                      <a:pt x="152" y="32"/>
                      <a:pt x="259" y="0"/>
                    </a:cubicBezTo>
                  </a:path>
                </a:pathLst>
              </a:custGeom>
              <a:solidFill>
                <a:srgbClr val="B7B7B7"/>
              </a:solidFill>
              <a:ln>
                <a:noFill/>
              </a:ln>
            </p:spPr>
            <p:txBody>
              <a:bodyPr spcFirstLastPara="1" wrap="square" lIns="121900" tIns="60933" rIns="121900" bIns="60933" anchor="t" anchorCtr="0">
                <a:noAutofit/>
              </a:bodyPr>
              <a:lstStyle/>
              <a:p>
                <a:endParaRPr sz="2400">
                  <a:solidFill>
                    <a:srgbClr val="000000"/>
                  </a:solidFill>
                  <a:latin typeface="Arial"/>
                  <a:ea typeface="Arial"/>
                  <a:cs typeface="Arial"/>
                  <a:sym typeface="Arial"/>
                </a:endParaRPr>
              </a:p>
            </p:txBody>
          </p:sp>
        </p:grpSp>
      </p:grpSp>
      <p:sp>
        <p:nvSpPr>
          <p:cNvPr id="30" name="Freeform 29">
            <a:extLst>
              <a:ext uri="{FF2B5EF4-FFF2-40B4-BE49-F238E27FC236}">
                <a16:creationId xmlns:a16="http://schemas.microsoft.com/office/drawing/2014/main" id="{41F8808B-7AEE-B71F-A4AA-92F502B60C0E}"/>
              </a:ext>
            </a:extLst>
          </p:cNvPr>
          <p:cNvSpPr/>
          <p:nvPr/>
        </p:nvSpPr>
        <p:spPr>
          <a:xfrm>
            <a:off x="1382798" y="3754116"/>
            <a:ext cx="219070" cy="389204"/>
          </a:xfrm>
          <a:custGeom>
            <a:avLst/>
            <a:gdLst>
              <a:gd name="csX0" fmla="*/ 320664 w 320664"/>
              <a:gd name="csY0" fmla="*/ 0 h 626165"/>
              <a:gd name="csX1" fmla="*/ 251091 w 320664"/>
              <a:gd name="csY1" fmla="*/ 29818 h 626165"/>
              <a:gd name="csX2" fmla="*/ 131821 w 320664"/>
              <a:gd name="csY2" fmla="*/ 39757 h 626165"/>
              <a:gd name="csX3" fmla="*/ 32430 w 320664"/>
              <a:gd name="csY3" fmla="*/ 49696 h 626165"/>
              <a:gd name="csX4" fmla="*/ 2612 w 320664"/>
              <a:gd name="csY4" fmla="*/ 59635 h 626165"/>
              <a:gd name="csX5" fmla="*/ 52308 w 320664"/>
              <a:gd name="csY5" fmla="*/ 129209 h 626165"/>
              <a:gd name="csX6" fmla="*/ 111943 w 320664"/>
              <a:gd name="csY6" fmla="*/ 178904 h 626165"/>
              <a:gd name="csX7" fmla="*/ 261030 w 320664"/>
              <a:gd name="csY7" fmla="*/ 288235 h 626165"/>
              <a:gd name="csX8" fmla="*/ 280908 w 320664"/>
              <a:gd name="csY8" fmla="*/ 318052 h 626165"/>
              <a:gd name="csX9" fmla="*/ 290847 w 320664"/>
              <a:gd name="csY9" fmla="*/ 367748 h 626165"/>
              <a:gd name="csX10" fmla="*/ 300786 w 320664"/>
              <a:gd name="csY10" fmla="*/ 397565 h 626165"/>
              <a:gd name="csX11" fmla="*/ 241151 w 320664"/>
              <a:gd name="csY11" fmla="*/ 457200 h 626165"/>
              <a:gd name="csX12" fmla="*/ 211334 w 320664"/>
              <a:gd name="csY12" fmla="*/ 467139 h 626165"/>
              <a:gd name="csX13" fmla="*/ 161638 w 320664"/>
              <a:gd name="csY13" fmla="*/ 477078 h 626165"/>
              <a:gd name="csX14" fmla="*/ 161638 w 320664"/>
              <a:gd name="csY14" fmla="*/ 626165 h 6261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20664" h="626165">
                <a:moveTo>
                  <a:pt x="320664" y="0"/>
                </a:moveTo>
                <a:cubicBezTo>
                  <a:pt x="297473" y="9939"/>
                  <a:pt x="275781" y="24620"/>
                  <a:pt x="251091" y="29818"/>
                </a:cubicBezTo>
                <a:cubicBezTo>
                  <a:pt x="212052" y="38037"/>
                  <a:pt x="171552" y="36145"/>
                  <a:pt x="131821" y="39757"/>
                </a:cubicBezTo>
                <a:lnTo>
                  <a:pt x="32430" y="49696"/>
                </a:lnTo>
                <a:cubicBezTo>
                  <a:pt x="22491" y="53009"/>
                  <a:pt x="6503" y="49907"/>
                  <a:pt x="2612" y="59635"/>
                </a:cubicBezTo>
                <a:cubicBezTo>
                  <a:pt x="-11555" y="95052"/>
                  <a:pt x="35730" y="115946"/>
                  <a:pt x="52308" y="129209"/>
                </a:cubicBezTo>
                <a:cubicBezTo>
                  <a:pt x="72514" y="145373"/>
                  <a:pt x="91077" y="163602"/>
                  <a:pt x="111943" y="178904"/>
                </a:cubicBezTo>
                <a:cubicBezTo>
                  <a:pt x="175221" y="225308"/>
                  <a:pt x="208310" y="235515"/>
                  <a:pt x="261030" y="288235"/>
                </a:cubicBezTo>
                <a:cubicBezTo>
                  <a:pt x="269477" y="296682"/>
                  <a:pt x="274282" y="308113"/>
                  <a:pt x="280908" y="318052"/>
                </a:cubicBezTo>
                <a:cubicBezTo>
                  <a:pt x="284221" y="334617"/>
                  <a:pt x="286750" y="351359"/>
                  <a:pt x="290847" y="367748"/>
                </a:cubicBezTo>
                <a:cubicBezTo>
                  <a:pt x="293388" y="377912"/>
                  <a:pt x="302508" y="387231"/>
                  <a:pt x="300786" y="397565"/>
                </a:cubicBezTo>
                <a:cubicBezTo>
                  <a:pt x="296984" y="420380"/>
                  <a:pt x="255430" y="449041"/>
                  <a:pt x="241151" y="457200"/>
                </a:cubicBezTo>
                <a:cubicBezTo>
                  <a:pt x="232055" y="462398"/>
                  <a:pt x="221498" y="464598"/>
                  <a:pt x="211334" y="467139"/>
                </a:cubicBezTo>
                <a:cubicBezTo>
                  <a:pt x="194945" y="471236"/>
                  <a:pt x="166677" y="460954"/>
                  <a:pt x="161638" y="477078"/>
                </a:cubicBezTo>
                <a:cubicBezTo>
                  <a:pt x="146815" y="524511"/>
                  <a:pt x="161638" y="576469"/>
                  <a:pt x="161638" y="626165"/>
                </a:cubicBezTo>
              </a:path>
            </a:pathLst>
          </a:custGeom>
          <a:ln>
            <a:solidFill>
              <a:schemeClr val="accent2"/>
            </a:solidFill>
            <a:prstDash val="dash"/>
            <a:headEnd type="none" w="med" len="med"/>
            <a:tailEnd type="arrow"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4" name="Freeform 33">
            <a:extLst>
              <a:ext uri="{FF2B5EF4-FFF2-40B4-BE49-F238E27FC236}">
                <a16:creationId xmlns:a16="http://schemas.microsoft.com/office/drawing/2014/main" id="{3B87A1FF-3398-0A2A-20AB-BE93944B5C65}"/>
              </a:ext>
            </a:extLst>
          </p:cNvPr>
          <p:cNvSpPr/>
          <p:nvPr/>
        </p:nvSpPr>
        <p:spPr>
          <a:xfrm rot="2115066">
            <a:off x="1999167" y="3895532"/>
            <a:ext cx="619637" cy="169284"/>
          </a:xfrm>
          <a:custGeom>
            <a:avLst/>
            <a:gdLst>
              <a:gd name="csX0" fmla="*/ 0 w 1133061"/>
              <a:gd name="csY0" fmla="*/ 0 h 596348"/>
              <a:gd name="csX1" fmla="*/ 69574 w 1133061"/>
              <a:gd name="csY1" fmla="*/ 59635 h 596348"/>
              <a:gd name="csX2" fmla="*/ 99391 w 1133061"/>
              <a:gd name="csY2" fmla="*/ 69574 h 596348"/>
              <a:gd name="csX3" fmla="*/ 178904 w 1133061"/>
              <a:gd name="csY3" fmla="*/ 109330 h 596348"/>
              <a:gd name="csX4" fmla="*/ 268357 w 1133061"/>
              <a:gd name="csY4" fmla="*/ 129209 h 596348"/>
              <a:gd name="csX5" fmla="*/ 477078 w 1133061"/>
              <a:gd name="csY5" fmla="*/ 159026 h 596348"/>
              <a:gd name="csX6" fmla="*/ 536713 w 1133061"/>
              <a:gd name="csY6" fmla="*/ 188843 h 596348"/>
              <a:gd name="csX7" fmla="*/ 556591 w 1133061"/>
              <a:gd name="csY7" fmla="*/ 228600 h 596348"/>
              <a:gd name="csX8" fmla="*/ 576470 w 1133061"/>
              <a:gd name="csY8" fmla="*/ 258417 h 596348"/>
              <a:gd name="csX9" fmla="*/ 705678 w 1133061"/>
              <a:gd name="csY9" fmla="*/ 407504 h 596348"/>
              <a:gd name="csX10" fmla="*/ 795130 w 1133061"/>
              <a:gd name="csY10" fmla="*/ 457200 h 596348"/>
              <a:gd name="csX11" fmla="*/ 993913 w 1133061"/>
              <a:gd name="csY11" fmla="*/ 477078 h 596348"/>
              <a:gd name="csX12" fmla="*/ 1033670 w 1133061"/>
              <a:gd name="csY12" fmla="*/ 516835 h 596348"/>
              <a:gd name="csX13" fmla="*/ 1073426 w 1133061"/>
              <a:gd name="csY13" fmla="*/ 576470 h 596348"/>
              <a:gd name="csX14" fmla="*/ 1133061 w 1133061"/>
              <a:gd name="csY14" fmla="*/ 596348 h 5963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1133061" h="596348">
                <a:moveTo>
                  <a:pt x="0" y="0"/>
                </a:moveTo>
                <a:cubicBezTo>
                  <a:pt x="23191" y="19878"/>
                  <a:pt x="44551" y="42119"/>
                  <a:pt x="69574" y="59635"/>
                </a:cubicBezTo>
                <a:cubicBezTo>
                  <a:pt x="78157" y="65643"/>
                  <a:pt x="90020" y="64889"/>
                  <a:pt x="99391" y="69574"/>
                </a:cubicBezTo>
                <a:cubicBezTo>
                  <a:pt x="157084" y="98420"/>
                  <a:pt x="98657" y="86402"/>
                  <a:pt x="178904" y="109330"/>
                </a:cubicBezTo>
                <a:cubicBezTo>
                  <a:pt x="208274" y="117721"/>
                  <a:pt x="238490" y="122809"/>
                  <a:pt x="268357" y="129209"/>
                </a:cubicBezTo>
                <a:cubicBezTo>
                  <a:pt x="354100" y="147583"/>
                  <a:pt x="352950" y="143510"/>
                  <a:pt x="477078" y="159026"/>
                </a:cubicBezTo>
                <a:cubicBezTo>
                  <a:pt x="496956" y="168965"/>
                  <a:pt x="519987" y="174208"/>
                  <a:pt x="536713" y="188843"/>
                </a:cubicBezTo>
                <a:cubicBezTo>
                  <a:pt x="547864" y="198600"/>
                  <a:pt x="549240" y="215736"/>
                  <a:pt x="556591" y="228600"/>
                </a:cubicBezTo>
                <a:cubicBezTo>
                  <a:pt x="562518" y="238971"/>
                  <a:pt x="569090" y="249024"/>
                  <a:pt x="576470" y="258417"/>
                </a:cubicBezTo>
                <a:cubicBezTo>
                  <a:pt x="602386" y="291401"/>
                  <a:pt x="662637" y="370612"/>
                  <a:pt x="705678" y="407504"/>
                </a:cubicBezTo>
                <a:cubicBezTo>
                  <a:pt x="724012" y="423219"/>
                  <a:pt x="780579" y="452723"/>
                  <a:pt x="795130" y="457200"/>
                </a:cubicBezTo>
                <a:cubicBezTo>
                  <a:pt x="827226" y="467076"/>
                  <a:pt x="989303" y="476723"/>
                  <a:pt x="993913" y="477078"/>
                </a:cubicBezTo>
                <a:cubicBezTo>
                  <a:pt x="1007165" y="490330"/>
                  <a:pt x="1021962" y="502200"/>
                  <a:pt x="1033670" y="516835"/>
                </a:cubicBezTo>
                <a:cubicBezTo>
                  <a:pt x="1048594" y="535491"/>
                  <a:pt x="1050761" y="568915"/>
                  <a:pt x="1073426" y="576470"/>
                </a:cubicBezTo>
                <a:lnTo>
                  <a:pt x="1133061" y="596348"/>
                </a:lnTo>
              </a:path>
            </a:pathLst>
          </a:custGeom>
          <a:ln>
            <a:solidFill>
              <a:schemeClr val="accent2"/>
            </a:solidFill>
            <a:prstDash val="dash"/>
            <a:headEnd type="none" w="med" len="med"/>
            <a:tailEnd type="arrow"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6" name="Freeform 35">
            <a:extLst>
              <a:ext uri="{FF2B5EF4-FFF2-40B4-BE49-F238E27FC236}">
                <a16:creationId xmlns:a16="http://schemas.microsoft.com/office/drawing/2014/main" id="{BC36EECE-935F-4CAD-0E10-838ED7341B86}"/>
              </a:ext>
            </a:extLst>
          </p:cNvPr>
          <p:cNvSpPr/>
          <p:nvPr/>
        </p:nvSpPr>
        <p:spPr>
          <a:xfrm rot="18907297">
            <a:off x="2561565" y="2949121"/>
            <a:ext cx="545767" cy="927656"/>
          </a:xfrm>
          <a:custGeom>
            <a:avLst/>
            <a:gdLst>
              <a:gd name="csX0" fmla="*/ 0 w 487018"/>
              <a:gd name="csY0" fmla="*/ 0 h 646043"/>
              <a:gd name="csX1" fmla="*/ 129209 w 487018"/>
              <a:gd name="csY1" fmla="*/ 79513 h 646043"/>
              <a:gd name="csX2" fmla="*/ 159026 w 487018"/>
              <a:gd name="csY2" fmla="*/ 99391 h 646043"/>
              <a:gd name="csX3" fmla="*/ 149087 w 487018"/>
              <a:gd name="csY3" fmla="*/ 139147 h 646043"/>
              <a:gd name="csX4" fmla="*/ 129209 w 487018"/>
              <a:gd name="csY4" fmla="*/ 159026 h 646043"/>
              <a:gd name="csX5" fmla="*/ 109331 w 487018"/>
              <a:gd name="csY5" fmla="*/ 188843 h 646043"/>
              <a:gd name="csX6" fmla="*/ 159026 w 487018"/>
              <a:gd name="csY6" fmla="*/ 278295 h 646043"/>
              <a:gd name="csX7" fmla="*/ 218661 w 487018"/>
              <a:gd name="csY7" fmla="*/ 298174 h 646043"/>
              <a:gd name="csX8" fmla="*/ 248478 w 487018"/>
              <a:gd name="csY8" fmla="*/ 308113 h 646043"/>
              <a:gd name="csX9" fmla="*/ 248478 w 487018"/>
              <a:gd name="csY9" fmla="*/ 377687 h 646043"/>
              <a:gd name="csX10" fmla="*/ 208722 w 487018"/>
              <a:gd name="csY10" fmla="*/ 437321 h 646043"/>
              <a:gd name="csX11" fmla="*/ 238539 w 487018"/>
              <a:gd name="csY11" fmla="*/ 457200 h 646043"/>
              <a:gd name="csX12" fmla="*/ 327991 w 487018"/>
              <a:gd name="csY12" fmla="*/ 477078 h 646043"/>
              <a:gd name="csX13" fmla="*/ 407504 w 487018"/>
              <a:gd name="csY13" fmla="*/ 496956 h 646043"/>
              <a:gd name="csX14" fmla="*/ 447261 w 487018"/>
              <a:gd name="csY14" fmla="*/ 506895 h 646043"/>
              <a:gd name="csX15" fmla="*/ 477078 w 487018"/>
              <a:gd name="csY15" fmla="*/ 566530 h 646043"/>
              <a:gd name="csX16" fmla="*/ 487018 w 487018"/>
              <a:gd name="csY16" fmla="*/ 646043 h 6460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87018" h="646043">
                <a:moveTo>
                  <a:pt x="0" y="0"/>
                </a:moveTo>
                <a:cubicBezTo>
                  <a:pt x="90319" y="51610"/>
                  <a:pt x="47348" y="24939"/>
                  <a:pt x="129209" y="79513"/>
                </a:cubicBezTo>
                <a:lnTo>
                  <a:pt x="159026" y="99391"/>
                </a:lnTo>
                <a:cubicBezTo>
                  <a:pt x="155713" y="112643"/>
                  <a:pt x="155196" y="126929"/>
                  <a:pt x="149087" y="139147"/>
                </a:cubicBezTo>
                <a:cubicBezTo>
                  <a:pt x="144896" y="147529"/>
                  <a:pt x="135063" y="151709"/>
                  <a:pt x="129209" y="159026"/>
                </a:cubicBezTo>
                <a:cubicBezTo>
                  <a:pt x="121747" y="168354"/>
                  <a:pt x="115957" y="178904"/>
                  <a:pt x="109331" y="188843"/>
                </a:cubicBezTo>
                <a:cubicBezTo>
                  <a:pt x="118903" y="246278"/>
                  <a:pt x="105688" y="251626"/>
                  <a:pt x="159026" y="278295"/>
                </a:cubicBezTo>
                <a:cubicBezTo>
                  <a:pt x="177767" y="287666"/>
                  <a:pt x="198783" y="291548"/>
                  <a:pt x="218661" y="298174"/>
                </a:cubicBezTo>
                <a:lnTo>
                  <a:pt x="248478" y="308113"/>
                </a:lnTo>
                <a:cubicBezTo>
                  <a:pt x="258909" y="339404"/>
                  <a:pt x="265951" y="342741"/>
                  <a:pt x="248478" y="377687"/>
                </a:cubicBezTo>
                <a:cubicBezTo>
                  <a:pt x="237794" y="399055"/>
                  <a:pt x="208722" y="437321"/>
                  <a:pt x="208722" y="437321"/>
                </a:cubicBezTo>
                <a:cubicBezTo>
                  <a:pt x="218661" y="443947"/>
                  <a:pt x="227855" y="451858"/>
                  <a:pt x="238539" y="457200"/>
                </a:cubicBezTo>
                <a:cubicBezTo>
                  <a:pt x="264989" y="470425"/>
                  <a:pt x="301274" y="471353"/>
                  <a:pt x="327991" y="477078"/>
                </a:cubicBezTo>
                <a:cubicBezTo>
                  <a:pt x="354705" y="482802"/>
                  <a:pt x="381000" y="490330"/>
                  <a:pt x="407504" y="496956"/>
                </a:cubicBezTo>
                <a:lnTo>
                  <a:pt x="447261" y="506895"/>
                </a:lnTo>
                <a:cubicBezTo>
                  <a:pt x="473447" y="533082"/>
                  <a:pt x="469751" y="522568"/>
                  <a:pt x="477078" y="566530"/>
                </a:cubicBezTo>
                <a:cubicBezTo>
                  <a:pt x="481469" y="592877"/>
                  <a:pt x="487018" y="646043"/>
                  <a:pt x="487018" y="646043"/>
                </a:cubicBezTo>
              </a:path>
            </a:pathLst>
          </a:custGeom>
          <a:ln>
            <a:solidFill>
              <a:schemeClr val="accent2"/>
            </a:solidFill>
            <a:prstDash val="dash"/>
            <a:headEnd type="none" w="med" len="med"/>
            <a:tailEnd type="arrow"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37" name="Rectangle 36">
            <a:extLst>
              <a:ext uri="{FF2B5EF4-FFF2-40B4-BE49-F238E27FC236}">
                <a16:creationId xmlns:a16="http://schemas.microsoft.com/office/drawing/2014/main" id="{B87FDC16-0526-5633-7B3D-E60BCC4A4CD2}"/>
              </a:ext>
            </a:extLst>
          </p:cNvPr>
          <p:cNvSpPr/>
          <p:nvPr/>
        </p:nvSpPr>
        <p:spPr>
          <a:xfrm>
            <a:off x="1291781" y="3449309"/>
            <a:ext cx="1049284" cy="28292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accent1"/>
                </a:solidFill>
              </a:rPr>
              <a:t>Underwriter</a:t>
            </a:r>
          </a:p>
        </p:txBody>
      </p:sp>
      <p:grpSp>
        <p:nvGrpSpPr>
          <p:cNvPr id="177" name="Group 176">
            <a:extLst>
              <a:ext uri="{FF2B5EF4-FFF2-40B4-BE49-F238E27FC236}">
                <a16:creationId xmlns:a16="http://schemas.microsoft.com/office/drawing/2014/main" id="{F0C48DDC-2917-0799-FB38-F038F0BAFD85}"/>
              </a:ext>
            </a:extLst>
          </p:cNvPr>
          <p:cNvGrpSpPr/>
          <p:nvPr/>
        </p:nvGrpSpPr>
        <p:grpSpPr>
          <a:xfrm>
            <a:off x="977330" y="4206499"/>
            <a:ext cx="1089433" cy="977546"/>
            <a:chOff x="964078" y="4312515"/>
            <a:chExt cx="1089433" cy="977546"/>
          </a:xfrm>
        </p:grpSpPr>
        <p:pic>
          <p:nvPicPr>
            <p:cNvPr id="26" name="Picture 2">
              <a:extLst>
                <a:ext uri="{FF2B5EF4-FFF2-40B4-BE49-F238E27FC236}">
                  <a16:creationId xmlns:a16="http://schemas.microsoft.com/office/drawing/2014/main" id="{88E748A5-6796-E351-CDD0-2EB65C23813F}"/>
                </a:ext>
              </a:extLst>
            </p:cNvPr>
            <p:cNvPicPr>
              <a:picLocks noChangeAspect="1" noChangeArrowheads="1"/>
            </p:cNvPicPr>
            <p:nvPr/>
          </p:nvPicPr>
          <p:blipFill>
            <a:blip r:embed="rId3"/>
            <a:srcRect/>
            <a:stretch/>
          </p:blipFill>
          <p:spPr bwMode="auto">
            <a:xfrm>
              <a:off x="1270530" y="4312515"/>
              <a:ext cx="476529" cy="718973"/>
            </a:xfrm>
            <a:prstGeom prst="rect">
              <a:avLst/>
            </a:prstGeom>
            <a:noFill/>
            <a:extLst>
              <a:ext uri="{909E8E84-426E-40DD-AFC4-6F175D3DCCD1}">
                <a14:hiddenFill xmlns:a14="http://schemas.microsoft.com/office/drawing/2010/main">
                  <a:solidFill>
                    <a:srgbClr val="FFFFFF"/>
                  </a:solidFill>
                </a14:hiddenFill>
              </a:ext>
            </a:extLst>
          </p:spPr>
        </p:pic>
        <p:sp>
          <p:nvSpPr>
            <p:cNvPr id="138" name="Rectangle 137">
              <a:extLst>
                <a:ext uri="{FF2B5EF4-FFF2-40B4-BE49-F238E27FC236}">
                  <a16:creationId xmlns:a16="http://schemas.microsoft.com/office/drawing/2014/main" id="{1FC945C5-4CA5-848E-1104-69FAE3878380}"/>
                </a:ext>
              </a:extLst>
            </p:cNvPr>
            <p:cNvSpPr/>
            <p:nvPr/>
          </p:nvSpPr>
          <p:spPr>
            <a:xfrm>
              <a:off x="964078" y="5030751"/>
              <a:ext cx="1089433" cy="2593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accent2"/>
                  </a:solidFill>
                </a:rPr>
                <a:t>Intake Agent</a:t>
              </a:r>
            </a:p>
          </p:txBody>
        </p:sp>
      </p:grpSp>
      <p:grpSp>
        <p:nvGrpSpPr>
          <p:cNvPr id="173" name="Group 172">
            <a:extLst>
              <a:ext uri="{FF2B5EF4-FFF2-40B4-BE49-F238E27FC236}">
                <a16:creationId xmlns:a16="http://schemas.microsoft.com/office/drawing/2014/main" id="{9FB18CB0-686C-06E0-3964-7A3F593FA755}"/>
              </a:ext>
            </a:extLst>
          </p:cNvPr>
          <p:cNvGrpSpPr/>
          <p:nvPr/>
        </p:nvGrpSpPr>
        <p:grpSpPr>
          <a:xfrm>
            <a:off x="2186150" y="3691432"/>
            <a:ext cx="1089433" cy="984502"/>
            <a:chOff x="2265662" y="3837204"/>
            <a:chExt cx="1089433" cy="984502"/>
          </a:xfrm>
        </p:grpSpPr>
        <p:pic>
          <p:nvPicPr>
            <p:cNvPr id="27" name="Picture 4">
              <a:extLst>
                <a:ext uri="{FF2B5EF4-FFF2-40B4-BE49-F238E27FC236}">
                  <a16:creationId xmlns:a16="http://schemas.microsoft.com/office/drawing/2014/main" id="{98730ED8-2838-D1B5-8DA1-D1674F5A65DE}"/>
                </a:ext>
              </a:extLst>
            </p:cNvPr>
            <p:cNvPicPr>
              <a:picLocks noChangeAspect="1" noChangeArrowheads="1"/>
            </p:cNvPicPr>
            <p:nvPr/>
          </p:nvPicPr>
          <p:blipFill>
            <a:blip r:embed="rId4"/>
            <a:srcRect/>
            <a:stretch/>
          </p:blipFill>
          <p:spPr bwMode="auto">
            <a:xfrm>
              <a:off x="2565391" y="3837204"/>
              <a:ext cx="489975" cy="658932"/>
            </a:xfrm>
            <a:prstGeom prst="rect">
              <a:avLst/>
            </a:prstGeom>
            <a:noFill/>
            <a:extLst>
              <a:ext uri="{909E8E84-426E-40DD-AFC4-6F175D3DCCD1}">
                <a14:hiddenFill xmlns:a14="http://schemas.microsoft.com/office/drawing/2010/main">
                  <a:solidFill>
                    <a:srgbClr val="FFFFFF"/>
                  </a:solidFill>
                </a14:hiddenFill>
              </a:ext>
            </a:extLst>
          </p:spPr>
        </p:pic>
        <p:sp>
          <p:nvSpPr>
            <p:cNvPr id="139" name="Rectangle 138">
              <a:extLst>
                <a:ext uri="{FF2B5EF4-FFF2-40B4-BE49-F238E27FC236}">
                  <a16:creationId xmlns:a16="http://schemas.microsoft.com/office/drawing/2014/main" id="{5B338CB8-8141-EEF4-EAF4-BF2528F7C49B}"/>
                </a:ext>
              </a:extLst>
            </p:cNvPr>
            <p:cNvSpPr/>
            <p:nvPr/>
          </p:nvSpPr>
          <p:spPr>
            <a:xfrm>
              <a:off x="2265662" y="4562396"/>
              <a:ext cx="1089433" cy="2593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accent2"/>
                  </a:solidFill>
                </a:rPr>
                <a:t>Data Validation Agent</a:t>
              </a:r>
            </a:p>
          </p:txBody>
        </p:sp>
      </p:grpSp>
      <p:grpSp>
        <p:nvGrpSpPr>
          <p:cNvPr id="174" name="Group 173">
            <a:extLst>
              <a:ext uri="{FF2B5EF4-FFF2-40B4-BE49-F238E27FC236}">
                <a16:creationId xmlns:a16="http://schemas.microsoft.com/office/drawing/2014/main" id="{193D8224-50D1-2A3D-2BE3-29BB08163923}"/>
              </a:ext>
            </a:extLst>
          </p:cNvPr>
          <p:cNvGrpSpPr/>
          <p:nvPr/>
        </p:nvGrpSpPr>
        <p:grpSpPr>
          <a:xfrm>
            <a:off x="3137052" y="3117980"/>
            <a:ext cx="995091" cy="1025340"/>
            <a:chOff x="3123800" y="3117980"/>
            <a:chExt cx="995091" cy="1025340"/>
          </a:xfrm>
        </p:grpSpPr>
        <p:pic>
          <p:nvPicPr>
            <p:cNvPr id="29" name="Picture 7">
              <a:extLst>
                <a:ext uri="{FF2B5EF4-FFF2-40B4-BE49-F238E27FC236}">
                  <a16:creationId xmlns:a16="http://schemas.microsoft.com/office/drawing/2014/main" id="{8EDE3685-F555-285B-DA1E-B9B134D0DE9D}"/>
                </a:ext>
              </a:extLst>
            </p:cNvPr>
            <p:cNvPicPr>
              <a:picLocks noChangeAspect="1" noChangeArrowheads="1"/>
            </p:cNvPicPr>
            <p:nvPr/>
          </p:nvPicPr>
          <p:blipFill>
            <a:blip r:embed="rId5"/>
            <a:srcRect/>
            <a:stretch/>
          </p:blipFill>
          <p:spPr bwMode="auto">
            <a:xfrm>
              <a:off x="3398164" y="3117980"/>
              <a:ext cx="446363" cy="691425"/>
            </a:xfrm>
            <a:prstGeom prst="rect">
              <a:avLst/>
            </a:prstGeom>
            <a:noFill/>
            <a:extLst>
              <a:ext uri="{909E8E84-426E-40DD-AFC4-6F175D3DCCD1}">
                <a14:hiddenFill xmlns:a14="http://schemas.microsoft.com/office/drawing/2010/main">
                  <a:solidFill>
                    <a:srgbClr val="FFFFFF"/>
                  </a:solidFill>
                </a14:hiddenFill>
              </a:ext>
            </a:extLst>
          </p:spPr>
        </p:pic>
        <p:sp>
          <p:nvSpPr>
            <p:cNvPr id="140" name="Rectangle 139">
              <a:extLst>
                <a:ext uri="{FF2B5EF4-FFF2-40B4-BE49-F238E27FC236}">
                  <a16:creationId xmlns:a16="http://schemas.microsoft.com/office/drawing/2014/main" id="{36C2A5D0-3168-7BC3-115A-7CC06B6E27EB}"/>
                </a:ext>
              </a:extLst>
            </p:cNvPr>
            <p:cNvSpPr/>
            <p:nvPr/>
          </p:nvSpPr>
          <p:spPr>
            <a:xfrm>
              <a:off x="3123800" y="3884010"/>
              <a:ext cx="995091" cy="2593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accent2"/>
                  </a:solidFill>
                </a:rPr>
                <a:t>UW Analyst Agent</a:t>
              </a:r>
            </a:p>
          </p:txBody>
        </p:sp>
      </p:grpSp>
      <p:grpSp>
        <p:nvGrpSpPr>
          <p:cNvPr id="176" name="Group 175">
            <a:extLst>
              <a:ext uri="{FF2B5EF4-FFF2-40B4-BE49-F238E27FC236}">
                <a16:creationId xmlns:a16="http://schemas.microsoft.com/office/drawing/2014/main" id="{DF6E979E-88FE-C9BE-57C2-886FA3413232}"/>
              </a:ext>
            </a:extLst>
          </p:cNvPr>
          <p:cNvGrpSpPr/>
          <p:nvPr/>
        </p:nvGrpSpPr>
        <p:grpSpPr>
          <a:xfrm>
            <a:off x="3630090" y="2079099"/>
            <a:ext cx="1220496" cy="1005445"/>
            <a:chOff x="3323550" y="1989825"/>
            <a:chExt cx="1220496" cy="1005445"/>
          </a:xfrm>
        </p:grpSpPr>
        <p:pic>
          <p:nvPicPr>
            <p:cNvPr id="28" name="Picture 6">
              <a:extLst>
                <a:ext uri="{FF2B5EF4-FFF2-40B4-BE49-F238E27FC236}">
                  <a16:creationId xmlns:a16="http://schemas.microsoft.com/office/drawing/2014/main" id="{BAA0A66F-E74F-1CA6-E590-1B6418D013A8}"/>
                </a:ext>
              </a:extLst>
            </p:cNvPr>
            <p:cNvPicPr>
              <a:picLocks noChangeAspect="1" noChangeArrowheads="1"/>
            </p:cNvPicPr>
            <p:nvPr/>
          </p:nvPicPr>
          <p:blipFill>
            <a:blip r:embed="rId6"/>
            <a:srcRect/>
            <a:stretch/>
          </p:blipFill>
          <p:spPr bwMode="auto">
            <a:xfrm>
              <a:off x="3687973" y="1989825"/>
              <a:ext cx="491649" cy="690033"/>
            </a:xfrm>
            <a:prstGeom prst="rect">
              <a:avLst/>
            </a:prstGeom>
            <a:noFill/>
            <a:extLst>
              <a:ext uri="{909E8E84-426E-40DD-AFC4-6F175D3DCCD1}">
                <a14:hiddenFill xmlns:a14="http://schemas.microsoft.com/office/drawing/2010/main">
                  <a:solidFill>
                    <a:srgbClr val="FFFFFF"/>
                  </a:solidFill>
                </a14:hiddenFill>
              </a:ext>
            </a:extLst>
          </p:spPr>
        </p:pic>
        <p:sp>
          <p:nvSpPr>
            <p:cNvPr id="141" name="Rectangle 140">
              <a:extLst>
                <a:ext uri="{FF2B5EF4-FFF2-40B4-BE49-F238E27FC236}">
                  <a16:creationId xmlns:a16="http://schemas.microsoft.com/office/drawing/2014/main" id="{1449CB56-79A9-A475-8C00-67BD5BD2285B}"/>
                </a:ext>
              </a:extLst>
            </p:cNvPr>
            <p:cNvSpPr/>
            <p:nvPr/>
          </p:nvSpPr>
          <p:spPr>
            <a:xfrm>
              <a:off x="3323550" y="2735960"/>
              <a:ext cx="1220496" cy="2593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accent2"/>
                  </a:solidFill>
                </a:rPr>
                <a:t>Proposal Gen Analyst</a:t>
              </a:r>
            </a:p>
          </p:txBody>
        </p:sp>
      </p:grpSp>
      <p:sp>
        <p:nvSpPr>
          <p:cNvPr id="143" name="Rectangle 142">
            <a:extLst>
              <a:ext uri="{FF2B5EF4-FFF2-40B4-BE49-F238E27FC236}">
                <a16:creationId xmlns:a16="http://schemas.microsoft.com/office/drawing/2014/main" id="{BE9687C8-58B1-092B-91EF-8551F4AD4D6C}"/>
              </a:ext>
            </a:extLst>
          </p:cNvPr>
          <p:cNvSpPr/>
          <p:nvPr/>
        </p:nvSpPr>
        <p:spPr>
          <a:xfrm>
            <a:off x="2181938" y="5804464"/>
            <a:ext cx="1049284" cy="28292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accent1"/>
                </a:solidFill>
              </a:rPr>
              <a:t>Underwriter</a:t>
            </a:r>
          </a:p>
        </p:txBody>
      </p:sp>
      <p:sp>
        <p:nvSpPr>
          <p:cNvPr id="144" name="Rectangle 143">
            <a:extLst>
              <a:ext uri="{FF2B5EF4-FFF2-40B4-BE49-F238E27FC236}">
                <a16:creationId xmlns:a16="http://schemas.microsoft.com/office/drawing/2014/main" id="{2239096A-DBBF-06DD-DD0D-486241F9EF47}"/>
              </a:ext>
            </a:extLst>
          </p:cNvPr>
          <p:cNvSpPr/>
          <p:nvPr/>
        </p:nvSpPr>
        <p:spPr>
          <a:xfrm>
            <a:off x="4253398" y="4326206"/>
            <a:ext cx="1049284" cy="28292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accent1"/>
                </a:solidFill>
              </a:rPr>
              <a:t>Underwriter</a:t>
            </a:r>
          </a:p>
        </p:txBody>
      </p:sp>
      <p:grpSp>
        <p:nvGrpSpPr>
          <p:cNvPr id="166" name="Group 165">
            <a:extLst>
              <a:ext uri="{FF2B5EF4-FFF2-40B4-BE49-F238E27FC236}">
                <a16:creationId xmlns:a16="http://schemas.microsoft.com/office/drawing/2014/main" id="{93831E4C-3E44-1575-5928-66433DE446D4}"/>
              </a:ext>
            </a:extLst>
          </p:cNvPr>
          <p:cNvGrpSpPr/>
          <p:nvPr/>
        </p:nvGrpSpPr>
        <p:grpSpPr>
          <a:xfrm>
            <a:off x="2205930" y="3208605"/>
            <a:ext cx="3024572" cy="3123094"/>
            <a:chOff x="1583078" y="3433889"/>
            <a:chExt cx="3024572" cy="3123094"/>
          </a:xfrm>
        </p:grpSpPr>
        <p:grpSp>
          <p:nvGrpSpPr>
            <p:cNvPr id="163" name="Group 162">
              <a:extLst>
                <a:ext uri="{FF2B5EF4-FFF2-40B4-BE49-F238E27FC236}">
                  <a16:creationId xmlns:a16="http://schemas.microsoft.com/office/drawing/2014/main" id="{DE07D32E-7D45-65A7-86D4-D4BAF37E8AA1}"/>
                </a:ext>
              </a:extLst>
            </p:cNvPr>
            <p:cNvGrpSpPr/>
            <p:nvPr/>
          </p:nvGrpSpPr>
          <p:grpSpPr>
            <a:xfrm>
              <a:off x="1583078" y="4917702"/>
              <a:ext cx="2797577" cy="1639281"/>
              <a:chOff x="1583078" y="4917702"/>
              <a:chExt cx="2797577" cy="1639281"/>
            </a:xfrm>
          </p:grpSpPr>
          <p:grpSp>
            <p:nvGrpSpPr>
              <p:cNvPr id="38" name="Google Shape;8758;p523">
                <a:extLst>
                  <a:ext uri="{FF2B5EF4-FFF2-40B4-BE49-F238E27FC236}">
                    <a16:creationId xmlns:a16="http://schemas.microsoft.com/office/drawing/2014/main" id="{8E7C04A4-1508-FED4-60EC-8EDC3128C514}"/>
                  </a:ext>
                </a:extLst>
              </p:cNvPr>
              <p:cNvGrpSpPr/>
              <p:nvPr/>
            </p:nvGrpSpPr>
            <p:grpSpPr>
              <a:xfrm flipH="1">
                <a:off x="2554541" y="4917702"/>
                <a:ext cx="1826114" cy="1639281"/>
                <a:chOff x="4222175" y="2365525"/>
                <a:chExt cx="2739400" cy="2296074"/>
              </a:xfrm>
            </p:grpSpPr>
            <p:sp>
              <p:nvSpPr>
                <p:cNvPr id="39" name="Google Shape;8759;p523">
                  <a:extLst>
                    <a:ext uri="{FF2B5EF4-FFF2-40B4-BE49-F238E27FC236}">
                      <a16:creationId xmlns:a16="http://schemas.microsoft.com/office/drawing/2014/main" id="{12926410-43CF-D80B-042F-FC63A2E690A0}"/>
                    </a:ext>
                  </a:extLst>
                </p:cNvPr>
                <p:cNvSpPr/>
                <p:nvPr/>
              </p:nvSpPr>
              <p:spPr>
                <a:xfrm>
                  <a:off x="4980914" y="4165330"/>
                  <a:ext cx="339668" cy="158806"/>
                </a:xfrm>
                <a:custGeom>
                  <a:avLst/>
                  <a:gdLst/>
                  <a:ahLst/>
                  <a:cxnLst/>
                  <a:rect l="l" t="t" r="r" b="b"/>
                  <a:pathLst>
                    <a:path w="160" h="75" extrusionOk="0">
                      <a:moveTo>
                        <a:pt x="18" y="0"/>
                      </a:moveTo>
                      <a:cubicBezTo>
                        <a:pt x="0" y="27"/>
                        <a:pt x="0" y="27"/>
                        <a:pt x="0" y="27"/>
                      </a:cubicBezTo>
                      <a:cubicBezTo>
                        <a:pt x="150" y="75"/>
                        <a:pt x="150" y="75"/>
                        <a:pt x="150" y="75"/>
                      </a:cubicBezTo>
                      <a:cubicBezTo>
                        <a:pt x="150" y="75"/>
                        <a:pt x="160" y="65"/>
                        <a:pt x="123" y="46"/>
                      </a:cubicBezTo>
                      <a:cubicBezTo>
                        <a:pt x="80" y="24"/>
                        <a:pt x="18" y="0"/>
                        <a:pt x="18"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0" name="Google Shape;8760;p523">
                  <a:extLst>
                    <a:ext uri="{FF2B5EF4-FFF2-40B4-BE49-F238E27FC236}">
                      <a16:creationId xmlns:a16="http://schemas.microsoft.com/office/drawing/2014/main" id="{CAE7847E-CB2A-2564-3AC6-6986BB8F02C3}"/>
                    </a:ext>
                  </a:extLst>
                </p:cNvPr>
                <p:cNvSpPr/>
                <p:nvPr/>
              </p:nvSpPr>
              <p:spPr>
                <a:xfrm>
                  <a:off x="4658891" y="4165330"/>
                  <a:ext cx="339668" cy="158806"/>
                </a:xfrm>
                <a:custGeom>
                  <a:avLst/>
                  <a:gdLst/>
                  <a:ahLst/>
                  <a:cxnLst/>
                  <a:rect l="l" t="t" r="r" b="b"/>
                  <a:pathLst>
                    <a:path w="160" h="75" extrusionOk="0">
                      <a:moveTo>
                        <a:pt x="142" y="0"/>
                      </a:moveTo>
                      <a:cubicBezTo>
                        <a:pt x="160" y="27"/>
                        <a:pt x="160" y="27"/>
                        <a:pt x="160" y="27"/>
                      </a:cubicBezTo>
                      <a:cubicBezTo>
                        <a:pt x="10" y="75"/>
                        <a:pt x="10" y="75"/>
                        <a:pt x="10" y="75"/>
                      </a:cubicBezTo>
                      <a:cubicBezTo>
                        <a:pt x="10" y="75"/>
                        <a:pt x="0" y="65"/>
                        <a:pt x="36" y="46"/>
                      </a:cubicBezTo>
                      <a:cubicBezTo>
                        <a:pt x="79" y="24"/>
                        <a:pt x="142" y="0"/>
                        <a:pt x="142"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1" name="Google Shape;8761;p523">
                  <a:extLst>
                    <a:ext uri="{FF2B5EF4-FFF2-40B4-BE49-F238E27FC236}">
                      <a16:creationId xmlns:a16="http://schemas.microsoft.com/office/drawing/2014/main" id="{F6498CC1-CAE2-0069-647C-2DE6BAA9B364}"/>
                    </a:ext>
                  </a:extLst>
                </p:cNvPr>
                <p:cNvSpPr/>
                <p:nvPr/>
              </p:nvSpPr>
              <p:spPr>
                <a:xfrm>
                  <a:off x="4956651" y="3993290"/>
                  <a:ext cx="66000" cy="236100"/>
                </a:xfrm>
                <a:prstGeom prst="rect">
                  <a:avLst/>
                </a:prstGeom>
                <a:solidFill>
                  <a:srgbClr val="6D6E7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2" name="Google Shape;8762;p523">
                  <a:extLst>
                    <a:ext uri="{FF2B5EF4-FFF2-40B4-BE49-F238E27FC236}">
                      <a16:creationId xmlns:a16="http://schemas.microsoft.com/office/drawing/2014/main" id="{635FFE5E-A250-A5FF-30FD-8F19E0F1ECDE}"/>
                    </a:ext>
                  </a:extLst>
                </p:cNvPr>
                <p:cNvSpPr/>
                <p:nvPr/>
              </p:nvSpPr>
              <p:spPr>
                <a:xfrm>
                  <a:off x="4987530" y="4176358"/>
                  <a:ext cx="293350" cy="152190"/>
                </a:xfrm>
                <a:custGeom>
                  <a:avLst/>
                  <a:gdLst/>
                  <a:ahLst/>
                  <a:cxnLst/>
                  <a:rect l="l" t="t" r="r" b="b"/>
                  <a:pathLst>
                    <a:path w="137" h="72" extrusionOk="0">
                      <a:moveTo>
                        <a:pt x="16" y="0"/>
                      </a:moveTo>
                      <a:cubicBezTo>
                        <a:pt x="0" y="26"/>
                        <a:pt x="0" y="26"/>
                        <a:pt x="0" y="26"/>
                      </a:cubicBezTo>
                      <a:cubicBezTo>
                        <a:pt x="129" y="72"/>
                        <a:pt x="129" y="72"/>
                        <a:pt x="129" y="72"/>
                      </a:cubicBezTo>
                      <a:cubicBezTo>
                        <a:pt x="129" y="72"/>
                        <a:pt x="137" y="63"/>
                        <a:pt x="106" y="45"/>
                      </a:cubicBezTo>
                      <a:cubicBezTo>
                        <a:pt x="69" y="23"/>
                        <a:pt x="16" y="0"/>
                        <a:pt x="16"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3" name="Google Shape;8763;p523">
                  <a:extLst>
                    <a:ext uri="{FF2B5EF4-FFF2-40B4-BE49-F238E27FC236}">
                      <a16:creationId xmlns:a16="http://schemas.microsoft.com/office/drawing/2014/main" id="{64D59463-5991-E731-2E91-70FED262BE70}"/>
                    </a:ext>
                  </a:extLst>
                </p:cNvPr>
                <p:cNvSpPr/>
                <p:nvPr/>
              </p:nvSpPr>
              <p:spPr>
                <a:xfrm>
                  <a:off x="4696386" y="4176358"/>
                  <a:ext cx="291144" cy="152190"/>
                </a:xfrm>
                <a:custGeom>
                  <a:avLst/>
                  <a:gdLst/>
                  <a:ahLst/>
                  <a:cxnLst/>
                  <a:rect l="l" t="t" r="r" b="b"/>
                  <a:pathLst>
                    <a:path w="137" h="72" extrusionOk="0">
                      <a:moveTo>
                        <a:pt x="122" y="0"/>
                      </a:moveTo>
                      <a:cubicBezTo>
                        <a:pt x="137" y="26"/>
                        <a:pt x="137" y="26"/>
                        <a:pt x="137" y="26"/>
                      </a:cubicBezTo>
                      <a:cubicBezTo>
                        <a:pt x="9" y="72"/>
                        <a:pt x="9" y="72"/>
                        <a:pt x="9" y="72"/>
                      </a:cubicBezTo>
                      <a:cubicBezTo>
                        <a:pt x="9" y="72"/>
                        <a:pt x="0" y="63"/>
                        <a:pt x="32" y="45"/>
                      </a:cubicBezTo>
                      <a:cubicBezTo>
                        <a:pt x="68" y="23"/>
                        <a:pt x="122" y="0"/>
                        <a:pt x="122"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4" name="Google Shape;8764;p523">
                  <a:extLst>
                    <a:ext uri="{FF2B5EF4-FFF2-40B4-BE49-F238E27FC236}">
                      <a16:creationId xmlns:a16="http://schemas.microsoft.com/office/drawing/2014/main" id="{E912B564-6BF1-A6D7-37AA-FFEF0E8718A8}"/>
                    </a:ext>
                  </a:extLst>
                </p:cNvPr>
                <p:cNvSpPr/>
                <p:nvPr/>
              </p:nvSpPr>
              <p:spPr>
                <a:xfrm>
                  <a:off x="5232356"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5" name="Google Shape;8765;p523">
                  <a:extLst>
                    <a:ext uri="{FF2B5EF4-FFF2-40B4-BE49-F238E27FC236}">
                      <a16:creationId xmlns:a16="http://schemas.microsoft.com/office/drawing/2014/main" id="{B43F5DD1-158E-78BE-42C4-736ABCFF48BE}"/>
                    </a:ext>
                  </a:extLst>
                </p:cNvPr>
                <p:cNvSpPr/>
                <p:nvPr/>
              </p:nvSpPr>
              <p:spPr>
                <a:xfrm>
                  <a:off x="4700797"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6" name="Google Shape;8766;p523">
                  <a:extLst>
                    <a:ext uri="{FF2B5EF4-FFF2-40B4-BE49-F238E27FC236}">
                      <a16:creationId xmlns:a16="http://schemas.microsoft.com/office/drawing/2014/main" id="{07CF1F25-273A-5864-012E-FC4512E45459}"/>
                    </a:ext>
                  </a:extLst>
                </p:cNvPr>
                <p:cNvSpPr/>
                <p:nvPr/>
              </p:nvSpPr>
              <p:spPr>
                <a:xfrm>
                  <a:off x="5289703" y="4328548"/>
                  <a:ext cx="438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7" name="Google Shape;8767;p523">
                  <a:extLst>
                    <a:ext uri="{FF2B5EF4-FFF2-40B4-BE49-F238E27FC236}">
                      <a16:creationId xmlns:a16="http://schemas.microsoft.com/office/drawing/2014/main" id="{E9951EF4-9417-691E-8A73-17548133FF64}"/>
                    </a:ext>
                  </a:extLst>
                </p:cNvPr>
                <p:cNvSpPr/>
                <p:nvPr/>
              </p:nvSpPr>
              <p:spPr>
                <a:xfrm>
                  <a:off x="4645657" y="4328548"/>
                  <a:ext cx="46200" cy="483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8" name="Google Shape;8768;p523">
                  <a:extLst>
                    <a:ext uri="{FF2B5EF4-FFF2-40B4-BE49-F238E27FC236}">
                      <a16:creationId xmlns:a16="http://schemas.microsoft.com/office/drawing/2014/main" id="{CB5DC513-CF8A-0D40-6002-91C86C607C89}"/>
                    </a:ext>
                  </a:extLst>
                </p:cNvPr>
                <p:cNvSpPr/>
                <p:nvPr/>
              </p:nvSpPr>
              <p:spPr>
                <a:xfrm>
                  <a:off x="4965474" y="3905064"/>
                  <a:ext cx="48300" cy="86100"/>
                </a:xfrm>
                <a:prstGeom prst="rect">
                  <a:avLst/>
                </a:pr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49" name="Google Shape;8769;p523">
                  <a:extLst>
                    <a:ext uri="{FF2B5EF4-FFF2-40B4-BE49-F238E27FC236}">
                      <a16:creationId xmlns:a16="http://schemas.microsoft.com/office/drawing/2014/main" id="{CFECF893-81AB-1BBE-FDFB-83F3AC4DD983}"/>
                    </a:ext>
                  </a:extLst>
                </p:cNvPr>
                <p:cNvSpPr/>
                <p:nvPr/>
              </p:nvSpPr>
              <p:spPr>
                <a:xfrm>
                  <a:off x="4927979" y="3810221"/>
                  <a:ext cx="121311" cy="97048"/>
                </a:xfrm>
                <a:custGeom>
                  <a:avLst/>
                  <a:gdLst/>
                  <a:ahLst/>
                  <a:cxnLst/>
                  <a:rect l="l" t="t" r="r" b="b"/>
                  <a:pathLst>
                    <a:path w="57" h="45" extrusionOk="0">
                      <a:moveTo>
                        <a:pt x="0" y="22"/>
                      </a:moveTo>
                      <a:cubicBezTo>
                        <a:pt x="0" y="35"/>
                        <a:pt x="10" y="45"/>
                        <a:pt x="22" y="45"/>
                      </a:cubicBezTo>
                      <a:cubicBezTo>
                        <a:pt x="35" y="45"/>
                        <a:pt x="35" y="45"/>
                        <a:pt x="35" y="45"/>
                      </a:cubicBezTo>
                      <a:cubicBezTo>
                        <a:pt x="47" y="45"/>
                        <a:pt x="57" y="35"/>
                        <a:pt x="57" y="22"/>
                      </a:cubicBezTo>
                      <a:cubicBezTo>
                        <a:pt x="57" y="10"/>
                        <a:pt x="47" y="0"/>
                        <a:pt x="35" y="0"/>
                      </a:cubicBezTo>
                      <a:cubicBezTo>
                        <a:pt x="22" y="0"/>
                        <a:pt x="22" y="0"/>
                        <a:pt x="22" y="0"/>
                      </a:cubicBezTo>
                      <a:cubicBezTo>
                        <a:pt x="10" y="0"/>
                        <a:pt x="0" y="10"/>
                        <a:pt x="0" y="22"/>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0" name="Google Shape;8770;p523">
                  <a:extLst>
                    <a:ext uri="{FF2B5EF4-FFF2-40B4-BE49-F238E27FC236}">
                      <a16:creationId xmlns:a16="http://schemas.microsoft.com/office/drawing/2014/main" id="{B7BEE68A-3492-CD67-4BDB-2D1A97C24D3A}"/>
                    </a:ext>
                  </a:extLst>
                </p:cNvPr>
                <p:cNvSpPr/>
                <p:nvPr/>
              </p:nvSpPr>
              <p:spPr>
                <a:xfrm>
                  <a:off x="4623601" y="3697734"/>
                  <a:ext cx="732272" cy="116900"/>
                </a:xfrm>
                <a:custGeom>
                  <a:avLst/>
                  <a:gdLst/>
                  <a:ahLst/>
                  <a:cxnLst/>
                  <a:rect l="l" t="t" r="r" b="b"/>
                  <a:pathLst>
                    <a:path w="343" h="55" extrusionOk="0">
                      <a:moveTo>
                        <a:pt x="1" y="55"/>
                      </a:moveTo>
                      <a:cubicBezTo>
                        <a:pt x="0" y="52"/>
                        <a:pt x="0" y="36"/>
                        <a:pt x="0" y="33"/>
                      </a:cubicBezTo>
                      <a:cubicBezTo>
                        <a:pt x="0" y="15"/>
                        <a:pt x="12" y="0"/>
                        <a:pt x="26" y="0"/>
                      </a:cubicBezTo>
                      <a:cubicBezTo>
                        <a:pt x="317" y="0"/>
                        <a:pt x="317" y="0"/>
                        <a:pt x="317" y="0"/>
                      </a:cubicBezTo>
                      <a:cubicBezTo>
                        <a:pt x="331" y="0"/>
                        <a:pt x="343" y="15"/>
                        <a:pt x="343" y="33"/>
                      </a:cubicBezTo>
                      <a:cubicBezTo>
                        <a:pt x="343" y="36"/>
                        <a:pt x="343" y="52"/>
                        <a:pt x="342" y="55"/>
                      </a:cubicBezTo>
                      <a:lnTo>
                        <a:pt x="1" y="5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1" name="Google Shape;8771;p523">
                  <a:extLst>
                    <a:ext uri="{FF2B5EF4-FFF2-40B4-BE49-F238E27FC236}">
                      <a16:creationId xmlns:a16="http://schemas.microsoft.com/office/drawing/2014/main" id="{68A45460-4D60-9602-9356-2D973D5B6814}"/>
                    </a:ext>
                  </a:extLst>
                </p:cNvPr>
                <p:cNvSpPr/>
                <p:nvPr/>
              </p:nvSpPr>
              <p:spPr>
                <a:xfrm>
                  <a:off x="4616983" y="3812427"/>
                  <a:ext cx="745504" cy="44113"/>
                </a:xfrm>
                <a:custGeom>
                  <a:avLst/>
                  <a:gdLst/>
                  <a:ahLst/>
                  <a:cxnLst/>
                  <a:rect l="l" t="t" r="r" b="b"/>
                  <a:pathLst>
                    <a:path w="349" h="20" extrusionOk="0">
                      <a:moveTo>
                        <a:pt x="349" y="10"/>
                      </a:moveTo>
                      <a:cubicBezTo>
                        <a:pt x="349" y="15"/>
                        <a:pt x="346" y="20"/>
                        <a:pt x="342" y="20"/>
                      </a:cubicBezTo>
                      <a:cubicBezTo>
                        <a:pt x="8" y="20"/>
                        <a:pt x="8" y="20"/>
                        <a:pt x="8" y="20"/>
                      </a:cubicBezTo>
                      <a:cubicBezTo>
                        <a:pt x="4" y="20"/>
                        <a:pt x="0" y="15"/>
                        <a:pt x="0" y="10"/>
                      </a:cubicBezTo>
                      <a:cubicBezTo>
                        <a:pt x="0" y="4"/>
                        <a:pt x="4" y="0"/>
                        <a:pt x="8" y="0"/>
                      </a:cubicBezTo>
                      <a:cubicBezTo>
                        <a:pt x="342" y="0"/>
                        <a:pt x="342" y="0"/>
                        <a:pt x="342" y="0"/>
                      </a:cubicBezTo>
                      <a:cubicBezTo>
                        <a:pt x="346" y="0"/>
                        <a:pt x="349" y="4"/>
                        <a:pt x="349" y="1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2" name="Google Shape;8772;p523">
                  <a:extLst>
                    <a:ext uri="{FF2B5EF4-FFF2-40B4-BE49-F238E27FC236}">
                      <a16:creationId xmlns:a16="http://schemas.microsoft.com/office/drawing/2014/main" id="{505EE63B-EA73-CDD8-3944-DDCA0CF1D97D}"/>
                    </a:ext>
                  </a:extLst>
                </p:cNvPr>
                <p:cNvSpPr/>
                <p:nvPr/>
              </p:nvSpPr>
              <p:spPr>
                <a:xfrm>
                  <a:off x="4689770" y="3441879"/>
                  <a:ext cx="767561" cy="255855"/>
                </a:xfrm>
                <a:custGeom>
                  <a:avLst/>
                  <a:gdLst/>
                  <a:ahLst/>
                  <a:cxnLst/>
                  <a:rect l="l" t="t" r="r" b="b"/>
                  <a:pathLst>
                    <a:path w="360" h="120" extrusionOk="0">
                      <a:moveTo>
                        <a:pt x="73" y="118"/>
                      </a:moveTo>
                      <a:cubicBezTo>
                        <a:pt x="73" y="118"/>
                        <a:pt x="244" y="118"/>
                        <a:pt x="310" y="119"/>
                      </a:cubicBezTo>
                      <a:cubicBezTo>
                        <a:pt x="356" y="120"/>
                        <a:pt x="360" y="55"/>
                        <a:pt x="342" y="45"/>
                      </a:cubicBezTo>
                      <a:cubicBezTo>
                        <a:pt x="287" y="15"/>
                        <a:pt x="117" y="0"/>
                        <a:pt x="117" y="0"/>
                      </a:cubicBezTo>
                      <a:cubicBezTo>
                        <a:pt x="0" y="107"/>
                        <a:pt x="0" y="107"/>
                        <a:pt x="0" y="107"/>
                      </a:cubicBezTo>
                      <a:cubicBezTo>
                        <a:pt x="0" y="107"/>
                        <a:pt x="7" y="107"/>
                        <a:pt x="73" y="118"/>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3" name="Google Shape;8773;p523">
                  <a:extLst>
                    <a:ext uri="{FF2B5EF4-FFF2-40B4-BE49-F238E27FC236}">
                      <a16:creationId xmlns:a16="http://schemas.microsoft.com/office/drawing/2014/main" id="{7EA21ED9-CF40-5F9F-3CD5-08FEE96CCB61}"/>
                    </a:ext>
                  </a:extLst>
                </p:cNvPr>
                <p:cNvSpPr/>
                <p:nvPr/>
              </p:nvSpPr>
              <p:spPr>
                <a:xfrm>
                  <a:off x="4420682" y="4291051"/>
                  <a:ext cx="209536" cy="136750"/>
                </a:xfrm>
                <a:custGeom>
                  <a:avLst/>
                  <a:gdLst/>
                  <a:ahLst/>
                  <a:cxnLst/>
                  <a:rect l="l" t="t" r="r" b="b"/>
                  <a:pathLst>
                    <a:path w="98" h="64" extrusionOk="0">
                      <a:moveTo>
                        <a:pt x="3" y="47"/>
                      </a:moveTo>
                      <a:cubicBezTo>
                        <a:pt x="0" y="50"/>
                        <a:pt x="2" y="59"/>
                        <a:pt x="2" y="59"/>
                      </a:cubicBezTo>
                      <a:cubicBezTo>
                        <a:pt x="2" y="59"/>
                        <a:pt x="48" y="64"/>
                        <a:pt x="63" y="60"/>
                      </a:cubicBezTo>
                      <a:cubicBezTo>
                        <a:pt x="67" y="59"/>
                        <a:pt x="73" y="56"/>
                        <a:pt x="79" y="53"/>
                      </a:cubicBezTo>
                      <a:cubicBezTo>
                        <a:pt x="80" y="52"/>
                        <a:pt x="82" y="48"/>
                        <a:pt x="83" y="48"/>
                      </a:cubicBezTo>
                      <a:cubicBezTo>
                        <a:pt x="85" y="47"/>
                        <a:pt x="86" y="49"/>
                        <a:pt x="87" y="48"/>
                      </a:cubicBezTo>
                      <a:cubicBezTo>
                        <a:pt x="92" y="45"/>
                        <a:pt x="94" y="43"/>
                        <a:pt x="94" y="43"/>
                      </a:cubicBezTo>
                      <a:cubicBezTo>
                        <a:pt x="98" y="22"/>
                        <a:pt x="93" y="13"/>
                        <a:pt x="93" y="13"/>
                      </a:cubicBezTo>
                      <a:cubicBezTo>
                        <a:pt x="93" y="13"/>
                        <a:pt x="54" y="0"/>
                        <a:pt x="47" y="9"/>
                      </a:cubicBezTo>
                      <a:cubicBezTo>
                        <a:pt x="29" y="31"/>
                        <a:pt x="8" y="40"/>
                        <a:pt x="3" y="47"/>
                      </a:cubicBezTo>
                      <a:close/>
                    </a:path>
                  </a:pathLst>
                </a:custGeom>
                <a:solidFill>
                  <a:srgbClr val="16171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4" name="Google Shape;8774;p523">
                  <a:extLst>
                    <a:ext uri="{FF2B5EF4-FFF2-40B4-BE49-F238E27FC236}">
                      <a16:creationId xmlns:a16="http://schemas.microsoft.com/office/drawing/2014/main" id="{9BE709B5-5D75-FCC4-601B-F9A8D298CD89}"/>
                    </a:ext>
                  </a:extLst>
                </p:cNvPr>
                <p:cNvSpPr/>
                <p:nvPr/>
              </p:nvSpPr>
              <p:spPr>
                <a:xfrm>
                  <a:off x="5344843" y="4266790"/>
                  <a:ext cx="304378" cy="176451"/>
                </a:xfrm>
                <a:custGeom>
                  <a:avLst/>
                  <a:gdLst/>
                  <a:ahLst/>
                  <a:cxnLst/>
                  <a:rect l="l" t="t" r="r" b="b"/>
                  <a:pathLst>
                    <a:path w="143" h="83" extrusionOk="0">
                      <a:moveTo>
                        <a:pt x="0" y="35"/>
                      </a:moveTo>
                      <a:cubicBezTo>
                        <a:pt x="3" y="70"/>
                        <a:pt x="3" y="70"/>
                        <a:pt x="3" y="70"/>
                      </a:cubicBezTo>
                      <a:cubicBezTo>
                        <a:pt x="38" y="73"/>
                        <a:pt x="38" y="73"/>
                        <a:pt x="38" y="73"/>
                      </a:cubicBezTo>
                      <a:cubicBezTo>
                        <a:pt x="38" y="73"/>
                        <a:pt x="40" y="69"/>
                        <a:pt x="43" y="69"/>
                      </a:cubicBezTo>
                      <a:cubicBezTo>
                        <a:pt x="46" y="69"/>
                        <a:pt x="48" y="74"/>
                        <a:pt x="52" y="75"/>
                      </a:cubicBezTo>
                      <a:cubicBezTo>
                        <a:pt x="59" y="75"/>
                        <a:pt x="67" y="76"/>
                        <a:pt x="70" y="77"/>
                      </a:cubicBezTo>
                      <a:cubicBezTo>
                        <a:pt x="77" y="77"/>
                        <a:pt x="140" y="83"/>
                        <a:pt x="140" y="83"/>
                      </a:cubicBezTo>
                      <a:cubicBezTo>
                        <a:pt x="140" y="83"/>
                        <a:pt x="143" y="76"/>
                        <a:pt x="141" y="74"/>
                      </a:cubicBezTo>
                      <a:cubicBezTo>
                        <a:pt x="140" y="72"/>
                        <a:pt x="134" y="70"/>
                        <a:pt x="131" y="68"/>
                      </a:cubicBezTo>
                      <a:cubicBezTo>
                        <a:pt x="113" y="61"/>
                        <a:pt x="63" y="40"/>
                        <a:pt x="56" y="22"/>
                      </a:cubicBezTo>
                      <a:cubicBezTo>
                        <a:pt x="47" y="0"/>
                        <a:pt x="0" y="35"/>
                        <a:pt x="0" y="35"/>
                      </a:cubicBezTo>
                      <a:close/>
                    </a:path>
                  </a:pathLst>
                </a:custGeom>
                <a:solidFill>
                  <a:srgbClr val="16171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5" name="Google Shape;8775;p523">
                  <a:extLst>
                    <a:ext uri="{FF2B5EF4-FFF2-40B4-BE49-F238E27FC236}">
                      <a16:creationId xmlns:a16="http://schemas.microsoft.com/office/drawing/2014/main" id="{DC74DC70-92DB-1652-F46B-FC7A3CF1A8B8}"/>
                    </a:ext>
                  </a:extLst>
                </p:cNvPr>
                <p:cNvSpPr/>
                <p:nvPr/>
              </p:nvSpPr>
              <p:spPr>
                <a:xfrm>
                  <a:off x="4438327" y="3505842"/>
                  <a:ext cx="224975" cy="829322"/>
                </a:xfrm>
                <a:custGeom>
                  <a:avLst/>
                  <a:gdLst/>
                  <a:ahLst/>
                  <a:cxnLst/>
                  <a:rect l="l" t="t" r="r" b="b"/>
                  <a:pathLst>
                    <a:path w="105" h="389" extrusionOk="0">
                      <a:moveTo>
                        <a:pt x="105" y="25"/>
                      </a:moveTo>
                      <a:cubicBezTo>
                        <a:pt x="105" y="25"/>
                        <a:pt x="94" y="133"/>
                        <a:pt x="95" y="189"/>
                      </a:cubicBezTo>
                      <a:cubicBezTo>
                        <a:pt x="96" y="232"/>
                        <a:pt x="97" y="314"/>
                        <a:pt x="86" y="384"/>
                      </a:cubicBezTo>
                      <a:cubicBezTo>
                        <a:pt x="86" y="389"/>
                        <a:pt x="31" y="386"/>
                        <a:pt x="31" y="386"/>
                      </a:cubicBezTo>
                      <a:cubicBezTo>
                        <a:pt x="31" y="386"/>
                        <a:pt x="11" y="119"/>
                        <a:pt x="6" y="75"/>
                      </a:cubicBezTo>
                      <a:cubicBezTo>
                        <a:pt x="0" y="31"/>
                        <a:pt x="17" y="0"/>
                        <a:pt x="105" y="25"/>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6" name="Google Shape;8776;p523">
                  <a:extLst>
                    <a:ext uri="{FF2B5EF4-FFF2-40B4-BE49-F238E27FC236}">
                      <a16:creationId xmlns:a16="http://schemas.microsoft.com/office/drawing/2014/main" id="{3AC20366-4DD5-A44B-C927-CAB4A677D948}"/>
                    </a:ext>
                  </a:extLst>
                </p:cNvPr>
                <p:cNvSpPr/>
                <p:nvPr/>
              </p:nvSpPr>
              <p:spPr>
                <a:xfrm>
                  <a:off x="5219123" y="3574218"/>
                  <a:ext cx="249237" cy="778592"/>
                </a:xfrm>
                <a:custGeom>
                  <a:avLst/>
                  <a:gdLst/>
                  <a:ahLst/>
                  <a:cxnLst/>
                  <a:rect l="l" t="t" r="r" b="b"/>
                  <a:pathLst>
                    <a:path w="117" h="365" extrusionOk="0">
                      <a:moveTo>
                        <a:pt x="83" y="19"/>
                      </a:moveTo>
                      <a:cubicBezTo>
                        <a:pt x="83" y="19"/>
                        <a:pt x="66" y="47"/>
                        <a:pt x="17" y="54"/>
                      </a:cubicBezTo>
                      <a:cubicBezTo>
                        <a:pt x="0" y="56"/>
                        <a:pt x="45" y="365"/>
                        <a:pt x="45" y="365"/>
                      </a:cubicBezTo>
                      <a:cubicBezTo>
                        <a:pt x="117" y="343"/>
                        <a:pt x="117" y="343"/>
                        <a:pt x="117" y="343"/>
                      </a:cubicBezTo>
                      <a:cubicBezTo>
                        <a:pt x="103" y="0"/>
                        <a:pt x="103" y="0"/>
                        <a:pt x="103" y="0"/>
                      </a:cubicBezTo>
                      <a:lnTo>
                        <a:pt x="83" y="19"/>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7" name="Google Shape;8777;p523">
                  <a:extLst>
                    <a:ext uri="{FF2B5EF4-FFF2-40B4-BE49-F238E27FC236}">
                      <a16:creationId xmlns:a16="http://schemas.microsoft.com/office/drawing/2014/main" id="{D2163753-0A2F-2E76-AC29-3A90CEC9BBD3}"/>
                    </a:ext>
                  </a:extLst>
                </p:cNvPr>
                <p:cNvSpPr/>
                <p:nvPr/>
              </p:nvSpPr>
              <p:spPr>
                <a:xfrm>
                  <a:off x="4478029" y="3494815"/>
                  <a:ext cx="489651" cy="240416"/>
                </a:xfrm>
                <a:custGeom>
                  <a:avLst/>
                  <a:gdLst/>
                  <a:ahLst/>
                  <a:cxnLst/>
                  <a:rect l="l" t="t" r="r" b="b"/>
                  <a:pathLst>
                    <a:path w="230" h="112" extrusionOk="0">
                      <a:moveTo>
                        <a:pt x="221" y="91"/>
                      </a:moveTo>
                      <a:cubicBezTo>
                        <a:pt x="221" y="91"/>
                        <a:pt x="141" y="105"/>
                        <a:pt x="78" y="110"/>
                      </a:cubicBezTo>
                      <a:cubicBezTo>
                        <a:pt x="55" y="112"/>
                        <a:pt x="36" y="63"/>
                        <a:pt x="33" y="61"/>
                      </a:cubicBezTo>
                      <a:cubicBezTo>
                        <a:pt x="16" y="47"/>
                        <a:pt x="0" y="49"/>
                        <a:pt x="0" y="48"/>
                      </a:cubicBezTo>
                      <a:cubicBezTo>
                        <a:pt x="14" y="37"/>
                        <a:pt x="84" y="27"/>
                        <a:pt x="157" y="13"/>
                      </a:cubicBezTo>
                      <a:cubicBezTo>
                        <a:pt x="230" y="0"/>
                        <a:pt x="223" y="5"/>
                        <a:pt x="223" y="5"/>
                      </a:cubicBezTo>
                      <a:lnTo>
                        <a:pt x="221" y="91"/>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8" name="Google Shape;8778;p523">
                  <a:extLst>
                    <a:ext uri="{FF2B5EF4-FFF2-40B4-BE49-F238E27FC236}">
                      <a16:creationId xmlns:a16="http://schemas.microsoft.com/office/drawing/2014/main" id="{6C9DA29E-DF23-70B9-038D-A236B1C6B5A7}"/>
                    </a:ext>
                  </a:extLst>
                </p:cNvPr>
                <p:cNvSpPr/>
                <p:nvPr/>
              </p:nvSpPr>
              <p:spPr>
                <a:xfrm>
                  <a:off x="4482440" y="3437468"/>
                  <a:ext cx="529352" cy="183069"/>
                </a:xfrm>
                <a:custGeom>
                  <a:avLst/>
                  <a:gdLst/>
                  <a:ahLst/>
                  <a:cxnLst/>
                  <a:rect l="l" t="t" r="r" b="b"/>
                  <a:pathLst>
                    <a:path w="248" h="86" extrusionOk="0">
                      <a:moveTo>
                        <a:pt x="154" y="17"/>
                      </a:moveTo>
                      <a:cubicBezTo>
                        <a:pt x="81" y="30"/>
                        <a:pt x="14" y="44"/>
                        <a:pt x="1" y="55"/>
                      </a:cubicBezTo>
                      <a:cubicBezTo>
                        <a:pt x="0" y="55"/>
                        <a:pt x="13" y="51"/>
                        <a:pt x="30" y="64"/>
                      </a:cubicBezTo>
                      <a:cubicBezTo>
                        <a:pt x="31" y="65"/>
                        <a:pt x="35" y="81"/>
                        <a:pt x="38" y="86"/>
                      </a:cubicBezTo>
                      <a:cubicBezTo>
                        <a:pt x="30" y="76"/>
                        <a:pt x="160" y="54"/>
                        <a:pt x="215" y="33"/>
                      </a:cubicBezTo>
                      <a:cubicBezTo>
                        <a:pt x="248" y="20"/>
                        <a:pt x="208" y="7"/>
                        <a:pt x="222" y="2"/>
                      </a:cubicBezTo>
                      <a:cubicBezTo>
                        <a:pt x="215" y="0"/>
                        <a:pt x="208" y="7"/>
                        <a:pt x="154" y="17"/>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59" name="Google Shape;8779;p523">
                  <a:extLst>
                    <a:ext uri="{FF2B5EF4-FFF2-40B4-BE49-F238E27FC236}">
                      <a16:creationId xmlns:a16="http://schemas.microsoft.com/office/drawing/2014/main" id="{294D1AC7-1BA4-DA7E-42C2-2D544683BB00}"/>
                    </a:ext>
                  </a:extLst>
                </p:cNvPr>
                <p:cNvSpPr/>
                <p:nvPr/>
              </p:nvSpPr>
              <p:spPr>
                <a:xfrm>
                  <a:off x="4557432" y="3644798"/>
                  <a:ext cx="83814" cy="591112"/>
                </a:xfrm>
                <a:custGeom>
                  <a:avLst/>
                  <a:gdLst/>
                  <a:ahLst/>
                  <a:cxnLst/>
                  <a:rect l="l" t="t" r="r" b="b"/>
                  <a:pathLst>
                    <a:path w="38" h="268" extrusionOk="0">
                      <a:moveTo>
                        <a:pt x="38" y="19"/>
                      </a:moveTo>
                      <a:lnTo>
                        <a:pt x="30" y="221"/>
                      </a:lnTo>
                      <a:lnTo>
                        <a:pt x="23" y="268"/>
                      </a:lnTo>
                      <a:lnTo>
                        <a:pt x="23" y="221"/>
                      </a:lnTo>
                      <a:lnTo>
                        <a:pt x="24" y="192"/>
                      </a:lnTo>
                      <a:lnTo>
                        <a:pt x="8" y="147"/>
                      </a:lnTo>
                      <a:lnTo>
                        <a:pt x="0" y="42"/>
                      </a:lnTo>
                      <a:lnTo>
                        <a:pt x="12" y="46"/>
                      </a:lnTo>
                      <a:lnTo>
                        <a:pt x="11" y="0"/>
                      </a:lnTo>
                      <a:lnTo>
                        <a:pt x="38" y="19"/>
                      </a:lnTo>
                      <a:close/>
                    </a:path>
                  </a:pathLst>
                </a:custGeom>
                <a:solidFill>
                  <a:srgbClr val="38383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0" name="Google Shape;8780;p523">
                  <a:extLst>
                    <a:ext uri="{FF2B5EF4-FFF2-40B4-BE49-F238E27FC236}">
                      <a16:creationId xmlns:a16="http://schemas.microsoft.com/office/drawing/2014/main" id="{D441CD6D-ED62-42CF-180D-B32336F484F1}"/>
                    </a:ext>
                  </a:extLst>
                </p:cNvPr>
                <p:cNvSpPr/>
                <p:nvPr/>
              </p:nvSpPr>
              <p:spPr>
                <a:xfrm>
                  <a:off x="5327198" y="3558778"/>
                  <a:ext cx="114693" cy="738892"/>
                </a:xfrm>
                <a:custGeom>
                  <a:avLst/>
                  <a:gdLst/>
                  <a:ahLst/>
                  <a:cxnLst/>
                  <a:rect l="l" t="t" r="r" b="b"/>
                  <a:pathLst>
                    <a:path w="54" h="346" extrusionOk="0">
                      <a:moveTo>
                        <a:pt x="30" y="0"/>
                      </a:moveTo>
                      <a:cubicBezTo>
                        <a:pt x="47" y="5"/>
                        <a:pt x="47" y="5"/>
                        <a:pt x="47" y="5"/>
                      </a:cubicBezTo>
                      <a:cubicBezTo>
                        <a:pt x="54" y="256"/>
                        <a:pt x="54" y="256"/>
                        <a:pt x="54" y="256"/>
                      </a:cubicBezTo>
                      <a:cubicBezTo>
                        <a:pt x="17" y="346"/>
                        <a:pt x="17" y="346"/>
                        <a:pt x="17" y="346"/>
                      </a:cubicBezTo>
                      <a:cubicBezTo>
                        <a:pt x="35" y="285"/>
                        <a:pt x="35" y="285"/>
                        <a:pt x="35" y="285"/>
                      </a:cubicBezTo>
                      <a:cubicBezTo>
                        <a:pt x="28" y="158"/>
                        <a:pt x="28" y="158"/>
                        <a:pt x="28" y="158"/>
                      </a:cubicBezTo>
                      <a:cubicBezTo>
                        <a:pt x="28" y="158"/>
                        <a:pt x="2" y="220"/>
                        <a:pt x="2" y="216"/>
                      </a:cubicBezTo>
                      <a:cubicBezTo>
                        <a:pt x="2" y="213"/>
                        <a:pt x="24" y="84"/>
                        <a:pt x="24" y="84"/>
                      </a:cubicBezTo>
                      <a:cubicBezTo>
                        <a:pt x="24" y="84"/>
                        <a:pt x="0" y="103"/>
                        <a:pt x="2" y="103"/>
                      </a:cubicBezTo>
                      <a:cubicBezTo>
                        <a:pt x="4" y="102"/>
                        <a:pt x="16" y="12"/>
                        <a:pt x="30" y="0"/>
                      </a:cubicBezTo>
                      <a:close/>
                    </a:path>
                  </a:pathLst>
                </a:custGeom>
                <a:solidFill>
                  <a:srgbClr val="44444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1" name="Google Shape;8781;p523">
                  <a:extLst>
                    <a:ext uri="{FF2B5EF4-FFF2-40B4-BE49-F238E27FC236}">
                      <a16:creationId xmlns:a16="http://schemas.microsoft.com/office/drawing/2014/main" id="{D30A57F9-ED50-3880-92E3-8A149A769703}"/>
                    </a:ext>
                  </a:extLst>
                </p:cNvPr>
                <p:cNvSpPr/>
                <p:nvPr/>
              </p:nvSpPr>
              <p:spPr>
                <a:xfrm>
                  <a:off x="5139720" y="2720633"/>
                  <a:ext cx="247031" cy="639637"/>
                </a:xfrm>
                <a:custGeom>
                  <a:avLst/>
                  <a:gdLst/>
                  <a:ahLst/>
                  <a:cxnLst/>
                  <a:rect l="l" t="t" r="r" b="b"/>
                  <a:pathLst>
                    <a:path w="116" h="300" extrusionOk="0">
                      <a:moveTo>
                        <a:pt x="23" y="12"/>
                      </a:moveTo>
                      <a:cubicBezTo>
                        <a:pt x="23" y="12"/>
                        <a:pt x="67" y="0"/>
                        <a:pt x="86" y="58"/>
                      </a:cubicBezTo>
                      <a:cubicBezTo>
                        <a:pt x="116" y="146"/>
                        <a:pt x="113" y="246"/>
                        <a:pt x="109" y="263"/>
                      </a:cubicBezTo>
                      <a:cubicBezTo>
                        <a:pt x="107" y="271"/>
                        <a:pt x="102" y="299"/>
                        <a:pt x="52" y="300"/>
                      </a:cubicBezTo>
                      <a:cubicBezTo>
                        <a:pt x="33" y="300"/>
                        <a:pt x="40" y="257"/>
                        <a:pt x="40" y="257"/>
                      </a:cubicBezTo>
                      <a:cubicBezTo>
                        <a:pt x="40" y="257"/>
                        <a:pt x="28" y="202"/>
                        <a:pt x="14" y="140"/>
                      </a:cubicBezTo>
                      <a:cubicBezTo>
                        <a:pt x="0" y="79"/>
                        <a:pt x="23" y="12"/>
                        <a:pt x="23" y="12"/>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2" name="Google Shape;8782;p523">
                  <a:extLst>
                    <a:ext uri="{FF2B5EF4-FFF2-40B4-BE49-F238E27FC236}">
                      <a16:creationId xmlns:a16="http://schemas.microsoft.com/office/drawing/2014/main" id="{A602E6C6-39AD-5AD4-4EDC-E3DAEE841776}"/>
                    </a:ext>
                  </a:extLst>
                </p:cNvPr>
                <p:cNvSpPr/>
                <p:nvPr/>
              </p:nvSpPr>
              <p:spPr>
                <a:xfrm>
                  <a:off x="4577282" y="2667698"/>
                  <a:ext cx="685953" cy="855788"/>
                </a:xfrm>
                <a:custGeom>
                  <a:avLst/>
                  <a:gdLst/>
                  <a:ahLst/>
                  <a:cxnLst/>
                  <a:rect l="l" t="t" r="r" b="b"/>
                  <a:pathLst>
                    <a:path w="322" h="401" extrusionOk="0">
                      <a:moveTo>
                        <a:pt x="322" y="42"/>
                      </a:moveTo>
                      <a:cubicBezTo>
                        <a:pt x="209" y="6"/>
                        <a:pt x="209" y="6"/>
                        <a:pt x="209" y="6"/>
                      </a:cubicBezTo>
                      <a:cubicBezTo>
                        <a:pt x="124" y="0"/>
                        <a:pt x="124" y="0"/>
                        <a:pt x="124" y="0"/>
                      </a:cubicBezTo>
                      <a:cubicBezTo>
                        <a:pt x="30" y="29"/>
                        <a:pt x="30" y="29"/>
                        <a:pt x="30" y="29"/>
                      </a:cubicBezTo>
                      <a:cubicBezTo>
                        <a:pt x="30" y="29"/>
                        <a:pt x="0" y="50"/>
                        <a:pt x="28" y="117"/>
                      </a:cubicBezTo>
                      <a:cubicBezTo>
                        <a:pt x="57" y="185"/>
                        <a:pt x="51" y="372"/>
                        <a:pt x="65" y="387"/>
                      </a:cubicBezTo>
                      <a:cubicBezTo>
                        <a:pt x="78" y="401"/>
                        <a:pt x="267" y="401"/>
                        <a:pt x="282" y="378"/>
                      </a:cubicBezTo>
                      <a:cubicBezTo>
                        <a:pt x="296" y="355"/>
                        <a:pt x="292" y="201"/>
                        <a:pt x="308" y="103"/>
                      </a:cubicBezTo>
                      <a:cubicBezTo>
                        <a:pt x="311" y="81"/>
                        <a:pt x="312" y="55"/>
                        <a:pt x="322" y="42"/>
                      </a:cubicBez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3" name="Google Shape;8783;p523">
                  <a:extLst>
                    <a:ext uri="{FF2B5EF4-FFF2-40B4-BE49-F238E27FC236}">
                      <a16:creationId xmlns:a16="http://schemas.microsoft.com/office/drawing/2014/main" id="{2BD6E4E1-A39E-4050-B904-1A1D624E073D}"/>
                    </a:ext>
                  </a:extLst>
                </p:cNvPr>
                <p:cNvSpPr/>
                <p:nvPr/>
              </p:nvSpPr>
              <p:spPr>
                <a:xfrm>
                  <a:off x="4910334" y="2683138"/>
                  <a:ext cx="59553" cy="829322"/>
                </a:xfrm>
                <a:custGeom>
                  <a:avLst/>
                  <a:gdLst/>
                  <a:ahLst/>
                  <a:cxnLst/>
                  <a:rect l="l" t="t" r="r" b="b"/>
                  <a:pathLst>
                    <a:path w="28" h="389" extrusionOk="0">
                      <a:moveTo>
                        <a:pt x="9" y="389"/>
                      </a:moveTo>
                      <a:cubicBezTo>
                        <a:pt x="28" y="389"/>
                        <a:pt x="28" y="389"/>
                        <a:pt x="28" y="389"/>
                      </a:cubicBezTo>
                      <a:cubicBezTo>
                        <a:pt x="28" y="263"/>
                        <a:pt x="25" y="95"/>
                        <a:pt x="11" y="0"/>
                      </a:cubicBezTo>
                      <a:cubicBezTo>
                        <a:pt x="7" y="3"/>
                        <a:pt x="4" y="5"/>
                        <a:pt x="0" y="7"/>
                      </a:cubicBezTo>
                      <a:cubicBezTo>
                        <a:pt x="3" y="104"/>
                        <a:pt x="6" y="302"/>
                        <a:pt x="9" y="389"/>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4" name="Google Shape;8784;p523">
                  <a:extLst>
                    <a:ext uri="{FF2B5EF4-FFF2-40B4-BE49-F238E27FC236}">
                      <a16:creationId xmlns:a16="http://schemas.microsoft.com/office/drawing/2014/main" id="{C0897D61-8276-53F5-6F22-0BC09D7D5B04}"/>
                    </a:ext>
                  </a:extLst>
                </p:cNvPr>
                <p:cNvSpPr/>
                <p:nvPr/>
              </p:nvSpPr>
              <p:spPr>
                <a:xfrm>
                  <a:off x="4824313" y="2438311"/>
                  <a:ext cx="209536" cy="304379"/>
                </a:xfrm>
                <a:custGeom>
                  <a:avLst/>
                  <a:gdLst/>
                  <a:ahLst/>
                  <a:cxnLst/>
                  <a:rect l="l" t="t" r="r" b="b"/>
                  <a:pathLst>
                    <a:path w="98" h="143" extrusionOk="0">
                      <a:moveTo>
                        <a:pt x="89" y="118"/>
                      </a:moveTo>
                      <a:cubicBezTo>
                        <a:pt x="87" y="131"/>
                        <a:pt x="76" y="142"/>
                        <a:pt x="65" y="143"/>
                      </a:cubicBezTo>
                      <a:cubicBezTo>
                        <a:pt x="54" y="143"/>
                        <a:pt x="44" y="143"/>
                        <a:pt x="33" y="143"/>
                      </a:cubicBezTo>
                      <a:cubicBezTo>
                        <a:pt x="22" y="142"/>
                        <a:pt x="11" y="131"/>
                        <a:pt x="10" y="118"/>
                      </a:cubicBezTo>
                      <a:cubicBezTo>
                        <a:pt x="7" y="96"/>
                        <a:pt x="4" y="75"/>
                        <a:pt x="2" y="53"/>
                      </a:cubicBezTo>
                      <a:cubicBezTo>
                        <a:pt x="0" y="41"/>
                        <a:pt x="8" y="15"/>
                        <a:pt x="25" y="7"/>
                      </a:cubicBezTo>
                      <a:cubicBezTo>
                        <a:pt x="40" y="0"/>
                        <a:pt x="58" y="0"/>
                        <a:pt x="73" y="7"/>
                      </a:cubicBezTo>
                      <a:cubicBezTo>
                        <a:pt x="90" y="15"/>
                        <a:pt x="98" y="41"/>
                        <a:pt x="96" y="53"/>
                      </a:cubicBezTo>
                      <a:cubicBezTo>
                        <a:pt x="94" y="75"/>
                        <a:pt x="91" y="96"/>
                        <a:pt x="89" y="118"/>
                      </a:cubicBezTo>
                      <a:close/>
                    </a:path>
                  </a:pathLst>
                </a:custGeom>
                <a:solidFill>
                  <a:srgbClr val="8E6947"/>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5" name="Google Shape;8785;p523">
                  <a:extLst>
                    <a:ext uri="{FF2B5EF4-FFF2-40B4-BE49-F238E27FC236}">
                      <a16:creationId xmlns:a16="http://schemas.microsoft.com/office/drawing/2014/main" id="{E055F990-0E08-2913-BB4D-635C2F6C7093}"/>
                    </a:ext>
                  </a:extLst>
                </p:cNvPr>
                <p:cNvSpPr/>
                <p:nvPr/>
              </p:nvSpPr>
              <p:spPr>
                <a:xfrm>
                  <a:off x="4802257" y="2645641"/>
                  <a:ext cx="123516" cy="172040"/>
                </a:xfrm>
                <a:custGeom>
                  <a:avLst/>
                  <a:gdLst/>
                  <a:ahLst/>
                  <a:cxnLst/>
                  <a:rect l="l" t="t" r="r" b="b"/>
                  <a:pathLst>
                    <a:path w="56" h="78" extrusionOk="0">
                      <a:moveTo>
                        <a:pt x="56" y="45"/>
                      </a:moveTo>
                      <a:lnTo>
                        <a:pt x="37" y="78"/>
                      </a:lnTo>
                      <a:lnTo>
                        <a:pt x="0" y="32"/>
                      </a:lnTo>
                      <a:lnTo>
                        <a:pt x="6" y="9"/>
                      </a:lnTo>
                      <a:lnTo>
                        <a:pt x="18" y="0"/>
                      </a:lnTo>
                      <a:lnTo>
                        <a:pt x="18" y="17"/>
                      </a:lnTo>
                      <a:lnTo>
                        <a:pt x="56" y="4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6" name="Google Shape;8786;p523">
                  <a:extLst>
                    <a:ext uri="{FF2B5EF4-FFF2-40B4-BE49-F238E27FC236}">
                      <a16:creationId xmlns:a16="http://schemas.microsoft.com/office/drawing/2014/main" id="{AFCE4B2B-DD33-ACF3-3017-3C3B1BF60877}"/>
                    </a:ext>
                  </a:extLst>
                </p:cNvPr>
                <p:cNvSpPr/>
                <p:nvPr/>
              </p:nvSpPr>
              <p:spPr>
                <a:xfrm>
                  <a:off x="4930183" y="2645641"/>
                  <a:ext cx="119104" cy="172040"/>
                </a:xfrm>
                <a:custGeom>
                  <a:avLst/>
                  <a:gdLst/>
                  <a:ahLst/>
                  <a:cxnLst/>
                  <a:rect l="l" t="t" r="r" b="b"/>
                  <a:pathLst>
                    <a:path w="54" h="78" extrusionOk="0">
                      <a:moveTo>
                        <a:pt x="0" y="45"/>
                      </a:moveTo>
                      <a:lnTo>
                        <a:pt x="20" y="78"/>
                      </a:lnTo>
                      <a:lnTo>
                        <a:pt x="54" y="35"/>
                      </a:lnTo>
                      <a:lnTo>
                        <a:pt x="48" y="10"/>
                      </a:lnTo>
                      <a:lnTo>
                        <a:pt x="40" y="0"/>
                      </a:lnTo>
                      <a:lnTo>
                        <a:pt x="36" y="21"/>
                      </a:lnTo>
                      <a:lnTo>
                        <a:pt x="0" y="4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7" name="Google Shape;8787;p523">
                  <a:extLst>
                    <a:ext uri="{FF2B5EF4-FFF2-40B4-BE49-F238E27FC236}">
                      <a16:creationId xmlns:a16="http://schemas.microsoft.com/office/drawing/2014/main" id="{672D4B6C-0CCD-6712-F228-ADABB894F455}"/>
                    </a:ext>
                  </a:extLst>
                </p:cNvPr>
                <p:cNvSpPr/>
                <p:nvPr/>
              </p:nvSpPr>
              <p:spPr>
                <a:xfrm>
                  <a:off x="4811079" y="2365525"/>
                  <a:ext cx="121311" cy="169835"/>
                </a:xfrm>
                <a:custGeom>
                  <a:avLst/>
                  <a:gdLst/>
                  <a:ahLst/>
                  <a:cxnLst/>
                  <a:rect l="l" t="t" r="r" b="b"/>
                  <a:pathLst>
                    <a:path w="57" h="80" extrusionOk="0">
                      <a:moveTo>
                        <a:pt x="50" y="0"/>
                      </a:moveTo>
                      <a:cubicBezTo>
                        <a:pt x="41" y="0"/>
                        <a:pt x="33" y="5"/>
                        <a:pt x="29" y="12"/>
                      </a:cubicBezTo>
                      <a:cubicBezTo>
                        <a:pt x="20" y="12"/>
                        <a:pt x="20" y="12"/>
                        <a:pt x="20" y="12"/>
                      </a:cubicBezTo>
                      <a:cubicBezTo>
                        <a:pt x="9" y="12"/>
                        <a:pt x="0" y="21"/>
                        <a:pt x="0" y="31"/>
                      </a:cubicBezTo>
                      <a:cubicBezTo>
                        <a:pt x="0" y="80"/>
                        <a:pt x="0" y="80"/>
                        <a:pt x="0" y="80"/>
                      </a:cubicBezTo>
                      <a:cubicBezTo>
                        <a:pt x="14" y="80"/>
                        <a:pt x="14" y="80"/>
                        <a:pt x="14" y="80"/>
                      </a:cubicBezTo>
                      <a:cubicBezTo>
                        <a:pt x="14" y="60"/>
                        <a:pt x="14" y="60"/>
                        <a:pt x="14" y="60"/>
                      </a:cubicBezTo>
                      <a:cubicBezTo>
                        <a:pt x="14" y="53"/>
                        <a:pt x="21" y="47"/>
                        <a:pt x="28" y="47"/>
                      </a:cubicBezTo>
                      <a:cubicBezTo>
                        <a:pt x="36" y="47"/>
                        <a:pt x="36" y="47"/>
                        <a:pt x="36" y="47"/>
                      </a:cubicBezTo>
                      <a:cubicBezTo>
                        <a:pt x="23" y="47"/>
                        <a:pt x="23" y="47"/>
                        <a:pt x="23" y="47"/>
                      </a:cubicBezTo>
                      <a:cubicBezTo>
                        <a:pt x="32" y="47"/>
                        <a:pt x="32" y="47"/>
                        <a:pt x="32" y="47"/>
                      </a:cubicBezTo>
                      <a:cubicBezTo>
                        <a:pt x="46" y="47"/>
                        <a:pt x="57" y="35"/>
                        <a:pt x="57" y="21"/>
                      </a:cubicBezTo>
                      <a:cubicBezTo>
                        <a:pt x="57" y="0"/>
                        <a:pt x="57" y="0"/>
                        <a:pt x="57" y="0"/>
                      </a:cubicBezTo>
                      <a:lnTo>
                        <a:pt x="50"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8" name="Google Shape;8788;p523">
                  <a:extLst>
                    <a:ext uri="{FF2B5EF4-FFF2-40B4-BE49-F238E27FC236}">
                      <a16:creationId xmlns:a16="http://schemas.microsoft.com/office/drawing/2014/main" id="{987C777F-347C-6E79-6507-61216038BF84}"/>
                    </a:ext>
                  </a:extLst>
                </p:cNvPr>
                <p:cNvSpPr/>
                <p:nvPr/>
              </p:nvSpPr>
              <p:spPr>
                <a:xfrm>
                  <a:off x="4811079" y="2519920"/>
                  <a:ext cx="55142" cy="81610"/>
                </a:xfrm>
                <a:custGeom>
                  <a:avLst/>
                  <a:gdLst/>
                  <a:ahLst/>
                  <a:cxnLst/>
                  <a:rect l="l" t="t" r="r" b="b"/>
                  <a:pathLst>
                    <a:path w="26" h="39" extrusionOk="0">
                      <a:moveTo>
                        <a:pt x="26" y="26"/>
                      </a:moveTo>
                      <a:cubicBezTo>
                        <a:pt x="26" y="33"/>
                        <a:pt x="20" y="39"/>
                        <a:pt x="13" y="39"/>
                      </a:cubicBezTo>
                      <a:cubicBezTo>
                        <a:pt x="12" y="39"/>
                        <a:pt x="12" y="39"/>
                        <a:pt x="12" y="39"/>
                      </a:cubicBezTo>
                      <a:cubicBezTo>
                        <a:pt x="6" y="39"/>
                        <a:pt x="0" y="33"/>
                        <a:pt x="0" y="26"/>
                      </a:cubicBezTo>
                      <a:cubicBezTo>
                        <a:pt x="0" y="12"/>
                        <a:pt x="0" y="12"/>
                        <a:pt x="0" y="12"/>
                      </a:cubicBezTo>
                      <a:cubicBezTo>
                        <a:pt x="0" y="5"/>
                        <a:pt x="6" y="0"/>
                        <a:pt x="12" y="0"/>
                      </a:cubicBezTo>
                      <a:cubicBezTo>
                        <a:pt x="13" y="0"/>
                        <a:pt x="13" y="0"/>
                        <a:pt x="13" y="0"/>
                      </a:cubicBezTo>
                      <a:cubicBezTo>
                        <a:pt x="18" y="0"/>
                        <a:pt x="23" y="3"/>
                        <a:pt x="25" y="7"/>
                      </a:cubicBezTo>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69" name="Google Shape;8789;p523">
                  <a:extLst>
                    <a:ext uri="{FF2B5EF4-FFF2-40B4-BE49-F238E27FC236}">
                      <a16:creationId xmlns:a16="http://schemas.microsoft.com/office/drawing/2014/main" id="{36EFBB5B-FA28-8CFC-444E-DB9099583EB2}"/>
                    </a:ext>
                  </a:extLst>
                </p:cNvPr>
                <p:cNvSpPr/>
                <p:nvPr/>
              </p:nvSpPr>
              <p:spPr>
                <a:xfrm>
                  <a:off x="4894893" y="2365525"/>
                  <a:ext cx="145572" cy="94843"/>
                </a:xfrm>
                <a:custGeom>
                  <a:avLst/>
                  <a:gdLst/>
                  <a:ahLst/>
                  <a:cxnLst/>
                  <a:rect l="l" t="t" r="r" b="b"/>
                  <a:pathLst>
                    <a:path w="68" h="45" extrusionOk="0">
                      <a:moveTo>
                        <a:pt x="0" y="20"/>
                      </a:moveTo>
                      <a:cubicBezTo>
                        <a:pt x="0" y="0"/>
                        <a:pt x="0" y="0"/>
                        <a:pt x="0" y="0"/>
                      </a:cubicBezTo>
                      <a:cubicBezTo>
                        <a:pt x="8" y="0"/>
                        <a:pt x="8" y="0"/>
                        <a:pt x="8" y="0"/>
                      </a:cubicBezTo>
                      <a:cubicBezTo>
                        <a:pt x="30" y="0"/>
                        <a:pt x="30" y="0"/>
                        <a:pt x="30" y="0"/>
                      </a:cubicBezTo>
                      <a:cubicBezTo>
                        <a:pt x="42" y="0"/>
                        <a:pt x="42" y="0"/>
                        <a:pt x="42" y="0"/>
                      </a:cubicBezTo>
                      <a:cubicBezTo>
                        <a:pt x="56" y="0"/>
                        <a:pt x="68" y="12"/>
                        <a:pt x="68" y="26"/>
                      </a:cubicBezTo>
                      <a:cubicBezTo>
                        <a:pt x="68" y="45"/>
                        <a:pt x="68" y="45"/>
                        <a:pt x="68" y="45"/>
                      </a:cubicBezTo>
                      <a:cubicBezTo>
                        <a:pt x="60" y="45"/>
                        <a:pt x="60" y="45"/>
                        <a:pt x="60" y="45"/>
                      </a:cubicBezTo>
                      <a:cubicBezTo>
                        <a:pt x="39" y="45"/>
                        <a:pt x="39" y="45"/>
                        <a:pt x="39" y="45"/>
                      </a:cubicBezTo>
                      <a:cubicBezTo>
                        <a:pt x="26" y="45"/>
                        <a:pt x="26" y="45"/>
                        <a:pt x="26" y="45"/>
                      </a:cubicBezTo>
                      <a:cubicBezTo>
                        <a:pt x="12" y="45"/>
                        <a:pt x="0" y="34"/>
                        <a:pt x="0" y="20"/>
                      </a:cubicBez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0" name="Google Shape;8790;p523">
                  <a:extLst>
                    <a:ext uri="{FF2B5EF4-FFF2-40B4-BE49-F238E27FC236}">
                      <a16:creationId xmlns:a16="http://schemas.microsoft.com/office/drawing/2014/main" id="{11ABA3A3-A857-F860-2A1B-AF2AAE8BD6B2}"/>
                    </a:ext>
                  </a:extLst>
                </p:cNvPr>
                <p:cNvSpPr/>
                <p:nvPr/>
              </p:nvSpPr>
              <p:spPr>
                <a:xfrm>
                  <a:off x="4824314" y="2391993"/>
                  <a:ext cx="207330" cy="308790"/>
                </a:xfrm>
                <a:custGeom>
                  <a:avLst/>
                  <a:gdLst/>
                  <a:ahLst/>
                  <a:cxnLst/>
                  <a:rect l="l" t="t" r="r" b="b"/>
                  <a:pathLst>
                    <a:path w="97" h="145" extrusionOk="0">
                      <a:moveTo>
                        <a:pt x="97" y="105"/>
                      </a:moveTo>
                      <a:cubicBezTo>
                        <a:pt x="97" y="115"/>
                        <a:pt x="89" y="132"/>
                        <a:pt x="77" y="138"/>
                      </a:cubicBezTo>
                      <a:cubicBezTo>
                        <a:pt x="59" y="145"/>
                        <a:pt x="38" y="145"/>
                        <a:pt x="21" y="138"/>
                      </a:cubicBezTo>
                      <a:cubicBezTo>
                        <a:pt x="8" y="132"/>
                        <a:pt x="0" y="115"/>
                        <a:pt x="0" y="105"/>
                      </a:cubicBezTo>
                      <a:cubicBezTo>
                        <a:pt x="0" y="76"/>
                        <a:pt x="0" y="47"/>
                        <a:pt x="0" y="19"/>
                      </a:cubicBezTo>
                      <a:cubicBezTo>
                        <a:pt x="0" y="8"/>
                        <a:pt x="10" y="0"/>
                        <a:pt x="23" y="0"/>
                      </a:cubicBezTo>
                      <a:cubicBezTo>
                        <a:pt x="40" y="0"/>
                        <a:pt x="57" y="0"/>
                        <a:pt x="75" y="0"/>
                      </a:cubicBezTo>
                      <a:cubicBezTo>
                        <a:pt x="87" y="0"/>
                        <a:pt x="97" y="8"/>
                        <a:pt x="97" y="19"/>
                      </a:cubicBezTo>
                      <a:cubicBezTo>
                        <a:pt x="97" y="47"/>
                        <a:pt x="97" y="76"/>
                        <a:pt x="97" y="105"/>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1" name="Google Shape;8791;p523">
                  <a:extLst>
                    <a:ext uri="{FF2B5EF4-FFF2-40B4-BE49-F238E27FC236}">
                      <a16:creationId xmlns:a16="http://schemas.microsoft.com/office/drawing/2014/main" id="{D3D6B3B4-E442-AD9D-D9E6-6063C0593638}"/>
                    </a:ext>
                  </a:extLst>
                </p:cNvPr>
                <p:cNvSpPr/>
                <p:nvPr/>
              </p:nvSpPr>
              <p:spPr>
                <a:xfrm>
                  <a:off x="4903717" y="2365525"/>
                  <a:ext cx="152189" cy="169835"/>
                </a:xfrm>
                <a:custGeom>
                  <a:avLst/>
                  <a:gdLst/>
                  <a:ahLst/>
                  <a:cxnLst/>
                  <a:rect l="l" t="t" r="r" b="b"/>
                  <a:pathLst>
                    <a:path w="72" h="80" extrusionOk="0">
                      <a:moveTo>
                        <a:pt x="22" y="0"/>
                      </a:moveTo>
                      <a:cubicBezTo>
                        <a:pt x="31" y="0"/>
                        <a:pt x="38" y="5"/>
                        <a:pt x="43" y="12"/>
                      </a:cubicBezTo>
                      <a:cubicBezTo>
                        <a:pt x="52" y="12"/>
                        <a:pt x="52" y="12"/>
                        <a:pt x="52" y="12"/>
                      </a:cubicBezTo>
                      <a:cubicBezTo>
                        <a:pt x="63" y="12"/>
                        <a:pt x="72" y="21"/>
                        <a:pt x="72" y="31"/>
                      </a:cubicBezTo>
                      <a:cubicBezTo>
                        <a:pt x="72" y="80"/>
                        <a:pt x="72" y="80"/>
                        <a:pt x="72" y="80"/>
                      </a:cubicBezTo>
                      <a:cubicBezTo>
                        <a:pt x="58" y="80"/>
                        <a:pt x="58" y="80"/>
                        <a:pt x="58" y="80"/>
                      </a:cubicBezTo>
                      <a:cubicBezTo>
                        <a:pt x="58" y="60"/>
                        <a:pt x="58" y="60"/>
                        <a:pt x="58" y="60"/>
                      </a:cubicBezTo>
                      <a:cubicBezTo>
                        <a:pt x="58" y="53"/>
                        <a:pt x="51" y="47"/>
                        <a:pt x="44" y="47"/>
                      </a:cubicBezTo>
                      <a:cubicBezTo>
                        <a:pt x="44" y="47"/>
                        <a:pt x="44" y="47"/>
                        <a:pt x="44" y="47"/>
                      </a:cubicBezTo>
                      <a:cubicBezTo>
                        <a:pt x="48" y="47"/>
                        <a:pt x="48" y="47"/>
                        <a:pt x="48" y="47"/>
                      </a:cubicBezTo>
                      <a:cubicBezTo>
                        <a:pt x="26" y="47"/>
                        <a:pt x="26" y="47"/>
                        <a:pt x="26" y="47"/>
                      </a:cubicBezTo>
                      <a:cubicBezTo>
                        <a:pt x="12" y="47"/>
                        <a:pt x="0" y="35"/>
                        <a:pt x="0" y="21"/>
                      </a:cubicBezTo>
                      <a:cubicBezTo>
                        <a:pt x="0" y="0"/>
                        <a:pt x="0" y="0"/>
                        <a:pt x="0" y="0"/>
                      </a:cubicBezTo>
                      <a:lnTo>
                        <a:pt x="22"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2" name="Google Shape;8792;p523">
                  <a:extLst>
                    <a:ext uri="{FF2B5EF4-FFF2-40B4-BE49-F238E27FC236}">
                      <a16:creationId xmlns:a16="http://schemas.microsoft.com/office/drawing/2014/main" id="{E54C848D-C352-54E0-ECE4-DEB520715B50}"/>
                    </a:ext>
                  </a:extLst>
                </p:cNvPr>
                <p:cNvSpPr/>
                <p:nvPr/>
              </p:nvSpPr>
              <p:spPr>
                <a:xfrm>
                  <a:off x="5002970" y="2519920"/>
                  <a:ext cx="52935" cy="81610"/>
                </a:xfrm>
                <a:custGeom>
                  <a:avLst/>
                  <a:gdLst/>
                  <a:ahLst/>
                  <a:cxnLst/>
                  <a:rect l="l" t="t" r="r" b="b"/>
                  <a:pathLst>
                    <a:path w="25" h="39" extrusionOk="0">
                      <a:moveTo>
                        <a:pt x="0" y="12"/>
                      </a:moveTo>
                      <a:cubicBezTo>
                        <a:pt x="0" y="5"/>
                        <a:pt x="5" y="0"/>
                        <a:pt x="12" y="0"/>
                      </a:cubicBezTo>
                      <a:cubicBezTo>
                        <a:pt x="13" y="0"/>
                        <a:pt x="13" y="0"/>
                        <a:pt x="13" y="0"/>
                      </a:cubicBezTo>
                      <a:cubicBezTo>
                        <a:pt x="19" y="0"/>
                        <a:pt x="25" y="5"/>
                        <a:pt x="25" y="12"/>
                      </a:cubicBezTo>
                      <a:cubicBezTo>
                        <a:pt x="25" y="26"/>
                        <a:pt x="25" y="26"/>
                        <a:pt x="25" y="26"/>
                      </a:cubicBezTo>
                      <a:cubicBezTo>
                        <a:pt x="25" y="33"/>
                        <a:pt x="19" y="39"/>
                        <a:pt x="13" y="39"/>
                      </a:cubicBezTo>
                      <a:cubicBezTo>
                        <a:pt x="12" y="39"/>
                        <a:pt x="12" y="39"/>
                        <a:pt x="12" y="39"/>
                      </a:cubicBezTo>
                      <a:cubicBezTo>
                        <a:pt x="7" y="39"/>
                        <a:pt x="2" y="36"/>
                        <a:pt x="1" y="31"/>
                      </a:cubicBezTo>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3" name="Google Shape;8793;p523">
                  <a:extLst>
                    <a:ext uri="{FF2B5EF4-FFF2-40B4-BE49-F238E27FC236}">
                      <a16:creationId xmlns:a16="http://schemas.microsoft.com/office/drawing/2014/main" id="{6009D844-A7C5-6CBB-E351-5E8C977AC171}"/>
                    </a:ext>
                  </a:extLst>
                </p:cNvPr>
                <p:cNvSpPr/>
                <p:nvPr/>
              </p:nvSpPr>
              <p:spPr>
                <a:xfrm>
                  <a:off x="4811080" y="2365525"/>
                  <a:ext cx="94843" cy="94843"/>
                </a:xfrm>
                <a:custGeom>
                  <a:avLst/>
                  <a:gdLst/>
                  <a:ahLst/>
                  <a:cxnLst/>
                  <a:rect l="l" t="t" r="r" b="b"/>
                  <a:pathLst>
                    <a:path w="44" h="45" extrusionOk="0">
                      <a:moveTo>
                        <a:pt x="43" y="25"/>
                      </a:moveTo>
                      <a:cubicBezTo>
                        <a:pt x="44" y="23"/>
                        <a:pt x="44" y="21"/>
                        <a:pt x="44" y="20"/>
                      </a:cubicBezTo>
                      <a:cubicBezTo>
                        <a:pt x="44" y="0"/>
                        <a:pt x="44" y="0"/>
                        <a:pt x="44" y="0"/>
                      </a:cubicBezTo>
                      <a:cubicBezTo>
                        <a:pt x="36" y="0"/>
                        <a:pt x="36" y="0"/>
                        <a:pt x="36" y="0"/>
                      </a:cubicBezTo>
                      <a:cubicBezTo>
                        <a:pt x="26" y="0"/>
                        <a:pt x="26" y="0"/>
                        <a:pt x="26" y="0"/>
                      </a:cubicBezTo>
                      <a:cubicBezTo>
                        <a:pt x="12" y="0"/>
                        <a:pt x="0" y="12"/>
                        <a:pt x="0" y="26"/>
                      </a:cubicBezTo>
                      <a:cubicBezTo>
                        <a:pt x="0" y="45"/>
                        <a:pt x="0" y="45"/>
                        <a:pt x="0" y="45"/>
                      </a:cubicBezTo>
                      <a:cubicBezTo>
                        <a:pt x="6" y="45"/>
                        <a:pt x="6" y="45"/>
                        <a:pt x="6" y="45"/>
                      </a:cubicBezTo>
                      <a:cubicBezTo>
                        <a:pt x="8" y="45"/>
                        <a:pt x="8" y="45"/>
                        <a:pt x="8" y="45"/>
                      </a:cubicBezTo>
                      <a:cubicBezTo>
                        <a:pt x="18" y="45"/>
                        <a:pt x="18" y="45"/>
                        <a:pt x="18" y="45"/>
                      </a:cubicBezTo>
                      <a:cubicBezTo>
                        <a:pt x="20" y="45"/>
                        <a:pt x="22" y="45"/>
                        <a:pt x="24" y="44"/>
                      </a:cubicBezTo>
                      <a:cubicBezTo>
                        <a:pt x="26" y="34"/>
                        <a:pt x="34" y="27"/>
                        <a:pt x="43" y="25"/>
                      </a:cubicBez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4" name="Google Shape;8794;p523">
                  <a:extLst>
                    <a:ext uri="{FF2B5EF4-FFF2-40B4-BE49-F238E27FC236}">
                      <a16:creationId xmlns:a16="http://schemas.microsoft.com/office/drawing/2014/main" id="{30FCB649-505B-CE23-B380-DD036579A904}"/>
                    </a:ext>
                  </a:extLst>
                </p:cNvPr>
                <p:cNvSpPr/>
                <p:nvPr/>
              </p:nvSpPr>
              <p:spPr>
                <a:xfrm>
                  <a:off x="4980914" y="3238960"/>
                  <a:ext cx="363930" cy="132339"/>
                </a:xfrm>
                <a:custGeom>
                  <a:avLst/>
                  <a:gdLst/>
                  <a:ahLst/>
                  <a:cxnLst/>
                  <a:rect l="l" t="t" r="r" b="b"/>
                  <a:pathLst>
                    <a:path w="171" h="62" extrusionOk="0">
                      <a:moveTo>
                        <a:pt x="118" y="2"/>
                      </a:moveTo>
                      <a:cubicBezTo>
                        <a:pt x="0" y="50"/>
                        <a:pt x="0" y="50"/>
                        <a:pt x="0" y="50"/>
                      </a:cubicBezTo>
                      <a:cubicBezTo>
                        <a:pt x="0" y="50"/>
                        <a:pt x="84" y="62"/>
                        <a:pt x="136" y="51"/>
                      </a:cubicBezTo>
                      <a:cubicBezTo>
                        <a:pt x="171" y="44"/>
                        <a:pt x="120" y="0"/>
                        <a:pt x="118" y="2"/>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5" name="Google Shape;8795;p523">
                  <a:extLst>
                    <a:ext uri="{FF2B5EF4-FFF2-40B4-BE49-F238E27FC236}">
                      <a16:creationId xmlns:a16="http://schemas.microsoft.com/office/drawing/2014/main" id="{890C7EED-E9E7-BAEF-F271-FC6A5987926C}"/>
                    </a:ext>
                  </a:extLst>
                </p:cNvPr>
                <p:cNvSpPr/>
                <p:nvPr/>
              </p:nvSpPr>
              <p:spPr>
                <a:xfrm>
                  <a:off x="4396421" y="2667698"/>
                  <a:ext cx="297761" cy="776386"/>
                </a:xfrm>
                <a:custGeom>
                  <a:avLst/>
                  <a:gdLst/>
                  <a:ahLst/>
                  <a:cxnLst/>
                  <a:rect l="l" t="t" r="r" b="b"/>
                  <a:pathLst>
                    <a:path w="140" h="364" extrusionOk="0">
                      <a:moveTo>
                        <a:pt x="125" y="45"/>
                      </a:moveTo>
                      <a:cubicBezTo>
                        <a:pt x="125" y="45"/>
                        <a:pt x="130" y="0"/>
                        <a:pt x="93" y="55"/>
                      </a:cubicBezTo>
                      <a:cubicBezTo>
                        <a:pt x="39" y="135"/>
                        <a:pt x="16" y="239"/>
                        <a:pt x="7" y="264"/>
                      </a:cubicBezTo>
                      <a:cubicBezTo>
                        <a:pt x="0" y="283"/>
                        <a:pt x="4" y="336"/>
                        <a:pt x="26" y="358"/>
                      </a:cubicBezTo>
                      <a:cubicBezTo>
                        <a:pt x="31" y="364"/>
                        <a:pt x="63" y="360"/>
                        <a:pt x="63" y="360"/>
                      </a:cubicBezTo>
                      <a:cubicBezTo>
                        <a:pt x="84" y="345"/>
                        <a:pt x="84" y="345"/>
                        <a:pt x="84" y="345"/>
                      </a:cubicBezTo>
                      <a:cubicBezTo>
                        <a:pt x="75" y="328"/>
                        <a:pt x="75" y="328"/>
                        <a:pt x="75" y="328"/>
                      </a:cubicBezTo>
                      <a:cubicBezTo>
                        <a:pt x="75" y="315"/>
                        <a:pt x="75" y="315"/>
                        <a:pt x="75" y="315"/>
                      </a:cubicBezTo>
                      <a:cubicBezTo>
                        <a:pt x="75" y="315"/>
                        <a:pt x="105" y="233"/>
                        <a:pt x="134" y="170"/>
                      </a:cubicBezTo>
                      <a:cubicBezTo>
                        <a:pt x="140" y="159"/>
                        <a:pt x="125" y="45"/>
                        <a:pt x="125" y="45"/>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6" name="Google Shape;8796;p523">
                  <a:extLst>
                    <a:ext uri="{FF2B5EF4-FFF2-40B4-BE49-F238E27FC236}">
                      <a16:creationId xmlns:a16="http://schemas.microsoft.com/office/drawing/2014/main" id="{C7AC40C7-A70A-3BB6-144B-5262DD2A5C31}"/>
                    </a:ext>
                  </a:extLst>
                </p:cNvPr>
                <p:cNvSpPr/>
                <p:nvPr/>
              </p:nvSpPr>
              <p:spPr>
                <a:xfrm>
                  <a:off x="4511114" y="3289689"/>
                  <a:ext cx="304378" cy="132339"/>
                </a:xfrm>
                <a:custGeom>
                  <a:avLst/>
                  <a:gdLst/>
                  <a:ahLst/>
                  <a:cxnLst/>
                  <a:rect l="l" t="t" r="r" b="b"/>
                  <a:pathLst>
                    <a:path w="143" h="62" extrusionOk="0">
                      <a:moveTo>
                        <a:pt x="21" y="2"/>
                      </a:moveTo>
                      <a:cubicBezTo>
                        <a:pt x="143" y="8"/>
                        <a:pt x="143" y="8"/>
                        <a:pt x="143" y="8"/>
                      </a:cubicBezTo>
                      <a:cubicBezTo>
                        <a:pt x="143" y="8"/>
                        <a:pt x="26" y="62"/>
                        <a:pt x="22" y="53"/>
                      </a:cubicBezTo>
                      <a:cubicBezTo>
                        <a:pt x="0" y="0"/>
                        <a:pt x="21" y="2"/>
                        <a:pt x="21" y="2"/>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7" name="Google Shape;8797;p523">
                  <a:extLst>
                    <a:ext uri="{FF2B5EF4-FFF2-40B4-BE49-F238E27FC236}">
                      <a16:creationId xmlns:a16="http://schemas.microsoft.com/office/drawing/2014/main" id="{6B00C6CB-B0A5-189F-BDE4-CDE7368AF5FD}"/>
                    </a:ext>
                  </a:extLst>
                </p:cNvPr>
                <p:cNvSpPr/>
                <p:nvPr/>
              </p:nvSpPr>
              <p:spPr>
                <a:xfrm>
                  <a:off x="4683154" y="3280867"/>
                  <a:ext cx="202919" cy="103666"/>
                </a:xfrm>
                <a:custGeom>
                  <a:avLst/>
                  <a:gdLst/>
                  <a:ahLst/>
                  <a:cxnLst/>
                  <a:rect l="l" t="t" r="r" b="b"/>
                  <a:pathLst>
                    <a:path w="95" h="49" extrusionOk="0">
                      <a:moveTo>
                        <a:pt x="7" y="3"/>
                      </a:moveTo>
                      <a:cubicBezTo>
                        <a:pt x="15" y="0"/>
                        <a:pt x="14" y="0"/>
                        <a:pt x="14" y="0"/>
                      </a:cubicBezTo>
                      <a:cubicBezTo>
                        <a:pt x="14" y="0"/>
                        <a:pt x="20" y="7"/>
                        <a:pt x="30" y="9"/>
                      </a:cubicBezTo>
                      <a:cubicBezTo>
                        <a:pt x="35" y="10"/>
                        <a:pt x="50" y="10"/>
                        <a:pt x="50" y="10"/>
                      </a:cubicBezTo>
                      <a:cubicBezTo>
                        <a:pt x="72" y="10"/>
                        <a:pt x="72" y="10"/>
                        <a:pt x="72" y="10"/>
                      </a:cubicBezTo>
                      <a:cubicBezTo>
                        <a:pt x="83" y="10"/>
                        <a:pt x="83" y="10"/>
                        <a:pt x="83" y="10"/>
                      </a:cubicBezTo>
                      <a:cubicBezTo>
                        <a:pt x="83" y="10"/>
                        <a:pt x="88" y="9"/>
                        <a:pt x="90" y="10"/>
                      </a:cubicBezTo>
                      <a:cubicBezTo>
                        <a:pt x="95" y="13"/>
                        <a:pt x="91" y="15"/>
                        <a:pt x="91" y="15"/>
                      </a:cubicBezTo>
                      <a:cubicBezTo>
                        <a:pt x="50" y="21"/>
                        <a:pt x="50" y="21"/>
                        <a:pt x="50" y="21"/>
                      </a:cubicBezTo>
                      <a:cubicBezTo>
                        <a:pt x="89" y="26"/>
                        <a:pt x="89" y="26"/>
                        <a:pt x="89" y="26"/>
                      </a:cubicBezTo>
                      <a:cubicBezTo>
                        <a:pt x="89" y="26"/>
                        <a:pt x="94" y="27"/>
                        <a:pt x="94" y="30"/>
                      </a:cubicBezTo>
                      <a:cubicBezTo>
                        <a:pt x="94" y="32"/>
                        <a:pt x="93" y="32"/>
                        <a:pt x="93" y="32"/>
                      </a:cubicBezTo>
                      <a:cubicBezTo>
                        <a:pt x="48" y="37"/>
                        <a:pt x="48" y="37"/>
                        <a:pt x="48" y="37"/>
                      </a:cubicBezTo>
                      <a:cubicBezTo>
                        <a:pt x="68" y="42"/>
                        <a:pt x="68" y="42"/>
                        <a:pt x="68" y="42"/>
                      </a:cubicBezTo>
                      <a:cubicBezTo>
                        <a:pt x="68" y="42"/>
                        <a:pt x="72" y="43"/>
                        <a:pt x="73" y="46"/>
                      </a:cubicBezTo>
                      <a:cubicBezTo>
                        <a:pt x="73" y="48"/>
                        <a:pt x="73" y="49"/>
                        <a:pt x="73" y="49"/>
                      </a:cubicBezTo>
                      <a:cubicBezTo>
                        <a:pt x="32" y="45"/>
                        <a:pt x="32" y="45"/>
                        <a:pt x="32" y="45"/>
                      </a:cubicBezTo>
                      <a:cubicBezTo>
                        <a:pt x="32" y="45"/>
                        <a:pt x="0" y="7"/>
                        <a:pt x="7" y="3"/>
                      </a:cubicBez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8" name="Google Shape;8798;p523">
                  <a:extLst>
                    <a:ext uri="{FF2B5EF4-FFF2-40B4-BE49-F238E27FC236}">
                      <a16:creationId xmlns:a16="http://schemas.microsoft.com/office/drawing/2014/main" id="{0FE811AA-20AD-1125-31C4-DC2BC4BE17F0}"/>
                    </a:ext>
                  </a:extLst>
                </p:cNvPr>
                <p:cNvSpPr/>
                <p:nvPr/>
              </p:nvSpPr>
              <p:spPr>
                <a:xfrm>
                  <a:off x="4786818" y="3340420"/>
                  <a:ext cx="90432" cy="24263"/>
                </a:xfrm>
                <a:custGeom>
                  <a:avLst/>
                  <a:gdLst/>
                  <a:ahLst/>
                  <a:cxnLst/>
                  <a:rect l="l" t="t" r="r" b="b"/>
                  <a:pathLst>
                    <a:path w="43" h="12" extrusionOk="0">
                      <a:moveTo>
                        <a:pt x="4" y="0"/>
                      </a:moveTo>
                      <a:cubicBezTo>
                        <a:pt x="31" y="5"/>
                        <a:pt x="31" y="5"/>
                        <a:pt x="31" y="5"/>
                      </a:cubicBezTo>
                      <a:cubicBezTo>
                        <a:pt x="31" y="5"/>
                        <a:pt x="37" y="5"/>
                        <a:pt x="40" y="7"/>
                      </a:cubicBezTo>
                      <a:cubicBezTo>
                        <a:pt x="43" y="10"/>
                        <a:pt x="41" y="12"/>
                        <a:pt x="41" y="12"/>
                      </a:cubicBezTo>
                      <a:cubicBezTo>
                        <a:pt x="0" y="9"/>
                        <a:pt x="0" y="9"/>
                        <a:pt x="0" y="9"/>
                      </a:cubicBezTo>
                      <a:lnTo>
                        <a:pt x="4" y="0"/>
                      </a:lnTo>
                      <a:close/>
                    </a:path>
                  </a:pathLst>
                </a:custGeom>
                <a:solidFill>
                  <a:srgbClr val="A97C5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79" name="Google Shape;8799;p523">
                  <a:extLst>
                    <a:ext uri="{FF2B5EF4-FFF2-40B4-BE49-F238E27FC236}">
                      <a16:creationId xmlns:a16="http://schemas.microsoft.com/office/drawing/2014/main" id="{EAFF156A-FA81-689F-4B63-F94FC896C0F6}"/>
                    </a:ext>
                  </a:extLst>
                </p:cNvPr>
                <p:cNvSpPr/>
                <p:nvPr/>
              </p:nvSpPr>
              <p:spPr>
                <a:xfrm>
                  <a:off x="4504496" y="3280867"/>
                  <a:ext cx="97048" cy="143367"/>
                </a:xfrm>
                <a:custGeom>
                  <a:avLst/>
                  <a:gdLst/>
                  <a:ahLst/>
                  <a:cxnLst/>
                  <a:rect l="l" t="t" r="r" b="b"/>
                  <a:pathLst>
                    <a:path w="44" h="65" extrusionOk="0">
                      <a:moveTo>
                        <a:pt x="8" y="65"/>
                      </a:moveTo>
                      <a:lnTo>
                        <a:pt x="0" y="13"/>
                      </a:lnTo>
                      <a:lnTo>
                        <a:pt x="14" y="0"/>
                      </a:lnTo>
                      <a:lnTo>
                        <a:pt x="44" y="4"/>
                      </a:lnTo>
                      <a:lnTo>
                        <a:pt x="37" y="62"/>
                      </a:lnTo>
                      <a:lnTo>
                        <a:pt x="8" y="65"/>
                      </a:ln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0" name="Google Shape;8800;p523">
                  <a:extLst>
                    <a:ext uri="{FF2B5EF4-FFF2-40B4-BE49-F238E27FC236}">
                      <a16:creationId xmlns:a16="http://schemas.microsoft.com/office/drawing/2014/main" id="{A9E44F44-7579-3AA6-19B7-B9B6219BAFA3}"/>
                    </a:ext>
                  </a:extLst>
                </p:cNvPr>
                <p:cNvSpPr/>
                <p:nvPr/>
              </p:nvSpPr>
              <p:spPr>
                <a:xfrm>
                  <a:off x="5199272" y="3225726"/>
                  <a:ext cx="127927" cy="132339"/>
                </a:xfrm>
                <a:custGeom>
                  <a:avLst/>
                  <a:gdLst/>
                  <a:ahLst/>
                  <a:cxnLst/>
                  <a:rect l="l" t="t" r="r" b="b"/>
                  <a:pathLst>
                    <a:path w="58" h="60" extrusionOk="0">
                      <a:moveTo>
                        <a:pt x="54" y="53"/>
                      </a:moveTo>
                      <a:lnTo>
                        <a:pt x="58" y="34"/>
                      </a:lnTo>
                      <a:lnTo>
                        <a:pt x="20" y="0"/>
                      </a:lnTo>
                      <a:lnTo>
                        <a:pt x="0" y="9"/>
                      </a:lnTo>
                      <a:lnTo>
                        <a:pt x="26" y="60"/>
                      </a:lnTo>
                      <a:lnTo>
                        <a:pt x="54" y="53"/>
                      </a:ln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1" name="Google Shape;8801;p523">
                  <a:extLst>
                    <a:ext uri="{FF2B5EF4-FFF2-40B4-BE49-F238E27FC236}">
                      <a16:creationId xmlns:a16="http://schemas.microsoft.com/office/drawing/2014/main" id="{D9115B16-AE5E-28B6-6ABA-9107C56FF9CC}"/>
                    </a:ext>
                  </a:extLst>
                </p:cNvPr>
                <p:cNvSpPr/>
                <p:nvPr/>
              </p:nvSpPr>
              <p:spPr>
                <a:xfrm>
                  <a:off x="6798358" y="3316157"/>
                  <a:ext cx="163217" cy="670516"/>
                </a:xfrm>
                <a:custGeom>
                  <a:avLst/>
                  <a:gdLst/>
                  <a:ahLst/>
                  <a:cxnLst/>
                  <a:rect l="l" t="t" r="r" b="b"/>
                  <a:pathLst>
                    <a:path w="77" h="314" extrusionOk="0">
                      <a:moveTo>
                        <a:pt x="22" y="314"/>
                      </a:moveTo>
                      <a:cubicBezTo>
                        <a:pt x="30" y="314"/>
                        <a:pt x="43" y="312"/>
                        <a:pt x="54" y="303"/>
                      </a:cubicBezTo>
                      <a:cubicBezTo>
                        <a:pt x="70" y="289"/>
                        <a:pt x="77" y="264"/>
                        <a:pt x="75" y="229"/>
                      </a:cubicBezTo>
                      <a:cubicBezTo>
                        <a:pt x="73" y="206"/>
                        <a:pt x="64" y="182"/>
                        <a:pt x="54" y="157"/>
                      </a:cubicBezTo>
                      <a:cubicBezTo>
                        <a:pt x="38" y="115"/>
                        <a:pt x="19" y="66"/>
                        <a:pt x="29" y="3"/>
                      </a:cubicBezTo>
                      <a:cubicBezTo>
                        <a:pt x="11" y="0"/>
                        <a:pt x="11" y="0"/>
                        <a:pt x="11" y="0"/>
                      </a:cubicBezTo>
                      <a:cubicBezTo>
                        <a:pt x="0" y="69"/>
                        <a:pt x="21" y="121"/>
                        <a:pt x="37" y="164"/>
                      </a:cubicBezTo>
                      <a:cubicBezTo>
                        <a:pt x="47" y="188"/>
                        <a:pt x="55" y="210"/>
                        <a:pt x="56" y="231"/>
                      </a:cubicBezTo>
                      <a:cubicBezTo>
                        <a:pt x="58" y="259"/>
                        <a:pt x="53" y="279"/>
                        <a:pt x="42" y="289"/>
                      </a:cubicBezTo>
                      <a:cubicBezTo>
                        <a:pt x="32" y="298"/>
                        <a:pt x="19" y="296"/>
                        <a:pt x="18" y="296"/>
                      </a:cubicBezTo>
                      <a:cubicBezTo>
                        <a:pt x="14" y="314"/>
                        <a:pt x="14" y="314"/>
                        <a:pt x="14" y="314"/>
                      </a:cubicBezTo>
                      <a:cubicBezTo>
                        <a:pt x="15" y="314"/>
                        <a:pt x="18" y="314"/>
                        <a:pt x="22" y="314"/>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2" name="Google Shape;8802;p523">
                  <a:extLst>
                    <a:ext uri="{FF2B5EF4-FFF2-40B4-BE49-F238E27FC236}">
                      <a16:creationId xmlns:a16="http://schemas.microsoft.com/office/drawing/2014/main" id="{88E52393-9DC1-CF69-38D2-D5524EC75A39}"/>
                    </a:ext>
                  </a:extLst>
                </p:cNvPr>
                <p:cNvSpPr/>
                <p:nvPr/>
              </p:nvSpPr>
              <p:spPr>
                <a:xfrm>
                  <a:off x="6507214" y="4297669"/>
                  <a:ext cx="341874" cy="158806"/>
                </a:xfrm>
                <a:custGeom>
                  <a:avLst/>
                  <a:gdLst/>
                  <a:ahLst/>
                  <a:cxnLst/>
                  <a:rect l="l" t="t" r="r" b="b"/>
                  <a:pathLst>
                    <a:path w="160" h="75" extrusionOk="0">
                      <a:moveTo>
                        <a:pt x="18" y="0"/>
                      </a:moveTo>
                      <a:cubicBezTo>
                        <a:pt x="0" y="27"/>
                        <a:pt x="0" y="27"/>
                        <a:pt x="0" y="27"/>
                      </a:cubicBezTo>
                      <a:cubicBezTo>
                        <a:pt x="150" y="75"/>
                        <a:pt x="150" y="75"/>
                        <a:pt x="150" y="75"/>
                      </a:cubicBezTo>
                      <a:cubicBezTo>
                        <a:pt x="150" y="75"/>
                        <a:pt x="160" y="66"/>
                        <a:pt x="123" y="46"/>
                      </a:cubicBezTo>
                      <a:cubicBezTo>
                        <a:pt x="80" y="24"/>
                        <a:pt x="18" y="0"/>
                        <a:pt x="18"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3" name="Google Shape;8803;p523">
                  <a:extLst>
                    <a:ext uri="{FF2B5EF4-FFF2-40B4-BE49-F238E27FC236}">
                      <a16:creationId xmlns:a16="http://schemas.microsoft.com/office/drawing/2014/main" id="{2CF87805-FD4D-8FEF-93E3-F1D556A5D81D}"/>
                    </a:ext>
                  </a:extLst>
                </p:cNvPr>
                <p:cNvSpPr/>
                <p:nvPr/>
              </p:nvSpPr>
              <p:spPr>
                <a:xfrm>
                  <a:off x="6187397" y="4297669"/>
                  <a:ext cx="339668" cy="158806"/>
                </a:xfrm>
                <a:custGeom>
                  <a:avLst/>
                  <a:gdLst/>
                  <a:ahLst/>
                  <a:cxnLst/>
                  <a:rect l="l" t="t" r="r" b="b"/>
                  <a:pathLst>
                    <a:path w="160" h="75" extrusionOk="0">
                      <a:moveTo>
                        <a:pt x="142" y="0"/>
                      </a:moveTo>
                      <a:cubicBezTo>
                        <a:pt x="160" y="27"/>
                        <a:pt x="160" y="27"/>
                        <a:pt x="160" y="27"/>
                      </a:cubicBezTo>
                      <a:cubicBezTo>
                        <a:pt x="10" y="75"/>
                        <a:pt x="10" y="75"/>
                        <a:pt x="10" y="75"/>
                      </a:cubicBezTo>
                      <a:cubicBezTo>
                        <a:pt x="10" y="75"/>
                        <a:pt x="0" y="66"/>
                        <a:pt x="37" y="46"/>
                      </a:cubicBezTo>
                      <a:cubicBezTo>
                        <a:pt x="79" y="24"/>
                        <a:pt x="142" y="0"/>
                        <a:pt x="142" y="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4" name="Google Shape;8804;p523">
                  <a:extLst>
                    <a:ext uri="{FF2B5EF4-FFF2-40B4-BE49-F238E27FC236}">
                      <a16:creationId xmlns:a16="http://schemas.microsoft.com/office/drawing/2014/main" id="{39931886-2C48-5AFD-068B-2B2F96000237}"/>
                    </a:ext>
                  </a:extLst>
                </p:cNvPr>
                <p:cNvSpPr/>
                <p:nvPr/>
              </p:nvSpPr>
              <p:spPr>
                <a:xfrm>
                  <a:off x="6485158" y="4123423"/>
                  <a:ext cx="66000" cy="240600"/>
                </a:xfrm>
                <a:prstGeom prst="rect">
                  <a:avLst/>
                </a:prstGeom>
                <a:solidFill>
                  <a:srgbClr val="6D6E71"/>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5" name="Google Shape;8805;p523">
                  <a:extLst>
                    <a:ext uri="{FF2B5EF4-FFF2-40B4-BE49-F238E27FC236}">
                      <a16:creationId xmlns:a16="http://schemas.microsoft.com/office/drawing/2014/main" id="{691484E0-90A1-E6A9-213C-6615801788E6}"/>
                    </a:ext>
                  </a:extLst>
                </p:cNvPr>
                <p:cNvSpPr/>
                <p:nvPr/>
              </p:nvSpPr>
              <p:spPr>
                <a:xfrm>
                  <a:off x="6516036" y="4310903"/>
                  <a:ext cx="295555" cy="152190"/>
                </a:xfrm>
                <a:custGeom>
                  <a:avLst/>
                  <a:gdLst/>
                  <a:ahLst/>
                  <a:cxnLst/>
                  <a:rect l="l" t="t" r="r" b="b"/>
                  <a:pathLst>
                    <a:path w="138" h="72" extrusionOk="0">
                      <a:moveTo>
                        <a:pt x="16" y="0"/>
                      </a:moveTo>
                      <a:cubicBezTo>
                        <a:pt x="0" y="26"/>
                        <a:pt x="0" y="26"/>
                        <a:pt x="0" y="26"/>
                      </a:cubicBezTo>
                      <a:cubicBezTo>
                        <a:pt x="129" y="72"/>
                        <a:pt x="129" y="72"/>
                        <a:pt x="129" y="72"/>
                      </a:cubicBezTo>
                      <a:cubicBezTo>
                        <a:pt x="129" y="72"/>
                        <a:pt x="138" y="62"/>
                        <a:pt x="106" y="44"/>
                      </a:cubicBezTo>
                      <a:cubicBezTo>
                        <a:pt x="69" y="23"/>
                        <a:pt x="16" y="0"/>
                        <a:pt x="16"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6" name="Google Shape;8806;p523">
                  <a:extLst>
                    <a:ext uri="{FF2B5EF4-FFF2-40B4-BE49-F238E27FC236}">
                      <a16:creationId xmlns:a16="http://schemas.microsoft.com/office/drawing/2014/main" id="{3CFBC0E6-1DAA-9446-47BB-BA60F113EFD9}"/>
                    </a:ext>
                  </a:extLst>
                </p:cNvPr>
                <p:cNvSpPr/>
                <p:nvPr/>
              </p:nvSpPr>
              <p:spPr>
                <a:xfrm>
                  <a:off x="6224893" y="4310903"/>
                  <a:ext cx="291144" cy="152190"/>
                </a:xfrm>
                <a:custGeom>
                  <a:avLst/>
                  <a:gdLst/>
                  <a:ahLst/>
                  <a:cxnLst/>
                  <a:rect l="l" t="t" r="r" b="b"/>
                  <a:pathLst>
                    <a:path w="137" h="72" extrusionOk="0">
                      <a:moveTo>
                        <a:pt x="122" y="0"/>
                      </a:moveTo>
                      <a:cubicBezTo>
                        <a:pt x="137" y="26"/>
                        <a:pt x="137" y="26"/>
                        <a:pt x="137" y="26"/>
                      </a:cubicBezTo>
                      <a:cubicBezTo>
                        <a:pt x="9" y="72"/>
                        <a:pt x="9" y="72"/>
                        <a:pt x="9" y="72"/>
                      </a:cubicBezTo>
                      <a:cubicBezTo>
                        <a:pt x="9" y="72"/>
                        <a:pt x="0" y="62"/>
                        <a:pt x="32" y="44"/>
                      </a:cubicBezTo>
                      <a:cubicBezTo>
                        <a:pt x="68" y="23"/>
                        <a:pt x="122" y="0"/>
                        <a:pt x="122"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7" name="Google Shape;8807;p523">
                  <a:extLst>
                    <a:ext uri="{FF2B5EF4-FFF2-40B4-BE49-F238E27FC236}">
                      <a16:creationId xmlns:a16="http://schemas.microsoft.com/office/drawing/2014/main" id="{1BF29CDE-B156-A380-69FE-6EACDBE1F615}"/>
                    </a:ext>
                  </a:extLst>
                </p:cNvPr>
                <p:cNvSpPr/>
                <p:nvPr/>
              </p:nvSpPr>
              <p:spPr>
                <a:xfrm>
                  <a:off x="6758656" y="4460887"/>
                  <a:ext cx="483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8" name="Google Shape;8808;p523">
                  <a:extLst>
                    <a:ext uri="{FF2B5EF4-FFF2-40B4-BE49-F238E27FC236}">
                      <a16:creationId xmlns:a16="http://schemas.microsoft.com/office/drawing/2014/main" id="{3C127DEA-21EB-E760-200F-98A56AF99A92}"/>
                    </a:ext>
                  </a:extLst>
                </p:cNvPr>
                <p:cNvSpPr/>
                <p:nvPr/>
              </p:nvSpPr>
              <p:spPr>
                <a:xfrm>
                  <a:off x="6229304"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89" name="Google Shape;8809;p523">
                  <a:extLst>
                    <a:ext uri="{FF2B5EF4-FFF2-40B4-BE49-F238E27FC236}">
                      <a16:creationId xmlns:a16="http://schemas.microsoft.com/office/drawing/2014/main" id="{1A1BA013-ED79-9084-B83B-F78A31CF3B5A}"/>
                    </a:ext>
                  </a:extLst>
                </p:cNvPr>
                <p:cNvSpPr/>
                <p:nvPr/>
              </p:nvSpPr>
              <p:spPr>
                <a:xfrm>
                  <a:off x="6818209"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0" name="Google Shape;8810;p523">
                  <a:extLst>
                    <a:ext uri="{FF2B5EF4-FFF2-40B4-BE49-F238E27FC236}">
                      <a16:creationId xmlns:a16="http://schemas.microsoft.com/office/drawing/2014/main" id="{D404DE15-1276-A5D4-899E-46F94F6B8C94}"/>
                    </a:ext>
                  </a:extLst>
                </p:cNvPr>
                <p:cNvSpPr/>
                <p:nvPr/>
              </p:nvSpPr>
              <p:spPr>
                <a:xfrm>
                  <a:off x="6174163" y="4460887"/>
                  <a:ext cx="46200" cy="46200"/>
                </a:xfrm>
                <a:prstGeom prst="ellipse">
                  <a:avLst/>
                </a:pr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1" name="Google Shape;8811;p523">
                  <a:extLst>
                    <a:ext uri="{FF2B5EF4-FFF2-40B4-BE49-F238E27FC236}">
                      <a16:creationId xmlns:a16="http://schemas.microsoft.com/office/drawing/2014/main" id="{69816CAE-EA2E-9D23-4BF1-B58667F8179B}"/>
                    </a:ext>
                  </a:extLst>
                </p:cNvPr>
                <p:cNvSpPr/>
                <p:nvPr/>
              </p:nvSpPr>
              <p:spPr>
                <a:xfrm>
                  <a:off x="6493980" y="4037403"/>
                  <a:ext cx="48300" cy="86100"/>
                </a:xfrm>
                <a:prstGeom prst="rect">
                  <a:avLst/>
                </a:pr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2" name="Google Shape;8812;p523">
                  <a:extLst>
                    <a:ext uri="{FF2B5EF4-FFF2-40B4-BE49-F238E27FC236}">
                      <a16:creationId xmlns:a16="http://schemas.microsoft.com/office/drawing/2014/main" id="{E7E19A62-6FFA-7519-9775-77D9F7C1D707}"/>
                    </a:ext>
                  </a:extLst>
                </p:cNvPr>
                <p:cNvSpPr/>
                <p:nvPr/>
              </p:nvSpPr>
              <p:spPr>
                <a:xfrm>
                  <a:off x="6456485" y="3942560"/>
                  <a:ext cx="121311" cy="97048"/>
                </a:xfrm>
                <a:custGeom>
                  <a:avLst/>
                  <a:gdLst/>
                  <a:ahLst/>
                  <a:cxnLst/>
                  <a:rect l="l" t="t" r="r" b="b"/>
                  <a:pathLst>
                    <a:path w="57" h="45" extrusionOk="0">
                      <a:moveTo>
                        <a:pt x="0" y="23"/>
                      </a:moveTo>
                      <a:cubicBezTo>
                        <a:pt x="0" y="35"/>
                        <a:pt x="10" y="45"/>
                        <a:pt x="22" y="45"/>
                      </a:cubicBezTo>
                      <a:cubicBezTo>
                        <a:pt x="35" y="45"/>
                        <a:pt x="35" y="45"/>
                        <a:pt x="35" y="45"/>
                      </a:cubicBezTo>
                      <a:cubicBezTo>
                        <a:pt x="47" y="45"/>
                        <a:pt x="57" y="35"/>
                        <a:pt x="57" y="23"/>
                      </a:cubicBezTo>
                      <a:cubicBezTo>
                        <a:pt x="57" y="10"/>
                        <a:pt x="47" y="0"/>
                        <a:pt x="35" y="0"/>
                      </a:cubicBezTo>
                      <a:cubicBezTo>
                        <a:pt x="22" y="0"/>
                        <a:pt x="22" y="0"/>
                        <a:pt x="22" y="0"/>
                      </a:cubicBezTo>
                      <a:cubicBezTo>
                        <a:pt x="10" y="0"/>
                        <a:pt x="0" y="10"/>
                        <a:pt x="0" y="23"/>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3" name="Google Shape;8813;p523">
                  <a:extLst>
                    <a:ext uri="{FF2B5EF4-FFF2-40B4-BE49-F238E27FC236}">
                      <a16:creationId xmlns:a16="http://schemas.microsoft.com/office/drawing/2014/main" id="{7F35143A-8BEB-70E4-A5E7-0295CC7EC684}"/>
                    </a:ext>
                  </a:extLst>
                </p:cNvPr>
                <p:cNvSpPr/>
                <p:nvPr/>
              </p:nvSpPr>
              <p:spPr>
                <a:xfrm>
                  <a:off x="6152107" y="3830072"/>
                  <a:ext cx="730067" cy="116900"/>
                </a:xfrm>
                <a:custGeom>
                  <a:avLst/>
                  <a:gdLst/>
                  <a:ahLst/>
                  <a:cxnLst/>
                  <a:rect l="l" t="t" r="r" b="b"/>
                  <a:pathLst>
                    <a:path w="343" h="55" extrusionOk="0">
                      <a:moveTo>
                        <a:pt x="1" y="55"/>
                      </a:moveTo>
                      <a:cubicBezTo>
                        <a:pt x="1" y="53"/>
                        <a:pt x="0" y="36"/>
                        <a:pt x="0" y="33"/>
                      </a:cubicBezTo>
                      <a:cubicBezTo>
                        <a:pt x="0" y="15"/>
                        <a:pt x="12" y="0"/>
                        <a:pt x="26" y="0"/>
                      </a:cubicBezTo>
                      <a:cubicBezTo>
                        <a:pt x="317" y="0"/>
                        <a:pt x="317" y="0"/>
                        <a:pt x="317" y="0"/>
                      </a:cubicBezTo>
                      <a:cubicBezTo>
                        <a:pt x="332" y="0"/>
                        <a:pt x="343" y="15"/>
                        <a:pt x="343" y="33"/>
                      </a:cubicBezTo>
                      <a:cubicBezTo>
                        <a:pt x="343" y="36"/>
                        <a:pt x="343" y="53"/>
                        <a:pt x="342" y="55"/>
                      </a:cubicBezTo>
                      <a:lnTo>
                        <a:pt x="1" y="55"/>
                      </a:ln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4" name="Google Shape;8814;p523">
                  <a:extLst>
                    <a:ext uri="{FF2B5EF4-FFF2-40B4-BE49-F238E27FC236}">
                      <a16:creationId xmlns:a16="http://schemas.microsoft.com/office/drawing/2014/main" id="{B9EC39F0-C087-1E90-F81E-CFD0FD76E23F}"/>
                    </a:ext>
                  </a:extLst>
                </p:cNvPr>
                <p:cNvSpPr/>
                <p:nvPr/>
              </p:nvSpPr>
              <p:spPr>
                <a:xfrm>
                  <a:off x="6147696" y="3944766"/>
                  <a:ext cx="741094" cy="44113"/>
                </a:xfrm>
                <a:custGeom>
                  <a:avLst/>
                  <a:gdLst/>
                  <a:ahLst/>
                  <a:cxnLst/>
                  <a:rect l="l" t="t" r="r" b="b"/>
                  <a:pathLst>
                    <a:path w="348" h="20" extrusionOk="0">
                      <a:moveTo>
                        <a:pt x="348" y="10"/>
                      </a:moveTo>
                      <a:cubicBezTo>
                        <a:pt x="348" y="16"/>
                        <a:pt x="345" y="20"/>
                        <a:pt x="341" y="20"/>
                      </a:cubicBezTo>
                      <a:cubicBezTo>
                        <a:pt x="7" y="20"/>
                        <a:pt x="7" y="20"/>
                        <a:pt x="7" y="20"/>
                      </a:cubicBezTo>
                      <a:cubicBezTo>
                        <a:pt x="3" y="20"/>
                        <a:pt x="0" y="16"/>
                        <a:pt x="0" y="10"/>
                      </a:cubicBezTo>
                      <a:cubicBezTo>
                        <a:pt x="0" y="5"/>
                        <a:pt x="3" y="0"/>
                        <a:pt x="7" y="0"/>
                      </a:cubicBezTo>
                      <a:cubicBezTo>
                        <a:pt x="341" y="0"/>
                        <a:pt x="341" y="0"/>
                        <a:pt x="341" y="0"/>
                      </a:cubicBezTo>
                      <a:cubicBezTo>
                        <a:pt x="345" y="0"/>
                        <a:pt x="348" y="5"/>
                        <a:pt x="348" y="10"/>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5" name="Google Shape;8815;p523">
                  <a:extLst>
                    <a:ext uri="{FF2B5EF4-FFF2-40B4-BE49-F238E27FC236}">
                      <a16:creationId xmlns:a16="http://schemas.microsoft.com/office/drawing/2014/main" id="{C14AD5B2-8DFE-35DB-EC33-D9CE68EBE838}"/>
                    </a:ext>
                  </a:extLst>
                </p:cNvPr>
                <p:cNvSpPr/>
                <p:nvPr/>
              </p:nvSpPr>
              <p:spPr>
                <a:xfrm>
                  <a:off x="6500598" y="3172791"/>
                  <a:ext cx="357313" cy="421279"/>
                </a:xfrm>
                <a:custGeom>
                  <a:avLst/>
                  <a:gdLst/>
                  <a:ahLst/>
                  <a:cxnLst/>
                  <a:rect l="l" t="t" r="r" b="b"/>
                  <a:pathLst>
                    <a:path w="168" h="197" extrusionOk="0">
                      <a:moveTo>
                        <a:pt x="167" y="195"/>
                      </a:moveTo>
                      <a:cubicBezTo>
                        <a:pt x="159" y="196"/>
                        <a:pt x="114" y="197"/>
                        <a:pt x="106" y="197"/>
                      </a:cubicBezTo>
                      <a:cubicBezTo>
                        <a:pt x="56" y="197"/>
                        <a:pt x="13" y="188"/>
                        <a:pt x="11" y="176"/>
                      </a:cubicBezTo>
                      <a:cubicBezTo>
                        <a:pt x="1" y="125"/>
                        <a:pt x="0" y="72"/>
                        <a:pt x="9" y="21"/>
                      </a:cubicBezTo>
                      <a:cubicBezTo>
                        <a:pt x="12" y="9"/>
                        <a:pt x="55" y="0"/>
                        <a:pt x="106" y="0"/>
                      </a:cubicBezTo>
                      <a:cubicBezTo>
                        <a:pt x="114" y="0"/>
                        <a:pt x="161" y="1"/>
                        <a:pt x="168" y="2"/>
                      </a:cubicBezTo>
                      <a:cubicBezTo>
                        <a:pt x="152" y="65"/>
                        <a:pt x="152" y="132"/>
                        <a:pt x="167" y="195"/>
                      </a:cubicBezTo>
                      <a:close/>
                    </a:path>
                  </a:pathLst>
                </a:custGeom>
                <a:solidFill>
                  <a:srgbClr val="E6E7E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6" name="Google Shape;8816;p523">
                  <a:extLst>
                    <a:ext uri="{FF2B5EF4-FFF2-40B4-BE49-F238E27FC236}">
                      <a16:creationId xmlns:a16="http://schemas.microsoft.com/office/drawing/2014/main" id="{A294A54B-25CE-34AF-ABC2-AC6C80CDE364}"/>
                    </a:ext>
                  </a:extLst>
                </p:cNvPr>
                <p:cNvSpPr/>
                <p:nvPr/>
              </p:nvSpPr>
              <p:spPr>
                <a:xfrm>
                  <a:off x="6816003" y="3177202"/>
                  <a:ext cx="72787" cy="412456"/>
                </a:xfrm>
                <a:custGeom>
                  <a:avLst/>
                  <a:gdLst/>
                  <a:ahLst/>
                  <a:cxnLst/>
                  <a:rect l="l" t="t" r="r" b="b"/>
                  <a:pathLst>
                    <a:path w="35" h="193" extrusionOk="0">
                      <a:moveTo>
                        <a:pt x="25" y="0"/>
                      </a:moveTo>
                      <a:cubicBezTo>
                        <a:pt x="31" y="0"/>
                        <a:pt x="35" y="2"/>
                        <a:pt x="34" y="6"/>
                      </a:cubicBezTo>
                      <a:cubicBezTo>
                        <a:pt x="20" y="65"/>
                        <a:pt x="20" y="128"/>
                        <a:pt x="33" y="187"/>
                      </a:cubicBezTo>
                      <a:cubicBezTo>
                        <a:pt x="33" y="191"/>
                        <a:pt x="29" y="193"/>
                        <a:pt x="24" y="193"/>
                      </a:cubicBezTo>
                      <a:cubicBezTo>
                        <a:pt x="19" y="193"/>
                        <a:pt x="13" y="191"/>
                        <a:pt x="13" y="188"/>
                      </a:cubicBezTo>
                      <a:cubicBezTo>
                        <a:pt x="0" y="128"/>
                        <a:pt x="0" y="65"/>
                        <a:pt x="14" y="5"/>
                      </a:cubicBezTo>
                      <a:cubicBezTo>
                        <a:pt x="15" y="2"/>
                        <a:pt x="20" y="0"/>
                        <a:pt x="25" y="0"/>
                      </a:cubicBezTo>
                      <a:close/>
                    </a:path>
                  </a:pathLst>
                </a:custGeom>
                <a:solidFill>
                  <a:srgbClr val="58595B"/>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7" name="Google Shape;8817;p523">
                  <a:extLst>
                    <a:ext uri="{FF2B5EF4-FFF2-40B4-BE49-F238E27FC236}">
                      <a16:creationId xmlns:a16="http://schemas.microsoft.com/office/drawing/2014/main" id="{3730AF44-41EB-4659-ED71-84056961949C}"/>
                    </a:ext>
                  </a:extLst>
                </p:cNvPr>
                <p:cNvSpPr/>
                <p:nvPr/>
              </p:nvSpPr>
              <p:spPr>
                <a:xfrm>
                  <a:off x="6774096" y="3174996"/>
                  <a:ext cx="103665" cy="416867"/>
                </a:xfrm>
                <a:custGeom>
                  <a:avLst/>
                  <a:gdLst/>
                  <a:ahLst/>
                  <a:cxnLst/>
                  <a:rect l="l" t="t" r="r" b="b"/>
                  <a:pathLst>
                    <a:path w="48" h="195" extrusionOk="0">
                      <a:moveTo>
                        <a:pt x="47" y="194"/>
                      </a:moveTo>
                      <a:cubicBezTo>
                        <a:pt x="45" y="195"/>
                        <a:pt x="35" y="195"/>
                        <a:pt x="34" y="195"/>
                      </a:cubicBezTo>
                      <a:cubicBezTo>
                        <a:pt x="23" y="195"/>
                        <a:pt x="12" y="186"/>
                        <a:pt x="9" y="174"/>
                      </a:cubicBezTo>
                      <a:cubicBezTo>
                        <a:pt x="0" y="123"/>
                        <a:pt x="1" y="72"/>
                        <a:pt x="10" y="21"/>
                      </a:cubicBezTo>
                      <a:cubicBezTo>
                        <a:pt x="12" y="9"/>
                        <a:pt x="24" y="0"/>
                        <a:pt x="35" y="0"/>
                      </a:cubicBezTo>
                      <a:cubicBezTo>
                        <a:pt x="37" y="0"/>
                        <a:pt x="47" y="0"/>
                        <a:pt x="48" y="1"/>
                      </a:cubicBezTo>
                      <a:cubicBezTo>
                        <a:pt x="33" y="64"/>
                        <a:pt x="32" y="131"/>
                        <a:pt x="47" y="194"/>
                      </a:cubicBezTo>
                      <a:close/>
                    </a:path>
                  </a:pathLst>
                </a:custGeom>
                <a:solidFill>
                  <a:srgbClr val="D1D3D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8" name="Google Shape;8818;p523">
                  <a:extLst>
                    <a:ext uri="{FF2B5EF4-FFF2-40B4-BE49-F238E27FC236}">
                      <a16:creationId xmlns:a16="http://schemas.microsoft.com/office/drawing/2014/main" id="{C3D7ACFE-91BC-54FD-1C08-F19CA2E4B109}"/>
                    </a:ext>
                  </a:extLst>
                </p:cNvPr>
                <p:cNvSpPr/>
                <p:nvPr/>
              </p:nvSpPr>
              <p:spPr>
                <a:xfrm>
                  <a:off x="5772738" y="3238960"/>
                  <a:ext cx="456567" cy="68376"/>
                </a:xfrm>
                <a:custGeom>
                  <a:avLst/>
                  <a:gdLst/>
                  <a:ahLst/>
                  <a:cxnLst/>
                  <a:rect l="l" t="t" r="r" b="b"/>
                  <a:pathLst>
                    <a:path w="214" h="32" extrusionOk="0">
                      <a:moveTo>
                        <a:pt x="214" y="19"/>
                      </a:moveTo>
                      <a:cubicBezTo>
                        <a:pt x="214" y="19"/>
                        <a:pt x="214" y="31"/>
                        <a:pt x="152" y="31"/>
                      </a:cubicBezTo>
                      <a:cubicBezTo>
                        <a:pt x="91" y="32"/>
                        <a:pt x="0" y="16"/>
                        <a:pt x="0" y="16"/>
                      </a:cubicBezTo>
                      <a:cubicBezTo>
                        <a:pt x="142" y="3"/>
                        <a:pt x="142" y="3"/>
                        <a:pt x="142" y="3"/>
                      </a:cubicBezTo>
                      <a:cubicBezTo>
                        <a:pt x="142" y="3"/>
                        <a:pt x="197" y="0"/>
                        <a:pt x="214" y="19"/>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99" name="Google Shape;8819;p523">
                  <a:extLst>
                    <a:ext uri="{FF2B5EF4-FFF2-40B4-BE49-F238E27FC236}">
                      <a16:creationId xmlns:a16="http://schemas.microsoft.com/office/drawing/2014/main" id="{04310551-8335-4C40-1FD3-A1739D47E792}"/>
                    </a:ext>
                  </a:extLst>
                </p:cNvPr>
                <p:cNvSpPr/>
                <p:nvPr/>
              </p:nvSpPr>
              <p:spPr>
                <a:xfrm>
                  <a:off x="5671278" y="3263222"/>
                  <a:ext cx="251442" cy="94843"/>
                </a:xfrm>
                <a:custGeom>
                  <a:avLst/>
                  <a:gdLst/>
                  <a:ahLst/>
                  <a:cxnLst/>
                  <a:rect l="l" t="t" r="r" b="b"/>
                  <a:pathLst>
                    <a:path w="118" h="45" extrusionOk="0">
                      <a:moveTo>
                        <a:pt x="97" y="10"/>
                      </a:moveTo>
                      <a:cubicBezTo>
                        <a:pt x="67" y="11"/>
                        <a:pt x="55" y="26"/>
                        <a:pt x="44" y="31"/>
                      </a:cubicBezTo>
                      <a:cubicBezTo>
                        <a:pt x="32" y="36"/>
                        <a:pt x="21" y="43"/>
                        <a:pt x="21" y="43"/>
                      </a:cubicBezTo>
                      <a:cubicBezTo>
                        <a:pt x="27" y="30"/>
                        <a:pt x="36" y="30"/>
                        <a:pt x="41" y="25"/>
                      </a:cubicBezTo>
                      <a:cubicBezTo>
                        <a:pt x="46" y="21"/>
                        <a:pt x="44" y="23"/>
                        <a:pt x="34" y="23"/>
                      </a:cubicBezTo>
                      <a:cubicBezTo>
                        <a:pt x="28" y="22"/>
                        <a:pt x="18" y="33"/>
                        <a:pt x="11" y="39"/>
                      </a:cubicBezTo>
                      <a:cubicBezTo>
                        <a:pt x="4" y="44"/>
                        <a:pt x="0" y="45"/>
                        <a:pt x="0" y="45"/>
                      </a:cubicBezTo>
                      <a:cubicBezTo>
                        <a:pt x="0" y="45"/>
                        <a:pt x="7" y="34"/>
                        <a:pt x="17" y="25"/>
                      </a:cubicBezTo>
                      <a:cubicBezTo>
                        <a:pt x="28" y="15"/>
                        <a:pt x="42" y="6"/>
                        <a:pt x="46" y="4"/>
                      </a:cubicBezTo>
                      <a:cubicBezTo>
                        <a:pt x="52" y="2"/>
                        <a:pt x="72" y="0"/>
                        <a:pt x="86" y="2"/>
                      </a:cubicBezTo>
                      <a:cubicBezTo>
                        <a:pt x="101" y="3"/>
                        <a:pt x="118" y="9"/>
                        <a:pt x="97" y="10"/>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0" name="Google Shape;8820;p523">
                  <a:extLst>
                    <a:ext uri="{FF2B5EF4-FFF2-40B4-BE49-F238E27FC236}">
                      <a16:creationId xmlns:a16="http://schemas.microsoft.com/office/drawing/2014/main" id="{F64C52C4-FF1C-9F3F-040F-674467AB55EF}"/>
                    </a:ext>
                  </a:extLst>
                </p:cNvPr>
                <p:cNvSpPr/>
                <p:nvPr/>
              </p:nvSpPr>
              <p:spPr>
                <a:xfrm>
                  <a:off x="5684512" y="3274250"/>
                  <a:ext cx="86020" cy="50730"/>
                </a:xfrm>
                <a:custGeom>
                  <a:avLst/>
                  <a:gdLst/>
                  <a:ahLst/>
                  <a:cxnLst/>
                  <a:rect l="l" t="t" r="r" b="b"/>
                  <a:pathLst>
                    <a:path w="40" h="24" extrusionOk="0">
                      <a:moveTo>
                        <a:pt x="40" y="0"/>
                      </a:moveTo>
                      <a:cubicBezTo>
                        <a:pt x="40" y="0"/>
                        <a:pt x="18" y="6"/>
                        <a:pt x="14" y="9"/>
                      </a:cubicBezTo>
                      <a:cubicBezTo>
                        <a:pt x="12" y="11"/>
                        <a:pt x="0" y="24"/>
                        <a:pt x="0" y="24"/>
                      </a:cubicBezTo>
                      <a:cubicBezTo>
                        <a:pt x="0" y="24"/>
                        <a:pt x="9" y="22"/>
                        <a:pt x="14" y="17"/>
                      </a:cubicBezTo>
                      <a:cubicBezTo>
                        <a:pt x="18" y="13"/>
                        <a:pt x="40" y="0"/>
                        <a:pt x="40" y="0"/>
                      </a:cubicBezTo>
                      <a:close/>
                    </a:path>
                  </a:pathLst>
                </a:custGeom>
                <a:solidFill>
                  <a:srgbClr val="E2C59C"/>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1" name="Google Shape;8821;p523">
                  <a:extLst>
                    <a:ext uri="{FF2B5EF4-FFF2-40B4-BE49-F238E27FC236}">
                      <a16:creationId xmlns:a16="http://schemas.microsoft.com/office/drawing/2014/main" id="{BBDC9314-1FBC-1559-843B-EF621728E40F}"/>
                    </a:ext>
                  </a:extLst>
                </p:cNvPr>
                <p:cNvSpPr/>
                <p:nvPr/>
              </p:nvSpPr>
              <p:spPr>
                <a:xfrm>
                  <a:off x="6035208" y="3227931"/>
                  <a:ext cx="255854" cy="127927"/>
                </a:xfrm>
                <a:custGeom>
                  <a:avLst/>
                  <a:gdLst/>
                  <a:ahLst/>
                  <a:cxnLst/>
                  <a:rect l="l" t="t" r="r" b="b"/>
                  <a:pathLst>
                    <a:path w="120" h="60" extrusionOk="0">
                      <a:moveTo>
                        <a:pt x="75" y="2"/>
                      </a:moveTo>
                      <a:cubicBezTo>
                        <a:pt x="75" y="2"/>
                        <a:pt x="120" y="0"/>
                        <a:pt x="117" y="33"/>
                      </a:cubicBezTo>
                      <a:cubicBezTo>
                        <a:pt x="116" y="52"/>
                        <a:pt x="108" y="60"/>
                        <a:pt x="86" y="59"/>
                      </a:cubicBezTo>
                      <a:cubicBezTo>
                        <a:pt x="54" y="58"/>
                        <a:pt x="18" y="54"/>
                        <a:pt x="18" y="54"/>
                      </a:cubicBezTo>
                      <a:cubicBezTo>
                        <a:pt x="0" y="8"/>
                        <a:pt x="0" y="8"/>
                        <a:pt x="0" y="8"/>
                      </a:cubicBezTo>
                      <a:lnTo>
                        <a:pt x="75" y="2"/>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2" name="Google Shape;8822;p523">
                  <a:extLst>
                    <a:ext uri="{FF2B5EF4-FFF2-40B4-BE49-F238E27FC236}">
                      <a16:creationId xmlns:a16="http://schemas.microsoft.com/office/drawing/2014/main" id="{F8A1AE9F-88AA-3CAA-5420-0397DC081F71}"/>
                    </a:ext>
                  </a:extLst>
                </p:cNvPr>
                <p:cNvSpPr/>
                <p:nvPr/>
              </p:nvSpPr>
              <p:spPr>
                <a:xfrm>
                  <a:off x="6130051" y="2804448"/>
                  <a:ext cx="258060" cy="562440"/>
                </a:xfrm>
                <a:custGeom>
                  <a:avLst/>
                  <a:gdLst/>
                  <a:ahLst/>
                  <a:cxnLst/>
                  <a:rect l="l" t="t" r="r" b="b"/>
                  <a:pathLst>
                    <a:path w="121" h="264" extrusionOk="0">
                      <a:moveTo>
                        <a:pt x="30" y="201"/>
                      </a:moveTo>
                      <a:cubicBezTo>
                        <a:pt x="80" y="26"/>
                        <a:pt x="80" y="26"/>
                        <a:pt x="80" y="26"/>
                      </a:cubicBezTo>
                      <a:cubicBezTo>
                        <a:pt x="80" y="26"/>
                        <a:pt x="87" y="0"/>
                        <a:pt x="101" y="5"/>
                      </a:cubicBezTo>
                      <a:cubicBezTo>
                        <a:pt x="121" y="11"/>
                        <a:pt x="112" y="32"/>
                        <a:pt x="110" y="44"/>
                      </a:cubicBezTo>
                      <a:cubicBezTo>
                        <a:pt x="108" y="70"/>
                        <a:pt x="110" y="80"/>
                        <a:pt x="95" y="142"/>
                      </a:cubicBezTo>
                      <a:cubicBezTo>
                        <a:pt x="85" y="179"/>
                        <a:pt x="77" y="222"/>
                        <a:pt x="68" y="247"/>
                      </a:cubicBezTo>
                      <a:cubicBezTo>
                        <a:pt x="62" y="264"/>
                        <a:pt x="50" y="241"/>
                        <a:pt x="32" y="234"/>
                      </a:cubicBezTo>
                      <a:cubicBezTo>
                        <a:pt x="0" y="223"/>
                        <a:pt x="30" y="201"/>
                        <a:pt x="30" y="201"/>
                      </a:cubicBez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3" name="Google Shape;8823;p523">
                  <a:extLst>
                    <a:ext uri="{FF2B5EF4-FFF2-40B4-BE49-F238E27FC236}">
                      <a16:creationId xmlns:a16="http://schemas.microsoft.com/office/drawing/2014/main" id="{27D1833F-F8C3-F6C5-21B6-528726B43423}"/>
                    </a:ext>
                  </a:extLst>
                </p:cNvPr>
                <p:cNvSpPr/>
                <p:nvPr/>
              </p:nvSpPr>
              <p:spPr>
                <a:xfrm>
                  <a:off x="6222687" y="2400815"/>
                  <a:ext cx="291144" cy="498475"/>
                </a:xfrm>
                <a:custGeom>
                  <a:avLst/>
                  <a:gdLst/>
                  <a:ahLst/>
                  <a:cxnLst/>
                  <a:rect l="l" t="t" r="r" b="b"/>
                  <a:pathLst>
                    <a:path w="137" h="233" extrusionOk="0">
                      <a:moveTo>
                        <a:pt x="17" y="119"/>
                      </a:moveTo>
                      <a:cubicBezTo>
                        <a:pt x="24" y="149"/>
                        <a:pt x="76" y="175"/>
                        <a:pt x="83" y="233"/>
                      </a:cubicBezTo>
                      <a:cubicBezTo>
                        <a:pt x="83" y="233"/>
                        <a:pt x="137" y="97"/>
                        <a:pt x="131" y="68"/>
                      </a:cubicBezTo>
                      <a:cubicBezTo>
                        <a:pt x="126" y="48"/>
                        <a:pt x="126" y="48"/>
                        <a:pt x="126" y="48"/>
                      </a:cubicBezTo>
                      <a:cubicBezTo>
                        <a:pt x="120" y="18"/>
                        <a:pt x="91" y="0"/>
                        <a:pt x="61" y="7"/>
                      </a:cubicBezTo>
                      <a:cubicBezTo>
                        <a:pt x="48" y="10"/>
                        <a:pt x="48" y="10"/>
                        <a:pt x="48" y="10"/>
                      </a:cubicBezTo>
                      <a:cubicBezTo>
                        <a:pt x="19" y="16"/>
                        <a:pt x="0" y="45"/>
                        <a:pt x="7" y="74"/>
                      </a:cubicBezTo>
                      <a:lnTo>
                        <a:pt x="17" y="119"/>
                      </a:lnTo>
                      <a:close/>
                    </a:path>
                  </a:pathLst>
                </a:custGeom>
                <a:solidFill>
                  <a:srgbClr val="FFB6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4" name="Google Shape;8824;p523">
                  <a:extLst>
                    <a:ext uri="{FF2B5EF4-FFF2-40B4-BE49-F238E27FC236}">
                      <a16:creationId xmlns:a16="http://schemas.microsoft.com/office/drawing/2014/main" id="{639AED1E-DD1C-4C89-8590-C796AB3F3C37}"/>
                    </a:ext>
                  </a:extLst>
                </p:cNvPr>
                <p:cNvSpPr/>
                <p:nvPr/>
              </p:nvSpPr>
              <p:spPr>
                <a:xfrm>
                  <a:off x="6244744" y="2480219"/>
                  <a:ext cx="275705" cy="489652"/>
                </a:xfrm>
                <a:custGeom>
                  <a:avLst/>
                  <a:gdLst/>
                  <a:ahLst/>
                  <a:cxnLst/>
                  <a:rect l="l" t="t" r="r" b="b"/>
                  <a:pathLst>
                    <a:path w="130" h="229" extrusionOk="0">
                      <a:moveTo>
                        <a:pt x="11" y="0"/>
                      </a:moveTo>
                      <a:cubicBezTo>
                        <a:pt x="12" y="5"/>
                        <a:pt x="19" y="12"/>
                        <a:pt x="23" y="15"/>
                      </a:cubicBezTo>
                      <a:cubicBezTo>
                        <a:pt x="40" y="24"/>
                        <a:pt x="55" y="68"/>
                        <a:pt x="78" y="67"/>
                      </a:cubicBezTo>
                      <a:cubicBezTo>
                        <a:pt x="82" y="82"/>
                        <a:pt x="88" y="95"/>
                        <a:pt x="95" y="106"/>
                      </a:cubicBezTo>
                      <a:cubicBezTo>
                        <a:pt x="102" y="118"/>
                        <a:pt x="121" y="129"/>
                        <a:pt x="121" y="129"/>
                      </a:cubicBezTo>
                      <a:cubicBezTo>
                        <a:pt x="130" y="152"/>
                        <a:pt x="38" y="229"/>
                        <a:pt x="34" y="227"/>
                      </a:cubicBezTo>
                      <a:cubicBezTo>
                        <a:pt x="26" y="222"/>
                        <a:pt x="41" y="167"/>
                        <a:pt x="56" y="150"/>
                      </a:cubicBezTo>
                      <a:cubicBezTo>
                        <a:pt x="63" y="142"/>
                        <a:pt x="70" y="133"/>
                        <a:pt x="70" y="127"/>
                      </a:cubicBezTo>
                      <a:cubicBezTo>
                        <a:pt x="71" y="109"/>
                        <a:pt x="65" y="105"/>
                        <a:pt x="56" y="96"/>
                      </a:cubicBezTo>
                      <a:cubicBezTo>
                        <a:pt x="40" y="84"/>
                        <a:pt x="22" y="88"/>
                        <a:pt x="22" y="88"/>
                      </a:cubicBezTo>
                      <a:cubicBezTo>
                        <a:pt x="20" y="89"/>
                        <a:pt x="18" y="88"/>
                        <a:pt x="17" y="87"/>
                      </a:cubicBezTo>
                      <a:cubicBezTo>
                        <a:pt x="15" y="84"/>
                        <a:pt x="13" y="80"/>
                        <a:pt x="13" y="76"/>
                      </a:cubicBezTo>
                      <a:cubicBezTo>
                        <a:pt x="3" y="33"/>
                        <a:pt x="3" y="33"/>
                        <a:pt x="3" y="33"/>
                      </a:cubicBezTo>
                      <a:cubicBezTo>
                        <a:pt x="0" y="21"/>
                        <a:pt x="10" y="11"/>
                        <a:pt x="11" y="0"/>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5" name="Google Shape;8825;p523">
                  <a:extLst>
                    <a:ext uri="{FF2B5EF4-FFF2-40B4-BE49-F238E27FC236}">
                      <a16:creationId xmlns:a16="http://schemas.microsoft.com/office/drawing/2014/main" id="{9C6F552D-EBC9-9658-A206-E8FCF6E34EDE}"/>
                    </a:ext>
                  </a:extLst>
                </p:cNvPr>
                <p:cNvSpPr/>
                <p:nvPr/>
              </p:nvSpPr>
              <p:spPr>
                <a:xfrm>
                  <a:off x="6284445" y="2808859"/>
                  <a:ext cx="185273" cy="765358"/>
                </a:xfrm>
                <a:custGeom>
                  <a:avLst/>
                  <a:gdLst/>
                  <a:ahLst/>
                  <a:cxnLst/>
                  <a:rect l="l" t="t" r="r" b="b"/>
                  <a:pathLst>
                    <a:path w="87" h="359" extrusionOk="0">
                      <a:moveTo>
                        <a:pt x="87" y="333"/>
                      </a:moveTo>
                      <a:cubicBezTo>
                        <a:pt x="87" y="333"/>
                        <a:pt x="63" y="354"/>
                        <a:pt x="57" y="356"/>
                      </a:cubicBezTo>
                      <a:cubicBezTo>
                        <a:pt x="48" y="359"/>
                        <a:pt x="23" y="348"/>
                        <a:pt x="23" y="348"/>
                      </a:cubicBezTo>
                      <a:cubicBezTo>
                        <a:pt x="23" y="348"/>
                        <a:pt x="30" y="238"/>
                        <a:pt x="27" y="194"/>
                      </a:cubicBezTo>
                      <a:cubicBezTo>
                        <a:pt x="25" y="150"/>
                        <a:pt x="15" y="138"/>
                        <a:pt x="16" y="124"/>
                      </a:cubicBezTo>
                      <a:cubicBezTo>
                        <a:pt x="18" y="103"/>
                        <a:pt x="0" y="92"/>
                        <a:pt x="5" y="75"/>
                      </a:cubicBezTo>
                      <a:cubicBezTo>
                        <a:pt x="10" y="59"/>
                        <a:pt x="23" y="0"/>
                        <a:pt x="24" y="8"/>
                      </a:cubicBezTo>
                      <a:cubicBezTo>
                        <a:pt x="32" y="78"/>
                        <a:pt x="59" y="24"/>
                        <a:pt x="64" y="15"/>
                      </a:cubicBezTo>
                      <a:cubicBezTo>
                        <a:pt x="67" y="11"/>
                        <a:pt x="87" y="333"/>
                        <a:pt x="87" y="333"/>
                      </a:cubicBezTo>
                      <a:close/>
                    </a:path>
                  </a:pathLst>
                </a:custGeom>
                <a:solidFill>
                  <a:srgbClr val="FD641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6" name="Google Shape;8826;p523">
                  <a:extLst>
                    <a:ext uri="{FF2B5EF4-FFF2-40B4-BE49-F238E27FC236}">
                      <a16:creationId xmlns:a16="http://schemas.microsoft.com/office/drawing/2014/main" id="{3B0FDBAB-C46B-80FA-9F2E-528C0281069C}"/>
                    </a:ext>
                  </a:extLst>
                </p:cNvPr>
                <p:cNvSpPr/>
                <p:nvPr/>
              </p:nvSpPr>
              <p:spPr>
                <a:xfrm>
                  <a:off x="6257978" y="2777980"/>
                  <a:ext cx="121311" cy="842556"/>
                </a:xfrm>
                <a:custGeom>
                  <a:avLst/>
                  <a:gdLst/>
                  <a:ahLst/>
                  <a:cxnLst/>
                  <a:rect l="l" t="t" r="r" b="b"/>
                  <a:pathLst>
                    <a:path w="57" h="395" extrusionOk="0">
                      <a:moveTo>
                        <a:pt x="50" y="3"/>
                      </a:moveTo>
                      <a:cubicBezTo>
                        <a:pt x="50" y="3"/>
                        <a:pt x="19" y="26"/>
                        <a:pt x="19" y="36"/>
                      </a:cubicBezTo>
                      <a:cubicBezTo>
                        <a:pt x="19" y="47"/>
                        <a:pt x="3" y="78"/>
                        <a:pt x="10" y="125"/>
                      </a:cubicBezTo>
                      <a:cubicBezTo>
                        <a:pt x="17" y="178"/>
                        <a:pt x="20" y="214"/>
                        <a:pt x="19" y="248"/>
                      </a:cubicBezTo>
                      <a:cubicBezTo>
                        <a:pt x="17" y="282"/>
                        <a:pt x="1" y="312"/>
                        <a:pt x="1" y="354"/>
                      </a:cubicBezTo>
                      <a:cubicBezTo>
                        <a:pt x="0" y="386"/>
                        <a:pt x="8" y="389"/>
                        <a:pt x="8" y="389"/>
                      </a:cubicBezTo>
                      <a:cubicBezTo>
                        <a:pt x="8" y="389"/>
                        <a:pt x="22" y="395"/>
                        <a:pt x="35" y="383"/>
                      </a:cubicBezTo>
                      <a:cubicBezTo>
                        <a:pt x="47" y="372"/>
                        <a:pt x="45" y="260"/>
                        <a:pt x="43" y="232"/>
                      </a:cubicBezTo>
                      <a:cubicBezTo>
                        <a:pt x="41" y="203"/>
                        <a:pt x="32" y="137"/>
                        <a:pt x="30" y="117"/>
                      </a:cubicBezTo>
                      <a:cubicBezTo>
                        <a:pt x="27" y="93"/>
                        <a:pt x="31" y="69"/>
                        <a:pt x="33" y="63"/>
                      </a:cubicBezTo>
                      <a:cubicBezTo>
                        <a:pt x="37" y="39"/>
                        <a:pt x="42" y="24"/>
                        <a:pt x="46" y="15"/>
                      </a:cubicBezTo>
                      <a:cubicBezTo>
                        <a:pt x="46" y="14"/>
                        <a:pt x="54" y="7"/>
                        <a:pt x="55" y="6"/>
                      </a:cubicBezTo>
                      <a:cubicBezTo>
                        <a:pt x="57" y="1"/>
                        <a:pt x="52" y="0"/>
                        <a:pt x="50" y="3"/>
                      </a:cubicBezTo>
                      <a:close/>
                    </a:path>
                  </a:pathLst>
                </a:custGeom>
                <a:solidFill>
                  <a:srgbClr val="DB536A"/>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7" name="Google Shape;8827;p523">
                  <a:extLst>
                    <a:ext uri="{FF2B5EF4-FFF2-40B4-BE49-F238E27FC236}">
                      <a16:creationId xmlns:a16="http://schemas.microsoft.com/office/drawing/2014/main" id="{F4F0FA94-9A5F-6377-6029-C39C19DB6099}"/>
                    </a:ext>
                  </a:extLst>
                </p:cNvPr>
                <p:cNvSpPr/>
                <p:nvPr/>
              </p:nvSpPr>
              <p:spPr>
                <a:xfrm>
                  <a:off x="6341792" y="2758130"/>
                  <a:ext cx="52935" cy="52935"/>
                </a:xfrm>
                <a:custGeom>
                  <a:avLst/>
                  <a:gdLst/>
                  <a:ahLst/>
                  <a:cxnLst/>
                  <a:rect l="l" t="t" r="r" b="b"/>
                  <a:pathLst>
                    <a:path w="25" h="25" extrusionOk="0">
                      <a:moveTo>
                        <a:pt x="19" y="2"/>
                      </a:moveTo>
                      <a:cubicBezTo>
                        <a:pt x="19" y="2"/>
                        <a:pt x="25" y="0"/>
                        <a:pt x="20" y="8"/>
                      </a:cubicBezTo>
                      <a:cubicBezTo>
                        <a:pt x="17" y="12"/>
                        <a:pt x="17" y="15"/>
                        <a:pt x="17" y="15"/>
                      </a:cubicBezTo>
                      <a:cubicBezTo>
                        <a:pt x="17" y="15"/>
                        <a:pt x="14" y="12"/>
                        <a:pt x="10" y="17"/>
                      </a:cubicBezTo>
                      <a:cubicBezTo>
                        <a:pt x="6" y="20"/>
                        <a:pt x="0" y="25"/>
                        <a:pt x="0" y="25"/>
                      </a:cubicBezTo>
                      <a:cubicBezTo>
                        <a:pt x="0" y="25"/>
                        <a:pt x="4" y="14"/>
                        <a:pt x="5" y="13"/>
                      </a:cubicBezTo>
                      <a:cubicBezTo>
                        <a:pt x="8" y="11"/>
                        <a:pt x="19" y="2"/>
                        <a:pt x="19" y="2"/>
                      </a:cubicBez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8" name="Google Shape;8828;p523">
                  <a:extLst>
                    <a:ext uri="{FF2B5EF4-FFF2-40B4-BE49-F238E27FC236}">
                      <a16:creationId xmlns:a16="http://schemas.microsoft.com/office/drawing/2014/main" id="{C63FCBFF-002A-46F2-63D2-9C3F9922ECAE}"/>
                    </a:ext>
                  </a:extLst>
                </p:cNvPr>
                <p:cNvSpPr/>
                <p:nvPr/>
              </p:nvSpPr>
              <p:spPr>
                <a:xfrm>
                  <a:off x="6319735" y="2405227"/>
                  <a:ext cx="434510" cy="677133"/>
                </a:xfrm>
                <a:custGeom>
                  <a:avLst/>
                  <a:gdLst/>
                  <a:ahLst/>
                  <a:cxnLst/>
                  <a:rect l="l" t="t" r="r" b="b"/>
                  <a:pathLst>
                    <a:path w="203" h="317" extrusionOk="0">
                      <a:moveTo>
                        <a:pt x="92" y="189"/>
                      </a:moveTo>
                      <a:cubicBezTo>
                        <a:pt x="116" y="222"/>
                        <a:pt x="107" y="317"/>
                        <a:pt x="148" y="308"/>
                      </a:cubicBezTo>
                      <a:cubicBezTo>
                        <a:pt x="188" y="299"/>
                        <a:pt x="203" y="260"/>
                        <a:pt x="190" y="239"/>
                      </a:cubicBezTo>
                      <a:cubicBezTo>
                        <a:pt x="174" y="214"/>
                        <a:pt x="88" y="101"/>
                        <a:pt x="79" y="54"/>
                      </a:cubicBezTo>
                      <a:cubicBezTo>
                        <a:pt x="69" y="0"/>
                        <a:pt x="12" y="35"/>
                        <a:pt x="26" y="55"/>
                      </a:cubicBezTo>
                      <a:cubicBezTo>
                        <a:pt x="66" y="117"/>
                        <a:pt x="0" y="57"/>
                        <a:pt x="92" y="189"/>
                      </a:cubicBezTo>
                      <a:close/>
                    </a:path>
                  </a:pathLst>
                </a:custGeom>
                <a:solidFill>
                  <a:srgbClr val="FFB6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09" name="Google Shape;8829;p523">
                  <a:extLst>
                    <a:ext uri="{FF2B5EF4-FFF2-40B4-BE49-F238E27FC236}">
                      <a16:creationId xmlns:a16="http://schemas.microsoft.com/office/drawing/2014/main" id="{8424F165-87D1-8B6C-6C53-E81ADACEB85B}"/>
                    </a:ext>
                  </a:extLst>
                </p:cNvPr>
                <p:cNvSpPr/>
                <p:nvPr/>
              </p:nvSpPr>
              <p:spPr>
                <a:xfrm>
                  <a:off x="5940366" y="4321930"/>
                  <a:ext cx="202918" cy="308790"/>
                </a:xfrm>
                <a:custGeom>
                  <a:avLst/>
                  <a:gdLst/>
                  <a:ahLst/>
                  <a:cxnLst/>
                  <a:rect l="l" t="t" r="r" b="b"/>
                  <a:pathLst>
                    <a:path w="92" h="140" extrusionOk="0">
                      <a:moveTo>
                        <a:pt x="79" y="0"/>
                      </a:moveTo>
                      <a:lnTo>
                        <a:pt x="92" y="106"/>
                      </a:lnTo>
                      <a:lnTo>
                        <a:pt x="33" y="132"/>
                      </a:lnTo>
                      <a:lnTo>
                        <a:pt x="0" y="140"/>
                      </a:lnTo>
                      <a:lnTo>
                        <a:pt x="58" y="96"/>
                      </a:lnTo>
                      <a:lnTo>
                        <a:pt x="40" y="1"/>
                      </a:lnTo>
                      <a:lnTo>
                        <a:pt x="79" y="0"/>
                      </a:ln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0" name="Google Shape;8830;p523">
                  <a:extLst>
                    <a:ext uri="{FF2B5EF4-FFF2-40B4-BE49-F238E27FC236}">
                      <a16:creationId xmlns:a16="http://schemas.microsoft.com/office/drawing/2014/main" id="{F88D289B-42C9-FB51-C741-166FAD08372B}"/>
                    </a:ext>
                  </a:extLst>
                </p:cNvPr>
                <p:cNvSpPr/>
                <p:nvPr/>
              </p:nvSpPr>
              <p:spPr>
                <a:xfrm>
                  <a:off x="5907281" y="4531467"/>
                  <a:ext cx="244826" cy="119105"/>
                </a:xfrm>
                <a:custGeom>
                  <a:avLst/>
                  <a:gdLst/>
                  <a:ahLst/>
                  <a:cxnLst/>
                  <a:rect l="l" t="t" r="r" b="b"/>
                  <a:pathLst>
                    <a:path w="115" h="56" extrusionOk="0">
                      <a:moveTo>
                        <a:pt x="115" y="27"/>
                      </a:moveTo>
                      <a:cubicBezTo>
                        <a:pt x="102" y="30"/>
                        <a:pt x="102" y="30"/>
                        <a:pt x="102" y="30"/>
                      </a:cubicBezTo>
                      <a:cubicBezTo>
                        <a:pt x="93" y="22"/>
                        <a:pt x="93" y="22"/>
                        <a:pt x="93" y="22"/>
                      </a:cubicBezTo>
                      <a:cubicBezTo>
                        <a:pt x="44" y="46"/>
                        <a:pt x="44" y="46"/>
                        <a:pt x="44" y="46"/>
                      </a:cubicBezTo>
                      <a:cubicBezTo>
                        <a:pt x="1" y="56"/>
                        <a:pt x="1" y="56"/>
                        <a:pt x="1" y="56"/>
                      </a:cubicBezTo>
                      <a:cubicBezTo>
                        <a:pt x="1" y="56"/>
                        <a:pt x="0" y="52"/>
                        <a:pt x="2" y="51"/>
                      </a:cubicBezTo>
                      <a:cubicBezTo>
                        <a:pt x="7" y="44"/>
                        <a:pt x="38" y="28"/>
                        <a:pt x="38" y="28"/>
                      </a:cubicBezTo>
                      <a:cubicBezTo>
                        <a:pt x="38" y="28"/>
                        <a:pt x="38" y="39"/>
                        <a:pt x="42" y="39"/>
                      </a:cubicBezTo>
                      <a:cubicBezTo>
                        <a:pt x="47" y="39"/>
                        <a:pt x="84" y="20"/>
                        <a:pt x="93" y="15"/>
                      </a:cubicBezTo>
                      <a:cubicBezTo>
                        <a:pt x="107" y="6"/>
                        <a:pt x="110" y="0"/>
                        <a:pt x="111" y="1"/>
                      </a:cubicBezTo>
                      <a:cubicBezTo>
                        <a:pt x="114" y="3"/>
                        <a:pt x="115" y="27"/>
                        <a:pt x="115" y="27"/>
                      </a:cubicBezTo>
                      <a:close/>
                    </a:path>
                  </a:pathLst>
                </a:custGeom>
                <a:solidFill>
                  <a:srgbClr val="163F5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1" name="Google Shape;8831;p523">
                  <a:extLst>
                    <a:ext uri="{FF2B5EF4-FFF2-40B4-BE49-F238E27FC236}">
                      <a16:creationId xmlns:a16="http://schemas.microsoft.com/office/drawing/2014/main" id="{B9A866F0-CFA2-8901-9843-0962240C9D32}"/>
                    </a:ext>
                  </a:extLst>
                </p:cNvPr>
                <p:cNvSpPr/>
                <p:nvPr/>
              </p:nvSpPr>
              <p:spPr>
                <a:xfrm>
                  <a:off x="5483799" y="3980056"/>
                  <a:ext cx="317611" cy="218360"/>
                </a:xfrm>
                <a:custGeom>
                  <a:avLst/>
                  <a:gdLst/>
                  <a:ahLst/>
                  <a:cxnLst/>
                  <a:rect l="l" t="t" r="r" b="b"/>
                  <a:pathLst>
                    <a:path w="144" h="99" extrusionOk="0">
                      <a:moveTo>
                        <a:pt x="144" y="10"/>
                      </a:moveTo>
                      <a:lnTo>
                        <a:pt x="96" y="99"/>
                      </a:lnTo>
                      <a:lnTo>
                        <a:pt x="32" y="96"/>
                      </a:lnTo>
                      <a:lnTo>
                        <a:pt x="0" y="88"/>
                      </a:lnTo>
                      <a:lnTo>
                        <a:pt x="71" y="76"/>
                      </a:lnTo>
                      <a:lnTo>
                        <a:pt x="110" y="0"/>
                      </a:lnTo>
                      <a:lnTo>
                        <a:pt x="144" y="10"/>
                      </a:ln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2" name="Google Shape;8832;p523">
                  <a:extLst>
                    <a:ext uri="{FF2B5EF4-FFF2-40B4-BE49-F238E27FC236}">
                      <a16:creationId xmlns:a16="http://schemas.microsoft.com/office/drawing/2014/main" id="{A8A81CCE-AA3B-B8E0-E65C-B9776F981B39}"/>
                    </a:ext>
                  </a:extLst>
                </p:cNvPr>
                <p:cNvSpPr/>
                <p:nvPr/>
              </p:nvSpPr>
              <p:spPr>
                <a:xfrm>
                  <a:off x="5446304" y="4163124"/>
                  <a:ext cx="264676" cy="70581"/>
                </a:xfrm>
                <a:custGeom>
                  <a:avLst/>
                  <a:gdLst/>
                  <a:ahLst/>
                  <a:cxnLst/>
                  <a:rect l="l" t="t" r="r" b="b"/>
                  <a:pathLst>
                    <a:path w="124" h="33" extrusionOk="0">
                      <a:moveTo>
                        <a:pt x="113" y="33"/>
                      </a:moveTo>
                      <a:cubicBezTo>
                        <a:pt x="100" y="30"/>
                        <a:pt x="100" y="30"/>
                        <a:pt x="100" y="30"/>
                      </a:cubicBezTo>
                      <a:cubicBezTo>
                        <a:pt x="96" y="19"/>
                        <a:pt x="96" y="19"/>
                        <a:pt x="96" y="19"/>
                      </a:cubicBezTo>
                      <a:cubicBezTo>
                        <a:pt x="36" y="18"/>
                        <a:pt x="36" y="18"/>
                        <a:pt x="36" y="18"/>
                      </a:cubicBezTo>
                      <a:cubicBezTo>
                        <a:pt x="0" y="10"/>
                        <a:pt x="0" y="10"/>
                        <a:pt x="0" y="10"/>
                      </a:cubicBezTo>
                      <a:cubicBezTo>
                        <a:pt x="0" y="10"/>
                        <a:pt x="4" y="6"/>
                        <a:pt x="7" y="4"/>
                      </a:cubicBezTo>
                      <a:cubicBezTo>
                        <a:pt x="15" y="1"/>
                        <a:pt x="43" y="0"/>
                        <a:pt x="43" y="0"/>
                      </a:cubicBezTo>
                      <a:cubicBezTo>
                        <a:pt x="43" y="0"/>
                        <a:pt x="40" y="7"/>
                        <a:pt x="44" y="10"/>
                      </a:cubicBezTo>
                      <a:cubicBezTo>
                        <a:pt x="48" y="12"/>
                        <a:pt x="89" y="13"/>
                        <a:pt x="99" y="13"/>
                      </a:cubicBezTo>
                      <a:cubicBezTo>
                        <a:pt x="116" y="11"/>
                        <a:pt x="121" y="8"/>
                        <a:pt x="122" y="9"/>
                      </a:cubicBezTo>
                      <a:cubicBezTo>
                        <a:pt x="124" y="12"/>
                        <a:pt x="113" y="33"/>
                        <a:pt x="113" y="33"/>
                      </a:cubicBezTo>
                      <a:close/>
                    </a:path>
                  </a:pathLst>
                </a:custGeom>
                <a:solidFill>
                  <a:srgbClr val="163F5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3" name="Google Shape;8833;p523">
                  <a:extLst>
                    <a:ext uri="{FF2B5EF4-FFF2-40B4-BE49-F238E27FC236}">
                      <a16:creationId xmlns:a16="http://schemas.microsoft.com/office/drawing/2014/main" id="{B296872D-E18D-C12D-5CCF-5CDA27C69DF6}"/>
                    </a:ext>
                  </a:extLst>
                </p:cNvPr>
                <p:cNvSpPr/>
                <p:nvPr/>
              </p:nvSpPr>
              <p:spPr>
                <a:xfrm>
                  <a:off x="5704362" y="3415411"/>
                  <a:ext cx="1038854" cy="659488"/>
                </a:xfrm>
                <a:custGeom>
                  <a:avLst/>
                  <a:gdLst/>
                  <a:ahLst/>
                  <a:cxnLst/>
                  <a:rect l="l" t="t" r="r" b="b"/>
                  <a:pathLst>
                    <a:path w="487" h="310" extrusionOk="0">
                      <a:moveTo>
                        <a:pt x="399" y="0"/>
                      </a:moveTo>
                      <a:cubicBezTo>
                        <a:pt x="362" y="16"/>
                        <a:pt x="362" y="16"/>
                        <a:pt x="362" y="16"/>
                      </a:cubicBezTo>
                      <a:cubicBezTo>
                        <a:pt x="347" y="63"/>
                        <a:pt x="347" y="63"/>
                        <a:pt x="347" y="63"/>
                      </a:cubicBezTo>
                      <a:cubicBezTo>
                        <a:pt x="114" y="25"/>
                        <a:pt x="114" y="25"/>
                        <a:pt x="114" y="25"/>
                      </a:cubicBezTo>
                      <a:cubicBezTo>
                        <a:pt x="114" y="25"/>
                        <a:pt x="91" y="18"/>
                        <a:pt x="76" y="55"/>
                      </a:cubicBezTo>
                      <a:cubicBezTo>
                        <a:pt x="54" y="108"/>
                        <a:pt x="0" y="274"/>
                        <a:pt x="0" y="274"/>
                      </a:cubicBezTo>
                      <a:cubicBezTo>
                        <a:pt x="34" y="310"/>
                        <a:pt x="34" y="310"/>
                        <a:pt x="34" y="310"/>
                      </a:cubicBezTo>
                      <a:cubicBezTo>
                        <a:pt x="143" y="123"/>
                        <a:pt x="143" y="123"/>
                        <a:pt x="143" y="123"/>
                      </a:cubicBezTo>
                      <a:cubicBezTo>
                        <a:pt x="143" y="123"/>
                        <a:pt x="365" y="227"/>
                        <a:pt x="438" y="205"/>
                      </a:cubicBezTo>
                      <a:cubicBezTo>
                        <a:pt x="466" y="196"/>
                        <a:pt x="487" y="146"/>
                        <a:pt x="483" y="96"/>
                      </a:cubicBezTo>
                      <a:cubicBezTo>
                        <a:pt x="480" y="57"/>
                        <a:pt x="472" y="21"/>
                        <a:pt x="472" y="21"/>
                      </a:cubicBezTo>
                      <a:lnTo>
                        <a:pt x="399" y="0"/>
                      </a:lnTo>
                      <a:close/>
                    </a:path>
                  </a:pathLst>
                </a:custGeom>
                <a:solidFill>
                  <a:srgbClr val="231F2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4" name="Google Shape;8834;p523">
                  <a:extLst>
                    <a:ext uri="{FF2B5EF4-FFF2-40B4-BE49-F238E27FC236}">
                      <a16:creationId xmlns:a16="http://schemas.microsoft.com/office/drawing/2014/main" id="{A7B5833C-EC86-F5E2-47C4-DCB2D94F15B7}"/>
                    </a:ext>
                  </a:extLst>
                </p:cNvPr>
                <p:cNvSpPr/>
                <p:nvPr/>
              </p:nvSpPr>
              <p:spPr>
                <a:xfrm>
                  <a:off x="5946982" y="3622742"/>
                  <a:ext cx="540381" cy="787416"/>
                </a:xfrm>
                <a:custGeom>
                  <a:avLst/>
                  <a:gdLst/>
                  <a:ahLst/>
                  <a:cxnLst/>
                  <a:rect l="l" t="t" r="r" b="b"/>
                  <a:pathLst>
                    <a:path w="253" h="369" extrusionOk="0">
                      <a:moveTo>
                        <a:pt x="253" y="105"/>
                      </a:moveTo>
                      <a:cubicBezTo>
                        <a:pt x="75" y="93"/>
                        <a:pt x="75" y="93"/>
                        <a:pt x="75" y="93"/>
                      </a:cubicBezTo>
                      <a:cubicBezTo>
                        <a:pt x="91" y="367"/>
                        <a:pt x="91" y="367"/>
                        <a:pt x="91" y="367"/>
                      </a:cubicBezTo>
                      <a:cubicBezTo>
                        <a:pt x="38" y="369"/>
                        <a:pt x="38" y="369"/>
                        <a:pt x="38" y="369"/>
                      </a:cubicBezTo>
                      <a:cubicBezTo>
                        <a:pt x="0" y="47"/>
                        <a:pt x="0" y="47"/>
                        <a:pt x="0" y="47"/>
                      </a:cubicBezTo>
                      <a:cubicBezTo>
                        <a:pt x="0" y="47"/>
                        <a:pt x="10" y="0"/>
                        <a:pt x="44" y="7"/>
                      </a:cubicBezTo>
                      <a:cubicBezTo>
                        <a:pt x="78" y="14"/>
                        <a:pt x="160" y="77"/>
                        <a:pt x="253" y="105"/>
                      </a:cubicBez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5" name="Google Shape;8835;p523">
                  <a:extLst>
                    <a:ext uri="{FF2B5EF4-FFF2-40B4-BE49-F238E27FC236}">
                      <a16:creationId xmlns:a16="http://schemas.microsoft.com/office/drawing/2014/main" id="{15493795-340F-C13F-B738-E90DEA515698}"/>
                    </a:ext>
                  </a:extLst>
                </p:cNvPr>
                <p:cNvSpPr/>
                <p:nvPr/>
              </p:nvSpPr>
              <p:spPr>
                <a:xfrm>
                  <a:off x="6414577" y="2731662"/>
                  <a:ext cx="335257" cy="908725"/>
                </a:xfrm>
                <a:custGeom>
                  <a:avLst/>
                  <a:gdLst/>
                  <a:ahLst/>
                  <a:cxnLst/>
                  <a:rect l="l" t="t" r="r" b="b"/>
                  <a:pathLst>
                    <a:path w="157" h="426" extrusionOk="0">
                      <a:moveTo>
                        <a:pt x="12" y="390"/>
                      </a:moveTo>
                      <a:cubicBezTo>
                        <a:pt x="12" y="390"/>
                        <a:pt x="7" y="278"/>
                        <a:pt x="4" y="226"/>
                      </a:cubicBezTo>
                      <a:cubicBezTo>
                        <a:pt x="1" y="173"/>
                        <a:pt x="2" y="70"/>
                        <a:pt x="1" y="58"/>
                      </a:cubicBezTo>
                      <a:cubicBezTo>
                        <a:pt x="0" y="45"/>
                        <a:pt x="4" y="27"/>
                        <a:pt x="4" y="27"/>
                      </a:cubicBezTo>
                      <a:cubicBezTo>
                        <a:pt x="4" y="27"/>
                        <a:pt x="20" y="0"/>
                        <a:pt x="38" y="2"/>
                      </a:cubicBezTo>
                      <a:cubicBezTo>
                        <a:pt x="53" y="4"/>
                        <a:pt x="79" y="25"/>
                        <a:pt x="93" y="36"/>
                      </a:cubicBezTo>
                      <a:cubicBezTo>
                        <a:pt x="120" y="58"/>
                        <a:pt x="106" y="233"/>
                        <a:pt x="107" y="242"/>
                      </a:cubicBezTo>
                      <a:cubicBezTo>
                        <a:pt x="110" y="276"/>
                        <a:pt x="130" y="309"/>
                        <a:pt x="145" y="342"/>
                      </a:cubicBezTo>
                      <a:cubicBezTo>
                        <a:pt x="155" y="363"/>
                        <a:pt x="157" y="396"/>
                        <a:pt x="157" y="396"/>
                      </a:cubicBezTo>
                      <a:cubicBezTo>
                        <a:pt x="157" y="396"/>
                        <a:pt x="137" y="426"/>
                        <a:pt x="12" y="390"/>
                      </a:cubicBezTo>
                      <a:close/>
                    </a:path>
                  </a:pathLst>
                </a:custGeom>
                <a:solidFill>
                  <a:srgbClr val="DB536A"/>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6" name="Google Shape;8836;p523">
                  <a:extLst>
                    <a:ext uri="{FF2B5EF4-FFF2-40B4-BE49-F238E27FC236}">
                      <a16:creationId xmlns:a16="http://schemas.microsoft.com/office/drawing/2014/main" id="{0CA49021-60C8-FCFD-604E-E47B58FCE41F}"/>
                    </a:ext>
                  </a:extLst>
                </p:cNvPr>
                <p:cNvSpPr/>
                <p:nvPr/>
              </p:nvSpPr>
              <p:spPr>
                <a:xfrm>
                  <a:off x="6416783" y="2716222"/>
                  <a:ext cx="86020" cy="116900"/>
                </a:xfrm>
                <a:custGeom>
                  <a:avLst/>
                  <a:gdLst/>
                  <a:ahLst/>
                  <a:cxnLst/>
                  <a:rect l="l" t="t" r="r" b="b"/>
                  <a:pathLst>
                    <a:path w="39" h="53" extrusionOk="0">
                      <a:moveTo>
                        <a:pt x="30" y="0"/>
                      </a:moveTo>
                      <a:lnTo>
                        <a:pt x="17" y="13"/>
                      </a:lnTo>
                      <a:lnTo>
                        <a:pt x="0" y="31"/>
                      </a:lnTo>
                      <a:lnTo>
                        <a:pt x="10" y="53"/>
                      </a:lnTo>
                      <a:lnTo>
                        <a:pt x="39" y="9"/>
                      </a:lnTo>
                      <a:lnTo>
                        <a:pt x="30" y="0"/>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7" name="Google Shape;8837;p523">
                  <a:extLst>
                    <a:ext uri="{FF2B5EF4-FFF2-40B4-BE49-F238E27FC236}">
                      <a16:creationId xmlns:a16="http://schemas.microsoft.com/office/drawing/2014/main" id="{7CA233BD-36FF-B019-E534-7FF1E5BCFA31}"/>
                    </a:ext>
                  </a:extLst>
                </p:cNvPr>
                <p:cNvSpPr/>
                <p:nvPr/>
              </p:nvSpPr>
              <p:spPr>
                <a:xfrm>
                  <a:off x="5995506" y="3274250"/>
                  <a:ext cx="538175" cy="94843"/>
                </a:xfrm>
                <a:custGeom>
                  <a:avLst/>
                  <a:gdLst/>
                  <a:ahLst/>
                  <a:cxnLst/>
                  <a:rect l="l" t="t" r="r" b="b"/>
                  <a:pathLst>
                    <a:path w="253" h="45" extrusionOk="0">
                      <a:moveTo>
                        <a:pt x="253" y="31"/>
                      </a:moveTo>
                      <a:cubicBezTo>
                        <a:pt x="253" y="31"/>
                        <a:pt x="252" y="45"/>
                        <a:pt x="178" y="36"/>
                      </a:cubicBezTo>
                      <a:cubicBezTo>
                        <a:pt x="105" y="28"/>
                        <a:pt x="0" y="0"/>
                        <a:pt x="0" y="0"/>
                      </a:cubicBezTo>
                      <a:cubicBezTo>
                        <a:pt x="170" y="4"/>
                        <a:pt x="170" y="4"/>
                        <a:pt x="170" y="4"/>
                      </a:cubicBezTo>
                      <a:cubicBezTo>
                        <a:pt x="170" y="4"/>
                        <a:pt x="235" y="9"/>
                        <a:pt x="253" y="31"/>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8" name="Google Shape;8838;p523">
                  <a:extLst>
                    <a:ext uri="{FF2B5EF4-FFF2-40B4-BE49-F238E27FC236}">
                      <a16:creationId xmlns:a16="http://schemas.microsoft.com/office/drawing/2014/main" id="{385401BA-F876-C20B-1F88-053A682E287B}"/>
                    </a:ext>
                  </a:extLst>
                </p:cNvPr>
                <p:cNvSpPr/>
                <p:nvPr/>
              </p:nvSpPr>
              <p:spPr>
                <a:xfrm>
                  <a:off x="5863168" y="3267633"/>
                  <a:ext cx="306584" cy="86021"/>
                </a:xfrm>
                <a:custGeom>
                  <a:avLst/>
                  <a:gdLst/>
                  <a:ahLst/>
                  <a:cxnLst/>
                  <a:rect l="l" t="t" r="r" b="b"/>
                  <a:pathLst>
                    <a:path w="144" h="40" extrusionOk="0">
                      <a:moveTo>
                        <a:pt x="119" y="14"/>
                      </a:moveTo>
                      <a:cubicBezTo>
                        <a:pt x="84" y="12"/>
                        <a:pt x="68" y="26"/>
                        <a:pt x="54" y="30"/>
                      </a:cubicBezTo>
                      <a:cubicBezTo>
                        <a:pt x="39" y="34"/>
                        <a:pt x="25" y="40"/>
                        <a:pt x="25" y="40"/>
                      </a:cubicBezTo>
                      <a:cubicBezTo>
                        <a:pt x="34" y="27"/>
                        <a:pt x="45" y="28"/>
                        <a:pt x="51" y="24"/>
                      </a:cubicBezTo>
                      <a:cubicBezTo>
                        <a:pt x="57" y="20"/>
                        <a:pt x="56" y="22"/>
                        <a:pt x="43" y="20"/>
                      </a:cubicBezTo>
                      <a:cubicBezTo>
                        <a:pt x="36" y="19"/>
                        <a:pt x="23" y="29"/>
                        <a:pt x="13" y="35"/>
                      </a:cubicBezTo>
                      <a:cubicBezTo>
                        <a:pt x="5" y="40"/>
                        <a:pt x="0" y="40"/>
                        <a:pt x="0" y="40"/>
                      </a:cubicBezTo>
                      <a:cubicBezTo>
                        <a:pt x="0" y="40"/>
                        <a:pt x="10" y="29"/>
                        <a:pt x="23" y="21"/>
                      </a:cubicBezTo>
                      <a:cubicBezTo>
                        <a:pt x="37" y="11"/>
                        <a:pt x="55" y="3"/>
                        <a:pt x="59" y="2"/>
                      </a:cubicBezTo>
                      <a:cubicBezTo>
                        <a:pt x="67" y="0"/>
                        <a:pt x="90" y="1"/>
                        <a:pt x="107" y="4"/>
                      </a:cubicBezTo>
                      <a:cubicBezTo>
                        <a:pt x="125" y="8"/>
                        <a:pt x="144" y="16"/>
                        <a:pt x="119" y="14"/>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19" name="Google Shape;8839;p523">
                  <a:extLst>
                    <a:ext uri="{FF2B5EF4-FFF2-40B4-BE49-F238E27FC236}">
                      <a16:creationId xmlns:a16="http://schemas.microsoft.com/office/drawing/2014/main" id="{AFEBD353-3B7E-E45C-EAF3-2FE932603F9E}"/>
                    </a:ext>
                  </a:extLst>
                </p:cNvPr>
                <p:cNvSpPr/>
                <p:nvPr/>
              </p:nvSpPr>
              <p:spPr>
                <a:xfrm>
                  <a:off x="5885225" y="3272044"/>
                  <a:ext cx="108077" cy="44113"/>
                </a:xfrm>
                <a:custGeom>
                  <a:avLst/>
                  <a:gdLst/>
                  <a:ahLst/>
                  <a:cxnLst/>
                  <a:rect l="l" t="t" r="r" b="b"/>
                  <a:pathLst>
                    <a:path w="50" h="21" extrusionOk="0">
                      <a:moveTo>
                        <a:pt x="50" y="0"/>
                      </a:moveTo>
                      <a:cubicBezTo>
                        <a:pt x="50" y="0"/>
                        <a:pt x="23" y="4"/>
                        <a:pt x="18" y="7"/>
                      </a:cubicBezTo>
                      <a:cubicBezTo>
                        <a:pt x="15" y="9"/>
                        <a:pt x="0" y="21"/>
                        <a:pt x="0" y="21"/>
                      </a:cubicBezTo>
                      <a:cubicBezTo>
                        <a:pt x="0" y="21"/>
                        <a:pt x="10" y="20"/>
                        <a:pt x="16" y="16"/>
                      </a:cubicBezTo>
                      <a:cubicBezTo>
                        <a:pt x="22" y="12"/>
                        <a:pt x="50" y="0"/>
                        <a:pt x="50" y="0"/>
                      </a:cubicBezTo>
                      <a:close/>
                    </a:path>
                  </a:pathLst>
                </a:custGeom>
                <a:solidFill>
                  <a:srgbClr val="E9D6B8"/>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0" name="Google Shape;8840;p523">
                  <a:extLst>
                    <a:ext uri="{FF2B5EF4-FFF2-40B4-BE49-F238E27FC236}">
                      <a16:creationId xmlns:a16="http://schemas.microsoft.com/office/drawing/2014/main" id="{8B6F1E96-A70D-8268-9E29-78B5CF002310}"/>
                    </a:ext>
                  </a:extLst>
                </p:cNvPr>
                <p:cNvSpPr/>
                <p:nvPr/>
              </p:nvSpPr>
              <p:spPr>
                <a:xfrm>
                  <a:off x="6313118" y="2786802"/>
                  <a:ext cx="328640" cy="628608"/>
                </a:xfrm>
                <a:custGeom>
                  <a:avLst/>
                  <a:gdLst/>
                  <a:ahLst/>
                  <a:cxnLst/>
                  <a:rect l="l" t="t" r="r" b="b"/>
                  <a:pathLst>
                    <a:path w="155" h="294" extrusionOk="0">
                      <a:moveTo>
                        <a:pt x="74" y="227"/>
                      </a:moveTo>
                      <a:cubicBezTo>
                        <a:pt x="83" y="55"/>
                        <a:pt x="83" y="55"/>
                        <a:pt x="83" y="55"/>
                      </a:cubicBezTo>
                      <a:cubicBezTo>
                        <a:pt x="83" y="55"/>
                        <a:pt x="92" y="19"/>
                        <a:pt x="105" y="10"/>
                      </a:cubicBezTo>
                      <a:cubicBezTo>
                        <a:pt x="122" y="0"/>
                        <a:pt x="144" y="19"/>
                        <a:pt x="144" y="19"/>
                      </a:cubicBezTo>
                      <a:cubicBezTo>
                        <a:pt x="144" y="19"/>
                        <a:pt x="155" y="46"/>
                        <a:pt x="147" y="173"/>
                      </a:cubicBezTo>
                      <a:cubicBezTo>
                        <a:pt x="142" y="258"/>
                        <a:pt x="133" y="294"/>
                        <a:pt x="93" y="288"/>
                      </a:cubicBezTo>
                      <a:cubicBezTo>
                        <a:pt x="55" y="282"/>
                        <a:pt x="8" y="274"/>
                        <a:pt x="8" y="274"/>
                      </a:cubicBezTo>
                      <a:cubicBezTo>
                        <a:pt x="0" y="229"/>
                        <a:pt x="0" y="229"/>
                        <a:pt x="0" y="229"/>
                      </a:cubicBezTo>
                      <a:lnTo>
                        <a:pt x="74" y="227"/>
                      </a:ln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1" name="Google Shape;8841;p523">
                  <a:extLst>
                    <a:ext uri="{FF2B5EF4-FFF2-40B4-BE49-F238E27FC236}">
                      <a16:creationId xmlns:a16="http://schemas.microsoft.com/office/drawing/2014/main" id="{22F2E77C-258A-0185-74D7-D1DD909648D9}"/>
                    </a:ext>
                  </a:extLst>
                </p:cNvPr>
                <p:cNvSpPr/>
                <p:nvPr/>
              </p:nvSpPr>
              <p:spPr>
                <a:xfrm>
                  <a:off x="5406602" y="3344831"/>
                  <a:ext cx="754327" cy="41908"/>
                </a:xfrm>
                <a:custGeom>
                  <a:avLst/>
                  <a:gdLst/>
                  <a:ahLst/>
                  <a:cxnLst/>
                  <a:rect l="l" t="t" r="r" b="b"/>
                  <a:pathLst>
                    <a:path w="354" h="20" extrusionOk="0">
                      <a:moveTo>
                        <a:pt x="354" y="9"/>
                      </a:moveTo>
                      <a:cubicBezTo>
                        <a:pt x="354" y="9"/>
                        <a:pt x="354" y="9"/>
                        <a:pt x="354" y="9"/>
                      </a:cubicBezTo>
                      <a:cubicBezTo>
                        <a:pt x="354" y="0"/>
                        <a:pt x="354" y="0"/>
                        <a:pt x="354" y="0"/>
                      </a:cubicBezTo>
                      <a:cubicBezTo>
                        <a:pt x="0" y="0"/>
                        <a:pt x="0" y="0"/>
                        <a:pt x="0" y="0"/>
                      </a:cubicBezTo>
                      <a:cubicBezTo>
                        <a:pt x="0" y="9"/>
                        <a:pt x="0" y="9"/>
                        <a:pt x="0" y="9"/>
                      </a:cubicBezTo>
                      <a:cubicBezTo>
                        <a:pt x="0" y="9"/>
                        <a:pt x="0" y="9"/>
                        <a:pt x="0" y="9"/>
                      </a:cubicBezTo>
                      <a:cubicBezTo>
                        <a:pt x="0" y="11"/>
                        <a:pt x="0" y="11"/>
                        <a:pt x="0" y="11"/>
                      </a:cubicBezTo>
                      <a:cubicBezTo>
                        <a:pt x="5" y="18"/>
                        <a:pt x="13" y="20"/>
                        <a:pt x="23" y="20"/>
                      </a:cubicBezTo>
                      <a:cubicBezTo>
                        <a:pt x="331" y="20"/>
                        <a:pt x="331" y="20"/>
                        <a:pt x="331" y="20"/>
                      </a:cubicBezTo>
                      <a:cubicBezTo>
                        <a:pt x="341" y="20"/>
                        <a:pt x="349" y="18"/>
                        <a:pt x="353" y="11"/>
                      </a:cubicBezTo>
                      <a:lnTo>
                        <a:pt x="354" y="9"/>
                      </a:lnTo>
                      <a:close/>
                    </a:path>
                  </a:pathLst>
                </a:custGeom>
                <a:solidFill>
                  <a:srgbClr val="D0DEE6"/>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2" name="Google Shape;8842;p523">
                  <a:extLst>
                    <a:ext uri="{FF2B5EF4-FFF2-40B4-BE49-F238E27FC236}">
                      <a16:creationId xmlns:a16="http://schemas.microsoft.com/office/drawing/2014/main" id="{517B9637-5E52-BEBC-A2FA-D71D638D9B58}"/>
                    </a:ext>
                  </a:extLst>
                </p:cNvPr>
                <p:cNvSpPr/>
                <p:nvPr/>
              </p:nvSpPr>
              <p:spPr>
                <a:xfrm>
                  <a:off x="5980067" y="3353653"/>
                  <a:ext cx="174246" cy="26468"/>
                </a:xfrm>
                <a:custGeom>
                  <a:avLst/>
                  <a:gdLst/>
                  <a:ahLst/>
                  <a:cxnLst/>
                  <a:rect l="l" t="t" r="r" b="b"/>
                  <a:pathLst>
                    <a:path w="82" h="13" extrusionOk="0">
                      <a:moveTo>
                        <a:pt x="0" y="7"/>
                      </a:moveTo>
                      <a:cubicBezTo>
                        <a:pt x="0" y="7"/>
                        <a:pt x="0" y="7"/>
                        <a:pt x="0" y="7"/>
                      </a:cubicBezTo>
                      <a:cubicBezTo>
                        <a:pt x="1" y="8"/>
                        <a:pt x="1" y="8"/>
                        <a:pt x="1" y="8"/>
                      </a:cubicBezTo>
                      <a:cubicBezTo>
                        <a:pt x="2" y="10"/>
                        <a:pt x="4" y="12"/>
                        <a:pt x="6" y="13"/>
                      </a:cubicBezTo>
                      <a:cubicBezTo>
                        <a:pt x="60" y="13"/>
                        <a:pt x="60" y="13"/>
                        <a:pt x="60" y="13"/>
                      </a:cubicBezTo>
                      <a:cubicBezTo>
                        <a:pt x="69" y="13"/>
                        <a:pt x="77" y="12"/>
                        <a:pt x="81" y="6"/>
                      </a:cubicBezTo>
                      <a:cubicBezTo>
                        <a:pt x="82" y="4"/>
                        <a:pt x="82" y="4"/>
                        <a:pt x="82" y="4"/>
                      </a:cubicBezTo>
                      <a:cubicBezTo>
                        <a:pt x="82" y="4"/>
                        <a:pt x="82" y="4"/>
                        <a:pt x="82" y="4"/>
                      </a:cubicBezTo>
                      <a:cubicBezTo>
                        <a:pt x="82" y="0"/>
                        <a:pt x="82" y="0"/>
                        <a:pt x="82" y="0"/>
                      </a:cubicBezTo>
                      <a:cubicBezTo>
                        <a:pt x="0" y="0"/>
                        <a:pt x="0" y="0"/>
                        <a:pt x="0" y="0"/>
                      </a:cubicBezTo>
                      <a:lnTo>
                        <a:pt x="0" y="7"/>
                      </a:ln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3" name="Google Shape;8843;p523">
                  <a:extLst>
                    <a:ext uri="{FF2B5EF4-FFF2-40B4-BE49-F238E27FC236}">
                      <a16:creationId xmlns:a16="http://schemas.microsoft.com/office/drawing/2014/main" id="{5556A33C-B22A-5BDA-472E-C9C5FAAE3190}"/>
                    </a:ext>
                  </a:extLst>
                </p:cNvPr>
                <p:cNvSpPr/>
                <p:nvPr/>
              </p:nvSpPr>
              <p:spPr>
                <a:xfrm>
                  <a:off x="5499239" y="3349242"/>
                  <a:ext cx="377400" cy="11100"/>
                </a:xfrm>
                <a:prstGeom prst="rect">
                  <a:avLst/>
                </a:pr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4" name="Google Shape;8844;p523">
                  <a:extLst>
                    <a:ext uri="{FF2B5EF4-FFF2-40B4-BE49-F238E27FC236}">
                      <a16:creationId xmlns:a16="http://schemas.microsoft.com/office/drawing/2014/main" id="{35CDBEF1-A5A1-6695-1C4C-D9B320D6401E}"/>
                    </a:ext>
                  </a:extLst>
                </p:cNvPr>
                <p:cNvSpPr/>
                <p:nvPr/>
              </p:nvSpPr>
              <p:spPr>
                <a:xfrm>
                  <a:off x="5307348" y="2956638"/>
                  <a:ext cx="668308" cy="388193"/>
                </a:xfrm>
                <a:custGeom>
                  <a:avLst/>
                  <a:gdLst/>
                  <a:ahLst/>
                  <a:cxnLst/>
                  <a:rect l="l" t="t" r="r" b="b"/>
                  <a:pathLst>
                    <a:path w="313" h="182" extrusionOk="0">
                      <a:moveTo>
                        <a:pt x="313" y="182"/>
                      </a:moveTo>
                      <a:cubicBezTo>
                        <a:pt x="267" y="8"/>
                        <a:pt x="267" y="8"/>
                        <a:pt x="267" y="8"/>
                      </a:cubicBezTo>
                      <a:cubicBezTo>
                        <a:pt x="266" y="3"/>
                        <a:pt x="261" y="0"/>
                        <a:pt x="256" y="0"/>
                      </a:cubicBezTo>
                      <a:cubicBezTo>
                        <a:pt x="7" y="0"/>
                        <a:pt x="7" y="0"/>
                        <a:pt x="7" y="0"/>
                      </a:cubicBezTo>
                      <a:cubicBezTo>
                        <a:pt x="3" y="0"/>
                        <a:pt x="0" y="3"/>
                        <a:pt x="1" y="8"/>
                      </a:cubicBezTo>
                      <a:cubicBezTo>
                        <a:pt x="47" y="182"/>
                        <a:pt x="47" y="182"/>
                        <a:pt x="47" y="182"/>
                      </a:cubicBezTo>
                      <a:lnTo>
                        <a:pt x="313" y="182"/>
                      </a:lnTo>
                      <a:close/>
                    </a:path>
                  </a:pathLst>
                </a:custGeom>
                <a:solidFill>
                  <a:srgbClr val="D7DFE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5" name="Google Shape;8845;p523">
                  <a:extLst>
                    <a:ext uri="{FF2B5EF4-FFF2-40B4-BE49-F238E27FC236}">
                      <a16:creationId xmlns:a16="http://schemas.microsoft.com/office/drawing/2014/main" id="{7F4F7983-828E-F14B-76F0-0511898779B2}"/>
                    </a:ext>
                  </a:extLst>
                </p:cNvPr>
                <p:cNvSpPr/>
                <p:nvPr/>
              </p:nvSpPr>
              <p:spPr>
                <a:xfrm>
                  <a:off x="5602903" y="3115444"/>
                  <a:ext cx="77198" cy="68376"/>
                </a:xfrm>
                <a:custGeom>
                  <a:avLst/>
                  <a:gdLst/>
                  <a:ahLst/>
                  <a:cxnLst/>
                  <a:rect l="l" t="t" r="r" b="b"/>
                  <a:pathLst>
                    <a:path w="36" h="32" extrusionOk="0">
                      <a:moveTo>
                        <a:pt x="34" y="16"/>
                      </a:moveTo>
                      <a:cubicBezTo>
                        <a:pt x="36" y="25"/>
                        <a:pt x="31" y="32"/>
                        <a:pt x="22" y="32"/>
                      </a:cubicBezTo>
                      <a:cubicBezTo>
                        <a:pt x="13" y="32"/>
                        <a:pt x="4" y="25"/>
                        <a:pt x="2" y="16"/>
                      </a:cubicBezTo>
                      <a:cubicBezTo>
                        <a:pt x="0" y="7"/>
                        <a:pt x="5" y="0"/>
                        <a:pt x="14" y="0"/>
                      </a:cubicBezTo>
                      <a:cubicBezTo>
                        <a:pt x="23" y="0"/>
                        <a:pt x="32" y="7"/>
                        <a:pt x="34" y="16"/>
                      </a:cubicBez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6" name="Google Shape;8846;p523">
                  <a:extLst>
                    <a:ext uri="{FF2B5EF4-FFF2-40B4-BE49-F238E27FC236}">
                      <a16:creationId xmlns:a16="http://schemas.microsoft.com/office/drawing/2014/main" id="{7E4AF75E-6E00-8A8C-004E-3471ECDFEB3D}"/>
                    </a:ext>
                  </a:extLst>
                </p:cNvPr>
                <p:cNvSpPr/>
                <p:nvPr/>
              </p:nvSpPr>
              <p:spPr>
                <a:xfrm>
                  <a:off x="4222175" y="3424234"/>
                  <a:ext cx="240415" cy="1237365"/>
                </a:xfrm>
                <a:custGeom>
                  <a:avLst/>
                  <a:gdLst/>
                  <a:ahLst/>
                  <a:cxnLst/>
                  <a:rect l="l" t="t" r="r" b="b"/>
                  <a:pathLst>
                    <a:path w="109" h="561" extrusionOk="0">
                      <a:moveTo>
                        <a:pt x="34" y="561"/>
                      </a:moveTo>
                      <a:lnTo>
                        <a:pt x="0" y="561"/>
                      </a:lnTo>
                      <a:lnTo>
                        <a:pt x="58" y="0"/>
                      </a:lnTo>
                      <a:lnTo>
                        <a:pt x="109" y="0"/>
                      </a:lnTo>
                      <a:lnTo>
                        <a:pt x="34"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7" name="Google Shape;8847;p523">
                  <a:extLst>
                    <a:ext uri="{FF2B5EF4-FFF2-40B4-BE49-F238E27FC236}">
                      <a16:creationId xmlns:a16="http://schemas.microsoft.com/office/drawing/2014/main" id="{7D9033FB-1399-1A1E-DDD2-7E51A56771BB}"/>
                    </a:ext>
                  </a:extLst>
                </p:cNvPr>
                <p:cNvSpPr/>
                <p:nvPr/>
              </p:nvSpPr>
              <p:spPr>
                <a:xfrm>
                  <a:off x="4347897" y="3424234"/>
                  <a:ext cx="105870" cy="434513"/>
                </a:xfrm>
                <a:custGeom>
                  <a:avLst/>
                  <a:gdLst/>
                  <a:ahLst/>
                  <a:cxnLst/>
                  <a:rect l="l" t="t" r="r" b="b"/>
                  <a:pathLst>
                    <a:path w="48" h="197" extrusionOk="0">
                      <a:moveTo>
                        <a:pt x="48" y="26"/>
                      </a:moveTo>
                      <a:lnTo>
                        <a:pt x="26" y="197"/>
                      </a:lnTo>
                      <a:lnTo>
                        <a:pt x="0" y="13"/>
                      </a:lnTo>
                      <a:lnTo>
                        <a:pt x="1" y="0"/>
                      </a:lnTo>
                      <a:lnTo>
                        <a:pt x="45" y="0"/>
                      </a:lnTo>
                      <a:lnTo>
                        <a:pt x="48"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8" name="Google Shape;8848;p523">
                  <a:extLst>
                    <a:ext uri="{FF2B5EF4-FFF2-40B4-BE49-F238E27FC236}">
                      <a16:creationId xmlns:a16="http://schemas.microsoft.com/office/drawing/2014/main" id="{714F86A6-FD9D-A887-232F-1076AC7098B5}"/>
                    </a:ext>
                  </a:extLst>
                </p:cNvPr>
                <p:cNvSpPr/>
                <p:nvPr/>
              </p:nvSpPr>
              <p:spPr>
                <a:xfrm>
                  <a:off x="5256619" y="3424234"/>
                  <a:ext cx="240415" cy="1237365"/>
                </a:xfrm>
                <a:custGeom>
                  <a:avLst/>
                  <a:gdLst/>
                  <a:ahLst/>
                  <a:cxnLst/>
                  <a:rect l="l" t="t" r="r" b="b"/>
                  <a:pathLst>
                    <a:path w="109" h="561" extrusionOk="0">
                      <a:moveTo>
                        <a:pt x="36" y="561"/>
                      </a:moveTo>
                      <a:lnTo>
                        <a:pt x="0" y="561"/>
                      </a:lnTo>
                      <a:lnTo>
                        <a:pt x="58" y="0"/>
                      </a:lnTo>
                      <a:lnTo>
                        <a:pt x="109" y="0"/>
                      </a:lnTo>
                      <a:lnTo>
                        <a:pt x="36"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29" name="Google Shape;8849;p523">
                  <a:extLst>
                    <a:ext uri="{FF2B5EF4-FFF2-40B4-BE49-F238E27FC236}">
                      <a16:creationId xmlns:a16="http://schemas.microsoft.com/office/drawing/2014/main" id="{4770BB9E-BA8E-A80C-CAB8-67237BFC7790}"/>
                    </a:ext>
                  </a:extLst>
                </p:cNvPr>
                <p:cNvSpPr/>
                <p:nvPr/>
              </p:nvSpPr>
              <p:spPr>
                <a:xfrm>
                  <a:off x="5382340" y="3424234"/>
                  <a:ext cx="108077" cy="434513"/>
                </a:xfrm>
                <a:custGeom>
                  <a:avLst/>
                  <a:gdLst/>
                  <a:ahLst/>
                  <a:cxnLst/>
                  <a:rect l="l" t="t" r="r" b="b"/>
                  <a:pathLst>
                    <a:path w="49" h="197" extrusionOk="0">
                      <a:moveTo>
                        <a:pt x="49" y="26"/>
                      </a:moveTo>
                      <a:lnTo>
                        <a:pt x="26" y="197"/>
                      </a:lnTo>
                      <a:lnTo>
                        <a:pt x="0" y="13"/>
                      </a:lnTo>
                      <a:lnTo>
                        <a:pt x="1" y="0"/>
                      </a:lnTo>
                      <a:lnTo>
                        <a:pt x="46" y="0"/>
                      </a:lnTo>
                      <a:lnTo>
                        <a:pt x="49"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0" name="Google Shape;8850;p523">
                  <a:extLst>
                    <a:ext uri="{FF2B5EF4-FFF2-40B4-BE49-F238E27FC236}">
                      <a16:creationId xmlns:a16="http://schemas.microsoft.com/office/drawing/2014/main" id="{643373D8-0EF5-61DE-8E47-78EED3E399F4}"/>
                    </a:ext>
                  </a:extLst>
                </p:cNvPr>
                <p:cNvSpPr/>
                <p:nvPr/>
              </p:nvSpPr>
              <p:spPr>
                <a:xfrm>
                  <a:off x="5986684" y="3424234"/>
                  <a:ext cx="238209" cy="1237365"/>
                </a:xfrm>
                <a:custGeom>
                  <a:avLst/>
                  <a:gdLst/>
                  <a:ahLst/>
                  <a:cxnLst/>
                  <a:rect l="l" t="t" r="r" b="b"/>
                  <a:pathLst>
                    <a:path w="108" h="561" extrusionOk="0">
                      <a:moveTo>
                        <a:pt x="73" y="561"/>
                      </a:moveTo>
                      <a:lnTo>
                        <a:pt x="108" y="561"/>
                      </a:lnTo>
                      <a:lnTo>
                        <a:pt x="50" y="0"/>
                      </a:lnTo>
                      <a:lnTo>
                        <a:pt x="0" y="0"/>
                      </a:lnTo>
                      <a:lnTo>
                        <a:pt x="73" y="561"/>
                      </a:lnTo>
                      <a:close/>
                    </a:path>
                  </a:pathLst>
                </a:cu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1" name="Google Shape;8851;p523">
                  <a:extLst>
                    <a:ext uri="{FF2B5EF4-FFF2-40B4-BE49-F238E27FC236}">
                      <a16:creationId xmlns:a16="http://schemas.microsoft.com/office/drawing/2014/main" id="{0434EBEB-4553-5788-0684-82B8AF32C7A0}"/>
                    </a:ext>
                  </a:extLst>
                </p:cNvPr>
                <p:cNvSpPr/>
                <p:nvPr/>
              </p:nvSpPr>
              <p:spPr>
                <a:xfrm>
                  <a:off x="5993301" y="3424234"/>
                  <a:ext cx="149983" cy="441129"/>
                </a:xfrm>
                <a:custGeom>
                  <a:avLst/>
                  <a:gdLst/>
                  <a:ahLst/>
                  <a:cxnLst/>
                  <a:rect l="l" t="t" r="r" b="b"/>
                  <a:pathLst>
                    <a:path w="68" h="200" extrusionOk="0">
                      <a:moveTo>
                        <a:pt x="0" y="26"/>
                      </a:moveTo>
                      <a:lnTo>
                        <a:pt x="68" y="200"/>
                      </a:lnTo>
                      <a:lnTo>
                        <a:pt x="49" y="13"/>
                      </a:lnTo>
                      <a:lnTo>
                        <a:pt x="47" y="0"/>
                      </a:lnTo>
                      <a:lnTo>
                        <a:pt x="2" y="0"/>
                      </a:lnTo>
                      <a:lnTo>
                        <a:pt x="0" y="26"/>
                      </a:lnTo>
                      <a:close/>
                    </a:path>
                  </a:pathLst>
                </a:cu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2" name="Google Shape;8852;p523">
                  <a:extLst>
                    <a:ext uri="{FF2B5EF4-FFF2-40B4-BE49-F238E27FC236}">
                      <a16:creationId xmlns:a16="http://schemas.microsoft.com/office/drawing/2014/main" id="{3354CD97-6724-371B-17B9-D2FA0EFC7A83}"/>
                    </a:ext>
                  </a:extLst>
                </p:cNvPr>
                <p:cNvSpPr/>
                <p:nvPr/>
              </p:nvSpPr>
              <p:spPr>
                <a:xfrm>
                  <a:off x="5272058" y="3384532"/>
                  <a:ext cx="933000" cy="72900"/>
                </a:xfrm>
                <a:prstGeom prst="rect">
                  <a:avLst/>
                </a:prstGeom>
                <a:solidFill>
                  <a:srgbClr val="2D2D2D"/>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3" name="Google Shape;8853;p523">
                  <a:extLst>
                    <a:ext uri="{FF2B5EF4-FFF2-40B4-BE49-F238E27FC236}">
                      <a16:creationId xmlns:a16="http://schemas.microsoft.com/office/drawing/2014/main" id="{39594913-BB50-19AE-F867-A05D0B237115}"/>
                    </a:ext>
                  </a:extLst>
                </p:cNvPr>
                <p:cNvSpPr/>
                <p:nvPr/>
              </p:nvSpPr>
              <p:spPr>
                <a:xfrm>
                  <a:off x="4257465" y="3384532"/>
                  <a:ext cx="1058700" cy="72900"/>
                </a:xfrm>
                <a:prstGeom prst="rect">
                  <a:avLst/>
                </a:prstGeom>
                <a:solidFill>
                  <a:srgbClr val="41404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4" name="Google Shape;8854;p523">
                  <a:extLst>
                    <a:ext uri="{FF2B5EF4-FFF2-40B4-BE49-F238E27FC236}">
                      <a16:creationId xmlns:a16="http://schemas.microsoft.com/office/drawing/2014/main" id="{1DEB346A-DDF9-AAA1-15AD-BF0FF8D2AB18}"/>
                    </a:ext>
                  </a:extLst>
                </p:cNvPr>
                <p:cNvSpPr/>
                <p:nvPr/>
              </p:nvSpPr>
              <p:spPr>
                <a:xfrm>
                  <a:off x="4583899" y="3349242"/>
                  <a:ext cx="584493" cy="39702"/>
                </a:xfrm>
                <a:custGeom>
                  <a:avLst/>
                  <a:gdLst/>
                  <a:ahLst/>
                  <a:cxnLst/>
                  <a:rect l="l" t="t" r="r" b="b"/>
                  <a:pathLst>
                    <a:path w="274" h="19" extrusionOk="0">
                      <a:moveTo>
                        <a:pt x="274" y="9"/>
                      </a:moveTo>
                      <a:cubicBezTo>
                        <a:pt x="274" y="8"/>
                        <a:pt x="274" y="8"/>
                        <a:pt x="274" y="8"/>
                      </a:cubicBezTo>
                      <a:cubicBezTo>
                        <a:pt x="274" y="0"/>
                        <a:pt x="274" y="0"/>
                        <a:pt x="274" y="0"/>
                      </a:cubicBezTo>
                      <a:cubicBezTo>
                        <a:pt x="0" y="0"/>
                        <a:pt x="0" y="0"/>
                        <a:pt x="0" y="0"/>
                      </a:cubicBezTo>
                      <a:cubicBezTo>
                        <a:pt x="0" y="8"/>
                        <a:pt x="0" y="8"/>
                        <a:pt x="0" y="8"/>
                      </a:cubicBezTo>
                      <a:cubicBezTo>
                        <a:pt x="0" y="9"/>
                        <a:pt x="0" y="9"/>
                        <a:pt x="0" y="9"/>
                      </a:cubicBezTo>
                      <a:cubicBezTo>
                        <a:pt x="1" y="10"/>
                        <a:pt x="1" y="10"/>
                        <a:pt x="1" y="10"/>
                      </a:cubicBezTo>
                      <a:cubicBezTo>
                        <a:pt x="6" y="18"/>
                        <a:pt x="14" y="19"/>
                        <a:pt x="24" y="19"/>
                      </a:cubicBezTo>
                      <a:cubicBezTo>
                        <a:pt x="251" y="19"/>
                        <a:pt x="251" y="19"/>
                        <a:pt x="251" y="19"/>
                      </a:cubicBezTo>
                      <a:cubicBezTo>
                        <a:pt x="260" y="19"/>
                        <a:pt x="268" y="18"/>
                        <a:pt x="273" y="10"/>
                      </a:cubicBezTo>
                      <a:lnTo>
                        <a:pt x="274" y="9"/>
                      </a:ln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5" name="Google Shape;8855;p523">
                  <a:extLst>
                    <a:ext uri="{FF2B5EF4-FFF2-40B4-BE49-F238E27FC236}">
                      <a16:creationId xmlns:a16="http://schemas.microsoft.com/office/drawing/2014/main" id="{32FF6920-6937-67CF-F082-4E55241748F7}"/>
                    </a:ext>
                  </a:extLst>
                </p:cNvPr>
                <p:cNvSpPr/>
                <p:nvPr/>
              </p:nvSpPr>
              <p:spPr>
                <a:xfrm>
                  <a:off x="4683154" y="3353653"/>
                  <a:ext cx="386100" cy="11100"/>
                </a:xfrm>
                <a:prstGeom prst="rect">
                  <a:avLst/>
                </a:prstGeom>
                <a:solidFill>
                  <a:srgbClr val="879BA6"/>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6" name="Google Shape;8856;p523">
                  <a:extLst>
                    <a:ext uri="{FF2B5EF4-FFF2-40B4-BE49-F238E27FC236}">
                      <a16:creationId xmlns:a16="http://schemas.microsoft.com/office/drawing/2014/main" id="{42B323DE-BFC4-E7C9-B864-BF3A9C789B66}"/>
                    </a:ext>
                  </a:extLst>
                </p:cNvPr>
                <p:cNvSpPr/>
                <p:nvPr/>
              </p:nvSpPr>
              <p:spPr>
                <a:xfrm>
                  <a:off x="4586106" y="2950020"/>
                  <a:ext cx="584493" cy="399222"/>
                </a:xfrm>
                <a:custGeom>
                  <a:avLst/>
                  <a:gdLst/>
                  <a:ahLst/>
                  <a:cxnLst/>
                  <a:rect l="l" t="t" r="r" b="b"/>
                  <a:pathLst>
                    <a:path w="274" h="187" extrusionOk="0">
                      <a:moveTo>
                        <a:pt x="273" y="187"/>
                      </a:moveTo>
                      <a:cubicBezTo>
                        <a:pt x="274" y="8"/>
                        <a:pt x="274" y="8"/>
                        <a:pt x="274" y="8"/>
                      </a:cubicBezTo>
                      <a:cubicBezTo>
                        <a:pt x="274" y="3"/>
                        <a:pt x="270" y="0"/>
                        <a:pt x="265" y="0"/>
                      </a:cubicBezTo>
                      <a:cubicBezTo>
                        <a:pt x="9" y="0"/>
                        <a:pt x="9" y="0"/>
                        <a:pt x="9" y="0"/>
                      </a:cubicBezTo>
                      <a:cubicBezTo>
                        <a:pt x="4" y="0"/>
                        <a:pt x="0" y="3"/>
                        <a:pt x="0" y="8"/>
                      </a:cubicBezTo>
                      <a:cubicBezTo>
                        <a:pt x="0" y="187"/>
                        <a:pt x="0" y="187"/>
                        <a:pt x="0" y="187"/>
                      </a:cubicBezTo>
                      <a:lnTo>
                        <a:pt x="273" y="187"/>
                      </a:lnTo>
                      <a:close/>
                    </a:path>
                  </a:pathLst>
                </a:custGeom>
                <a:solidFill>
                  <a:srgbClr val="E4EEF3"/>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sp>
              <p:nvSpPr>
                <p:cNvPr id="137" name="Google Shape;8857;p523">
                  <a:extLst>
                    <a:ext uri="{FF2B5EF4-FFF2-40B4-BE49-F238E27FC236}">
                      <a16:creationId xmlns:a16="http://schemas.microsoft.com/office/drawing/2014/main" id="{572958C3-C723-6118-C31A-CE2C651A4E85}"/>
                    </a:ext>
                  </a:extLst>
                </p:cNvPr>
                <p:cNvSpPr/>
                <p:nvPr/>
              </p:nvSpPr>
              <p:spPr>
                <a:xfrm>
                  <a:off x="4841959" y="3113238"/>
                  <a:ext cx="70580" cy="70581"/>
                </a:xfrm>
                <a:custGeom>
                  <a:avLst/>
                  <a:gdLst/>
                  <a:ahLst/>
                  <a:cxnLst/>
                  <a:rect l="l" t="t" r="r" b="b"/>
                  <a:pathLst>
                    <a:path w="33" h="33" extrusionOk="0">
                      <a:moveTo>
                        <a:pt x="33" y="16"/>
                      </a:moveTo>
                      <a:cubicBezTo>
                        <a:pt x="33" y="26"/>
                        <a:pt x="26" y="33"/>
                        <a:pt x="17" y="33"/>
                      </a:cubicBezTo>
                      <a:cubicBezTo>
                        <a:pt x="7" y="33"/>
                        <a:pt x="0" y="26"/>
                        <a:pt x="0" y="16"/>
                      </a:cubicBezTo>
                      <a:cubicBezTo>
                        <a:pt x="0" y="7"/>
                        <a:pt x="8" y="0"/>
                        <a:pt x="17" y="0"/>
                      </a:cubicBezTo>
                      <a:cubicBezTo>
                        <a:pt x="26" y="0"/>
                        <a:pt x="33" y="7"/>
                        <a:pt x="33" y="16"/>
                      </a:cubicBezTo>
                      <a:close/>
                    </a:path>
                  </a:pathLst>
                </a:custGeom>
                <a:solidFill>
                  <a:srgbClr val="B6C2C9"/>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rgbClr val="000000"/>
                    </a:solidFill>
                    <a:latin typeface="Calibri"/>
                    <a:ea typeface="Calibri"/>
                    <a:cs typeface="Calibri"/>
                    <a:sym typeface="Calibri"/>
                  </a:endParaRPr>
                </a:p>
              </p:txBody>
            </p:sp>
          </p:grpSp>
          <p:sp>
            <p:nvSpPr>
              <p:cNvPr id="145" name="Teardrop 144">
                <a:extLst>
                  <a:ext uri="{FF2B5EF4-FFF2-40B4-BE49-F238E27FC236}">
                    <a16:creationId xmlns:a16="http://schemas.microsoft.com/office/drawing/2014/main" id="{7FCEB11B-870F-D303-D62D-5FD1DB4CC20B}"/>
                  </a:ext>
                </a:extLst>
              </p:cNvPr>
              <p:cNvSpPr/>
              <p:nvPr/>
            </p:nvSpPr>
            <p:spPr>
              <a:xfrm rot="2155595">
                <a:off x="1583078" y="5036894"/>
                <a:ext cx="934278" cy="914731"/>
              </a:xfrm>
              <a:prstGeom prst="teardrop">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6" name="Picture 4">
                <a:extLst>
                  <a:ext uri="{FF2B5EF4-FFF2-40B4-BE49-F238E27FC236}">
                    <a16:creationId xmlns:a16="http://schemas.microsoft.com/office/drawing/2014/main" id="{71D451A1-5E10-F741-CD96-0682D9E33F60}"/>
                  </a:ext>
                </a:extLst>
              </p:cNvPr>
              <p:cNvPicPr>
                <a:picLocks noChangeAspect="1" noChangeArrowheads="1"/>
              </p:cNvPicPr>
              <p:nvPr/>
            </p:nvPicPr>
            <p:blipFill>
              <a:blip r:embed="rId4"/>
              <a:srcRect/>
              <a:stretch/>
            </p:blipFill>
            <p:spPr bwMode="auto">
              <a:xfrm>
                <a:off x="1664176" y="5195159"/>
                <a:ext cx="241702" cy="325048"/>
              </a:xfrm>
              <a:prstGeom prst="rect">
                <a:avLst/>
              </a:prstGeom>
              <a:noFill/>
              <a:extLst>
                <a:ext uri="{909E8E84-426E-40DD-AFC4-6F175D3DCCD1}">
                  <a14:hiddenFill xmlns:a14="http://schemas.microsoft.com/office/drawing/2010/main">
                    <a:solidFill>
                      <a:srgbClr val="FFFFFF"/>
                    </a:solidFill>
                  </a14:hiddenFill>
                </a:ext>
              </a:extLst>
            </p:spPr>
          </p:pic>
          <p:pic>
            <p:nvPicPr>
              <p:cNvPr id="147" name="Picture 4">
                <a:extLst>
                  <a:ext uri="{FF2B5EF4-FFF2-40B4-BE49-F238E27FC236}">
                    <a16:creationId xmlns:a16="http://schemas.microsoft.com/office/drawing/2014/main" id="{A8F19E09-8A2B-D873-5A3A-BCB765ABBAE9}"/>
                  </a:ext>
                </a:extLst>
              </p:cNvPr>
              <p:cNvPicPr>
                <a:picLocks noChangeAspect="1" noChangeArrowheads="1"/>
              </p:cNvPicPr>
              <p:nvPr/>
            </p:nvPicPr>
            <p:blipFill>
              <a:blip r:embed="rId4"/>
              <a:srcRect/>
              <a:stretch/>
            </p:blipFill>
            <p:spPr bwMode="auto">
              <a:xfrm>
                <a:off x="2191674" y="5416049"/>
                <a:ext cx="241702" cy="325048"/>
              </a:xfrm>
              <a:prstGeom prst="rect">
                <a:avLst/>
              </a:prstGeom>
              <a:noFill/>
              <a:extLst>
                <a:ext uri="{909E8E84-426E-40DD-AFC4-6F175D3DCCD1}">
                  <a14:hiddenFill xmlns:a14="http://schemas.microsoft.com/office/drawing/2010/main">
                    <a:solidFill>
                      <a:srgbClr val="FFFFFF"/>
                    </a:solidFill>
                  </a14:hiddenFill>
                </a:ext>
              </a:extLst>
            </p:spPr>
          </p:pic>
          <p:pic>
            <p:nvPicPr>
              <p:cNvPr id="149" name="Picture 2">
                <a:extLst>
                  <a:ext uri="{FF2B5EF4-FFF2-40B4-BE49-F238E27FC236}">
                    <a16:creationId xmlns:a16="http://schemas.microsoft.com/office/drawing/2014/main" id="{983B0CE4-9EE5-355E-D31E-3EE2DA86C134}"/>
                  </a:ext>
                </a:extLst>
              </p:cNvPr>
              <p:cNvPicPr>
                <a:picLocks noChangeAspect="1" noChangeArrowheads="1"/>
              </p:cNvPicPr>
              <p:nvPr/>
            </p:nvPicPr>
            <p:blipFill>
              <a:blip r:embed="rId3"/>
              <a:srcRect/>
              <a:stretch/>
            </p:blipFill>
            <p:spPr bwMode="auto">
              <a:xfrm>
                <a:off x="1850630" y="5489510"/>
                <a:ext cx="231171" cy="348784"/>
              </a:xfrm>
              <a:prstGeom prst="rect">
                <a:avLst/>
              </a:prstGeom>
              <a:noFill/>
              <a:extLst>
                <a:ext uri="{909E8E84-426E-40DD-AFC4-6F175D3DCCD1}">
                  <a14:hiddenFill xmlns:a14="http://schemas.microsoft.com/office/drawing/2010/main">
                    <a:solidFill>
                      <a:srgbClr val="FFFFFF"/>
                    </a:solidFill>
                  </a14:hiddenFill>
                </a:ext>
              </a:extLst>
            </p:spPr>
          </p:pic>
          <p:pic>
            <p:nvPicPr>
              <p:cNvPr id="150" name="Picture 6">
                <a:extLst>
                  <a:ext uri="{FF2B5EF4-FFF2-40B4-BE49-F238E27FC236}">
                    <a16:creationId xmlns:a16="http://schemas.microsoft.com/office/drawing/2014/main" id="{CD37061B-5A7A-CE7F-8ADD-A1213EF3660B}"/>
                  </a:ext>
                </a:extLst>
              </p:cNvPr>
              <p:cNvPicPr>
                <a:picLocks noChangeAspect="1" noChangeArrowheads="1"/>
              </p:cNvPicPr>
              <p:nvPr/>
            </p:nvPicPr>
            <p:blipFill>
              <a:blip r:embed="rId6"/>
              <a:srcRect/>
              <a:stretch/>
            </p:blipFill>
            <p:spPr bwMode="auto">
              <a:xfrm>
                <a:off x="1975524" y="5128964"/>
                <a:ext cx="230150" cy="32301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5" name="Group 164">
              <a:extLst>
                <a:ext uri="{FF2B5EF4-FFF2-40B4-BE49-F238E27FC236}">
                  <a16:creationId xmlns:a16="http://schemas.microsoft.com/office/drawing/2014/main" id="{C71DE72A-3FFB-A0D7-151F-1217166FD652}"/>
                </a:ext>
              </a:extLst>
            </p:cNvPr>
            <p:cNvGrpSpPr/>
            <p:nvPr/>
          </p:nvGrpSpPr>
          <p:grpSpPr>
            <a:xfrm>
              <a:off x="3673372" y="3433889"/>
              <a:ext cx="934278" cy="914731"/>
              <a:chOff x="3673372" y="3433889"/>
              <a:chExt cx="934278" cy="914731"/>
            </a:xfrm>
          </p:grpSpPr>
          <p:sp>
            <p:nvSpPr>
              <p:cNvPr id="155" name="Teardrop 154">
                <a:extLst>
                  <a:ext uri="{FF2B5EF4-FFF2-40B4-BE49-F238E27FC236}">
                    <a16:creationId xmlns:a16="http://schemas.microsoft.com/office/drawing/2014/main" id="{DFDDFDFD-9A7B-B4B2-E25C-73B8691F5F5B}"/>
                  </a:ext>
                </a:extLst>
              </p:cNvPr>
              <p:cNvSpPr/>
              <p:nvPr/>
            </p:nvSpPr>
            <p:spPr>
              <a:xfrm rot="8906649">
                <a:off x="3673372" y="3433889"/>
                <a:ext cx="934278" cy="914731"/>
              </a:xfrm>
              <a:prstGeom prst="teardrop">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1" name="Picture 4">
                <a:extLst>
                  <a:ext uri="{FF2B5EF4-FFF2-40B4-BE49-F238E27FC236}">
                    <a16:creationId xmlns:a16="http://schemas.microsoft.com/office/drawing/2014/main" id="{2A7A9388-13D1-4009-6A35-79CC4501BE22}"/>
                  </a:ext>
                </a:extLst>
              </p:cNvPr>
              <p:cNvPicPr>
                <a:picLocks noChangeAspect="1" noChangeArrowheads="1"/>
              </p:cNvPicPr>
              <p:nvPr/>
            </p:nvPicPr>
            <p:blipFill>
              <a:blip r:embed="rId4"/>
              <a:srcRect/>
              <a:stretch/>
            </p:blipFill>
            <p:spPr bwMode="auto">
              <a:xfrm>
                <a:off x="3775881" y="3641166"/>
                <a:ext cx="241702" cy="325048"/>
              </a:xfrm>
              <a:prstGeom prst="rect">
                <a:avLst/>
              </a:prstGeom>
              <a:noFill/>
              <a:extLst>
                <a:ext uri="{909E8E84-426E-40DD-AFC4-6F175D3DCCD1}">
                  <a14:hiddenFill xmlns:a14="http://schemas.microsoft.com/office/drawing/2010/main">
                    <a:solidFill>
                      <a:srgbClr val="FFFFFF"/>
                    </a:solidFill>
                  </a14:hiddenFill>
                </a:ext>
              </a:extLst>
            </p:spPr>
          </p:pic>
          <p:pic>
            <p:nvPicPr>
              <p:cNvPr id="152" name="Picture 4">
                <a:extLst>
                  <a:ext uri="{FF2B5EF4-FFF2-40B4-BE49-F238E27FC236}">
                    <a16:creationId xmlns:a16="http://schemas.microsoft.com/office/drawing/2014/main" id="{00967721-83D6-A5BB-8430-84F7E4EFCFCE}"/>
                  </a:ext>
                </a:extLst>
              </p:cNvPr>
              <p:cNvPicPr>
                <a:picLocks noChangeAspect="1" noChangeArrowheads="1"/>
              </p:cNvPicPr>
              <p:nvPr/>
            </p:nvPicPr>
            <p:blipFill>
              <a:blip r:embed="rId4"/>
              <a:srcRect/>
              <a:stretch/>
            </p:blipFill>
            <p:spPr bwMode="auto">
              <a:xfrm>
                <a:off x="4303379" y="3862056"/>
                <a:ext cx="241702" cy="325048"/>
              </a:xfrm>
              <a:prstGeom prst="rect">
                <a:avLst/>
              </a:prstGeom>
              <a:noFill/>
              <a:extLst>
                <a:ext uri="{909E8E84-426E-40DD-AFC4-6F175D3DCCD1}">
                  <a14:hiddenFill xmlns:a14="http://schemas.microsoft.com/office/drawing/2010/main">
                    <a:solidFill>
                      <a:srgbClr val="FFFFFF"/>
                    </a:solidFill>
                  </a14:hiddenFill>
                </a:ext>
              </a:extLst>
            </p:spPr>
          </p:pic>
          <p:pic>
            <p:nvPicPr>
              <p:cNvPr id="153" name="Picture 2">
                <a:extLst>
                  <a:ext uri="{FF2B5EF4-FFF2-40B4-BE49-F238E27FC236}">
                    <a16:creationId xmlns:a16="http://schemas.microsoft.com/office/drawing/2014/main" id="{D48A38AD-5CEE-6EEF-48B7-1D14DD1A420C}"/>
                  </a:ext>
                </a:extLst>
              </p:cNvPr>
              <p:cNvPicPr>
                <a:picLocks noChangeAspect="1" noChangeArrowheads="1"/>
              </p:cNvPicPr>
              <p:nvPr/>
            </p:nvPicPr>
            <p:blipFill>
              <a:blip r:embed="rId3"/>
              <a:srcRect/>
              <a:stretch/>
            </p:blipFill>
            <p:spPr bwMode="auto">
              <a:xfrm>
                <a:off x="3962335" y="3935517"/>
                <a:ext cx="231171" cy="348784"/>
              </a:xfrm>
              <a:prstGeom prst="rect">
                <a:avLst/>
              </a:prstGeom>
              <a:noFill/>
              <a:extLst>
                <a:ext uri="{909E8E84-426E-40DD-AFC4-6F175D3DCCD1}">
                  <a14:hiddenFill xmlns:a14="http://schemas.microsoft.com/office/drawing/2010/main">
                    <a:solidFill>
                      <a:srgbClr val="FFFFFF"/>
                    </a:solidFill>
                  </a14:hiddenFill>
                </a:ext>
              </a:extLst>
            </p:spPr>
          </p:pic>
          <p:pic>
            <p:nvPicPr>
              <p:cNvPr id="154" name="Picture 6">
                <a:extLst>
                  <a:ext uri="{FF2B5EF4-FFF2-40B4-BE49-F238E27FC236}">
                    <a16:creationId xmlns:a16="http://schemas.microsoft.com/office/drawing/2014/main" id="{98ED45C8-B734-CBEB-A787-30D7431F0EE0}"/>
                  </a:ext>
                </a:extLst>
              </p:cNvPr>
              <p:cNvPicPr>
                <a:picLocks noChangeAspect="1" noChangeArrowheads="1"/>
              </p:cNvPicPr>
              <p:nvPr/>
            </p:nvPicPr>
            <p:blipFill>
              <a:blip r:embed="rId6"/>
              <a:srcRect/>
              <a:stretch/>
            </p:blipFill>
            <p:spPr bwMode="auto">
              <a:xfrm>
                <a:off x="4087229" y="3574971"/>
                <a:ext cx="230150" cy="323017"/>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2" name="TextBox 28">
            <a:extLst>
              <a:ext uri="{FF2B5EF4-FFF2-40B4-BE49-F238E27FC236}">
                <a16:creationId xmlns:a16="http://schemas.microsoft.com/office/drawing/2014/main" id="{61B12AC5-19F8-C025-2466-E01055FD56A2}"/>
              </a:ext>
            </a:extLst>
          </p:cNvPr>
          <p:cNvSpPr txBox="1"/>
          <p:nvPr/>
        </p:nvSpPr>
        <p:spPr>
          <a:xfrm>
            <a:off x="5781670" y="1960909"/>
            <a:ext cx="6096829" cy="914400"/>
          </a:xfrm>
          <a:prstGeom prst="rect">
            <a:avLst/>
          </a:prstGeom>
          <a:noFill/>
        </p:spPr>
        <p:txBody>
          <a:bodyPr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b="1" dirty="0">
                <a:solidFill>
                  <a:srgbClr val="3A8DC2"/>
                </a:solidFill>
                <a:cs typeface="Helvetica"/>
              </a:rPr>
              <a:t>Agentic Teams Can Lead the Business</a:t>
            </a:r>
          </a:p>
          <a:p>
            <a:pPr>
              <a:spcAft>
                <a:spcPts val="600"/>
              </a:spcAft>
            </a:pPr>
            <a:r>
              <a:rPr lang="en-US" sz="1400" b="1" dirty="0">
                <a:solidFill>
                  <a:srgbClr val="3A8DC2"/>
                </a:solidFill>
                <a:cs typeface="Helvetica"/>
              </a:rPr>
              <a:t>Routine</a:t>
            </a:r>
            <a:r>
              <a:rPr lang="en-US" sz="1400" b="1" dirty="0">
                <a:solidFill>
                  <a:srgbClr val="EB8C02"/>
                </a:solidFill>
                <a:cs typeface="Helvetica"/>
              </a:rPr>
              <a:t> </a:t>
            </a:r>
            <a:r>
              <a:rPr lang="en-US" sz="1400" dirty="0">
                <a:cs typeface="Helvetica"/>
              </a:rPr>
              <a:t>and </a:t>
            </a:r>
            <a:r>
              <a:rPr lang="en-US" sz="1400" b="1" dirty="0">
                <a:solidFill>
                  <a:srgbClr val="3A8DC2"/>
                </a:solidFill>
                <a:cs typeface="Helvetica"/>
              </a:rPr>
              <a:t>specialized</a:t>
            </a:r>
            <a:r>
              <a:rPr lang="en-US" sz="1400" b="1" dirty="0">
                <a:solidFill>
                  <a:srgbClr val="EB8C02"/>
                </a:solidFill>
                <a:cs typeface="Helvetica"/>
              </a:rPr>
              <a:t> </a:t>
            </a:r>
            <a:r>
              <a:rPr lang="en-US" sz="1400" dirty="0">
                <a:cs typeface="Helvetica"/>
              </a:rPr>
              <a:t>tasks are divided into small, modular units,</a:t>
            </a:r>
            <a:r>
              <a:rPr lang="en-US" sz="1400" b="1" dirty="0">
                <a:solidFill>
                  <a:schemeClr val="accent4"/>
                </a:solidFill>
                <a:cs typeface="Helvetica"/>
              </a:rPr>
              <a:t> </a:t>
            </a:r>
            <a:r>
              <a:rPr lang="en-US" sz="1400" b="1" dirty="0">
                <a:solidFill>
                  <a:srgbClr val="3A8DC2"/>
                </a:solidFill>
                <a:cs typeface="Helvetica"/>
              </a:rPr>
              <a:t>“molecular” units </a:t>
            </a:r>
            <a:r>
              <a:rPr lang="en-US" sz="1400" dirty="0">
                <a:cs typeface="Helvetica"/>
              </a:rPr>
              <a:t>—solved independently or collaboratively. </a:t>
            </a:r>
          </a:p>
        </p:txBody>
      </p:sp>
      <p:sp>
        <p:nvSpPr>
          <p:cNvPr id="32" name="TextBox 29">
            <a:extLst>
              <a:ext uri="{FF2B5EF4-FFF2-40B4-BE49-F238E27FC236}">
                <a16:creationId xmlns:a16="http://schemas.microsoft.com/office/drawing/2014/main" id="{EF9B7C01-123E-D7D8-0C9D-B95CACD816D3}"/>
              </a:ext>
            </a:extLst>
          </p:cNvPr>
          <p:cNvSpPr txBox="1"/>
          <p:nvPr/>
        </p:nvSpPr>
        <p:spPr>
          <a:xfrm>
            <a:off x="5771231" y="3074630"/>
            <a:ext cx="5867783" cy="914400"/>
          </a:xfrm>
          <a:prstGeom prst="rect">
            <a:avLst/>
          </a:prstGeom>
          <a:noFill/>
        </p:spPr>
        <p:txBody>
          <a:bodyPr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b="1" dirty="0">
                <a:solidFill>
                  <a:srgbClr val="3A8DC2"/>
                </a:solidFill>
                <a:cs typeface="Helvetica"/>
              </a:rPr>
              <a:t>Humans and AI: Creating Capability Synthesis</a:t>
            </a:r>
          </a:p>
          <a:p>
            <a:pPr>
              <a:spcAft>
                <a:spcPts val="600"/>
              </a:spcAft>
            </a:pPr>
            <a:r>
              <a:rPr lang="en-US" sz="1400" dirty="0">
                <a:cs typeface="Helvetica"/>
              </a:rPr>
              <a:t>AI does the </a:t>
            </a:r>
            <a:r>
              <a:rPr lang="en-US" sz="1400" b="1" dirty="0">
                <a:solidFill>
                  <a:srgbClr val="3A8DC2"/>
                </a:solidFill>
                <a:cs typeface="Helvetica"/>
              </a:rPr>
              <a:t>repetitive work</a:t>
            </a:r>
            <a:r>
              <a:rPr lang="en-US" sz="1400" dirty="0">
                <a:cs typeface="Helvetica"/>
              </a:rPr>
              <a:t>; humans focus on </a:t>
            </a:r>
            <a:r>
              <a:rPr lang="en-US" sz="1400" b="1" dirty="0">
                <a:solidFill>
                  <a:srgbClr val="3A8DC2"/>
                </a:solidFill>
                <a:cs typeface="Helvetica"/>
              </a:rPr>
              <a:t>strategy</a:t>
            </a:r>
            <a:r>
              <a:rPr lang="en-US" sz="1400" dirty="0">
                <a:cs typeface="Helvetica"/>
              </a:rPr>
              <a:t> and </a:t>
            </a:r>
            <a:r>
              <a:rPr lang="en-US" sz="1400" b="1" dirty="0">
                <a:solidFill>
                  <a:srgbClr val="3A8DC2"/>
                </a:solidFill>
                <a:cs typeface="Helvetica"/>
              </a:rPr>
              <a:t>creativity</a:t>
            </a:r>
            <a:r>
              <a:rPr lang="en-US" sz="1400" dirty="0">
                <a:solidFill>
                  <a:srgbClr val="3A8DC2"/>
                </a:solidFill>
                <a:cs typeface="Helvetica"/>
              </a:rPr>
              <a:t>.</a:t>
            </a:r>
            <a:r>
              <a:rPr lang="en-US" sz="1400" dirty="0">
                <a:solidFill>
                  <a:schemeClr val="accent2"/>
                </a:solidFill>
                <a:cs typeface="Helvetica"/>
              </a:rPr>
              <a:t> </a:t>
            </a:r>
          </a:p>
        </p:txBody>
      </p:sp>
      <p:sp>
        <p:nvSpPr>
          <p:cNvPr id="33" name="TextBox 31">
            <a:extLst>
              <a:ext uri="{FF2B5EF4-FFF2-40B4-BE49-F238E27FC236}">
                <a16:creationId xmlns:a16="http://schemas.microsoft.com/office/drawing/2014/main" id="{6BEF161C-C6F2-314B-5D28-F4903EC08298}"/>
              </a:ext>
            </a:extLst>
          </p:cNvPr>
          <p:cNvSpPr txBox="1"/>
          <p:nvPr/>
        </p:nvSpPr>
        <p:spPr>
          <a:xfrm>
            <a:off x="5771231" y="3968189"/>
            <a:ext cx="5867783" cy="914400"/>
          </a:xfrm>
          <a:prstGeom prst="rect">
            <a:avLst/>
          </a:prstGeom>
          <a:noFill/>
        </p:spPr>
        <p:txBody>
          <a:bodyPr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b="1" dirty="0">
                <a:solidFill>
                  <a:srgbClr val="3A8DC2"/>
                </a:solidFill>
                <a:cs typeface="Helvetica"/>
              </a:rPr>
              <a:t>Specialized &amp; Distinct Roles</a:t>
            </a:r>
          </a:p>
          <a:p>
            <a:pPr>
              <a:spcAft>
                <a:spcPts val="600"/>
              </a:spcAft>
            </a:pPr>
            <a:r>
              <a:rPr lang="en-US" sz="1400" dirty="0">
                <a:cs typeface="Helvetica"/>
              </a:rPr>
              <a:t>AI agents will also serve as </a:t>
            </a:r>
            <a:r>
              <a:rPr lang="en-US" sz="1400" b="1" dirty="0">
                <a:solidFill>
                  <a:srgbClr val="3A8DC2"/>
                </a:solidFill>
                <a:cs typeface="Helvetica"/>
              </a:rPr>
              <a:t>experts</a:t>
            </a:r>
            <a:r>
              <a:rPr lang="en-US" sz="1400" dirty="0">
                <a:cs typeface="Helvetica"/>
              </a:rPr>
              <a:t> in specific roles like data analysis, decision-making, and even creative tasks. </a:t>
            </a:r>
          </a:p>
        </p:txBody>
      </p:sp>
      <p:sp>
        <p:nvSpPr>
          <p:cNvPr id="35" name="TextBox 32">
            <a:extLst>
              <a:ext uri="{FF2B5EF4-FFF2-40B4-BE49-F238E27FC236}">
                <a16:creationId xmlns:a16="http://schemas.microsoft.com/office/drawing/2014/main" id="{9CB4A8D2-7F62-BCD9-EAB9-7A683794A9D6}"/>
              </a:ext>
            </a:extLst>
          </p:cNvPr>
          <p:cNvSpPr txBox="1"/>
          <p:nvPr/>
        </p:nvSpPr>
        <p:spPr>
          <a:xfrm>
            <a:off x="5781670" y="5108413"/>
            <a:ext cx="6096829" cy="914400"/>
          </a:xfrm>
          <a:prstGeom prst="rect">
            <a:avLst/>
          </a:prstGeom>
          <a:noFill/>
        </p:spPr>
        <p:txBody>
          <a:bodyPr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b="1" dirty="0">
                <a:solidFill>
                  <a:srgbClr val="3A8DC2"/>
                </a:solidFill>
                <a:cs typeface="Helvetica"/>
              </a:rPr>
              <a:t>Hyper-Distributed Workforce</a:t>
            </a:r>
          </a:p>
          <a:p>
            <a:pPr>
              <a:spcAft>
                <a:spcPts val="600"/>
              </a:spcAft>
            </a:pPr>
            <a:r>
              <a:rPr lang="en-US" sz="1400" dirty="0">
                <a:cs typeface="Helvetica"/>
              </a:rPr>
              <a:t>No borders. No boundaries. </a:t>
            </a:r>
            <a:r>
              <a:rPr lang="en-US" sz="1400" b="1" dirty="0">
                <a:solidFill>
                  <a:srgbClr val="3A8DC2"/>
                </a:solidFill>
                <a:cs typeface="Helvetica"/>
              </a:rPr>
              <a:t>Flexibility</a:t>
            </a:r>
            <a:r>
              <a:rPr lang="en-US" sz="1400" dirty="0">
                <a:cs typeface="Helvetica"/>
              </a:rPr>
              <a:t> and </a:t>
            </a:r>
            <a:r>
              <a:rPr lang="en-US" sz="1400" b="1" dirty="0">
                <a:solidFill>
                  <a:srgbClr val="3A8DC2"/>
                </a:solidFill>
                <a:cs typeface="Helvetica"/>
              </a:rPr>
              <a:t>dynamic distribution </a:t>
            </a:r>
            <a:r>
              <a:rPr lang="en-US" sz="1400" dirty="0">
                <a:cs typeface="Helvetica"/>
              </a:rPr>
              <a:t>across geographies, systems, and skill sets strengthen human relationships. </a:t>
            </a:r>
            <a:endParaRPr lang="en-US" sz="1400" dirty="0">
              <a:solidFill>
                <a:srgbClr val="EB8C00"/>
              </a:solidFill>
              <a:cs typeface="Helvetica"/>
            </a:endParaRPr>
          </a:p>
        </p:txBody>
      </p:sp>
      <p:sp>
        <p:nvSpPr>
          <p:cNvPr id="178" name="Freeform 177">
            <a:extLst>
              <a:ext uri="{FF2B5EF4-FFF2-40B4-BE49-F238E27FC236}">
                <a16:creationId xmlns:a16="http://schemas.microsoft.com/office/drawing/2014/main" id="{A366911D-357B-9D5A-67D5-22955DE16F5A}"/>
              </a:ext>
            </a:extLst>
          </p:cNvPr>
          <p:cNvSpPr/>
          <p:nvPr/>
        </p:nvSpPr>
        <p:spPr>
          <a:xfrm rot="17542687">
            <a:off x="2549331" y="2243405"/>
            <a:ext cx="1005052" cy="1151460"/>
          </a:xfrm>
          <a:custGeom>
            <a:avLst/>
            <a:gdLst>
              <a:gd name="csX0" fmla="*/ 0 w 487018"/>
              <a:gd name="csY0" fmla="*/ 0 h 646043"/>
              <a:gd name="csX1" fmla="*/ 129209 w 487018"/>
              <a:gd name="csY1" fmla="*/ 79513 h 646043"/>
              <a:gd name="csX2" fmla="*/ 159026 w 487018"/>
              <a:gd name="csY2" fmla="*/ 99391 h 646043"/>
              <a:gd name="csX3" fmla="*/ 149087 w 487018"/>
              <a:gd name="csY3" fmla="*/ 139147 h 646043"/>
              <a:gd name="csX4" fmla="*/ 129209 w 487018"/>
              <a:gd name="csY4" fmla="*/ 159026 h 646043"/>
              <a:gd name="csX5" fmla="*/ 109331 w 487018"/>
              <a:gd name="csY5" fmla="*/ 188843 h 646043"/>
              <a:gd name="csX6" fmla="*/ 159026 w 487018"/>
              <a:gd name="csY6" fmla="*/ 278295 h 646043"/>
              <a:gd name="csX7" fmla="*/ 218661 w 487018"/>
              <a:gd name="csY7" fmla="*/ 298174 h 646043"/>
              <a:gd name="csX8" fmla="*/ 248478 w 487018"/>
              <a:gd name="csY8" fmla="*/ 308113 h 646043"/>
              <a:gd name="csX9" fmla="*/ 248478 w 487018"/>
              <a:gd name="csY9" fmla="*/ 377687 h 646043"/>
              <a:gd name="csX10" fmla="*/ 208722 w 487018"/>
              <a:gd name="csY10" fmla="*/ 437321 h 646043"/>
              <a:gd name="csX11" fmla="*/ 238539 w 487018"/>
              <a:gd name="csY11" fmla="*/ 457200 h 646043"/>
              <a:gd name="csX12" fmla="*/ 327991 w 487018"/>
              <a:gd name="csY12" fmla="*/ 477078 h 646043"/>
              <a:gd name="csX13" fmla="*/ 407504 w 487018"/>
              <a:gd name="csY13" fmla="*/ 496956 h 646043"/>
              <a:gd name="csX14" fmla="*/ 447261 w 487018"/>
              <a:gd name="csY14" fmla="*/ 506895 h 646043"/>
              <a:gd name="csX15" fmla="*/ 477078 w 487018"/>
              <a:gd name="csY15" fmla="*/ 566530 h 646043"/>
              <a:gd name="csX16" fmla="*/ 487018 w 487018"/>
              <a:gd name="csY16" fmla="*/ 646043 h 6460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87018" h="646043">
                <a:moveTo>
                  <a:pt x="0" y="0"/>
                </a:moveTo>
                <a:cubicBezTo>
                  <a:pt x="90319" y="51610"/>
                  <a:pt x="47348" y="24939"/>
                  <a:pt x="129209" y="79513"/>
                </a:cubicBezTo>
                <a:lnTo>
                  <a:pt x="159026" y="99391"/>
                </a:lnTo>
                <a:cubicBezTo>
                  <a:pt x="155713" y="112643"/>
                  <a:pt x="155196" y="126929"/>
                  <a:pt x="149087" y="139147"/>
                </a:cubicBezTo>
                <a:cubicBezTo>
                  <a:pt x="144896" y="147529"/>
                  <a:pt x="135063" y="151709"/>
                  <a:pt x="129209" y="159026"/>
                </a:cubicBezTo>
                <a:cubicBezTo>
                  <a:pt x="121747" y="168354"/>
                  <a:pt x="115957" y="178904"/>
                  <a:pt x="109331" y="188843"/>
                </a:cubicBezTo>
                <a:cubicBezTo>
                  <a:pt x="118903" y="246278"/>
                  <a:pt x="105688" y="251626"/>
                  <a:pt x="159026" y="278295"/>
                </a:cubicBezTo>
                <a:cubicBezTo>
                  <a:pt x="177767" y="287666"/>
                  <a:pt x="198783" y="291548"/>
                  <a:pt x="218661" y="298174"/>
                </a:cubicBezTo>
                <a:lnTo>
                  <a:pt x="248478" y="308113"/>
                </a:lnTo>
                <a:cubicBezTo>
                  <a:pt x="258909" y="339404"/>
                  <a:pt x="265951" y="342741"/>
                  <a:pt x="248478" y="377687"/>
                </a:cubicBezTo>
                <a:cubicBezTo>
                  <a:pt x="237794" y="399055"/>
                  <a:pt x="208722" y="437321"/>
                  <a:pt x="208722" y="437321"/>
                </a:cubicBezTo>
                <a:cubicBezTo>
                  <a:pt x="218661" y="443947"/>
                  <a:pt x="227855" y="451858"/>
                  <a:pt x="238539" y="457200"/>
                </a:cubicBezTo>
                <a:cubicBezTo>
                  <a:pt x="264989" y="470425"/>
                  <a:pt x="301274" y="471353"/>
                  <a:pt x="327991" y="477078"/>
                </a:cubicBezTo>
                <a:cubicBezTo>
                  <a:pt x="354705" y="482802"/>
                  <a:pt x="381000" y="490330"/>
                  <a:pt x="407504" y="496956"/>
                </a:cubicBezTo>
                <a:lnTo>
                  <a:pt x="447261" y="506895"/>
                </a:lnTo>
                <a:cubicBezTo>
                  <a:pt x="473447" y="533082"/>
                  <a:pt x="469751" y="522568"/>
                  <a:pt x="477078" y="566530"/>
                </a:cubicBezTo>
                <a:cubicBezTo>
                  <a:pt x="481469" y="592877"/>
                  <a:pt x="487018" y="646043"/>
                  <a:pt x="487018" y="646043"/>
                </a:cubicBezTo>
              </a:path>
            </a:pathLst>
          </a:custGeom>
          <a:ln>
            <a:solidFill>
              <a:schemeClr val="accent2"/>
            </a:solidFill>
            <a:prstDash val="dash"/>
            <a:headEnd type="none" w="med" len="med"/>
            <a:tailEnd type="arrow"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0F6832D0-7066-7DE4-B7DB-09EE961D0446}"/>
              </a:ext>
            </a:extLst>
          </p:cNvPr>
          <p:cNvSpPr txBox="1"/>
          <p:nvPr/>
        </p:nvSpPr>
        <p:spPr>
          <a:xfrm>
            <a:off x="188536" y="6381946"/>
            <a:ext cx="622169" cy="405353"/>
          </a:xfrm>
          <a:prstGeom prst="rect">
            <a:avLst/>
          </a:prstGeom>
          <a:solidFill>
            <a:schemeClr val="bg1"/>
          </a:solidFill>
        </p:spPr>
        <p:txBody>
          <a:bodyPr wrap="square" lIns="0" tIns="0" rIns="0" bIns="0" rtlCol="0">
            <a:noAutofit/>
          </a:bodyPr>
          <a:lstStyle/>
          <a:p>
            <a:pPr algn="l"/>
            <a:endParaRPr lang="en-US" sz="1600" dirty="0" err="1">
              <a:latin typeface="+mj-lt"/>
            </a:endParaRPr>
          </a:p>
        </p:txBody>
      </p:sp>
    </p:spTree>
    <p:extLst>
      <p:ext uri="{BB962C8B-B14F-4D97-AF65-F5344CB8AC3E}">
        <p14:creationId xmlns:p14="http://schemas.microsoft.com/office/powerpoint/2010/main" val="2038311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EDC7B-8BFB-51B2-0EAC-455703EED699}"/>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C48F79C0-DE0A-CF85-6C11-A251AFF82DF7}"/>
              </a:ext>
            </a:extLst>
          </p:cNvPr>
          <p:cNvSpPr/>
          <p:nvPr/>
        </p:nvSpPr>
        <p:spPr>
          <a:xfrm>
            <a:off x="0" y="-18518"/>
            <a:ext cx="12192000" cy="1213940"/>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26" name="Title 3">
            <a:extLst>
              <a:ext uri="{FF2B5EF4-FFF2-40B4-BE49-F238E27FC236}">
                <a16:creationId xmlns:a16="http://schemas.microsoft.com/office/drawing/2014/main" id="{53CD65AF-104B-2B4C-1338-2A8B908B2BE5}"/>
              </a:ext>
            </a:extLst>
          </p:cNvPr>
          <p:cNvSpPr txBox="1">
            <a:spLocks/>
          </p:cNvSpPr>
          <p:nvPr/>
        </p:nvSpPr>
        <p:spPr>
          <a:xfrm>
            <a:off x="399124" y="256278"/>
            <a:ext cx="11424575" cy="9271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a:lstStyle>
          <a:p>
            <a:pPr>
              <a:lnSpc>
                <a:spcPts val="2700"/>
              </a:lnSpc>
            </a:pPr>
            <a:r>
              <a:rPr lang="en-US" sz="1800" b="1" dirty="0">
                <a:solidFill>
                  <a:schemeClr val="bg1"/>
                </a:solidFill>
                <a:latin typeface="Arial" panose="020B0604020202020204" pitchFamily="34" charset="0"/>
                <a:cs typeface="Arial" panose="020B0604020202020204" pitchFamily="34" charset="0"/>
              </a:rPr>
              <a:t>Along the way, Carriers must also carefully assess the impacts a hybrid agentic workforce has on quality and compliance – what are the appropriate checks and balances? </a:t>
            </a:r>
          </a:p>
        </p:txBody>
      </p:sp>
      <p:sp>
        <p:nvSpPr>
          <p:cNvPr id="3" name="Slide Number Placeholder 2">
            <a:extLst>
              <a:ext uri="{FF2B5EF4-FFF2-40B4-BE49-F238E27FC236}">
                <a16:creationId xmlns:a16="http://schemas.microsoft.com/office/drawing/2014/main" id="{623B2384-FBE6-BCCB-AED0-D8FEE90036AD}"/>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9</a:t>
            </a:fld>
            <a:endParaRPr lang="en-US"/>
          </a:p>
        </p:txBody>
      </p:sp>
      <p:sp>
        <p:nvSpPr>
          <p:cNvPr id="7" name="Content Placeholder 2">
            <a:extLst>
              <a:ext uri="{FF2B5EF4-FFF2-40B4-BE49-F238E27FC236}">
                <a16:creationId xmlns:a16="http://schemas.microsoft.com/office/drawing/2014/main" id="{C08F1B56-7D34-22DA-36E3-CCF0449105B8}"/>
              </a:ext>
            </a:extLst>
          </p:cNvPr>
          <p:cNvSpPr txBox="1">
            <a:spLocks/>
          </p:cNvSpPr>
          <p:nvPr/>
        </p:nvSpPr>
        <p:spPr>
          <a:xfrm>
            <a:off x="452228" y="1452442"/>
            <a:ext cx="11498882" cy="639631"/>
          </a:xfrm>
          <a:prstGeom prst="rect">
            <a:avLst/>
          </a:prstGeom>
        </p:spPr>
        <p:txBody>
          <a:bodyPr vert="horz" lIns="0" tIns="0" rIns="0" bIns="0" rtlCol="0" anchor="t">
            <a:noAutofit/>
          </a:bodyPr>
          <a:lstStyle>
            <a:lvl1pPr marL="0" indent="0" algn="l" defTabSz="914400" rtl="0" eaLnBrk="1" latinLnBrk="0" hangingPunct="1">
              <a:lnSpc>
                <a:spcPct val="100000"/>
              </a:lnSpc>
              <a:spcBef>
                <a:spcPts val="600"/>
              </a:spcBef>
              <a:spcAft>
                <a:spcPts val="10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0"/>
              </a:spcBef>
              <a:spcAft>
                <a:spcPts val="600"/>
              </a:spcAft>
              <a:buFont typeface="Arial" panose="020B0604020202020204" pitchFamily="34" charset="0"/>
              <a:buNone/>
              <a:defRPr sz="1200" kern="1200">
                <a:solidFill>
                  <a:schemeClr val="tx1"/>
                </a:solidFill>
                <a:latin typeface="+mn-lt"/>
                <a:ea typeface="+mn-ea"/>
                <a:cs typeface="+mn-cs"/>
              </a:defRPr>
            </a:lvl2pPr>
            <a:lvl3pPr marL="171450" indent="-171450" algn="l" defTabSz="914400" rtl="0" eaLnBrk="1" latinLnBrk="0" hangingPunct="1">
              <a:lnSpc>
                <a:spcPct val="125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3pPr>
            <a:lvl4pPr marL="344488" indent="-173038" algn="l" defTabSz="914400" rtl="0" eaLnBrk="1" latinLnBrk="0" hangingPunct="1">
              <a:lnSpc>
                <a:spcPct val="125000"/>
              </a:lnSpc>
              <a:spcBef>
                <a:spcPts val="0"/>
              </a:spcBef>
              <a:spcAft>
                <a:spcPts val="600"/>
              </a:spcAft>
              <a:buFont typeface="Georgia" panose="02040502050405020303" pitchFamily="18" charset="0"/>
              <a:buChar char="–"/>
              <a:defRPr sz="1200" kern="1200">
                <a:solidFill>
                  <a:schemeClr val="tx1"/>
                </a:solidFill>
                <a:latin typeface="+mn-lt"/>
                <a:ea typeface="+mn-ea"/>
                <a:cs typeface="+mn-cs"/>
              </a:defRPr>
            </a:lvl4pPr>
            <a:lvl5pPr marL="515938" indent="-171450" algn="l" defTabSz="914400" rtl="0" eaLnBrk="1" latinLnBrk="0" hangingPunct="1">
              <a:lnSpc>
                <a:spcPct val="125000"/>
              </a:lnSpc>
              <a:spcBef>
                <a:spcPts val="0"/>
              </a:spcBef>
              <a:spcAft>
                <a:spcPts val="600"/>
              </a:spcAft>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320"/>
              </a:lnSpc>
            </a:pPr>
            <a:r>
              <a:rPr lang="en-US" sz="1600" dirty="0"/>
              <a:t>Organizations considering or actively adopting AI and Agentic AI must think through the appropriate governance and risk framework that weighs the following benefits: </a:t>
            </a:r>
          </a:p>
        </p:txBody>
      </p:sp>
      <p:grpSp>
        <p:nvGrpSpPr>
          <p:cNvPr id="30" name="Group 29">
            <a:extLst>
              <a:ext uri="{FF2B5EF4-FFF2-40B4-BE49-F238E27FC236}">
                <a16:creationId xmlns:a16="http://schemas.microsoft.com/office/drawing/2014/main" id="{A65C7C30-5875-36F7-AF65-8F9FA7FCCE6D}"/>
              </a:ext>
            </a:extLst>
          </p:cNvPr>
          <p:cNvGrpSpPr/>
          <p:nvPr/>
        </p:nvGrpSpPr>
        <p:grpSpPr>
          <a:xfrm>
            <a:off x="846108" y="2343938"/>
            <a:ext cx="10505828" cy="911200"/>
            <a:chOff x="589635" y="2299334"/>
            <a:chExt cx="10505828" cy="911200"/>
          </a:xfrm>
        </p:grpSpPr>
        <p:sp>
          <p:nvSpPr>
            <p:cNvPr id="9" name="Google Shape;5202;p715">
              <a:extLst>
                <a:ext uri="{FF2B5EF4-FFF2-40B4-BE49-F238E27FC236}">
                  <a16:creationId xmlns:a16="http://schemas.microsoft.com/office/drawing/2014/main" id="{2FB83539-732C-6BA8-6057-3A0F74CC3DE4}"/>
                </a:ext>
              </a:extLst>
            </p:cNvPr>
            <p:cNvSpPr txBox="1"/>
            <p:nvPr/>
          </p:nvSpPr>
          <p:spPr>
            <a:xfrm>
              <a:off x="1567350" y="2299334"/>
              <a:ext cx="9528113" cy="9112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l" rtl="0">
                <a:lnSpc>
                  <a:spcPts val="2120"/>
                </a:lnSpc>
                <a:spcBef>
                  <a:spcPts val="0"/>
                </a:spcBef>
                <a:spcAft>
                  <a:spcPts val="1333"/>
                </a:spcAft>
                <a:buNone/>
              </a:pPr>
              <a:r>
                <a:rPr lang="en" sz="1600" b="1" dirty="0">
                  <a:solidFill>
                    <a:srgbClr val="3A8DC2"/>
                  </a:solidFill>
                </a:rPr>
                <a:t>Ensuring Safety and Security: </a:t>
              </a:r>
              <a:r>
                <a:rPr lang="en" sz="1600" dirty="0"/>
                <a:t>Recognition of risks associated with the safety of systems, privacy of users, and data security can protect the business from adverse business implications and can foster public trust in the business and technology</a:t>
              </a:r>
              <a:endParaRPr sz="1600" dirty="0">
                <a:solidFill>
                  <a:schemeClr val="dk1"/>
                </a:solidFill>
              </a:endParaRPr>
            </a:p>
          </p:txBody>
        </p:sp>
        <p:grpSp>
          <p:nvGrpSpPr>
            <p:cNvPr id="10" name="Google Shape;5203;p715">
              <a:extLst>
                <a:ext uri="{FF2B5EF4-FFF2-40B4-BE49-F238E27FC236}">
                  <a16:creationId xmlns:a16="http://schemas.microsoft.com/office/drawing/2014/main" id="{0B30E22B-16FD-3724-4422-946431B70915}"/>
                </a:ext>
              </a:extLst>
            </p:cNvPr>
            <p:cNvGrpSpPr/>
            <p:nvPr/>
          </p:nvGrpSpPr>
          <p:grpSpPr>
            <a:xfrm>
              <a:off x="589635" y="2321412"/>
              <a:ext cx="749746" cy="734052"/>
              <a:chOff x="374523" y="2538076"/>
              <a:chExt cx="397971" cy="400200"/>
            </a:xfrm>
            <a:solidFill>
              <a:srgbClr val="3A8DC2"/>
            </a:solidFill>
          </p:grpSpPr>
          <p:sp>
            <p:nvSpPr>
              <p:cNvPr id="11" name="Google Shape;5204;p715">
                <a:extLst>
                  <a:ext uri="{FF2B5EF4-FFF2-40B4-BE49-F238E27FC236}">
                    <a16:creationId xmlns:a16="http://schemas.microsoft.com/office/drawing/2014/main" id="{125F0541-31BE-54D1-86E8-2D09EE2BDB5C}"/>
                  </a:ext>
                </a:extLst>
              </p:cNvPr>
              <p:cNvSpPr/>
              <p:nvPr/>
            </p:nvSpPr>
            <p:spPr>
              <a:xfrm>
                <a:off x="374523" y="2538076"/>
                <a:ext cx="397971" cy="400200"/>
              </a:xfrm>
              <a:custGeom>
                <a:avLst/>
                <a:gdLst/>
                <a:ahLst/>
                <a:cxnLst/>
                <a:rect l="l" t="t" r="r" b="b"/>
                <a:pathLst>
                  <a:path w="192" h="192" extrusionOk="0">
                    <a:moveTo>
                      <a:pt x="0" y="0"/>
                    </a:moveTo>
                    <a:cubicBezTo>
                      <a:pt x="0" y="192"/>
                      <a:pt x="0" y="192"/>
                      <a:pt x="0" y="192"/>
                    </a:cubicBezTo>
                    <a:cubicBezTo>
                      <a:pt x="192" y="192"/>
                      <a:pt x="192" y="192"/>
                      <a:pt x="192" y="192"/>
                    </a:cubicBezTo>
                    <a:cubicBezTo>
                      <a:pt x="192" y="0"/>
                      <a:pt x="192" y="0"/>
                      <a:pt x="192" y="0"/>
                    </a:cubicBezTo>
                    <a:lnTo>
                      <a:pt x="0" y="0"/>
                    </a:lnTo>
                    <a:close/>
                    <a:moveTo>
                      <a:pt x="153" y="133"/>
                    </a:moveTo>
                    <a:cubicBezTo>
                      <a:pt x="166" y="133"/>
                      <a:pt x="166" y="133"/>
                      <a:pt x="166" y="133"/>
                    </a:cubicBezTo>
                    <a:cubicBezTo>
                      <a:pt x="166" y="82"/>
                      <a:pt x="166" y="82"/>
                      <a:pt x="166" y="82"/>
                    </a:cubicBezTo>
                    <a:cubicBezTo>
                      <a:pt x="166" y="73"/>
                      <a:pt x="158" y="65"/>
                      <a:pt x="149" y="65"/>
                    </a:cubicBezTo>
                    <a:cubicBezTo>
                      <a:pt x="126" y="65"/>
                      <a:pt x="126" y="65"/>
                      <a:pt x="126" y="65"/>
                    </a:cubicBezTo>
                    <a:cubicBezTo>
                      <a:pt x="121" y="65"/>
                      <a:pt x="116" y="67"/>
                      <a:pt x="113" y="71"/>
                    </a:cubicBezTo>
                    <a:cubicBezTo>
                      <a:pt x="113" y="71"/>
                      <a:pt x="113" y="71"/>
                      <a:pt x="113" y="71"/>
                    </a:cubicBezTo>
                    <a:cubicBezTo>
                      <a:pt x="119" y="76"/>
                      <a:pt x="119" y="76"/>
                      <a:pt x="119" y="76"/>
                    </a:cubicBezTo>
                    <a:cubicBezTo>
                      <a:pt x="119" y="76"/>
                      <a:pt x="119" y="76"/>
                      <a:pt x="119" y="76"/>
                    </a:cubicBezTo>
                    <a:cubicBezTo>
                      <a:pt x="121" y="74"/>
                      <a:pt x="123" y="73"/>
                      <a:pt x="126" y="73"/>
                    </a:cubicBezTo>
                    <a:cubicBezTo>
                      <a:pt x="149" y="73"/>
                      <a:pt x="149" y="73"/>
                      <a:pt x="149" y="73"/>
                    </a:cubicBezTo>
                    <a:cubicBezTo>
                      <a:pt x="154" y="73"/>
                      <a:pt x="158" y="77"/>
                      <a:pt x="158" y="82"/>
                    </a:cubicBezTo>
                    <a:cubicBezTo>
                      <a:pt x="158" y="125"/>
                      <a:pt x="158" y="125"/>
                      <a:pt x="158" y="125"/>
                    </a:cubicBezTo>
                    <a:cubicBezTo>
                      <a:pt x="146" y="125"/>
                      <a:pt x="146" y="125"/>
                      <a:pt x="146" y="125"/>
                    </a:cubicBezTo>
                    <a:cubicBezTo>
                      <a:pt x="146" y="184"/>
                      <a:pt x="146" y="184"/>
                      <a:pt x="146" y="184"/>
                    </a:cubicBezTo>
                    <a:cubicBezTo>
                      <a:pt x="129" y="184"/>
                      <a:pt x="129" y="184"/>
                      <a:pt x="129" y="184"/>
                    </a:cubicBezTo>
                    <a:cubicBezTo>
                      <a:pt x="129" y="125"/>
                      <a:pt x="129" y="125"/>
                      <a:pt x="129" y="125"/>
                    </a:cubicBezTo>
                    <a:cubicBezTo>
                      <a:pt x="78" y="125"/>
                      <a:pt x="78" y="125"/>
                      <a:pt x="78" y="125"/>
                    </a:cubicBezTo>
                    <a:cubicBezTo>
                      <a:pt x="89" y="114"/>
                      <a:pt x="89" y="114"/>
                      <a:pt x="89" y="114"/>
                    </a:cubicBezTo>
                    <a:cubicBezTo>
                      <a:pt x="83" y="108"/>
                      <a:pt x="83" y="108"/>
                      <a:pt x="83" y="108"/>
                    </a:cubicBezTo>
                    <a:cubicBezTo>
                      <a:pt x="62" y="129"/>
                      <a:pt x="62" y="129"/>
                      <a:pt x="62" y="129"/>
                    </a:cubicBezTo>
                    <a:cubicBezTo>
                      <a:pt x="83" y="149"/>
                      <a:pt x="83" y="149"/>
                      <a:pt x="83" y="149"/>
                    </a:cubicBezTo>
                    <a:cubicBezTo>
                      <a:pt x="89" y="144"/>
                      <a:pt x="89" y="144"/>
                      <a:pt x="89" y="144"/>
                    </a:cubicBezTo>
                    <a:cubicBezTo>
                      <a:pt x="78" y="133"/>
                      <a:pt x="78" y="133"/>
                      <a:pt x="78" y="133"/>
                    </a:cubicBezTo>
                    <a:cubicBezTo>
                      <a:pt x="121" y="133"/>
                      <a:pt x="121" y="133"/>
                      <a:pt x="121" y="133"/>
                    </a:cubicBezTo>
                    <a:cubicBezTo>
                      <a:pt x="121" y="184"/>
                      <a:pt x="121" y="184"/>
                      <a:pt x="121" y="184"/>
                    </a:cubicBezTo>
                    <a:cubicBezTo>
                      <a:pt x="71" y="184"/>
                      <a:pt x="71" y="184"/>
                      <a:pt x="71" y="184"/>
                    </a:cubicBezTo>
                    <a:cubicBezTo>
                      <a:pt x="71" y="146"/>
                      <a:pt x="71" y="146"/>
                      <a:pt x="71" y="146"/>
                    </a:cubicBezTo>
                    <a:cubicBezTo>
                      <a:pt x="63" y="139"/>
                      <a:pt x="63" y="139"/>
                      <a:pt x="63" y="139"/>
                    </a:cubicBezTo>
                    <a:cubicBezTo>
                      <a:pt x="63" y="184"/>
                      <a:pt x="63" y="184"/>
                      <a:pt x="63" y="184"/>
                    </a:cubicBezTo>
                    <a:cubicBezTo>
                      <a:pt x="47" y="184"/>
                      <a:pt x="47" y="184"/>
                      <a:pt x="47" y="184"/>
                    </a:cubicBezTo>
                    <a:cubicBezTo>
                      <a:pt x="47" y="125"/>
                      <a:pt x="47" y="125"/>
                      <a:pt x="47" y="125"/>
                    </a:cubicBezTo>
                    <a:cubicBezTo>
                      <a:pt x="34" y="125"/>
                      <a:pt x="34" y="125"/>
                      <a:pt x="34" y="125"/>
                    </a:cubicBezTo>
                    <a:cubicBezTo>
                      <a:pt x="34" y="82"/>
                      <a:pt x="34" y="82"/>
                      <a:pt x="34" y="82"/>
                    </a:cubicBezTo>
                    <a:cubicBezTo>
                      <a:pt x="34" y="77"/>
                      <a:pt x="38" y="73"/>
                      <a:pt x="43" y="73"/>
                    </a:cubicBezTo>
                    <a:cubicBezTo>
                      <a:pt x="66" y="73"/>
                      <a:pt x="66" y="73"/>
                      <a:pt x="66" y="73"/>
                    </a:cubicBezTo>
                    <a:cubicBezTo>
                      <a:pt x="71" y="73"/>
                      <a:pt x="76" y="77"/>
                      <a:pt x="76" y="82"/>
                    </a:cubicBezTo>
                    <a:cubicBezTo>
                      <a:pt x="76" y="99"/>
                      <a:pt x="76" y="99"/>
                      <a:pt x="76" y="99"/>
                    </a:cubicBezTo>
                    <a:cubicBezTo>
                      <a:pt x="114" y="99"/>
                      <a:pt x="114" y="99"/>
                      <a:pt x="114" y="99"/>
                    </a:cubicBezTo>
                    <a:cubicBezTo>
                      <a:pt x="104" y="110"/>
                      <a:pt x="104" y="110"/>
                      <a:pt x="104" y="110"/>
                    </a:cubicBezTo>
                    <a:cubicBezTo>
                      <a:pt x="109" y="115"/>
                      <a:pt x="109" y="115"/>
                      <a:pt x="109" y="115"/>
                    </a:cubicBezTo>
                    <a:cubicBezTo>
                      <a:pt x="129" y="95"/>
                      <a:pt x="129" y="95"/>
                      <a:pt x="129" y="95"/>
                    </a:cubicBezTo>
                    <a:cubicBezTo>
                      <a:pt x="109" y="75"/>
                      <a:pt x="109" y="75"/>
                      <a:pt x="109" y="75"/>
                    </a:cubicBezTo>
                    <a:cubicBezTo>
                      <a:pt x="104" y="80"/>
                      <a:pt x="104" y="80"/>
                      <a:pt x="104" y="80"/>
                    </a:cubicBezTo>
                    <a:cubicBezTo>
                      <a:pt x="114" y="91"/>
                      <a:pt x="114" y="91"/>
                      <a:pt x="114" y="91"/>
                    </a:cubicBezTo>
                    <a:cubicBezTo>
                      <a:pt x="83" y="91"/>
                      <a:pt x="83" y="91"/>
                      <a:pt x="83" y="91"/>
                    </a:cubicBezTo>
                    <a:cubicBezTo>
                      <a:pt x="83" y="82"/>
                      <a:pt x="83" y="82"/>
                      <a:pt x="83" y="82"/>
                    </a:cubicBezTo>
                    <a:cubicBezTo>
                      <a:pt x="83" y="73"/>
                      <a:pt x="76" y="65"/>
                      <a:pt x="66" y="65"/>
                    </a:cubicBezTo>
                    <a:cubicBezTo>
                      <a:pt x="43" y="65"/>
                      <a:pt x="43" y="65"/>
                      <a:pt x="43" y="65"/>
                    </a:cubicBezTo>
                    <a:cubicBezTo>
                      <a:pt x="34" y="65"/>
                      <a:pt x="26" y="73"/>
                      <a:pt x="26" y="82"/>
                    </a:cubicBezTo>
                    <a:cubicBezTo>
                      <a:pt x="26" y="133"/>
                      <a:pt x="26" y="133"/>
                      <a:pt x="26" y="133"/>
                    </a:cubicBezTo>
                    <a:cubicBezTo>
                      <a:pt x="39" y="133"/>
                      <a:pt x="39" y="133"/>
                      <a:pt x="39" y="133"/>
                    </a:cubicBezTo>
                    <a:cubicBezTo>
                      <a:pt x="39" y="184"/>
                      <a:pt x="39" y="184"/>
                      <a:pt x="39" y="184"/>
                    </a:cubicBezTo>
                    <a:cubicBezTo>
                      <a:pt x="8" y="184"/>
                      <a:pt x="8" y="184"/>
                      <a:pt x="8" y="184"/>
                    </a:cubicBezTo>
                    <a:cubicBezTo>
                      <a:pt x="8" y="8"/>
                      <a:pt x="8" y="8"/>
                      <a:pt x="8" y="8"/>
                    </a:cubicBezTo>
                    <a:cubicBezTo>
                      <a:pt x="184" y="8"/>
                      <a:pt x="184" y="8"/>
                      <a:pt x="184" y="8"/>
                    </a:cubicBezTo>
                    <a:cubicBezTo>
                      <a:pt x="184" y="184"/>
                      <a:pt x="184" y="184"/>
                      <a:pt x="184" y="184"/>
                    </a:cubicBezTo>
                    <a:cubicBezTo>
                      <a:pt x="153" y="184"/>
                      <a:pt x="153" y="184"/>
                      <a:pt x="153" y="184"/>
                    </a:cubicBezTo>
                    <a:lnTo>
                      <a:pt x="153" y="133"/>
                    </a:lnTo>
                    <a:close/>
                  </a:path>
                </a:pathLst>
              </a:custGeom>
              <a:gradFill flip="none" rotWithShape="1">
                <a:gsLst>
                  <a:gs pos="100000">
                    <a:srgbClr val="48488F"/>
                  </a:gs>
                  <a:gs pos="0">
                    <a:srgbClr val="3A8DC2"/>
                  </a:gs>
                </a:gsLst>
                <a:lin ang="2700000" scaled="1"/>
                <a:tileRect/>
              </a:grad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67" dirty="0">
                  <a:solidFill>
                    <a:srgbClr val="000000"/>
                  </a:solidFill>
                  <a:latin typeface="Arial"/>
                  <a:ea typeface="Arial"/>
                  <a:cs typeface="Arial"/>
                  <a:sym typeface="Arial"/>
                </a:endParaRPr>
              </a:p>
            </p:txBody>
          </p:sp>
          <p:sp>
            <p:nvSpPr>
              <p:cNvPr id="12" name="Google Shape;5205;p715">
                <a:extLst>
                  <a:ext uri="{FF2B5EF4-FFF2-40B4-BE49-F238E27FC236}">
                    <a16:creationId xmlns:a16="http://schemas.microsoft.com/office/drawing/2014/main" id="{A16C4260-0E8A-0940-07DA-FC935F66713B}"/>
                  </a:ext>
                </a:extLst>
              </p:cNvPr>
              <p:cNvSpPr/>
              <p:nvPr/>
            </p:nvSpPr>
            <p:spPr>
              <a:xfrm>
                <a:off x="455619" y="2589423"/>
                <a:ext cx="66078" cy="69469"/>
              </a:xfrm>
              <a:custGeom>
                <a:avLst/>
                <a:gdLst/>
                <a:ahLst/>
                <a:cxnLst/>
                <a:rect l="l" t="t" r="r" b="b"/>
                <a:pathLst>
                  <a:path w="32" h="33" extrusionOk="0">
                    <a:moveTo>
                      <a:pt x="16" y="0"/>
                    </a:moveTo>
                    <a:cubicBezTo>
                      <a:pt x="7" y="0"/>
                      <a:pt x="0" y="7"/>
                      <a:pt x="0" y="16"/>
                    </a:cubicBezTo>
                    <a:cubicBezTo>
                      <a:pt x="0" y="25"/>
                      <a:pt x="7" y="33"/>
                      <a:pt x="16" y="33"/>
                    </a:cubicBezTo>
                    <a:cubicBezTo>
                      <a:pt x="24" y="33"/>
                      <a:pt x="32" y="25"/>
                      <a:pt x="32" y="16"/>
                    </a:cubicBezTo>
                    <a:cubicBezTo>
                      <a:pt x="32" y="7"/>
                      <a:pt x="24" y="0"/>
                      <a:pt x="16" y="0"/>
                    </a:cubicBezTo>
                    <a:close/>
                    <a:moveTo>
                      <a:pt x="16" y="25"/>
                    </a:moveTo>
                    <a:cubicBezTo>
                      <a:pt x="11" y="25"/>
                      <a:pt x="8" y="21"/>
                      <a:pt x="8" y="16"/>
                    </a:cubicBezTo>
                    <a:cubicBezTo>
                      <a:pt x="8" y="12"/>
                      <a:pt x="11" y="8"/>
                      <a:pt x="16" y="8"/>
                    </a:cubicBezTo>
                    <a:cubicBezTo>
                      <a:pt x="20" y="8"/>
                      <a:pt x="24" y="12"/>
                      <a:pt x="24" y="16"/>
                    </a:cubicBezTo>
                    <a:cubicBezTo>
                      <a:pt x="24" y="21"/>
                      <a:pt x="20" y="25"/>
                      <a:pt x="16" y="25"/>
                    </a:cubicBezTo>
                    <a:close/>
                  </a:path>
                </a:pathLst>
              </a:custGeom>
              <a:gradFill flip="none" rotWithShape="1">
                <a:gsLst>
                  <a:gs pos="100000">
                    <a:srgbClr val="48488F"/>
                  </a:gs>
                  <a:gs pos="0">
                    <a:srgbClr val="3A8DC2"/>
                  </a:gs>
                </a:gsLst>
                <a:lin ang="2700000" scaled="1"/>
                <a:tileRect/>
              </a:grad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67">
                  <a:solidFill>
                    <a:srgbClr val="000000"/>
                  </a:solidFill>
                  <a:latin typeface="Arial"/>
                  <a:ea typeface="Arial"/>
                  <a:cs typeface="Arial"/>
                  <a:sym typeface="Arial"/>
                </a:endParaRPr>
              </a:p>
            </p:txBody>
          </p:sp>
          <p:sp>
            <p:nvSpPr>
              <p:cNvPr id="13" name="Google Shape;5206;p715">
                <a:extLst>
                  <a:ext uri="{FF2B5EF4-FFF2-40B4-BE49-F238E27FC236}">
                    <a16:creationId xmlns:a16="http://schemas.microsoft.com/office/drawing/2014/main" id="{AF57DE29-BAFC-86E4-F9B4-66B994687F73}"/>
                  </a:ext>
                </a:extLst>
              </p:cNvPr>
              <p:cNvSpPr/>
              <p:nvPr/>
            </p:nvSpPr>
            <p:spPr>
              <a:xfrm>
                <a:off x="625320" y="2589423"/>
                <a:ext cx="66078" cy="69469"/>
              </a:xfrm>
              <a:custGeom>
                <a:avLst/>
                <a:gdLst/>
                <a:ahLst/>
                <a:cxnLst/>
                <a:rect l="l" t="t" r="r" b="b"/>
                <a:pathLst>
                  <a:path w="32" h="33" extrusionOk="0">
                    <a:moveTo>
                      <a:pt x="17" y="0"/>
                    </a:moveTo>
                    <a:cubicBezTo>
                      <a:pt x="8" y="0"/>
                      <a:pt x="0" y="7"/>
                      <a:pt x="0" y="16"/>
                    </a:cubicBezTo>
                    <a:cubicBezTo>
                      <a:pt x="0" y="25"/>
                      <a:pt x="8" y="33"/>
                      <a:pt x="17" y="33"/>
                    </a:cubicBezTo>
                    <a:cubicBezTo>
                      <a:pt x="25" y="33"/>
                      <a:pt x="32" y="25"/>
                      <a:pt x="32" y="16"/>
                    </a:cubicBezTo>
                    <a:cubicBezTo>
                      <a:pt x="32" y="7"/>
                      <a:pt x="25" y="0"/>
                      <a:pt x="17" y="0"/>
                    </a:cubicBezTo>
                    <a:close/>
                    <a:moveTo>
                      <a:pt x="25" y="16"/>
                    </a:moveTo>
                    <a:cubicBezTo>
                      <a:pt x="25" y="21"/>
                      <a:pt x="21" y="25"/>
                      <a:pt x="17" y="25"/>
                    </a:cubicBezTo>
                    <a:cubicBezTo>
                      <a:pt x="12" y="25"/>
                      <a:pt x="8" y="21"/>
                      <a:pt x="8" y="16"/>
                    </a:cubicBezTo>
                    <a:cubicBezTo>
                      <a:pt x="8" y="12"/>
                      <a:pt x="12" y="8"/>
                      <a:pt x="17" y="8"/>
                    </a:cubicBezTo>
                    <a:cubicBezTo>
                      <a:pt x="21" y="8"/>
                      <a:pt x="25" y="12"/>
                      <a:pt x="25" y="16"/>
                    </a:cubicBezTo>
                    <a:close/>
                  </a:path>
                </a:pathLst>
              </a:custGeom>
              <a:gradFill flip="none" rotWithShape="1">
                <a:gsLst>
                  <a:gs pos="100000">
                    <a:srgbClr val="48488F"/>
                  </a:gs>
                  <a:gs pos="0">
                    <a:srgbClr val="3A8DC2"/>
                  </a:gs>
                </a:gsLst>
                <a:lin ang="2700000" scaled="1"/>
                <a:tileRect/>
              </a:grad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67">
                  <a:solidFill>
                    <a:srgbClr val="000000"/>
                  </a:solidFill>
                  <a:latin typeface="Arial"/>
                  <a:ea typeface="Arial"/>
                  <a:cs typeface="Arial"/>
                  <a:sym typeface="Arial"/>
                </a:endParaRPr>
              </a:p>
            </p:txBody>
          </p:sp>
        </p:grpSp>
      </p:grpSp>
      <p:sp>
        <p:nvSpPr>
          <p:cNvPr id="14" name="Google Shape;5207;p715">
            <a:extLst>
              <a:ext uri="{FF2B5EF4-FFF2-40B4-BE49-F238E27FC236}">
                <a16:creationId xmlns:a16="http://schemas.microsoft.com/office/drawing/2014/main" id="{C1E6C46A-F074-23C4-CB17-DA45F8A5ACC4}"/>
              </a:ext>
            </a:extLst>
          </p:cNvPr>
          <p:cNvSpPr txBox="1"/>
          <p:nvPr/>
        </p:nvSpPr>
        <p:spPr>
          <a:xfrm>
            <a:off x="1823752" y="3421623"/>
            <a:ext cx="9528113" cy="5984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l" rtl="0">
              <a:lnSpc>
                <a:spcPts val="2120"/>
              </a:lnSpc>
              <a:spcBef>
                <a:spcPts val="0"/>
              </a:spcBef>
              <a:spcAft>
                <a:spcPts val="1333"/>
              </a:spcAft>
              <a:buNone/>
            </a:pPr>
            <a:r>
              <a:rPr lang="en" sz="1600" b="1" dirty="0">
                <a:solidFill>
                  <a:srgbClr val="3A8DC2"/>
                </a:solidFill>
              </a:rPr>
              <a:t>Maintaining Regulatory Compliance:</a:t>
            </a:r>
            <a:r>
              <a:rPr lang="en" sz="1600" dirty="0">
                <a:solidFill>
                  <a:srgbClr val="3A8DC2"/>
                </a:solidFill>
              </a:rPr>
              <a:t> </a:t>
            </a:r>
            <a:r>
              <a:rPr lang="en" sz="1600" dirty="0"/>
              <a:t>Close monitoring and alignment with evolving regulations will reduce the risk of regulatory fines and litigation</a:t>
            </a:r>
            <a:endParaRPr sz="1600" dirty="0">
              <a:solidFill>
                <a:schemeClr val="dk1"/>
              </a:solidFill>
            </a:endParaRPr>
          </a:p>
        </p:txBody>
      </p:sp>
      <p:sp>
        <p:nvSpPr>
          <p:cNvPr id="15" name="Google Shape;5208;p715">
            <a:extLst>
              <a:ext uri="{FF2B5EF4-FFF2-40B4-BE49-F238E27FC236}">
                <a16:creationId xmlns:a16="http://schemas.microsoft.com/office/drawing/2014/main" id="{0E3819CB-B5E2-F2B0-7636-0FDEB648C0C6}"/>
              </a:ext>
            </a:extLst>
          </p:cNvPr>
          <p:cNvSpPr/>
          <p:nvPr/>
        </p:nvSpPr>
        <p:spPr>
          <a:xfrm>
            <a:off x="846106" y="3322032"/>
            <a:ext cx="749749" cy="731834"/>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gradFill flip="none" rotWithShape="1">
            <a:gsLst>
              <a:gs pos="0">
                <a:srgbClr val="3A8DC2"/>
              </a:gs>
              <a:gs pos="100000">
                <a:srgbClr val="48488F"/>
              </a:gs>
            </a:gsLst>
            <a:lin ang="5400000" scaled="1"/>
            <a:tileRect/>
          </a:gradFill>
          <a:ln>
            <a:noFill/>
          </a:ln>
        </p:spPr>
        <p:txBody>
          <a:bodyPr spcFirstLastPara="1" wrap="square" lIns="121900" tIns="60933" rIns="121900" bIns="60933"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Clr>
                <a:srgbClr val="000000"/>
              </a:buClr>
              <a:buSzPts val="1800"/>
              <a:buFont typeface="Arial"/>
              <a:buNone/>
            </a:pPr>
            <a:endParaRPr sz="2400" b="0" i="0" u="none" strike="noStrike" cap="none">
              <a:solidFill>
                <a:srgbClr val="000000"/>
              </a:solidFill>
              <a:latin typeface="Arial"/>
              <a:ea typeface="Arial"/>
              <a:cs typeface="Arial"/>
              <a:sym typeface="Arial"/>
            </a:endParaRPr>
          </a:p>
        </p:txBody>
      </p:sp>
      <p:sp>
        <p:nvSpPr>
          <p:cNvPr id="16" name="Google Shape;5209;p715">
            <a:extLst>
              <a:ext uri="{FF2B5EF4-FFF2-40B4-BE49-F238E27FC236}">
                <a16:creationId xmlns:a16="http://schemas.microsoft.com/office/drawing/2014/main" id="{BFF12F2C-115C-2FEC-681A-86D4870CF166}"/>
              </a:ext>
            </a:extLst>
          </p:cNvPr>
          <p:cNvSpPr txBox="1"/>
          <p:nvPr/>
        </p:nvSpPr>
        <p:spPr>
          <a:xfrm>
            <a:off x="1823824" y="4254657"/>
            <a:ext cx="9528042" cy="8584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l" rtl="0">
              <a:lnSpc>
                <a:spcPts val="2120"/>
              </a:lnSpc>
              <a:spcBef>
                <a:spcPts val="0"/>
              </a:spcBef>
              <a:spcAft>
                <a:spcPts val="1333"/>
              </a:spcAft>
              <a:buNone/>
            </a:pPr>
            <a:r>
              <a:rPr lang="en" sz="1600" b="1" dirty="0">
                <a:solidFill>
                  <a:srgbClr val="3A8DC2"/>
                </a:solidFill>
              </a:rPr>
              <a:t>Accelerating Innovation: </a:t>
            </a:r>
            <a:r>
              <a:rPr lang="en" sz="1600" dirty="0">
                <a:solidFill>
                  <a:schemeClr val="dk1"/>
                </a:solidFill>
              </a:rPr>
              <a:t>Effectively defining governance in parallel with technology planning will cultivate the creation and development of new Generative AI innovations without elevating the risk of financial, regulatory, or reputational implications</a:t>
            </a:r>
            <a:endParaRPr sz="1600" dirty="0">
              <a:solidFill>
                <a:schemeClr val="dk1"/>
              </a:solidFill>
            </a:endParaRPr>
          </a:p>
        </p:txBody>
      </p:sp>
      <p:grpSp>
        <p:nvGrpSpPr>
          <p:cNvPr id="17" name="Google Shape;5210;p715">
            <a:extLst>
              <a:ext uri="{FF2B5EF4-FFF2-40B4-BE49-F238E27FC236}">
                <a16:creationId xmlns:a16="http://schemas.microsoft.com/office/drawing/2014/main" id="{F0A00F6A-83C6-60FF-3CAA-9B38B3BA4BEE}"/>
              </a:ext>
            </a:extLst>
          </p:cNvPr>
          <p:cNvGrpSpPr/>
          <p:nvPr/>
        </p:nvGrpSpPr>
        <p:grpSpPr>
          <a:xfrm>
            <a:off x="846132" y="4294809"/>
            <a:ext cx="749713" cy="734279"/>
            <a:chOff x="374513" y="3744197"/>
            <a:chExt cx="397953" cy="400324"/>
          </a:xfrm>
          <a:gradFill flip="none" rotWithShape="1">
            <a:gsLst>
              <a:gs pos="0">
                <a:srgbClr val="3A8DC2"/>
              </a:gs>
              <a:gs pos="100000">
                <a:srgbClr val="48488F"/>
              </a:gs>
            </a:gsLst>
            <a:lin ang="5400000" scaled="1"/>
            <a:tileRect/>
          </a:gradFill>
        </p:grpSpPr>
        <p:sp>
          <p:nvSpPr>
            <p:cNvPr id="18" name="Google Shape;5211;p715">
              <a:extLst>
                <a:ext uri="{FF2B5EF4-FFF2-40B4-BE49-F238E27FC236}">
                  <a16:creationId xmlns:a16="http://schemas.microsoft.com/office/drawing/2014/main" id="{8F087A24-853B-C999-7D72-B8C9C8ED08DB}"/>
                </a:ext>
              </a:extLst>
            </p:cNvPr>
            <p:cNvSpPr/>
            <p:nvPr/>
          </p:nvSpPr>
          <p:spPr>
            <a:xfrm>
              <a:off x="567073" y="3841052"/>
              <a:ext cx="83440" cy="135596"/>
            </a:xfrm>
            <a:custGeom>
              <a:avLst/>
              <a:gdLst/>
              <a:ahLst/>
              <a:cxnLst/>
              <a:rect l="l" t="t" r="r" b="b"/>
              <a:pathLst>
                <a:path w="39" h="64" extrusionOk="0">
                  <a:moveTo>
                    <a:pt x="12" y="47"/>
                  </a:moveTo>
                  <a:cubicBezTo>
                    <a:pt x="13" y="48"/>
                    <a:pt x="15" y="49"/>
                    <a:pt x="17" y="50"/>
                  </a:cubicBezTo>
                  <a:cubicBezTo>
                    <a:pt x="17" y="35"/>
                    <a:pt x="17" y="35"/>
                    <a:pt x="17" y="35"/>
                  </a:cubicBezTo>
                  <a:cubicBezTo>
                    <a:pt x="17" y="35"/>
                    <a:pt x="17" y="35"/>
                    <a:pt x="16" y="35"/>
                  </a:cubicBezTo>
                  <a:cubicBezTo>
                    <a:pt x="16" y="34"/>
                    <a:pt x="15" y="34"/>
                    <a:pt x="15" y="34"/>
                  </a:cubicBezTo>
                  <a:cubicBezTo>
                    <a:pt x="13" y="34"/>
                    <a:pt x="11" y="33"/>
                    <a:pt x="10" y="33"/>
                  </a:cubicBezTo>
                  <a:cubicBezTo>
                    <a:pt x="8" y="32"/>
                    <a:pt x="7" y="31"/>
                    <a:pt x="5" y="30"/>
                  </a:cubicBezTo>
                  <a:cubicBezTo>
                    <a:pt x="4" y="29"/>
                    <a:pt x="3" y="28"/>
                    <a:pt x="2" y="26"/>
                  </a:cubicBezTo>
                  <a:cubicBezTo>
                    <a:pt x="1" y="24"/>
                    <a:pt x="1" y="23"/>
                    <a:pt x="1" y="20"/>
                  </a:cubicBezTo>
                  <a:cubicBezTo>
                    <a:pt x="1" y="18"/>
                    <a:pt x="1" y="16"/>
                    <a:pt x="2" y="14"/>
                  </a:cubicBezTo>
                  <a:cubicBezTo>
                    <a:pt x="3" y="12"/>
                    <a:pt x="4" y="10"/>
                    <a:pt x="6" y="9"/>
                  </a:cubicBezTo>
                  <a:cubicBezTo>
                    <a:pt x="7" y="8"/>
                    <a:pt x="9" y="7"/>
                    <a:pt x="11" y="6"/>
                  </a:cubicBezTo>
                  <a:cubicBezTo>
                    <a:pt x="13" y="6"/>
                    <a:pt x="15" y="5"/>
                    <a:pt x="17" y="5"/>
                  </a:cubicBezTo>
                  <a:cubicBezTo>
                    <a:pt x="17" y="0"/>
                    <a:pt x="17" y="0"/>
                    <a:pt x="17" y="0"/>
                  </a:cubicBezTo>
                  <a:cubicBezTo>
                    <a:pt x="21" y="0"/>
                    <a:pt x="21" y="0"/>
                    <a:pt x="21" y="0"/>
                  </a:cubicBezTo>
                  <a:cubicBezTo>
                    <a:pt x="21" y="5"/>
                    <a:pt x="21" y="5"/>
                    <a:pt x="21" y="5"/>
                  </a:cubicBezTo>
                  <a:cubicBezTo>
                    <a:pt x="23" y="5"/>
                    <a:pt x="25" y="6"/>
                    <a:pt x="27" y="6"/>
                  </a:cubicBezTo>
                  <a:cubicBezTo>
                    <a:pt x="29" y="7"/>
                    <a:pt x="31" y="8"/>
                    <a:pt x="32" y="9"/>
                  </a:cubicBezTo>
                  <a:cubicBezTo>
                    <a:pt x="34" y="10"/>
                    <a:pt x="35" y="12"/>
                    <a:pt x="36" y="14"/>
                  </a:cubicBezTo>
                  <a:cubicBezTo>
                    <a:pt x="37" y="16"/>
                    <a:pt x="37" y="18"/>
                    <a:pt x="37" y="20"/>
                  </a:cubicBezTo>
                  <a:cubicBezTo>
                    <a:pt x="27" y="20"/>
                    <a:pt x="27" y="20"/>
                    <a:pt x="27" y="20"/>
                  </a:cubicBezTo>
                  <a:cubicBezTo>
                    <a:pt x="27" y="18"/>
                    <a:pt x="27" y="17"/>
                    <a:pt x="25" y="15"/>
                  </a:cubicBezTo>
                  <a:cubicBezTo>
                    <a:pt x="24" y="14"/>
                    <a:pt x="23" y="13"/>
                    <a:pt x="21" y="13"/>
                  </a:cubicBezTo>
                  <a:cubicBezTo>
                    <a:pt x="21" y="26"/>
                    <a:pt x="21" y="26"/>
                    <a:pt x="21" y="26"/>
                  </a:cubicBezTo>
                  <a:cubicBezTo>
                    <a:pt x="22" y="26"/>
                    <a:pt x="22" y="26"/>
                    <a:pt x="23" y="26"/>
                  </a:cubicBezTo>
                  <a:cubicBezTo>
                    <a:pt x="24" y="26"/>
                    <a:pt x="24" y="27"/>
                    <a:pt x="25" y="27"/>
                  </a:cubicBezTo>
                  <a:cubicBezTo>
                    <a:pt x="28" y="28"/>
                    <a:pt x="31" y="29"/>
                    <a:pt x="33" y="30"/>
                  </a:cubicBezTo>
                  <a:cubicBezTo>
                    <a:pt x="35" y="32"/>
                    <a:pt x="36" y="33"/>
                    <a:pt x="37" y="35"/>
                  </a:cubicBezTo>
                  <a:cubicBezTo>
                    <a:pt x="38" y="36"/>
                    <a:pt x="39" y="38"/>
                    <a:pt x="39" y="39"/>
                  </a:cubicBezTo>
                  <a:cubicBezTo>
                    <a:pt x="39" y="41"/>
                    <a:pt x="39" y="42"/>
                    <a:pt x="39" y="43"/>
                  </a:cubicBezTo>
                  <a:cubicBezTo>
                    <a:pt x="39" y="44"/>
                    <a:pt x="39" y="45"/>
                    <a:pt x="38" y="47"/>
                  </a:cubicBezTo>
                  <a:cubicBezTo>
                    <a:pt x="38" y="49"/>
                    <a:pt x="37" y="50"/>
                    <a:pt x="35" y="52"/>
                  </a:cubicBezTo>
                  <a:cubicBezTo>
                    <a:pt x="34" y="53"/>
                    <a:pt x="32" y="54"/>
                    <a:pt x="30" y="56"/>
                  </a:cubicBezTo>
                  <a:cubicBezTo>
                    <a:pt x="28" y="57"/>
                    <a:pt x="25" y="58"/>
                    <a:pt x="21" y="58"/>
                  </a:cubicBezTo>
                  <a:cubicBezTo>
                    <a:pt x="21" y="64"/>
                    <a:pt x="21" y="64"/>
                    <a:pt x="21" y="64"/>
                  </a:cubicBezTo>
                  <a:cubicBezTo>
                    <a:pt x="17" y="64"/>
                    <a:pt x="17" y="64"/>
                    <a:pt x="17" y="64"/>
                  </a:cubicBezTo>
                  <a:cubicBezTo>
                    <a:pt x="17" y="58"/>
                    <a:pt x="17" y="58"/>
                    <a:pt x="17" y="58"/>
                  </a:cubicBezTo>
                  <a:cubicBezTo>
                    <a:pt x="12" y="57"/>
                    <a:pt x="8" y="56"/>
                    <a:pt x="5" y="53"/>
                  </a:cubicBezTo>
                  <a:cubicBezTo>
                    <a:pt x="2" y="50"/>
                    <a:pt x="0" y="46"/>
                    <a:pt x="0" y="40"/>
                  </a:cubicBezTo>
                  <a:cubicBezTo>
                    <a:pt x="10" y="40"/>
                    <a:pt x="10" y="40"/>
                    <a:pt x="10" y="40"/>
                  </a:cubicBezTo>
                  <a:cubicBezTo>
                    <a:pt x="10" y="43"/>
                    <a:pt x="10" y="45"/>
                    <a:pt x="12" y="47"/>
                  </a:cubicBezTo>
                  <a:close/>
                  <a:moveTo>
                    <a:pt x="15" y="14"/>
                  </a:moveTo>
                  <a:cubicBezTo>
                    <a:pt x="14" y="14"/>
                    <a:pt x="13" y="14"/>
                    <a:pt x="13" y="15"/>
                  </a:cubicBezTo>
                  <a:cubicBezTo>
                    <a:pt x="12" y="15"/>
                    <a:pt x="12" y="16"/>
                    <a:pt x="11" y="17"/>
                  </a:cubicBezTo>
                  <a:cubicBezTo>
                    <a:pt x="11" y="17"/>
                    <a:pt x="11" y="18"/>
                    <a:pt x="11" y="19"/>
                  </a:cubicBezTo>
                  <a:cubicBezTo>
                    <a:pt x="11" y="21"/>
                    <a:pt x="11" y="22"/>
                    <a:pt x="12" y="23"/>
                  </a:cubicBezTo>
                  <a:cubicBezTo>
                    <a:pt x="13" y="24"/>
                    <a:pt x="15" y="24"/>
                    <a:pt x="17" y="25"/>
                  </a:cubicBezTo>
                  <a:cubicBezTo>
                    <a:pt x="17" y="13"/>
                    <a:pt x="17" y="13"/>
                    <a:pt x="17" y="13"/>
                  </a:cubicBezTo>
                  <a:cubicBezTo>
                    <a:pt x="16" y="13"/>
                    <a:pt x="16" y="13"/>
                    <a:pt x="15" y="14"/>
                  </a:cubicBezTo>
                  <a:close/>
                  <a:moveTo>
                    <a:pt x="24" y="49"/>
                  </a:moveTo>
                  <a:cubicBezTo>
                    <a:pt x="25" y="49"/>
                    <a:pt x="26" y="48"/>
                    <a:pt x="26" y="48"/>
                  </a:cubicBezTo>
                  <a:cubicBezTo>
                    <a:pt x="27" y="47"/>
                    <a:pt x="28" y="46"/>
                    <a:pt x="28" y="46"/>
                  </a:cubicBezTo>
                  <a:cubicBezTo>
                    <a:pt x="29" y="45"/>
                    <a:pt x="29" y="44"/>
                    <a:pt x="29" y="43"/>
                  </a:cubicBezTo>
                  <a:cubicBezTo>
                    <a:pt x="29" y="41"/>
                    <a:pt x="28" y="39"/>
                    <a:pt x="27" y="39"/>
                  </a:cubicBezTo>
                  <a:cubicBezTo>
                    <a:pt x="26" y="38"/>
                    <a:pt x="24" y="37"/>
                    <a:pt x="21" y="36"/>
                  </a:cubicBezTo>
                  <a:cubicBezTo>
                    <a:pt x="21" y="50"/>
                    <a:pt x="21" y="50"/>
                    <a:pt x="21" y="50"/>
                  </a:cubicBezTo>
                  <a:cubicBezTo>
                    <a:pt x="22" y="49"/>
                    <a:pt x="23" y="49"/>
                    <a:pt x="24" y="49"/>
                  </a:cubicBezTo>
                  <a:close/>
                </a:path>
              </a:pathLst>
            </a:custGeom>
            <a:grp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4400">
                <a:solidFill>
                  <a:srgbClr val="000000"/>
                </a:solidFill>
                <a:latin typeface="Arial"/>
                <a:ea typeface="Arial"/>
                <a:cs typeface="Arial"/>
                <a:sym typeface="Arial"/>
              </a:endParaRPr>
            </a:p>
          </p:txBody>
        </p:sp>
        <p:grpSp>
          <p:nvGrpSpPr>
            <p:cNvPr id="19" name="Google Shape;5212;p715">
              <a:extLst>
                <a:ext uri="{FF2B5EF4-FFF2-40B4-BE49-F238E27FC236}">
                  <a16:creationId xmlns:a16="http://schemas.microsoft.com/office/drawing/2014/main" id="{E2735197-8281-361C-E34C-9C90E60DED70}"/>
                </a:ext>
              </a:extLst>
            </p:cNvPr>
            <p:cNvGrpSpPr/>
            <p:nvPr/>
          </p:nvGrpSpPr>
          <p:grpSpPr>
            <a:xfrm>
              <a:off x="374513" y="3744197"/>
              <a:ext cx="397953" cy="400324"/>
              <a:chOff x="374513" y="3744197"/>
              <a:chExt cx="397953" cy="400324"/>
            </a:xfrm>
            <a:grpFill/>
          </p:grpSpPr>
          <p:sp>
            <p:nvSpPr>
              <p:cNvPr id="20" name="Google Shape;5213;p715">
                <a:extLst>
                  <a:ext uri="{FF2B5EF4-FFF2-40B4-BE49-F238E27FC236}">
                    <a16:creationId xmlns:a16="http://schemas.microsoft.com/office/drawing/2014/main" id="{8519EB7E-67AD-36B6-C1F1-A293E9376369}"/>
                  </a:ext>
                </a:extLst>
              </p:cNvPr>
              <p:cNvSpPr/>
              <p:nvPr/>
            </p:nvSpPr>
            <p:spPr>
              <a:xfrm>
                <a:off x="374513" y="3744197"/>
                <a:ext cx="397953" cy="400324"/>
              </a:xfrm>
              <a:custGeom>
                <a:avLst/>
                <a:gdLst/>
                <a:ahLst/>
                <a:cxnLst/>
                <a:rect l="l" t="t" r="r" b="b"/>
                <a:pathLst>
                  <a:path w="62" h="62" extrusionOk="0">
                    <a:moveTo>
                      <a:pt x="0" y="0"/>
                    </a:moveTo>
                    <a:lnTo>
                      <a:pt x="0" y="62"/>
                    </a:lnTo>
                    <a:lnTo>
                      <a:pt x="62" y="62"/>
                    </a:lnTo>
                    <a:lnTo>
                      <a:pt x="62" y="0"/>
                    </a:lnTo>
                    <a:lnTo>
                      <a:pt x="0" y="0"/>
                    </a:lnTo>
                    <a:close/>
                    <a:moveTo>
                      <a:pt x="59" y="59"/>
                    </a:moveTo>
                    <a:lnTo>
                      <a:pt x="3" y="59"/>
                    </a:lnTo>
                    <a:lnTo>
                      <a:pt x="3" y="3"/>
                    </a:lnTo>
                    <a:lnTo>
                      <a:pt x="59" y="3"/>
                    </a:lnTo>
                    <a:lnTo>
                      <a:pt x="59" y="59"/>
                    </a:lnTo>
                    <a:close/>
                  </a:path>
                </a:pathLst>
              </a:custGeom>
              <a:grp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4400">
                  <a:solidFill>
                    <a:srgbClr val="000000"/>
                  </a:solidFill>
                  <a:latin typeface="Arial"/>
                  <a:ea typeface="Arial"/>
                  <a:cs typeface="Arial"/>
                  <a:sym typeface="Arial"/>
                </a:endParaRPr>
              </a:p>
            </p:txBody>
          </p:sp>
          <p:sp>
            <p:nvSpPr>
              <p:cNvPr id="21" name="Google Shape;5214;p715">
                <a:extLst>
                  <a:ext uri="{FF2B5EF4-FFF2-40B4-BE49-F238E27FC236}">
                    <a16:creationId xmlns:a16="http://schemas.microsoft.com/office/drawing/2014/main" id="{A43E819E-2B01-906B-9F1E-3A9814DAA527}"/>
                  </a:ext>
                </a:extLst>
              </p:cNvPr>
              <p:cNvSpPr/>
              <p:nvPr/>
            </p:nvSpPr>
            <p:spPr>
              <a:xfrm>
                <a:off x="419446" y="3782938"/>
                <a:ext cx="314509" cy="316387"/>
              </a:xfrm>
              <a:custGeom>
                <a:avLst/>
                <a:gdLst/>
                <a:ahLst/>
                <a:cxnLst/>
                <a:rect l="l" t="t" r="r" b="b"/>
                <a:pathLst>
                  <a:path w="152" h="152" extrusionOk="0">
                    <a:moveTo>
                      <a:pt x="6" y="152"/>
                    </a:moveTo>
                    <a:cubicBezTo>
                      <a:pt x="53" y="105"/>
                      <a:pt x="53" y="105"/>
                      <a:pt x="53" y="105"/>
                    </a:cubicBezTo>
                    <a:cubicBezTo>
                      <a:pt x="64" y="114"/>
                      <a:pt x="78" y="119"/>
                      <a:pt x="92" y="119"/>
                    </a:cubicBezTo>
                    <a:cubicBezTo>
                      <a:pt x="108" y="119"/>
                      <a:pt x="123" y="113"/>
                      <a:pt x="135" y="102"/>
                    </a:cubicBezTo>
                    <a:cubicBezTo>
                      <a:pt x="146" y="91"/>
                      <a:pt x="152" y="76"/>
                      <a:pt x="152" y="60"/>
                    </a:cubicBezTo>
                    <a:cubicBezTo>
                      <a:pt x="152" y="44"/>
                      <a:pt x="146" y="29"/>
                      <a:pt x="135" y="17"/>
                    </a:cubicBezTo>
                    <a:cubicBezTo>
                      <a:pt x="123" y="6"/>
                      <a:pt x="108" y="0"/>
                      <a:pt x="92" y="0"/>
                    </a:cubicBezTo>
                    <a:cubicBezTo>
                      <a:pt x="76" y="0"/>
                      <a:pt x="61" y="6"/>
                      <a:pt x="50" y="17"/>
                    </a:cubicBezTo>
                    <a:cubicBezTo>
                      <a:pt x="39" y="29"/>
                      <a:pt x="33" y="44"/>
                      <a:pt x="33" y="60"/>
                    </a:cubicBezTo>
                    <a:cubicBezTo>
                      <a:pt x="33" y="74"/>
                      <a:pt x="38" y="88"/>
                      <a:pt x="47" y="99"/>
                    </a:cubicBezTo>
                    <a:cubicBezTo>
                      <a:pt x="0" y="146"/>
                      <a:pt x="0" y="146"/>
                      <a:pt x="0" y="146"/>
                    </a:cubicBezTo>
                    <a:lnTo>
                      <a:pt x="6" y="152"/>
                    </a:lnTo>
                    <a:close/>
                    <a:moveTo>
                      <a:pt x="56" y="23"/>
                    </a:moveTo>
                    <a:cubicBezTo>
                      <a:pt x="66" y="14"/>
                      <a:pt x="79" y="8"/>
                      <a:pt x="92" y="8"/>
                    </a:cubicBezTo>
                    <a:cubicBezTo>
                      <a:pt x="106" y="8"/>
                      <a:pt x="119" y="14"/>
                      <a:pt x="129" y="23"/>
                    </a:cubicBezTo>
                    <a:cubicBezTo>
                      <a:pt x="139" y="33"/>
                      <a:pt x="144" y="46"/>
                      <a:pt x="144" y="60"/>
                    </a:cubicBezTo>
                    <a:cubicBezTo>
                      <a:pt x="144" y="73"/>
                      <a:pt x="139" y="86"/>
                      <a:pt x="129" y="96"/>
                    </a:cubicBezTo>
                    <a:cubicBezTo>
                      <a:pt x="119" y="106"/>
                      <a:pt x="106" y="111"/>
                      <a:pt x="92" y="111"/>
                    </a:cubicBezTo>
                    <a:cubicBezTo>
                      <a:pt x="79" y="111"/>
                      <a:pt x="66" y="106"/>
                      <a:pt x="56" y="96"/>
                    </a:cubicBezTo>
                    <a:cubicBezTo>
                      <a:pt x="46" y="86"/>
                      <a:pt x="41" y="73"/>
                      <a:pt x="41" y="60"/>
                    </a:cubicBezTo>
                    <a:cubicBezTo>
                      <a:pt x="41" y="46"/>
                      <a:pt x="46" y="33"/>
                      <a:pt x="56" y="23"/>
                    </a:cubicBezTo>
                    <a:close/>
                  </a:path>
                </a:pathLst>
              </a:custGeom>
              <a:grp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4400">
                  <a:solidFill>
                    <a:srgbClr val="000000"/>
                  </a:solidFill>
                  <a:latin typeface="Arial"/>
                  <a:ea typeface="Arial"/>
                  <a:cs typeface="Arial"/>
                  <a:sym typeface="Arial"/>
                </a:endParaRPr>
              </a:p>
            </p:txBody>
          </p:sp>
        </p:grpSp>
      </p:grpSp>
      <p:sp>
        <p:nvSpPr>
          <p:cNvPr id="8" name="Google Shape;5201;p715">
            <a:extLst>
              <a:ext uri="{FF2B5EF4-FFF2-40B4-BE49-F238E27FC236}">
                <a16:creationId xmlns:a16="http://schemas.microsoft.com/office/drawing/2014/main" id="{29C0BFA5-5DF8-8D66-20DA-E3BE21FB59F5}"/>
              </a:ext>
            </a:extLst>
          </p:cNvPr>
          <p:cNvSpPr txBox="1"/>
          <p:nvPr/>
        </p:nvSpPr>
        <p:spPr>
          <a:xfrm>
            <a:off x="1823786" y="5269632"/>
            <a:ext cx="9528043" cy="8584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l" rtl="0">
              <a:lnSpc>
                <a:spcPts val="2120"/>
              </a:lnSpc>
              <a:spcBef>
                <a:spcPts val="0"/>
              </a:spcBef>
              <a:spcAft>
                <a:spcPts val="1333"/>
              </a:spcAft>
              <a:buNone/>
            </a:pPr>
            <a:r>
              <a:rPr lang="en" sz="1600" b="1" dirty="0">
                <a:solidFill>
                  <a:srgbClr val="3A8DC2"/>
                </a:solidFill>
              </a:rPr>
              <a:t>Creating Cultures of Accountability &amp; Transparency: </a:t>
            </a:r>
            <a:r>
              <a:rPr lang="en" sz="1600" dirty="0">
                <a:solidFill>
                  <a:schemeClr val="dk1"/>
                </a:solidFill>
              </a:rPr>
              <a:t>Organizations can increase trust and encourage ethical applications of AI by promoting transparency for regulators and customers towards how AI is utilized and what risks exist that could create conflicts or the need for accountability</a:t>
            </a:r>
            <a:endParaRPr sz="1600" dirty="0">
              <a:solidFill>
                <a:schemeClr val="dk1"/>
              </a:solidFill>
            </a:endParaRPr>
          </a:p>
        </p:txBody>
      </p:sp>
      <p:grpSp>
        <p:nvGrpSpPr>
          <p:cNvPr id="22" name="Google Shape;5215;p715">
            <a:extLst>
              <a:ext uri="{FF2B5EF4-FFF2-40B4-BE49-F238E27FC236}">
                <a16:creationId xmlns:a16="http://schemas.microsoft.com/office/drawing/2014/main" id="{9BE6F962-8F46-E93F-C5D5-449035790843}"/>
              </a:ext>
            </a:extLst>
          </p:cNvPr>
          <p:cNvGrpSpPr/>
          <p:nvPr/>
        </p:nvGrpSpPr>
        <p:grpSpPr>
          <a:xfrm>
            <a:off x="846133" y="5287621"/>
            <a:ext cx="749712" cy="734037"/>
            <a:chOff x="374532" y="4347986"/>
            <a:chExt cx="397953" cy="400192"/>
          </a:xfrm>
          <a:gradFill flip="none" rotWithShape="1">
            <a:gsLst>
              <a:gs pos="0">
                <a:srgbClr val="3A8DC2"/>
              </a:gs>
              <a:gs pos="100000">
                <a:srgbClr val="48488F"/>
              </a:gs>
            </a:gsLst>
            <a:lin ang="5400000" scaled="1"/>
            <a:tileRect/>
          </a:gradFill>
        </p:grpSpPr>
        <p:sp>
          <p:nvSpPr>
            <p:cNvPr id="23" name="Google Shape;5216;p715">
              <a:extLst>
                <a:ext uri="{FF2B5EF4-FFF2-40B4-BE49-F238E27FC236}">
                  <a16:creationId xmlns:a16="http://schemas.microsoft.com/office/drawing/2014/main" id="{A3563DAA-654D-EB74-C64F-6BF6149CA990}"/>
                </a:ext>
              </a:extLst>
            </p:cNvPr>
            <p:cNvSpPr/>
            <p:nvPr/>
          </p:nvSpPr>
          <p:spPr>
            <a:xfrm>
              <a:off x="524822" y="4424618"/>
              <a:ext cx="107956" cy="149007"/>
            </a:xfrm>
            <a:custGeom>
              <a:avLst/>
              <a:gdLst/>
              <a:ahLst/>
              <a:cxnLst/>
              <a:rect l="l" t="t" r="r" b="b"/>
              <a:pathLst>
                <a:path w="53" h="72" extrusionOk="0">
                  <a:moveTo>
                    <a:pt x="26" y="72"/>
                  </a:moveTo>
                  <a:cubicBezTo>
                    <a:pt x="34" y="72"/>
                    <a:pt x="39" y="67"/>
                    <a:pt x="44" y="62"/>
                  </a:cubicBezTo>
                  <a:cubicBezTo>
                    <a:pt x="50" y="55"/>
                    <a:pt x="53" y="44"/>
                    <a:pt x="53" y="29"/>
                  </a:cubicBezTo>
                  <a:cubicBezTo>
                    <a:pt x="53" y="13"/>
                    <a:pt x="41" y="0"/>
                    <a:pt x="26" y="0"/>
                  </a:cubicBezTo>
                  <a:cubicBezTo>
                    <a:pt x="12" y="0"/>
                    <a:pt x="0" y="13"/>
                    <a:pt x="0" y="29"/>
                  </a:cubicBezTo>
                  <a:cubicBezTo>
                    <a:pt x="0" y="44"/>
                    <a:pt x="3" y="55"/>
                    <a:pt x="9" y="62"/>
                  </a:cubicBezTo>
                  <a:cubicBezTo>
                    <a:pt x="14" y="67"/>
                    <a:pt x="18" y="72"/>
                    <a:pt x="26" y="72"/>
                  </a:cubicBezTo>
                  <a:close/>
                  <a:moveTo>
                    <a:pt x="26" y="8"/>
                  </a:moveTo>
                  <a:cubicBezTo>
                    <a:pt x="36" y="8"/>
                    <a:pt x="44" y="18"/>
                    <a:pt x="44" y="29"/>
                  </a:cubicBezTo>
                  <a:cubicBezTo>
                    <a:pt x="44" y="42"/>
                    <a:pt x="42" y="52"/>
                    <a:pt x="38" y="56"/>
                  </a:cubicBezTo>
                  <a:cubicBezTo>
                    <a:pt x="33" y="62"/>
                    <a:pt x="30" y="63"/>
                    <a:pt x="26" y="63"/>
                  </a:cubicBezTo>
                  <a:cubicBezTo>
                    <a:pt x="22" y="63"/>
                    <a:pt x="20" y="62"/>
                    <a:pt x="15" y="56"/>
                  </a:cubicBezTo>
                  <a:cubicBezTo>
                    <a:pt x="11" y="52"/>
                    <a:pt x="8" y="42"/>
                    <a:pt x="8" y="29"/>
                  </a:cubicBezTo>
                  <a:cubicBezTo>
                    <a:pt x="8" y="18"/>
                    <a:pt x="16" y="8"/>
                    <a:pt x="26" y="8"/>
                  </a:cubicBezTo>
                  <a:close/>
                </a:path>
              </a:pathLst>
            </a:custGeom>
            <a:grp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67">
                <a:solidFill>
                  <a:srgbClr val="000000"/>
                </a:solidFill>
                <a:latin typeface="Arial"/>
                <a:ea typeface="Arial"/>
                <a:cs typeface="Arial"/>
                <a:sym typeface="Arial"/>
              </a:endParaRPr>
            </a:p>
          </p:txBody>
        </p:sp>
        <p:sp>
          <p:nvSpPr>
            <p:cNvPr id="24" name="Google Shape;5217;p715">
              <a:extLst>
                <a:ext uri="{FF2B5EF4-FFF2-40B4-BE49-F238E27FC236}">
                  <a16:creationId xmlns:a16="http://schemas.microsoft.com/office/drawing/2014/main" id="{AFD9FDD5-A01B-5794-77D5-E8487CF371FA}"/>
                </a:ext>
              </a:extLst>
            </p:cNvPr>
            <p:cNvSpPr/>
            <p:nvPr/>
          </p:nvSpPr>
          <p:spPr>
            <a:xfrm>
              <a:off x="374532" y="4347986"/>
              <a:ext cx="397953" cy="400192"/>
            </a:xfrm>
            <a:custGeom>
              <a:avLst/>
              <a:gdLst/>
              <a:ahLst/>
              <a:cxnLst/>
              <a:rect l="l" t="t" r="r" b="b"/>
              <a:pathLst>
                <a:path w="192" h="192" extrusionOk="0">
                  <a:moveTo>
                    <a:pt x="50" y="184"/>
                  </a:moveTo>
                  <a:cubicBezTo>
                    <a:pt x="8" y="184"/>
                    <a:pt x="8" y="184"/>
                    <a:pt x="8" y="184"/>
                  </a:cubicBezTo>
                  <a:cubicBezTo>
                    <a:pt x="8" y="8"/>
                    <a:pt x="8" y="8"/>
                    <a:pt x="8" y="8"/>
                  </a:cubicBezTo>
                  <a:cubicBezTo>
                    <a:pt x="183" y="8"/>
                    <a:pt x="183" y="8"/>
                    <a:pt x="183" y="8"/>
                  </a:cubicBezTo>
                  <a:cubicBezTo>
                    <a:pt x="183" y="184"/>
                    <a:pt x="183" y="184"/>
                    <a:pt x="183" y="184"/>
                  </a:cubicBezTo>
                  <a:cubicBezTo>
                    <a:pt x="144" y="184"/>
                    <a:pt x="144" y="184"/>
                    <a:pt x="144" y="184"/>
                  </a:cubicBezTo>
                  <a:cubicBezTo>
                    <a:pt x="142" y="129"/>
                    <a:pt x="142" y="129"/>
                    <a:pt x="142" y="129"/>
                  </a:cubicBezTo>
                  <a:cubicBezTo>
                    <a:pt x="174" y="53"/>
                    <a:pt x="174" y="53"/>
                    <a:pt x="174" y="53"/>
                  </a:cubicBezTo>
                  <a:cubicBezTo>
                    <a:pt x="174" y="53"/>
                    <a:pt x="175" y="53"/>
                    <a:pt x="175" y="52"/>
                  </a:cubicBezTo>
                  <a:cubicBezTo>
                    <a:pt x="176" y="49"/>
                    <a:pt x="176" y="49"/>
                    <a:pt x="176" y="49"/>
                  </a:cubicBezTo>
                  <a:cubicBezTo>
                    <a:pt x="177" y="47"/>
                    <a:pt x="177" y="44"/>
                    <a:pt x="176" y="42"/>
                  </a:cubicBezTo>
                  <a:cubicBezTo>
                    <a:pt x="175" y="40"/>
                    <a:pt x="173" y="39"/>
                    <a:pt x="171" y="38"/>
                  </a:cubicBezTo>
                  <a:cubicBezTo>
                    <a:pt x="161" y="34"/>
                    <a:pt x="161" y="34"/>
                    <a:pt x="161" y="34"/>
                  </a:cubicBezTo>
                  <a:cubicBezTo>
                    <a:pt x="159" y="33"/>
                    <a:pt x="156" y="33"/>
                    <a:pt x="154" y="34"/>
                  </a:cubicBezTo>
                  <a:cubicBezTo>
                    <a:pt x="152" y="35"/>
                    <a:pt x="151" y="37"/>
                    <a:pt x="150" y="39"/>
                  </a:cubicBezTo>
                  <a:cubicBezTo>
                    <a:pt x="149" y="42"/>
                    <a:pt x="149" y="42"/>
                    <a:pt x="149" y="42"/>
                  </a:cubicBezTo>
                  <a:cubicBezTo>
                    <a:pt x="149" y="42"/>
                    <a:pt x="149" y="43"/>
                    <a:pt x="148" y="43"/>
                  </a:cubicBezTo>
                  <a:cubicBezTo>
                    <a:pt x="120" y="113"/>
                    <a:pt x="120" y="113"/>
                    <a:pt x="120" y="113"/>
                  </a:cubicBezTo>
                  <a:cubicBezTo>
                    <a:pt x="101" y="126"/>
                    <a:pt x="82" y="115"/>
                    <a:pt x="77" y="113"/>
                  </a:cubicBezTo>
                  <a:cubicBezTo>
                    <a:pt x="47" y="41"/>
                    <a:pt x="47" y="41"/>
                    <a:pt x="47" y="41"/>
                  </a:cubicBezTo>
                  <a:cubicBezTo>
                    <a:pt x="46" y="39"/>
                    <a:pt x="46" y="39"/>
                    <a:pt x="46" y="39"/>
                  </a:cubicBezTo>
                  <a:cubicBezTo>
                    <a:pt x="45" y="35"/>
                    <a:pt x="40" y="32"/>
                    <a:pt x="36" y="34"/>
                  </a:cubicBezTo>
                  <a:cubicBezTo>
                    <a:pt x="25" y="38"/>
                    <a:pt x="25" y="38"/>
                    <a:pt x="25" y="38"/>
                  </a:cubicBezTo>
                  <a:cubicBezTo>
                    <a:pt x="23" y="38"/>
                    <a:pt x="21" y="40"/>
                    <a:pt x="20" y="42"/>
                  </a:cubicBezTo>
                  <a:cubicBezTo>
                    <a:pt x="19" y="44"/>
                    <a:pt x="19" y="46"/>
                    <a:pt x="20" y="48"/>
                  </a:cubicBezTo>
                  <a:cubicBezTo>
                    <a:pt x="21" y="52"/>
                    <a:pt x="21" y="52"/>
                    <a:pt x="21" y="52"/>
                  </a:cubicBezTo>
                  <a:cubicBezTo>
                    <a:pt x="21" y="52"/>
                    <a:pt x="21" y="52"/>
                    <a:pt x="21" y="52"/>
                  </a:cubicBezTo>
                  <a:cubicBezTo>
                    <a:pt x="21" y="52"/>
                    <a:pt x="21" y="52"/>
                    <a:pt x="21" y="52"/>
                  </a:cubicBezTo>
                  <a:cubicBezTo>
                    <a:pt x="49" y="127"/>
                    <a:pt x="49" y="127"/>
                    <a:pt x="49" y="127"/>
                  </a:cubicBezTo>
                  <a:moveTo>
                    <a:pt x="58" y="192"/>
                  </a:moveTo>
                  <a:cubicBezTo>
                    <a:pt x="57" y="126"/>
                    <a:pt x="57" y="126"/>
                    <a:pt x="57" y="126"/>
                  </a:cubicBezTo>
                  <a:cubicBezTo>
                    <a:pt x="28" y="49"/>
                    <a:pt x="28" y="49"/>
                    <a:pt x="28" y="49"/>
                  </a:cubicBezTo>
                  <a:cubicBezTo>
                    <a:pt x="27" y="46"/>
                    <a:pt x="27" y="46"/>
                    <a:pt x="27" y="46"/>
                  </a:cubicBezTo>
                  <a:cubicBezTo>
                    <a:pt x="27" y="45"/>
                    <a:pt x="27" y="45"/>
                    <a:pt x="27" y="45"/>
                  </a:cubicBezTo>
                  <a:cubicBezTo>
                    <a:pt x="27" y="45"/>
                    <a:pt x="27" y="45"/>
                    <a:pt x="28" y="45"/>
                  </a:cubicBezTo>
                  <a:cubicBezTo>
                    <a:pt x="38" y="41"/>
                    <a:pt x="38" y="41"/>
                    <a:pt x="38" y="41"/>
                  </a:cubicBezTo>
                  <a:cubicBezTo>
                    <a:pt x="39" y="41"/>
                    <a:pt x="39" y="41"/>
                    <a:pt x="39" y="41"/>
                  </a:cubicBezTo>
                  <a:cubicBezTo>
                    <a:pt x="40" y="44"/>
                    <a:pt x="40" y="44"/>
                    <a:pt x="40" y="44"/>
                  </a:cubicBezTo>
                  <a:cubicBezTo>
                    <a:pt x="71" y="117"/>
                    <a:pt x="71" y="117"/>
                    <a:pt x="71" y="117"/>
                  </a:cubicBezTo>
                  <a:cubicBezTo>
                    <a:pt x="71" y="117"/>
                    <a:pt x="71" y="117"/>
                    <a:pt x="71" y="117"/>
                  </a:cubicBezTo>
                  <a:cubicBezTo>
                    <a:pt x="71" y="117"/>
                    <a:pt x="71" y="117"/>
                    <a:pt x="71" y="117"/>
                  </a:cubicBezTo>
                  <a:cubicBezTo>
                    <a:pt x="71" y="117"/>
                    <a:pt x="71" y="117"/>
                    <a:pt x="71" y="117"/>
                  </a:cubicBezTo>
                  <a:cubicBezTo>
                    <a:pt x="71" y="117"/>
                    <a:pt x="71" y="118"/>
                    <a:pt x="72" y="119"/>
                  </a:cubicBezTo>
                  <a:cubicBezTo>
                    <a:pt x="72" y="119"/>
                    <a:pt x="74" y="120"/>
                    <a:pt x="77" y="121"/>
                  </a:cubicBezTo>
                  <a:cubicBezTo>
                    <a:pt x="89" y="142"/>
                    <a:pt x="89" y="142"/>
                    <a:pt x="89" y="142"/>
                  </a:cubicBezTo>
                  <a:cubicBezTo>
                    <a:pt x="87" y="145"/>
                    <a:pt x="87" y="147"/>
                    <a:pt x="87" y="149"/>
                  </a:cubicBezTo>
                  <a:cubicBezTo>
                    <a:pt x="87" y="155"/>
                    <a:pt x="92" y="161"/>
                    <a:pt x="98" y="161"/>
                  </a:cubicBezTo>
                  <a:cubicBezTo>
                    <a:pt x="105" y="161"/>
                    <a:pt x="110" y="155"/>
                    <a:pt x="110" y="149"/>
                  </a:cubicBezTo>
                  <a:cubicBezTo>
                    <a:pt x="110" y="147"/>
                    <a:pt x="109" y="144"/>
                    <a:pt x="108" y="142"/>
                  </a:cubicBezTo>
                  <a:cubicBezTo>
                    <a:pt x="119" y="122"/>
                    <a:pt x="119" y="122"/>
                    <a:pt x="119" y="122"/>
                  </a:cubicBezTo>
                  <a:cubicBezTo>
                    <a:pt x="121" y="121"/>
                    <a:pt x="123" y="120"/>
                    <a:pt x="125" y="118"/>
                  </a:cubicBezTo>
                  <a:cubicBezTo>
                    <a:pt x="125" y="118"/>
                    <a:pt x="126" y="117"/>
                    <a:pt x="126" y="117"/>
                  </a:cubicBezTo>
                  <a:cubicBezTo>
                    <a:pt x="126" y="117"/>
                    <a:pt x="126" y="117"/>
                    <a:pt x="126" y="117"/>
                  </a:cubicBezTo>
                  <a:cubicBezTo>
                    <a:pt x="155" y="46"/>
                    <a:pt x="155" y="46"/>
                    <a:pt x="155" y="46"/>
                  </a:cubicBezTo>
                  <a:cubicBezTo>
                    <a:pt x="156" y="45"/>
                    <a:pt x="156" y="45"/>
                    <a:pt x="156" y="45"/>
                  </a:cubicBezTo>
                  <a:cubicBezTo>
                    <a:pt x="156" y="45"/>
                    <a:pt x="156" y="45"/>
                    <a:pt x="156" y="45"/>
                  </a:cubicBezTo>
                  <a:cubicBezTo>
                    <a:pt x="157" y="41"/>
                    <a:pt x="157" y="41"/>
                    <a:pt x="157" y="41"/>
                  </a:cubicBezTo>
                  <a:cubicBezTo>
                    <a:pt x="157" y="41"/>
                    <a:pt x="158" y="41"/>
                    <a:pt x="158" y="41"/>
                  </a:cubicBezTo>
                  <a:cubicBezTo>
                    <a:pt x="169" y="45"/>
                    <a:pt x="169" y="45"/>
                    <a:pt x="169" y="45"/>
                  </a:cubicBezTo>
                  <a:cubicBezTo>
                    <a:pt x="169" y="45"/>
                    <a:pt x="169" y="45"/>
                    <a:pt x="169" y="45"/>
                  </a:cubicBezTo>
                  <a:cubicBezTo>
                    <a:pt x="169" y="46"/>
                    <a:pt x="169" y="46"/>
                    <a:pt x="169" y="46"/>
                  </a:cubicBezTo>
                  <a:cubicBezTo>
                    <a:pt x="168" y="49"/>
                    <a:pt x="168" y="49"/>
                    <a:pt x="168" y="49"/>
                  </a:cubicBezTo>
                  <a:cubicBezTo>
                    <a:pt x="168" y="50"/>
                    <a:pt x="168" y="50"/>
                    <a:pt x="168" y="50"/>
                  </a:cubicBezTo>
                  <a:cubicBezTo>
                    <a:pt x="135" y="127"/>
                    <a:pt x="135" y="127"/>
                    <a:pt x="135" y="127"/>
                  </a:cubicBezTo>
                  <a:cubicBezTo>
                    <a:pt x="136" y="192"/>
                    <a:pt x="136" y="192"/>
                    <a:pt x="136" y="192"/>
                  </a:cubicBezTo>
                  <a:cubicBezTo>
                    <a:pt x="144" y="192"/>
                    <a:pt x="144" y="192"/>
                    <a:pt x="144" y="192"/>
                  </a:cubicBezTo>
                  <a:cubicBezTo>
                    <a:pt x="192" y="192"/>
                    <a:pt x="192" y="192"/>
                    <a:pt x="192" y="192"/>
                  </a:cubicBezTo>
                  <a:cubicBezTo>
                    <a:pt x="192" y="0"/>
                    <a:pt x="192" y="0"/>
                    <a:pt x="192" y="0"/>
                  </a:cubicBezTo>
                  <a:cubicBezTo>
                    <a:pt x="0" y="0"/>
                    <a:pt x="0" y="0"/>
                    <a:pt x="0" y="0"/>
                  </a:cubicBezTo>
                  <a:cubicBezTo>
                    <a:pt x="0" y="192"/>
                    <a:pt x="0" y="192"/>
                    <a:pt x="0" y="192"/>
                  </a:cubicBezTo>
                  <a:lnTo>
                    <a:pt x="58" y="192"/>
                  </a:lnTo>
                  <a:close/>
                  <a:moveTo>
                    <a:pt x="98" y="153"/>
                  </a:moveTo>
                  <a:cubicBezTo>
                    <a:pt x="96" y="153"/>
                    <a:pt x="94" y="151"/>
                    <a:pt x="94" y="149"/>
                  </a:cubicBezTo>
                  <a:cubicBezTo>
                    <a:pt x="94" y="147"/>
                    <a:pt x="96" y="145"/>
                    <a:pt x="98" y="145"/>
                  </a:cubicBezTo>
                  <a:cubicBezTo>
                    <a:pt x="101" y="145"/>
                    <a:pt x="103" y="147"/>
                    <a:pt x="103" y="149"/>
                  </a:cubicBezTo>
                  <a:cubicBezTo>
                    <a:pt x="103" y="151"/>
                    <a:pt x="101" y="153"/>
                    <a:pt x="98" y="153"/>
                  </a:cubicBezTo>
                  <a:close/>
                  <a:moveTo>
                    <a:pt x="99" y="139"/>
                  </a:moveTo>
                  <a:cubicBezTo>
                    <a:pt x="91" y="126"/>
                    <a:pt x="91" y="126"/>
                    <a:pt x="91" y="126"/>
                  </a:cubicBezTo>
                  <a:cubicBezTo>
                    <a:pt x="94" y="126"/>
                    <a:pt x="97" y="127"/>
                    <a:pt x="100" y="127"/>
                  </a:cubicBezTo>
                  <a:cubicBezTo>
                    <a:pt x="102" y="127"/>
                    <a:pt x="104" y="127"/>
                    <a:pt x="106" y="126"/>
                  </a:cubicBezTo>
                  <a:lnTo>
                    <a:pt x="99" y="139"/>
                  </a:lnTo>
                  <a:close/>
                </a:path>
              </a:pathLst>
            </a:custGeom>
            <a:grpFill/>
            <a:ln>
              <a:noFill/>
            </a:ln>
          </p:spPr>
          <p:txBody>
            <a:bodyPr spcFirstLastPara="1" wrap="square" lIns="91433" tIns="45700" rIns="91433"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endParaRPr sz="1867">
                <a:solidFill>
                  <a:srgbClr val="000000"/>
                </a:solidFill>
                <a:latin typeface="Arial"/>
                <a:ea typeface="Arial"/>
                <a:cs typeface="Arial"/>
                <a:sym typeface="Arial"/>
              </a:endParaRPr>
            </a:p>
          </p:txBody>
        </p:sp>
      </p:grpSp>
    </p:spTree>
    <p:extLst>
      <p:ext uri="{BB962C8B-B14F-4D97-AF65-F5344CB8AC3E}">
        <p14:creationId xmlns:p14="http://schemas.microsoft.com/office/powerpoint/2010/main" val="3588457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TotalTime>
  <Words>1945</Words>
  <Application>Microsoft Office PowerPoint</Application>
  <PresentationFormat>Widescreen</PresentationFormat>
  <Paragraphs>183</Paragraphs>
  <Slides>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Aptos</vt:lpstr>
      <vt:lpstr>Aptos Display</vt:lpstr>
      <vt:lpstr>Arial</vt:lpstr>
      <vt:lpstr>Arial Nova</vt:lpstr>
      <vt:lpstr>Calibri</vt:lpstr>
      <vt:lpstr>DM Sans 14pt</vt:lpstr>
      <vt:lpstr>Helvetica</vt:lpstr>
      <vt:lpstr>Helvetica Neue</vt:lpstr>
      <vt:lpstr>Open Sans</vt:lpstr>
      <vt:lpstr>Office Theme</vt:lpstr>
      <vt:lpstr>The Agentic Underwriter: AI's Role in Group Insurance</vt:lpstr>
      <vt:lpstr>[Placeholder] Polling slide</vt:lpstr>
      <vt:lpstr>Many carriers manage their underwriting processes across disparate systems with multiple handoffs between teams, resulting in highly manual, error-prone underwriting activities that force DTQ</vt:lpstr>
      <vt:lpstr>These commons pain points can be mitigated and/or addressed through multiple technology interventions that carriers continue to investigate and invest in</vt:lpstr>
      <vt:lpstr>PowerPoint Presentation</vt:lpstr>
      <vt:lpstr>PowerPoint Presentation</vt:lpstr>
      <vt:lpstr>[Placeholder] Use Case Demo</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Holdaway</dc:creator>
  <cp:lastModifiedBy>Lisa Beard</cp:lastModifiedBy>
  <cp:revision>2</cp:revision>
  <dcterms:created xsi:type="dcterms:W3CDTF">2026-05-01T13:54:59Z</dcterms:created>
  <dcterms:modified xsi:type="dcterms:W3CDTF">2026-05-04T16:27:23Z</dcterms:modified>
</cp:coreProperties>
</file>