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4385" r:id="rId1"/>
  </p:sldMasterIdLst>
  <p:notesMasterIdLst>
    <p:notesMasterId r:id="rId236"/>
  </p:notesMasterIdLst>
  <p:handoutMasterIdLst>
    <p:handoutMasterId r:id="rId237"/>
  </p:handoutMasterIdLst>
  <p:sldIdLst>
    <p:sldId id="707" r:id="rId2"/>
    <p:sldId id="713" r:id="rId3"/>
    <p:sldId id="328" r:id="rId4"/>
    <p:sldId id="861" r:id="rId5"/>
    <p:sldId id="661" r:id="rId6"/>
    <p:sldId id="535" r:id="rId7"/>
    <p:sldId id="536" r:id="rId8"/>
    <p:sldId id="537" r:id="rId9"/>
    <p:sldId id="538" r:id="rId10"/>
    <p:sldId id="539" r:id="rId11"/>
    <p:sldId id="329" r:id="rId12"/>
    <p:sldId id="378" r:id="rId13"/>
    <p:sldId id="344" r:id="rId14"/>
    <p:sldId id="380" r:id="rId15"/>
    <p:sldId id="381" r:id="rId16"/>
    <p:sldId id="385" r:id="rId17"/>
    <p:sldId id="383" r:id="rId18"/>
    <p:sldId id="717" r:id="rId19"/>
    <p:sldId id="387" r:id="rId20"/>
    <p:sldId id="388" r:id="rId21"/>
    <p:sldId id="345" r:id="rId22"/>
    <p:sldId id="540" r:id="rId23"/>
    <p:sldId id="541" r:id="rId24"/>
    <p:sldId id="694" r:id="rId25"/>
    <p:sldId id="542" r:id="rId26"/>
    <p:sldId id="543" r:id="rId27"/>
    <p:sldId id="544" r:id="rId28"/>
    <p:sldId id="545" r:id="rId29"/>
    <p:sldId id="546" r:id="rId30"/>
    <p:sldId id="548" r:id="rId31"/>
    <p:sldId id="666" r:id="rId32"/>
    <p:sldId id="550" r:id="rId33"/>
    <p:sldId id="551" r:id="rId34"/>
    <p:sldId id="552" r:id="rId35"/>
    <p:sldId id="399" r:id="rId36"/>
    <p:sldId id="553" r:id="rId37"/>
    <p:sldId id="554" r:id="rId38"/>
    <p:sldId id="555" r:id="rId39"/>
    <p:sldId id="401" r:id="rId40"/>
    <p:sldId id="556" r:id="rId41"/>
    <p:sldId id="557" r:id="rId42"/>
    <p:sldId id="559" r:id="rId43"/>
    <p:sldId id="560" r:id="rId44"/>
    <p:sldId id="361" r:id="rId45"/>
    <p:sldId id="561" r:id="rId46"/>
    <p:sldId id="375" r:id="rId47"/>
    <p:sldId id="376" r:id="rId48"/>
    <p:sldId id="660" r:id="rId49"/>
    <p:sldId id="715" r:id="rId50"/>
    <p:sldId id="716" r:id="rId51"/>
    <p:sldId id="566" r:id="rId52"/>
    <p:sldId id="563" r:id="rId53"/>
    <p:sldId id="564" r:id="rId54"/>
    <p:sldId id="333" r:id="rId55"/>
    <p:sldId id="565" r:id="rId56"/>
    <p:sldId id="667" r:id="rId57"/>
    <p:sldId id="668" r:id="rId58"/>
    <p:sldId id="669" r:id="rId59"/>
    <p:sldId id="670" r:id="rId60"/>
    <p:sldId id="671" r:id="rId61"/>
    <p:sldId id="673" r:id="rId62"/>
    <p:sldId id="675" r:id="rId63"/>
    <p:sldId id="676" r:id="rId64"/>
    <p:sldId id="679" r:id="rId65"/>
    <p:sldId id="362" r:id="rId66"/>
    <p:sldId id="569" r:id="rId67"/>
    <p:sldId id="570" r:id="rId68"/>
    <p:sldId id="571" r:id="rId69"/>
    <p:sldId id="704" r:id="rId70"/>
    <p:sldId id="572" r:id="rId71"/>
    <p:sldId id="705" r:id="rId72"/>
    <p:sldId id="574" r:id="rId73"/>
    <p:sldId id="409" r:id="rId74"/>
    <p:sldId id="575" r:id="rId75"/>
    <p:sldId id="576" r:id="rId76"/>
    <p:sldId id="577" r:id="rId77"/>
    <p:sldId id="578" r:id="rId78"/>
    <p:sldId id="579" r:id="rId79"/>
    <p:sldId id="680" r:id="rId80"/>
    <p:sldId id="681" r:id="rId81"/>
    <p:sldId id="682" r:id="rId82"/>
    <p:sldId id="683" r:id="rId83"/>
    <p:sldId id="684" r:id="rId84"/>
    <p:sldId id="685" r:id="rId85"/>
    <p:sldId id="686" r:id="rId86"/>
    <p:sldId id="687" r:id="rId87"/>
    <p:sldId id="688" r:id="rId88"/>
    <p:sldId id="695" r:id="rId89"/>
    <p:sldId id="580" r:id="rId90"/>
    <p:sldId id="581" r:id="rId91"/>
    <p:sldId id="582" r:id="rId92"/>
    <p:sldId id="583" r:id="rId93"/>
    <p:sldId id="584" r:id="rId94"/>
    <p:sldId id="585" r:id="rId95"/>
    <p:sldId id="416" r:id="rId96"/>
    <p:sldId id="587" r:id="rId97"/>
    <p:sldId id="419" r:id="rId98"/>
    <p:sldId id="665" r:id="rId99"/>
    <p:sldId id="363" r:id="rId100"/>
    <p:sldId id="589" r:id="rId101"/>
    <p:sldId id="591" r:id="rId102"/>
    <p:sldId id="424" r:id="rId103"/>
    <p:sldId id="592" r:id="rId104"/>
    <p:sldId id="593" r:id="rId105"/>
    <p:sldId id="530" r:id="rId106"/>
    <p:sldId id="425" r:id="rId107"/>
    <p:sldId id="594" r:id="rId108"/>
    <p:sldId id="596" r:id="rId109"/>
    <p:sldId id="597" r:id="rId110"/>
    <p:sldId id="690" r:id="rId111"/>
    <p:sldId id="691" r:id="rId112"/>
    <p:sldId id="692" r:id="rId113"/>
    <p:sldId id="663" r:id="rId114"/>
    <p:sldId id="664" r:id="rId115"/>
    <p:sldId id="753" r:id="rId116"/>
    <p:sldId id="689" r:id="rId117"/>
    <p:sldId id="598" r:id="rId118"/>
    <p:sldId id="599" r:id="rId119"/>
    <p:sldId id="600" r:id="rId120"/>
    <p:sldId id="601" r:id="rId121"/>
    <p:sldId id="602" r:id="rId122"/>
    <p:sldId id="366" r:id="rId123"/>
    <p:sldId id="367" r:id="rId124"/>
    <p:sldId id="696" r:id="rId125"/>
    <p:sldId id="431" r:id="rId126"/>
    <p:sldId id="432" r:id="rId127"/>
    <p:sldId id="638" r:id="rId128"/>
    <p:sldId id="433" r:id="rId129"/>
    <p:sldId id="639" r:id="rId130"/>
    <p:sldId id="434" r:id="rId131"/>
    <p:sldId id="640" r:id="rId132"/>
    <p:sldId id="435" r:id="rId133"/>
    <p:sldId id="436" r:id="rId134"/>
    <p:sldId id="854" r:id="rId135"/>
    <p:sldId id="855" r:id="rId136"/>
    <p:sldId id="437" r:id="rId137"/>
    <p:sldId id="644" r:id="rId138"/>
    <p:sldId id="645" r:id="rId139"/>
    <p:sldId id="646" r:id="rId140"/>
    <p:sldId id="647" r:id="rId141"/>
    <p:sldId id="650" r:id="rId142"/>
    <p:sldId id="603" r:id="rId143"/>
    <p:sldId id="604" r:id="rId144"/>
    <p:sldId id="651" r:id="rId145"/>
    <p:sldId id="656" r:id="rId146"/>
    <p:sldId id="856" r:id="rId147"/>
    <p:sldId id="507" r:id="rId148"/>
    <p:sldId id="859" r:id="rId149"/>
    <p:sldId id="754" r:id="rId150"/>
    <p:sldId id="755" r:id="rId151"/>
    <p:sldId id="756" r:id="rId152"/>
    <p:sldId id="757" r:id="rId153"/>
    <p:sldId id="758" r:id="rId154"/>
    <p:sldId id="759" r:id="rId155"/>
    <p:sldId id="760" r:id="rId156"/>
    <p:sldId id="761" r:id="rId157"/>
    <p:sldId id="762" r:id="rId158"/>
    <p:sldId id="763" r:id="rId159"/>
    <p:sldId id="764" r:id="rId160"/>
    <p:sldId id="765" r:id="rId161"/>
    <p:sldId id="766" r:id="rId162"/>
    <p:sldId id="767" r:id="rId163"/>
    <p:sldId id="768" r:id="rId164"/>
    <p:sldId id="769" r:id="rId165"/>
    <p:sldId id="770" r:id="rId166"/>
    <p:sldId id="771" r:id="rId167"/>
    <p:sldId id="772" r:id="rId168"/>
    <p:sldId id="773" r:id="rId169"/>
    <p:sldId id="774" r:id="rId170"/>
    <p:sldId id="775" r:id="rId171"/>
    <p:sldId id="845" r:id="rId172"/>
    <p:sldId id="846" r:id="rId173"/>
    <p:sldId id="776" r:id="rId174"/>
    <p:sldId id="777" r:id="rId175"/>
    <p:sldId id="778" r:id="rId176"/>
    <p:sldId id="779" r:id="rId177"/>
    <p:sldId id="780" r:id="rId178"/>
    <p:sldId id="781" r:id="rId179"/>
    <p:sldId id="782" r:id="rId180"/>
    <p:sldId id="783" r:id="rId181"/>
    <p:sldId id="784" r:id="rId182"/>
    <p:sldId id="786" r:id="rId183"/>
    <p:sldId id="787" r:id="rId184"/>
    <p:sldId id="788" r:id="rId185"/>
    <p:sldId id="789" r:id="rId186"/>
    <p:sldId id="790" r:id="rId187"/>
    <p:sldId id="791" r:id="rId188"/>
    <p:sldId id="792" r:id="rId189"/>
    <p:sldId id="793" r:id="rId190"/>
    <p:sldId id="794" r:id="rId191"/>
    <p:sldId id="795" r:id="rId192"/>
    <p:sldId id="796" r:id="rId193"/>
    <p:sldId id="797" r:id="rId194"/>
    <p:sldId id="798" r:id="rId195"/>
    <p:sldId id="800" r:id="rId196"/>
    <p:sldId id="799" r:id="rId197"/>
    <p:sldId id="806" r:id="rId198"/>
    <p:sldId id="807" r:id="rId199"/>
    <p:sldId id="808" r:id="rId200"/>
    <p:sldId id="809" r:id="rId201"/>
    <p:sldId id="810" r:id="rId202"/>
    <p:sldId id="811" r:id="rId203"/>
    <p:sldId id="812" r:id="rId204"/>
    <p:sldId id="813" r:id="rId205"/>
    <p:sldId id="814" r:id="rId206"/>
    <p:sldId id="815" r:id="rId207"/>
    <p:sldId id="816" r:id="rId208"/>
    <p:sldId id="817" r:id="rId209"/>
    <p:sldId id="818" r:id="rId210"/>
    <p:sldId id="819" r:id="rId211"/>
    <p:sldId id="820" r:id="rId212"/>
    <p:sldId id="860" r:id="rId213"/>
    <p:sldId id="822" r:id="rId214"/>
    <p:sldId id="848" r:id="rId215"/>
    <p:sldId id="823" r:id="rId216"/>
    <p:sldId id="849" r:id="rId217"/>
    <p:sldId id="850" r:id="rId218"/>
    <p:sldId id="851" r:id="rId219"/>
    <p:sldId id="852" r:id="rId220"/>
    <p:sldId id="853" r:id="rId221"/>
    <p:sldId id="291" r:id="rId222"/>
    <p:sldId id="286" r:id="rId223"/>
    <p:sldId id="290" r:id="rId224"/>
    <p:sldId id="288" r:id="rId225"/>
    <p:sldId id="284" r:id="rId226"/>
    <p:sldId id="287" r:id="rId227"/>
    <p:sldId id="273" r:id="rId228"/>
    <p:sldId id="289" r:id="rId229"/>
    <p:sldId id="280" r:id="rId230"/>
    <p:sldId id="834" r:id="rId231"/>
    <p:sldId id="835" r:id="rId232"/>
    <p:sldId id="841" r:id="rId233"/>
    <p:sldId id="837" r:id="rId234"/>
    <p:sldId id="840" r:id="rId235"/>
  </p:sldIdLst>
  <p:sldSz cx="9144000" cy="6858000" type="screen4x3"/>
  <p:notesSz cx="7315200" cy="96012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9900"/>
    <a:srgbClr val="00FF00"/>
    <a:srgbClr val="000000"/>
    <a:srgbClr val="0033CC"/>
    <a:srgbClr val="800000"/>
    <a:srgbClr val="990000"/>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6CCC85-D9D2-4047-AB71-85F1D58BBF28}" v="6" dt="2025-12-08T19:40:27.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3954" autoAdjust="0"/>
  </p:normalViewPr>
  <p:slideViewPr>
    <p:cSldViewPr>
      <p:cViewPr varScale="1">
        <p:scale>
          <a:sx n="45" d="100"/>
          <a:sy n="45" d="100"/>
        </p:scale>
        <p:origin x="1044" y="2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3980"/>
    </p:cViewPr>
  </p:sorterViewPr>
  <p:notesViewPr>
    <p:cSldViewPr>
      <p:cViewPr varScale="1">
        <p:scale>
          <a:sx n="68" d="100"/>
          <a:sy n="68" d="100"/>
        </p:scale>
        <p:origin x="-3258" y="-1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handoutMaster" Target="handoutMasters/handout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presProps" Target="presProps.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viewProps" Target="view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theme" Target="theme/theme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notesMaster" Target="notesMasters/notesMaster1.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microsoft.com/office/2016/11/relationships/changesInfo" Target="changesInfos/changesInfo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microsoft.com/office/2015/10/relationships/revisionInfo" Target="revisionInfo.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y Dalton" userId="11484bbbffb0ff39" providerId="LiveId" clId="{97A7D3C5-36D1-42F9-938A-6248FEB7DAFC}"/>
    <pc:docChg chg="custSel addSld delSld modSld">
      <pc:chgData name="Gary Dalton" userId="11484bbbffb0ff39" providerId="LiveId" clId="{97A7D3C5-36D1-42F9-938A-6248FEB7DAFC}" dt="2025-12-08T19:40:30.113" v="11" actId="47"/>
      <pc:docMkLst>
        <pc:docMk/>
      </pc:docMkLst>
      <pc:sldChg chg="add del">
        <pc:chgData name="Gary Dalton" userId="11484bbbffb0ff39" providerId="LiveId" clId="{97A7D3C5-36D1-42F9-938A-6248FEB7DAFC}" dt="2025-12-08T19:40:30.113" v="11" actId="47"/>
        <pc:sldMkLst>
          <pc:docMk/>
          <pc:sldMk cId="0" sldId="714"/>
        </pc:sldMkLst>
      </pc:sldChg>
      <pc:sldChg chg="add del">
        <pc:chgData name="Gary Dalton" userId="11484bbbffb0ff39" providerId="LiveId" clId="{97A7D3C5-36D1-42F9-938A-6248FEB7DAFC}" dt="2025-12-08T19:39:22.282" v="3" actId="47"/>
        <pc:sldMkLst>
          <pc:docMk/>
          <pc:sldMk cId="0" sldId="861"/>
        </pc:sldMkLst>
      </pc:sldChg>
      <pc:sldChg chg="addSp delSp modSp new mod">
        <pc:chgData name="Gary Dalton" userId="11484bbbffb0ff39" providerId="LiveId" clId="{97A7D3C5-36D1-42F9-938A-6248FEB7DAFC}" dt="2025-12-08T19:40:27.070" v="10"/>
        <pc:sldMkLst>
          <pc:docMk/>
          <pc:sldMk cId="3194317030" sldId="861"/>
        </pc:sldMkLst>
        <pc:spChg chg="del">
          <ac:chgData name="Gary Dalton" userId="11484bbbffb0ff39" providerId="LiveId" clId="{97A7D3C5-36D1-42F9-938A-6248FEB7DAFC}" dt="2025-12-08T19:40:08.287" v="7" actId="478"/>
          <ac:spMkLst>
            <pc:docMk/>
            <pc:sldMk cId="3194317030" sldId="861"/>
            <ac:spMk id="2" creationId="{730C6B39-08B7-D91B-C766-DB1AA8EF33DB}"/>
          </ac:spMkLst>
        </pc:spChg>
        <pc:spChg chg="del">
          <ac:chgData name="Gary Dalton" userId="11484bbbffb0ff39" providerId="LiveId" clId="{97A7D3C5-36D1-42F9-938A-6248FEB7DAFC}" dt="2025-12-08T19:40:10.876" v="8" actId="478"/>
          <ac:spMkLst>
            <pc:docMk/>
            <pc:sldMk cId="3194317030" sldId="861"/>
            <ac:spMk id="3" creationId="{68DA98E7-3615-47DB-169C-F8A5E1D69BDE}"/>
          </ac:spMkLst>
        </pc:spChg>
        <pc:spChg chg="add mod">
          <ac:chgData name="Gary Dalton" userId="11484bbbffb0ff39" providerId="LiveId" clId="{97A7D3C5-36D1-42F9-938A-6248FEB7DAFC}" dt="2025-12-08T19:40:11.385" v="9"/>
          <ac:spMkLst>
            <pc:docMk/>
            <pc:sldMk cId="3194317030" sldId="861"/>
            <ac:spMk id="7" creationId="{6E3D4AC6-FF68-2DA5-D87B-39EE0E60AA49}"/>
          </ac:spMkLst>
        </pc:spChg>
        <pc:spChg chg="add mod">
          <ac:chgData name="Gary Dalton" userId="11484bbbffb0ff39" providerId="LiveId" clId="{97A7D3C5-36D1-42F9-938A-6248FEB7DAFC}" dt="2025-12-08T19:40:11.385" v="9"/>
          <ac:spMkLst>
            <pc:docMk/>
            <pc:sldMk cId="3194317030" sldId="861"/>
            <ac:spMk id="8" creationId="{E29D2ED4-AFB4-F482-FAEB-8134DC4A12B6}"/>
          </ac:spMkLst>
        </pc:spChg>
        <pc:spChg chg="add mod">
          <ac:chgData name="Gary Dalton" userId="11484bbbffb0ff39" providerId="LiveId" clId="{97A7D3C5-36D1-42F9-938A-6248FEB7DAFC}" dt="2025-12-08T19:40:27.070" v="10"/>
          <ac:spMkLst>
            <pc:docMk/>
            <pc:sldMk cId="3194317030" sldId="861"/>
            <ac:spMk id="10" creationId="{A47AB24C-6B3E-894E-215E-A4CA699F892E}"/>
          </ac:spMkLst>
        </pc:spChg>
        <pc:picChg chg="add mod">
          <ac:chgData name="Gary Dalton" userId="11484bbbffb0ff39" providerId="LiveId" clId="{97A7D3C5-36D1-42F9-938A-6248FEB7DAFC}" dt="2025-12-08T19:40:11.385" v="9"/>
          <ac:picMkLst>
            <pc:docMk/>
            <pc:sldMk cId="3194317030" sldId="861"/>
            <ac:picMk id="6" creationId="{F5138FFE-1D3A-0963-4AED-6C24FBB49262}"/>
          </ac:picMkLst>
        </pc:picChg>
        <pc:picChg chg="add mod">
          <ac:chgData name="Gary Dalton" userId="11484bbbffb0ff39" providerId="LiveId" clId="{97A7D3C5-36D1-42F9-938A-6248FEB7DAFC}" dt="2025-12-08T19:40:11.385" v="9"/>
          <ac:picMkLst>
            <pc:docMk/>
            <pc:sldMk cId="3194317030" sldId="861"/>
            <ac:picMk id="9" creationId="{48E470AF-1216-549E-632E-EAA4F2A49EE9}"/>
          </ac:picMkLst>
        </pc:picChg>
      </pc:sldChg>
    </pc:docChg>
  </pc:docChgLst>
  <pc:docChgLst>
    <pc:chgData name="Doug Eberhardt" userId="cec66765dd540086" providerId="LiveId" clId="{BC278181-3B34-407A-A5BA-5B93AE7B2CCE}"/>
    <pc:docChg chg="undo custSel modSld">
      <pc:chgData name="Doug Eberhardt" userId="cec66765dd540086" providerId="LiveId" clId="{BC278181-3B34-407A-A5BA-5B93AE7B2CCE}" dt="2025-12-06T01:01:32.209" v="45" actId="1035"/>
      <pc:docMkLst>
        <pc:docMk/>
      </pc:docMkLst>
      <pc:sldChg chg="addSp modSp mod modAnim">
        <pc:chgData name="Doug Eberhardt" userId="cec66765dd540086" providerId="LiveId" clId="{BC278181-3B34-407A-A5BA-5B93AE7B2CCE}" dt="2025-12-06T01:01:32.209" v="45" actId="1035"/>
        <pc:sldMkLst>
          <pc:docMk/>
          <pc:sldMk cId="0" sldId="714"/>
        </pc:sldMkLst>
        <pc:picChg chg="add mod ord">
          <ac:chgData name="Doug Eberhardt" userId="cec66765dd540086" providerId="LiveId" clId="{BC278181-3B34-407A-A5BA-5B93AE7B2CCE}" dt="2025-12-06T01:01:32.209" v="45" actId="1035"/>
          <ac:picMkLst>
            <pc:docMk/>
            <pc:sldMk cId="0" sldId="714"/>
            <ac:picMk id="4" creationId="{8F84A9E6-6F77-27F2-6E8A-43C32A344A7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73F8DC2-D53D-43C8-8109-C510F9112CCD}"/>
              </a:ext>
            </a:extLst>
          </p:cNvPr>
          <p:cNvSpPr>
            <a:spLocks noGrp="1" noChangeArrowheads="1"/>
          </p:cNvSpPr>
          <p:nvPr>
            <p:ph type="hdr" sz="quarter"/>
          </p:nvPr>
        </p:nvSpPr>
        <p:spPr bwMode="auto">
          <a:xfrm>
            <a:off x="1" y="1"/>
            <a:ext cx="3170238" cy="481013"/>
          </a:xfrm>
          <a:prstGeom prst="rect">
            <a:avLst/>
          </a:prstGeom>
          <a:noFill/>
          <a:ln w="9525">
            <a:noFill/>
            <a:miter lim="800000"/>
            <a:headEnd/>
            <a:tailEnd/>
          </a:ln>
          <a:effectLst/>
        </p:spPr>
        <p:txBody>
          <a:bodyPr vert="horz" wrap="square" lIns="94823" tIns="47411" rIns="94823" bIns="47411" numCol="1" anchor="t" anchorCtr="0" compatLnSpc="1">
            <a:prstTxWarp prst="textNoShape">
              <a:avLst/>
            </a:prstTxWarp>
          </a:bodyPr>
          <a:lstStyle>
            <a:lvl1pPr eaLnBrk="1" fontAlgn="auto" hangingPunct="1">
              <a:spcBef>
                <a:spcPts val="0"/>
              </a:spcBef>
              <a:spcAft>
                <a:spcPts val="0"/>
              </a:spcAft>
              <a:defRPr sz="1200">
                <a:latin typeface="Times New Roman" pitchFamily="18" charset="0"/>
              </a:defRPr>
            </a:lvl1pPr>
          </a:lstStyle>
          <a:p>
            <a:pPr>
              <a:defRPr/>
            </a:pPr>
            <a:r>
              <a:rPr lang="en-US"/>
              <a:t>Emergency Vehicle Operator’s Course</a:t>
            </a:r>
          </a:p>
        </p:txBody>
      </p:sp>
      <p:sp>
        <p:nvSpPr>
          <p:cNvPr id="92163" name="Rectangle 3">
            <a:extLst>
              <a:ext uri="{FF2B5EF4-FFF2-40B4-BE49-F238E27FC236}">
                <a16:creationId xmlns:a16="http://schemas.microsoft.com/office/drawing/2014/main" id="{FAFF459C-E8AA-480E-BC12-E3ED80B737CB}"/>
              </a:ext>
            </a:extLst>
          </p:cNvPr>
          <p:cNvSpPr>
            <a:spLocks noGrp="1" noChangeArrowheads="1"/>
          </p:cNvSpPr>
          <p:nvPr>
            <p:ph type="dt" sz="quarter" idx="1"/>
          </p:nvPr>
        </p:nvSpPr>
        <p:spPr bwMode="auto">
          <a:xfrm>
            <a:off x="4144964" y="1"/>
            <a:ext cx="3170237" cy="481013"/>
          </a:xfrm>
          <a:prstGeom prst="rect">
            <a:avLst/>
          </a:prstGeom>
          <a:noFill/>
          <a:ln w="9525">
            <a:noFill/>
            <a:miter lim="800000"/>
            <a:headEnd/>
            <a:tailEnd/>
          </a:ln>
          <a:effectLst/>
        </p:spPr>
        <p:txBody>
          <a:bodyPr vert="horz" wrap="square" lIns="94823" tIns="47411" rIns="94823" bIns="47411" numCol="1" anchor="t" anchorCtr="0" compatLnSpc="1">
            <a:prstTxWarp prst="textNoShape">
              <a:avLst/>
            </a:prstTxWarp>
          </a:bodyPr>
          <a:lstStyle>
            <a:lvl1pPr algn="r" eaLnBrk="1" fontAlgn="auto" hangingPunct="1">
              <a:spcBef>
                <a:spcPts val="0"/>
              </a:spcBef>
              <a:spcAft>
                <a:spcPts val="0"/>
              </a:spcAft>
              <a:defRPr sz="1200">
                <a:latin typeface="Times New Roman" pitchFamily="18" charset="0"/>
              </a:defRPr>
            </a:lvl1pPr>
          </a:lstStyle>
          <a:p>
            <a:pPr>
              <a:defRPr/>
            </a:pPr>
            <a:r>
              <a:rPr lang="en-US"/>
              <a:t>11-01-2025</a:t>
            </a:r>
          </a:p>
        </p:txBody>
      </p:sp>
      <p:sp>
        <p:nvSpPr>
          <p:cNvPr id="92164" name="Rectangle 4">
            <a:extLst>
              <a:ext uri="{FF2B5EF4-FFF2-40B4-BE49-F238E27FC236}">
                <a16:creationId xmlns:a16="http://schemas.microsoft.com/office/drawing/2014/main" id="{D9AE20D2-AB34-4180-B252-272BB2B09412}"/>
              </a:ext>
            </a:extLst>
          </p:cNvPr>
          <p:cNvSpPr>
            <a:spLocks noGrp="1" noChangeArrowheads="1"/>
          </p:cNvSpPr>
          <p:nvPr>
            <p:ph type="ftr" sz="quarter" idx="2"/>
          </p:nvPr>
        </p:nvSpPr>
        <p:spPr bwMode="auto">
          <a:xfrm>
            <a:off x="1" y="9120188"/>
            <a:ext cx="3170238" cy="481012"/>
          </a:xfrm>
          <a:prstGeom prst="rect">
            <a:avLst/>
          </a:prstGeom>
          <a:noFill/>
          <a:ln w="9525">
            <a:noFill/>
            <a:miter lim="800000"/>
            <a:headEnd/>
            <a:tailEnd/>
          </a:ln>
          <a:effectLst/>
        </p:spPr>
        <p:txBody>
          <a:bodyPr vert="horz" wrap="square" lIns="94823" tIns="47411" rIns="94823" bIns="47411" numCol="1" anchor="b" anchorCtr="0" compatLnSpc="1">
            <a:prstTxWarp prst="textNoShape">
              <a:avLst/>
            </a:prstTxWarp>
          </a:bodyPr>
          <a:lstStyle>
            <a:lvl1pPr eaLnBrk="1" fontAlgn="auto" hangingPunct="1">
              <a:spcBef>
                <a:spcPts val="0"/>
              </a:spcBef>
              <a:spcAft>
                <a:spcPts val="0"/>
              </a:spcAft>
              <a:defRPr sz="1200">
                <a:latin typeface="Times New Roman" pitchFamily="18" charset="0"/>
              </a:defRPr>
            </a:lvl1pPr>
          </a:lstStyle>
          <a:p>
            <a:pPr>
              <a:defRPr/>
            </a:pPr>
            <a:endParaRPr lang="en-US"/>
          </a:p>
        </p:txBody>
      </p:sp>
      <p:sp>
        <p:nvSpPr>
          <p:cNvPr id="92165" name="Rectangle 5">
            <a:extLst>
              <a:ext uri="{FF2B5EF4-FFF2-40B4-BE49-F238E27FC236}">
                <a16:creationId xmlns:a16="http://schemas.microsoft.com/office/drawing/2014/main" id="{9C71DBB8-F468-44EC-8741-5CDCFC6DB059}"/>
              </a:ext>
            </a:extLst>
          </p:cNvPr>
          <p:cNvSpPr>
            <a:spLocks noGrp="1" noChangeArrowheads="1"/>
          </p:cNvSpPr>
          <p:nvPr>
            <p:ph type="sldNum" sz="quarter" idx="3"/>
          </p:nvPr>
        </p:nvSpPr>
        <p:spPr bwMode="auto">
          <a:xfrm>
            <a:off x="4144964" y="9120188"/>
            <a:ext cx="3170237" cy="481012"/>
          </a:xfrm>
          <a:prstGeom prst="rect">
            <a:avLst/>
          </a:prstGeom>
          <a:noFill/>
          <a:ln w="9525">
            <a:noFill/>
            <a:miter lim="800000"/>
            <a:headEnd/>
            <a:tailEnd/>
          </a:ln>
          <a:effectLst/>
        </p:spPr>
        <p:txBody>
          <a:bodyPr vert="horz" wrap="square" lIns="94823" tIns="47411" rIns="94823" bIns="47411" numCol="1" anchor="b" anchorCtr="0" compatLnSpc="1">
            <a:prstTxWarp prst="textNoShape">
              <a:avLst/>
            </a:prstTxWarp>
          </a:bodyPr>
          <a:lstStyle>
            <a:lvl1pPr algn="r" eaLnBrk="1" hangingPunct="1">
              <a:defRPr sz="1200"/>
            </a:lvl1pPr>
          </a:lstStyle>
          <a:p>
            <a:fld id="{5CA5CDF8-C01D-4BA2-A147-4535F9D73033}"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8D8CD38-4D3E-41A8-B436-DE8C24B92BE0}"/>
              </a:ext>
            </a:extLst>
          </p:cNvPr>
          <p:cNvSpPr>
            <a:spLocks noGrp="1" noChangeArrowheads="1"/>
          </p:cNvSpPr>
          <p:nvPr>
            <p:ph type="hdr" sz="quarter"/>
          </p:nvPr>
        </p:nvSpPr>
        <p:spPr bwMode="auto">
          <a:xfrm>
            <a:off x="1" y="1"/>
            <a:ext cx="3170238" cy="481013"/>
          </a:xfrm>
          <a:prstGeom prst="rect">
            <a:avLst/>
          </a:prstGeom>
          <a:noFill/>
          <a:ln w="9525">
            <a:noFill/>
            <a:miter lim="800000"/>
            <a:headEnd/>
            <a:tailEnd/>
          </a:ln>
          <a:effectLst/>
        </p:spPr>
        <p:txBody>
          <a:bodyPr vert="horz" wrap="square" lIns="94823" tIns="47411" rIns="94823" bIns="47411" numCol="1" anchor="t" anchorCtr="0" compatLnSpc="1">
            <a:prstTxWarp prst="textNoShape">
              <a:avLst/>
            </a:prstTxWarp>
          </a:bodyPr>
          <a:lstStyle>
            <a:lvl1pPr eaLnBrk="1" fontAlgn="auto" hangingPunct="1">
              <a:spcBef>
                <a:spcPts val="0"/>
              </a:spcBef>
              <a:spcAft>
                <a:spcPts val="0"/>
              </a:spcAft>
              <a:defRPr sz="1200">
                <a:latin typeface="Times New Roman" pitchFamily="18" charset="0"/>
              </a:defRPr>
            </a:lvl1pPr>
          </a:lstStyle>
          <a:p>
            <a:pPr>
              <a:defRPr/>
            </a:pPr>
            <a:endParaRPr lang="en-US"/>
          </a:p>
        </p:txBody>
      </p:sp>
      <p:sp>
        <p:nvSpPr>
          <p:cNvPr id="4099" name="Rectangle 3">
            <a:extLst>
              <a:ext uri="{FF2B5EF4-FFF2-40B4-BE49-F238E27FC236}">
                <a16:creationId xmlns:a16="http://schemas.microsoft.com/office/drawing/2014/main" id="{431147C8-6525-42EE-BB75-56847150A192}"/>
              </a:ext>
            </a:extLst>
          </p:cNvPr>
          <p:cNvSpPr>
            <a:spLocks noGrp="1" noChangeArrowheads="1"/>
          </p:cNvSpPr>
          <p:nvPr>
            <p:ph type="dt" idx="1"/>
          </p:nvPr>
        </p:nvSpPr>
        <p:spPr bwMode="auto">
          <a:xfrm>
            <a:off x="4144964" y="1"/>
            <a:ext cx="3170237" cy="481013"/>
          </a:xfrm>
          <a:prstGeom prst="rect">
            <a:avLst/>
          </a:prstGeom>
          <a:noFill/>
          <a:ln w="9525">
            <a:noFill/>
            <a:miter lim="800000"/>
            <a:headEnd/>
            <a:tailEnd/>
          </a:ln>
          <a:effectLst/>
        </p:spPr>
        <p:txBody>
          <a:bodyPr vert="horz" wrap="square" lIns="94823" tIns="47411" rIns="94823" bIns="47411" numCol="1" anchor="t" anchorCtr="0" compatLnSpc="1">
            <a:prstTxWarp prst="textNoShape">
              <a:avLst/>
            </a:prstTxWarp>
          </a:bodyPr>
          <a:lstStyle>
            <a:lvl1pPr algn="r" eaLnBrk="1" fontAlgn="auto" hangingPunct="1">
              <a:spcBef>
                <a:spcPts val="0"/>
              </a:spcBef>
              <a:spcAft>
                <a:spcPts val="0"/>
              </a:spcAft>
              <a:defRPr sz="1200">
                <a:latin typeface="Times New Roman" pitchFamily="18" charset="0"/>
              </a:defRPr>
            </a:lvl1pPr>
          </a:lstStyle>
          <a:p>
            <a:pPr>
              <a:defRPr/>
            </a:pPr>
            <a:r>
              <a:rPr lang="en-US"/>
              <a:t>11-01-2025</a:t>
            </a:r>
          </a:p>
        </p:txBody>
      </p:sp>
      <p:sp>
        <p:nvSpPr>
          <p:cNvPr id="18436" name="Rectangle 4">
            <a:extLst>
              <a:ext uri="{FF2B5EF4-FFF2-40B4-BE49-F238E27FC236}">
                <a16:creationId xmlns:a16="http://schemas.microsoft.com/office/drawing/2014/main" id="{9ABBCEB1-EB84-47FC-AFCF-15001F521A8E}"/>
              </a:ext>
            </a:extLst>
          </p:cNvPr>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CEE3743D-0A2D-4888-9DE0-801369250C4A}"/>
              </a:ext>
            </a:extLst>
          </p:cNvPr>
          <p:cNvSpPr>
            <a:spLocks noGrp="1" noChangeArrowheads="1"/>
          </p:cNvSpPr>
          <p:nvPr>
            <p:ph type="body" sz="quarter" idx="3"/>
          </p:nvPr>
        </p:nvSpPr>
        <p:spPr bwMode="auto">
          <a:xfrm>
            <a:off x="976314" y="4560889"/>
            <a:ext cx="5362575" cy="4321175"/>
          </a:xfrm>
          <a:prstGeom prst="rect">
            <a:avLst/>
          </a:prstGeom>
          <a:noFill/>
          <a:ln w="9525">
            <a:noFill/>
            <a:miter lim="800000"/>
            <a:headEnd/>
            <a:tailEnd/>
          </a:ln>
          <a:effectLst/>
        </p:spPr>
        <p:txBody>
          <a:bodyPr vert="horz" wrap="square" lIns="94823" tIns="47411" rIns="94823" bIns="4741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4563E73D-294E-4DBB-8953-14D9FCB7CBD8}"/>
              </a:ext>
            </a:extLst>
          </p:cNvPr>
          <p:cNvSpPr>
            <a:spLocks noGrp="1" noChangeArrowheads="1"/>
          </p:cNvSpPr>
          <p:nvPr>
            <p:ph type="ftr" sz="quarter" idx="4"/>
          </p:nvPr>
        </p:nvSpPr>
        <p:spPr bwMode="auto">
          <a:xfrm>
            <a:off x="1" y="9120188"/>
            <a:ext cx="3170238" cy="481012"/>
          </a:xfrm>
          <a:prstGeom prst="rect">
            <a:avLst/>
          </a:prstGeom>
          <a:noFill/>
          <a:ln w="9525">
            <a:noFill/>
            <a:miter lim="800000"/>
            <a:headEnd/>
            <a:tailEnd/>
          </a:ln>
          <a:effectLst/>
        </p:spPr>
        <p:txBody>
          <a:bodyPr vert="horz" wrap="square" lIns="94823" tIns="47411" rIns="94823" bIns="47411" numCol="1" anchor="b" anchorCtr="0" compatLnSpc="1">
            <a:prstTxWarp prst="textNoShape">
              <a:avLst/>
            </a:prstTxWarp>
          </a:bodyPr>
          <a:lstStyle>
            <a:lvl1pPr eaLnBrk="1" fontAlgn="auto" hangingPunct="1">
              <a:spcBef>
                <a:spcPts val="0"/>
              </a:spcBef>
              <a:spcAft>
                <a:spcPts val="0"/>
              </a:spcAft>
              <a:defRPr sz="1200">
                <a:latin typeface="Times New Roman" pitchFamily="18" charset="0"/>
              </a:defRPr>
            </a:lvl1pPr>
          </a:lstStyle>
          <a:p>
            <a:pPr>
              <a:defRPr/>
            </a:pPr>
            <a:endParaRPr lang="en-US"/>
          </a:p>
        </p:txBody>
      </p:sp>
      <p:sp>
        <p:nvSpPr>
          <p:cNvPr id="4103" name="Rectangle 7">
            <a:extLst>
              <a:ext uri="{FF2B5EF4-FFF2-40B4-BE49-F238E27FC236}">
                <a16:creationId xmlns:a16="http://schemas.microsoft.com/office/drawing/2014/main" id="{2F4D7256-2511-49FB-B974-79774D6FC27A}"/>
              </a:ext>
            </a:extLst>
          </p:cNvPr>
          <p:cNvSpPr>
            <a:spLocks noGrp="1" noChangeArrowheads="1"/>
          </p:cNvSpPr>
          <p:nvPr>
            <p:ph type="sldNum" sz="quarter" idx="5"/>
          </p:nvPr>
        </p:nvSpPr>
        <p:spPr bwMode="auto">
          <a:xfrm>
            <a:off x="4144964" y="9120188"/>
            <a:ext cx="3170237" cy="481012"/>
          </a:xfrm>
          <a:prstGeom prst="rect">
            <a:avLst/>
          </a:prstGeom>
          <a:noFill/>
          <a:ln w="9525">
            <a:noFill/>
            <a:miter lim="800000"/>
            <a:headEnd/>
            <a:tailEnd/>
          </a:ln>
          <a:effectLst/>
        </p:spPr>
        <p:txBody>
          <a:bodyPr vert="horz" wrap="square" lIns="94823" tIns="47411" rIns="94823" bIns="47411" numCol="1" anchor="b" anchorCtr="0" compatLnSpc="1">
            <a:prstTxWarp prst="textNoShape">
              <a:avLst/>
            </a:prstTxWarp>
          </a:bodyPr>
          <a:lstStyle>
            <a:lvl1pPr algn="r" eaLnBrk="1" hangingPunct="1">
              <a:defRPr sz="1200"/>
            </a:lvl1pPr>
          </a:lstStyle>
          <a:p>
            <a:fld id="{C6C33C35-4E9F-4A07-95D5-95E3CC06F8C0}"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17419A87-2F19-42E3-A9ED-D5CD99EA01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9FEE0C-D7F2-45B8-9682-920125508432}" type="slidenum">
              <a:rPr lang="en-US" altLang="en-US"/>
              <a:pPr>
                <a:spcBef>
                  <a:spcPct val="0"/>
                </a:spcBef>
              </a:pPr>
              <a:t>0</a:t>
            </a:fld>
            <a:endParaRPr lang="en-US" altLang="en-US"/>
          </a:p>
        </p:txBody>
      </p:sp>
      <p:sp>
        <p:nvSpPr>
          <p:cNvPr id="21507" name="Rectangle 2">
            <a:extLst>
              <a:ext uri="{FF2B5EF4-FFF2-40B4-BE49-F238E27FC236}">
                <a16:creationId xmlns:a16="http://schemas.microsoft.com/office/drawing/2014/main" id="{7D1552E0-5477-4E47-9114-8584A3A9FCB6}"/>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64C737C2-1550-4600-9358-6A696D68A6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New Logo – Added Updated Date 11/01/2025.</a:t>
            </a:r>
          </a:p>
        </p:txBody>
      </p:sp>
      <p:sp>
        <p:nvSpPr>
          <p:cNvPr id="21509" name="Date Placeholder 1">
            <a:extLst>
              <a:ext uri="{FF2B5EF4-FFF2-40B4-BE49-F238E27FC236}">
                <a16:creationId xmlns:a16="http://schemas.microsoft.com/office/drawing/2014/main" id="{55B89105-1DDA-4623-B59E-F22EB112E12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7B31EE61-7289-4F35-BC46-DC9DB5C5780A}"/>
              </a:ext>
            </a:extLst>
          </p:cNvPr>
          <p:cNvSpPr>
            <a:spLocks noGrp="1" noRot="1" noChangeAspect="1" noTextEdit="1"/>
          </p:cNvSpPr>
          <p:nvPr>
            <p:ph type="sldImg"/>
          </p:nvPr>
        </p:nvSpPr>
        <p:spPr>
          <a:ln/>
        </p:spPr>
      </p:sp>
      <p:sp>
        <p:nvSpPr>
          <p:cNvPr id="52227" name="Notes Placeholder 2">
            <a:extLst>
              <a:ext uri="{FF2B5EF4-FFF2-40B4-BE49-F238E27FC236}">
                <a16:creationId xmlns:a16="http://schemas.microsoft.com/office/drawing/2014/main" id="{048CFE51-1B29-45CB-909F-2C0B1B98E1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Announce to the students, which class they will be completing during your course and how to obtain a higher level if they have the desire after completion of your course.  VDFP has different practical evolution requirements and should be explained if this is a VDFP course. </a:t>
            </a:r>
            <a:r>
              <a:rPr lang="en-US" altLang="en-US" dirty="0"/>
              <a:t> </a:t>
            </a:r>
          </a:p>
        </p:txBody>
      </p:sp>
      <p:sp>
        <p:nvSpPr>
          <p:cNvPr id="52228" name="Slide Number Placeholder 3">
            <a:extLst>
              <a:ext uri="{FF2B5EF4-FFF2-40B4-BE49-F238E27FC236}">
                <a16:creationId xmlns:a16="http://schemas.microsoft.com/office/drawing/2014/main" id="{51DDEA29-C23C-4FDA-B244-FC59C8D77D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4DBC4A-836E-4B98-9728-8E8D0B254A7B}" type="slidenum">
              <a:rPr lang="en-US" altLang="en-US"/>
              <a:pPr>
                <a:spcBef>
                  <a:spcPct val="0"/>
                </a:spcBef>
              </a:pPr>
              <a:t>10</a:t>
            </a:fld>
            <a:endParaRPr lang="en-US" altLang="en-US"/>
          </a:p>
        </p:txBody>
      </p:sp>
      <p:sp>
        <p:nvSpPr>
          <p:cNvPr id="52229" name="Date Placeholder 1">
            <a:extLst>
              <a:ext uri="{FF2B5EF4-FFF2-40B4-BE49-F238E27FC236}">
                <a16:creationId xmlns:a16="http://schemas.microsoft.com/office/drawing/2014/main" id="{4F9B3AEA-7836-42B9-A12D-D05D36BAE17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a:extLst>
              <a:ext uri="{FF2B5EF4-FFF2-40B4-BE49-F238E27FC236}">
                <a16:creationId xmlns:a16="http://schemas.microsoft.com/office/drawing/2014/main" id="{BB64FF89-D291-4AC3-A36F-5C69787C6113}"/>
              </a:ext>
            </a:extLst>
          </p:cNvPr>
          <p:cNvSpPr>
            <a:spLocks noGrp="1" noRot="1" noChangeAspect="1" noTextEdit="1"/>
          </p:cNvSpPr>
          <p:nvPr>
            <p:ph type="sldImg"/>
          </p:nvPr>
        </p:nvSpPr>
        <p:spPr>
          <a:ln/>
        </p:spPr>
      </p:sp>
      <p:sp>
        <p:nvSpPr>
          <p:cNvPr id="254979" name="Notes Placeholder 2">
            <a:extLst>
              <a:ext uri="{FF2B5EF4-FFF2-40B4-BE49-F238E27FC236}">
                <a16:creationId xmlns:a16="http://schemas.microsoft.com/office/drawing/2014/main" id="{9DECE218-2083-44FE-B23B-3824C2C2A5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There is a lot of force during impact with an immovable object, but that force is potentially more than doubled when the object is moving towards us.</a:t>
            </a:r>
          </a:p>
        </p:txBody>
      </p:sp>
      <p:sp>
        <p:nvSpPr>
          <p:cNvPr id="254980" name="Slide Number Placeholder 3">
            <a:extLst>
              <a:ext uri="{FF2B5EF4-FFF2-40B4-BE49-F238E27FC236}">
                <a16:creationId xmlns:a16="http://schemas.microsoft.com/office/drawing/2014/main" id="{163F4445-A096-4A7C-B90B-85FB453E81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F867CB-3A0F-4250-9F68-97A37B9E2B05}" type="slidenum">
              <a:rPr lang="en-US" altLang="en-US"/>
              <a:pPr>
                <a:spcBef>
                  <a:spcPct val="0"/>
                </a:spcBef>
              </a:pPr>
              <a:t>100</a:t>
            </a:fld>
            <a:endParaRPr lang="en-US" altLang="en-US"/>
          </a:p>
        </p:txBody>
      </p:sp>
      <p:sp>
        <p:nvSpPr>
          <p:cNvPr id="254981" name="Date Placeholder 1">
            <a:extLst>
              <a:ext uri="{FF2B5EF4-FFF2-40B4-BE49-F238E27FC236}">
                <a16:creationId xmlns:a16="http://schemas.microsoft.com/office/drawing/2014/main" id="{FE2D722B-E8EB-4CD7-82A2-D4FAF589CA7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a:extLst>
              <a:ext uri="{FF2B5EF4-FFF2-40B4-BE49-F238E27FC236}">
                <a16:creationId xmlns:a16="http://schemas.microsoft.com/office/drawing/2014/main" id="{0B023D21-F695-42CB-A50B-3F7D93FD1E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61A496-D197-4130-95A7-609DB23D54AA}" type="slidenum">
              <a:rPr lang="en-US" altLang="en-US"/>
              <a:pPr>
                <a:spcBef>
                  <a:spcPct val="0"/>
                </a:spcBef>
              </a:pPr>
              <a:t>101</a:t>
            </a:fld>
            <a:endParaRPr lang="en-US" altLang="en-US"/>
          </a:p>
        </p:txBody>
      </p:sp>
      <p:sp>
        <p:nvSpPr>
          <p:cNvPr id="257027" name="Rectangle 2">
            <a:extLst>
              <a:ext uri="{FF2B5EF4-FFF2-40B4-BE49-F238E27FC236}">
                <a16:creationId xmlns:a16="http://schemas.microsoft.com/office/drawing/2014/main" id="{70432300-0FEC-4649-AD09-14FE66BC9F47}"/>
              </a:ext>
            </a:extLst>
          </p:cNvPr>
          <p:cNvSpPr>
            <a:spLocks noGrp="1" noRot="1" noChangeAspect="1" noChangeArrowheads="1" noTextEdit="1"/>
          </p:cNvSpPr>
          <p:nvPr>
            <p:ph type="sldImg"/>
          </p:nvPr>
        </p:nvSpPr>
        <p:spPr>
          <a:ln/>
        </p:spPr>
      </p:sp>
      <p:sp>
        <p:nvSpPr>
          <p:cNvPr id="257028" name="Rectangle 3">
            <a:extLst>
              <a:ext uri="{FF2B5EF4-FFF2-40B4-BE49-F238E27FC236}">
                <a16:creationId xmlns:a16="http://schemas.microsoft.com/office/drawing/2014/main" id="{C5C1A4CE-662F-48CC-87E2-56E18893F3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Interstate response has many challenges – MOVE OVER laws help but unless they are followed by all the driving public, we cannot just trust the law to protect us.</a:t>
            </a:r>
          </a:p>
        </p:txBody>
      </p:sp>
      <p:sp>
        <p:nvSpPr>
          <p:cNvPr id="257029" name="Date Placeholder 1">
            <a:extLst>
              <a:ext uri="{FF2B5EF4-FFF2-40B4-BE49-F238E27FC236}">
                <a16:creationId xmlns:a16="http://schemas.microsoft.com/office/drawing/2014/main" id="{B994083C-D370-432E-BC67-886C874012E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a:extLst>
              <a:ext uri="{FF2B5EF4-FFF2-40B4-BE49-F238E27FC236}">
                <a16:creationId xmlns:a16="http://schemas.microsoft.com/office/drawing/2014/main" id="{8F1007F0-46FC-4E21-94DF-BCE218DB73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9D47BD-B1E1-4C07-854A-44E077740EFF}" type="slidenum">
              <a:rPr lang="en-US" altLang="en-US"/>
              <a:pPr>
                <a:spcBef>
                  <a:spcPct val="0"/>
                </a:spcBef>
              </a:pPr>
              <a:t>102</a:t>
            </a:fld>
            <a:endParaRPr lang="en-US" altLang="en-US"/>
          </a:p>
        </p:txBody>
      </p:sp>
      <p:sp>
        <p:nvSpPr>
          <p:cNvPr id="259075" name="Rectangle 2">
            <a:extLst>
              <a:ext uri="{FF2B5EF4-FFF2-40B4-BE49-F238E27FC236}">
                <a16:creationId xmlns:a16="http://schemas.microsoft.com/office/drawing/2014/main" id="{BBEED7A2-E869-4690-B866-33E032633CC9}"/>
              </a:ext>
            </a:extLst>
          </p:cNvPr>
          <p:cNvSpPr>
            <a:spLocks noGrp="1" noRot="1" noChangeAspect="1" noChangeArrowheads="1" noTextEdit="1"/>
          </p:cNvSpPr>
          <p:nvPr>
            <p:ph type="sldImg"/>
          </p:nvPr>
        </p:nvSpPr>
        <p:spPr>
          <a:ln/>
        </p:spPr>
      </p:sp>
      <p:sp>
        <p:nvSpPr>
          <p:cNvPr id="259076" name="Rectangle 3">
            <a:extLst>
              <a:ext uri="{FF2B5EF4-FFF2-40B4-BE49-F238E27FC236}">
                <a16:creationId xmlns:a16="http://schemas.microsoft.com/office/drawing/2014/main" id="{32E13907-C3BF-44CD-B35E-FB6D690EB4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In city and town responses traffic is quite a problem and presents its own challenges.</a:t>
            </a:r>
          </a:p>
        </p:txBody>
      </p:sp>
      <p:sp>
        <p:nvSpPr>
          <p:cNvPr id="259077" name="Date Placeholder 1">
            <a:extLst>
              <a:ext uri="{FF2B5EF4-FFF2-40B4-BE49-F238E27FC236}">
                <a16:creationId xmlns:a16="http://schemas.microsoft.com/office/drawing/2014/main" id="{B4E16AC9-43C9-4B41-97D3-F5C7475F873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a:extLst>
              <a:ext uri="{FF2B5EF4-FFF2-40B4-BE49-F238E27FC236}">
                <a16:creationId xmlns:a16="http://schemas.microsoft.com/office/drawing/2014/main" id="{B9E6AE17-9FC8-46F1-A522-3F89DFF673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F8D8879-5AA2-451C-A503-4D8CF2263BE5}" type="slidenum">
              <a:rPr lang="en-US" altLang="en-US"/>
              <a:pPr>
                <a:spcBef>
                  <a:spcPct val="0"/>
                </a:spcBef>
              </a:pPr>
              <a:t>103</a:t>
            </a:fld>
            <a:endParaRPr lang="en-US" altLang="en-US"/>
          </a:p>
        </p:txBody>
      </p:sp>
      <p:sp>
        <p:nvSpPr>
          <p:cNvPr id="261123" name="Rectangle 2">
            <a:extLst>
              <a:ext uri="{FF2B5EF4-FFF2-40B4-BE49-F238E27FC236}">
                <a16:creationId xmlns:a16="http://schemas.microsoft.com/office/drawing/2014/main" id="{4B1C5FF7-A8CC-4420-B87D-FF58727E1969}"/>
              </a:ext>
            </a:extLst>
          </p:cNvPr>
          <p:cNvSpPr>
            <a:spLocks noGrp="1" noRot="1" noChangeAspect="1" noChangeArrowheads="1" noTextEdit="1"/>
          </p:cNvSpPr>
          <p:nvPr>
            <p:ph type="sldImg"/>
          </p:nvPr>
        </p:nvSpPr>
        <p:spPr>
          <a:ln/>
        </p:spPr>
      </p:sp>
      <p:sp>
        <p:nvSpPr>
          <p:cNvPr id="261124" name="Rectangle 3">
            <a:extLst>
              <a:ext uri="{FF2B5EF4-FFF2-40B4-BE49-F238E27FC236}">
                <a16:creationId xmlns:a16="http://schemas.microsoft.com/office/drawing/2014/main" id="{E316F65F-A572-4C6A-BECB-1E66F45BC9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Rural communities do not experience emergency traffic with great frequency so be extremely careful at all intersections.</a:t>
            </a:r>
          </a:p>
        </p:txBody>
      </p:sp>
      <p:sp>
        <p:nvSpPr>
          <p:cNvPr id="261125" name="Date Placeholder 1">
            <a:extLst>
              <a:ext uri="{FF2B5EF4-FFF2-40B4-BE49-F238E27FC236}">
                <a16:creationId xmlns:a16="http://schemas.microsoft.com/office/drawing/2014/main" id="{2EA4EFD5-3BB8-459D-9F1D-E43A76AB1F2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802961DD-FFA3-47A5-804F-DC99597450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15FE527-346D-4E08-A046-165001DA8445}" type="slidenum">
              <a:rPr lang="en-US" altLang="en-US"/>
              <a:pPr>
                <a:spcBef>
                  <a:spcPct val="0"/>
                </a:spcBef>
              </a:pPr>
              <a:t>104</a:t>
            </a:fld>
            <a:endParaRPr lang="en-US" altLang="en-US"/>
          </a:p>
        </p:txBody>
      </p:sp>
      <p:sp>
        <p:nvSpPr>
          <p:cNvPr id="263171" name="Rectangle 2">
            <a:extLst>
              <a:ext uri="{FF2B5EF4-FFF2-40B4-BE49-F238E27FC236}">
                <a16:creationId xmlns:a16="http://schemas.microsoft.com/office/drawing/2014/main" id="{425B38A2-E66E-4AD3-B1A6-93088920300D}"/>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C54D0659-3038-4717-8984-369A904B20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Note that traveling on these types of road designs will affect vehicle dynamics. </a:t>
            </a:r>
          </a:p>
        </p:txBody>
      </p:sp>
      <p:sp>
        <p:nvSpPr>
          <p:cNvPr id="263173" name="Date Placeholder 1">
            <a:extLst>
              <a:ext uri="{FF2B5EF4-FFF2-40B4-BE49-F238E27FC236}">
                <a16:creationId xmlns:a16="http://schemas.microsoft.com/office/drawing/2014/main" id="{4136D077-681D-42E0-9971-CB21ED86560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a:extLst>
              <a:ext uri="{FF2B5EF4-FFF2-40B4-BE49-F238E27FC236}">
                <a16:creationId xmlns:a16="http://schemas.microsoft.com/office/drawing/2014/main" id="{7AA58A83-4930-4C2D-BF45-1DE5909E24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6BB9C3-A39D-4E98-99F7-08830097DE77}" type="slidenum">
              <a:rPr lang="en-US" altLang="en-US"/>
              <a:pPr>
                <a:spcBef>
                  <a:spcPct val="0"/>
                </a:spcBef>
              </a:pPr>
              <a:t>105</a:t>
            </a:fld>
            <a:endParaRPr lang="en-US" altLang="en-US"/>
          </a:p>
        </p:txBody>
      </p:sp>
      <p:sp>
        <p:nvSpPr>
          <p:cNvPr id="265219" name="Rectangle 2">
            <a:extLst>
              <a:ext uri="{FF2B5EF4-FFF2-40B4-BE49-F238E27FC236}">
                <a16:creationId xmlns:a16="http://schemas.microsoft.com/office/drawing/2014/main" id="{CE6A6B97-9ECA-4FA6-AB1A-AD0D2BCBEC4A}"/>
              </a:ext>
            </a:extLst>
          </p:cNvPr>
          <p:cNvSpPr>
            <a:spLocks noGrp="1" noRot="1" noChangeAspect="1" noChangeArrowheads="1" noTextEdit="1"/>
          </p:cNvSpPr>
          <p:nvPr>
            <p:ph type="sldImg"/>
          </p:nvPr>
        </p:nvSpPr>
        <p:spPr>
          <a:ln/>
        </p:spPr>
      </p:sp>
      <p:sp>
        <p:nvSpPr>
          <p:cNvPr id="265220" name="Rectangle 3">
            <a:extLst>
              <a:ext uri="{FF2B5EF4-FFF2-40B4-BE49-F238E27FC236}">
                <a16:creationId xmlns:a16="http://schemas.microsoft.com/office/drawing/2014/main" id="{D8F82A3E-290C-48B2-B5EB-FA7AAF226B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Note that traveling on these types of road designs will affect traction because they affect friction.</a:t>
            </a:r>
          </a:p>
        </p:txBody>
      </p:sp>
      <p:sp>
        <p:nvSpPr>
          <p:cNvPr id="265221" name="Date Placeholder 1">
            <a:extLst>
              <a:ext uri="{FF2B5EF4-FFF2-40B4-BE49-F238E27FC236}">
                <a16:creationId xmlns:a16="http://schemas.microsoft.com/office/drawing/2014/main" id="{D27B6D37-FE4A-48A8-A613-4E0E401F734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a:extLst>
              <a:ext uri="{FF2B5EF4-FFF2-40B4-BE49-F238E27FC236}">
                <a16:creationId xmlns:a16="http://schemas.microsoft.com/office/drawing/2014/main" id="{D50F80BF-602F-44A9-9B8B-DE7E30017FFA}"/>
              </a:ext>
            </a:extLst>
          </p:cNvPr>
          <p:cNvSpPr>
            <a:spLocks noGrp="1" noRot="1" noChangeAspect="1" noTextEdit="1"/>
          </p:cNvSpPr>
          <p:nvPr>
            <p:ph type="sldImg"/>
          </p:nvPr>
        </p:nvSpPr>
        <p:spPr>
          <a:ln/>
        </p:spPr>
      </p:sp>
      <p:sp>
        <p:nvSpPr>
          <p:cNvPr id="267267" name="Notes Placeholder 2">
            <a:extLst>
              <a:ext uri="{FF2B5EF4-FFF2-40B4-BE49-F238E27FC236}">
                <a16:creationId xmlns:a16="http://schemas.microsoft.com/office/drawing/2014/main" id="{0D06DEAF-2D2B-4483-8832-67F57064B4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Again, these surface construction materials affect traction because they affect friction.</a:t>
            </a:r>
          </a:p>
        </p:txBody>
      </p:sp>
      <p:sp>
        <p:nvSpPr>
          <p:cNvPr id="267268" name="Slide Number Placeholder 3">
            <a:extLst>
              <a:ext uri="{FF2B5EF4-FFF2-40B4-BE49-F238E27FC236}">
                <a16:creationId xmlns:a16="http://schemas.microsoft.com/office/drawing/2014/main" id="{6AB73199-0720-4AF6-9403-1F0999E51C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09FC88B-02D2-4579-9911-F7DE1E3BAD2F}" type="slidenum">
              <a:rPr lang="en-US" altLang="en-US"/>
              <a:pPr>
                <a:spcBef>
                  <a:spcPct val="0"/>
                </a:spcBef>
              </a:pPr>
              <a:t>106</a:t>
            </a:fld>
            <a:endParaRPr lang="en-US" altLang="en-US"/>
          </a:p>
        </p:txBody>
      </p:sp>
      <p:sp>
        <p:nvSpPr>
          <p:cNvPr id="267269" name="Date Placeholder 1">
            <a:extLst>
              <a:ext uri="{FF2B5EF4-FFF2-40B4-BE49-F238E27FC236}">
                <a16:creationId xmlns:a16="http://schemas.microsoft.com/office/drawing/2014/main" id="{80CB8792-0943-43B3-AC18-165F16E423A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a:extLst>
              <a:ext uri="{FF2B5EF4-FFF2-40B4-BE49-F238E27FC236}">
                <a16:creationId xmlns:a16="http://schemas.microsoft.com/office/drawing/2014/main" id="{3FD6F062-3861-444E-A743-8F697585CB91}"/>
              </a:ext>
            </a:extLst>
          </p:cNvPr>
          <p:cNvSpPr>
            <a:spLocks noGrp="1" noRot="1" noChangeAspect="1" noTextEdit="1"/>
          </p:cNvSpPr>
          <p:nvPr>
            <p:ph type="sldImg"/>
          </p:nvPr>
        </p:nvSpPr>
        <p:spPr>
          <a:ln/>
        </p:spPr>
      </p:sp>
      <p:sp>
        <p:nvSpPr>
          <p:cNvPr id="269315" name="Notes Placeholder 2">
            <a:extLst>
              <a:ext uri="{FF2B5EF4-FFF2-40B4-BE49-F238E27FC236}">
                <a16:creationId xmlns:a16="http://schemas.microsoft.com/office/drawing/2014/main" id="{0724BE07-B97B-4623-A99C-EDCBBB0BC3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More reasons to STAY ALERT and SLOW DOWN.</a:t>
            </a:r>
          </a:p>
        </p:txBody>
      </p:sp>
      <p:sp>
        <p:nvSpPr>
          <p:cNvPr id="269316" name="Slide Number Placeholder 3">
            <a:extLst>
              <a:ext uri="{FF2B5EF4-FFF2-40B4-BE49-F238E27FC236}">
                <a16:creationId xmlns:a16="http://schemas.microsoft.com/office/drawing/2014/main" id="{11E766D8-4ECC-4749-8CB4-466E445BE2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DAB8F8-5E06-4E9E-B16A-09F922963549}" type="slidenum">
              <a:rPr lang="en-US" altLang="en-US"/>
              <a:pPr>
                <a:spcBef>
                  <a:spcPct val="0"/>
                </a:spcBef>
              </a:pPr>
              <a:t>107</a:t>
            </a:fld>
            <a:endParaRPr lang="en-US" altLang="en-US"/>
          </a:p>
        </p:txBody>
      </p:sp>
      <p:sp>
        <p:nvSpPr>
          <p:cNvPr id="269317" name="Date Placeholder 1">
            <a:extLst>
              <a:ext uri="{FF2B5EF4-FFF2-40B4-BE49-F238E27FC236}">
                <a16:creationId xmlns:a16="http://schemas.microsoft.com/office/drawing/2014/main" id="{4D8FF709-B12E-491C-9483-4FACCB0501B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a:extLst>
              <a:ext uri="{FF2B5EF4-FFF2-40B4-BE49-F238E27FC236}">
                <a16:creationId xmlns:a16="http://schemas.microsoft.com/office/drawing/2014/main" id="{44852D8C-23F1-467C-9C07-1401A88B5362}"/>
              </a:ext>
            </a:extLst>
          </p:cNvPr>
          <p:cNvSpPr>
            <a:spLocks noGrp="1" noRot="1" noChangeAspect="1" noTextEdit="1"/>
          </p:cNvSpPr>
          <p:nvPr>
            <p:ph type="sldImg"/>
          </p:nvPr>
        </p:nvSpPr>
        <p:spPr>
          <a:ln/>
        </p:spPr>
      </p:sp>
      <p:sp>
        <p:nvSpPr>
          <p:cNvPr id="271363" name="Notes Placeholder 2">
            <a:extLst>
              <a:ext uri="{FF2B5EF4-FFF2-40B4-BE49-F238E27FC236}">
                <a16:creationId xmlns:a16="http://schemas.microsoft.com/office/drawing/2014/main" id="{EF207337-4E7D-406C-A782-A75C36B9BC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Many things come into play during certain times of day and day of the week – know your area.</a:t>
            </a:r>
          </a:p>
        </p:txBody>
      </p:sp>
      <p:sp>
        <p:nvSpPr>
          <p:cNvPr id="271364" name="Slide Number Placeholder 3">
            <a:extLst>
              <a:ext uri="{FF2B5EF4-FFF2-40B4-BE49-F238E27FC236}">
                <a16:creationId xmlns:a16="http://schemas.microsoft.com/office/drawing/2014/main" id="{4EE7E0AA-4C60-4987-BDD7-7E4B1DF92F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E5DCF6B-293A-46B0-BA49-08FF2022BF6C}" type="slidenum">
              <a:rPr lang="en-US" altLang="en-US"/>
              <a:pPr>
                <a:spcBef>
                  <a:spcPct val="0"/>
                </a:spcBef>
              </a:pPr>
              <a:t>108</a:t>
            </a:fld>
            <a:endParaRPr lang="en-US" altLang="en-US"/>
          </a:p>
        </p:txBody>
      </p:sp>
      <p:sp>
        <p:nvSpPr>
          <p:cNvPr id="271365" name="Date Placeholder 1">
            <a:extLst>
              <a:ext uri="{FF2B5EF4-FFF2-40B4-BE49-F238E27FC236}">
                <a16:creationId xmlns:a16="http://schemas.microsoft.com/office/drawing/2014/main" id="{94A563B7-461F-4F78-839D-6DA7BB6C79B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a:extLst>
              <a:ext uri="{FF2B5EF4-FFF2-40B4-BE49-F238E27FC236}">
                <a16:creationId xmlns:a16="http://schemas.microsoft.com/office/drawing/2014/main" id="{F4CAFF90-8CEA-4E1D-8DF5-4BF9DD1A2353}"/>
              </a:ext>
            </a:extLst>
          </p:cNvPr>
          <p:cNvSpPr>
            <a:spLocks noGrp="1" noRot="1" noChangeAspect="1" noTextEdit="1"/>
          </p:cNvSpPr>
          <p:nvPr>
            <p:ph type="sldImg"/>
          </p:nvPr>
        </p:nvSpPr>
        <p:spPr>
          <a:ln/>
        </p:spPr>
      </p:sp>
      <p:sp>
        <p:nvSpPr>
          <p:cNvPr id="275459" name="Notes Placeholder 2">
            <a:extLst>
              <a:ext uri="{FF2B5EF4-FFF2-40B4-BE49-F238E27FC236}">
                <a16:creationId xmlns:a16="http://schemas.microsoft.com/office/drawing/2014/main" id="{BA2A0D8C-473A-4B5E-8687-CDD17EB7C2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Key points, advice to live by. </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You are a professional driver.  You drive more than you intubate yet you practice intubations more.  Practice your driving.</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Anything that takes your attention from the road is dangerous.</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Safety is not something you can practice just some of the time.  Make a commitment to take safety seriously. </a:t>
            </a:r>
          </a:p>
          <a:p>
            <a:pPr>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endParaRPr lang="en-US" altLang="en-US" dirty="0"/>
          </a:p>
        </p:txBody>
      </p:sp>
      <p:sp>
        <p:nvSpPr>
          <p:cNvPr id="275460" name="Slide Number Placeholder 3">
            <a:extLst>
              <a:ext uri="{FF2B5EF4-FFF2-40B4-BE49-F238E27FC236}">
                <a16:creationId xmlns:a16="http://schemas.microsoft.com/office/drawing/2014/main" id="{2B69E951-04A7-4082-A63C-EA1C8928C4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AC46CAA-6D36-4A8C-86F7-547344E4294B}" type="slidenum">
              <a:rPr lang="en-US" altLang="en-US"/>
              <a:pPr>
                <a:spcBef>
                  <a:spcPct val="0"/>
                </a:spcBef>
              </a:pPr>
              <a:t>109</a:t>
            </a:fld>
            <a:endParaRPr lang="en-US" altLang="en-US"/>
          </a:p>
        </p:txBody>
      </p:sp>
      <p:sp>
        <p:nvSpPr>
          <p:cNvPr id="275461" name="Date Placeholder 1">
            <a:extLst>
              <a:ext uri="{FF2B5EF4-FFF2-40B4-BE49-F238E27FC236}">
                <a16:creationId xmlns:a16="http://schemas.microsoft.com/office/drawing/2014/main" id="{1348272C-EF91-442D-9B46-FB6DA40C77D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E65CF1C1-B5C5-45CF-9DB1-E16FADB4A48B}"/>
              </a:ext>
            </a:extLst>
          </p:cNvPr>
          <p:cNvSpPr>
            <a:spLocks noGrp="1" noRot="1" noChangeAspect="1" noTextEdit="1"/>
          </p:cNvSpPr>
          <p:nvPr>
            <p:ph type="sldImg"/>
          </p:nvPr>
        </p:nvSpPr>
        <p:spPr>
          <a:ln/>
        </p:spPr>
      </p:sp>
      <p:sp>
        <p:nvSpPr>
          <p:cNvPr id="54275" name="Notes Placeholder 2">
            <a:extLst>
              <a:ext uri="{FF2B5EF4-FFF2-40B4-BE49-F238E27FC236}">
                <a16:creationId xmlns:a16="http://schemas.microsoft.com/office/drawing/2014/main" id="{3A4F06FF-BC6A-4C23-B3ED-48FA9223A2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These courses are available through the Virginia Department of Fire Programs but have special circumstances such as a much larger cone course and the availability of specific types of vehicles.</a:t>
            </a:r>
          </a:p>
        </p:txBody>
      </p:sp>
      <p:sp>
        <p:nvSpPr>
          <p:cNvPr id="54276" name="Slide Number Placeholder 3">
            <a:extLst>
              <a:ext uri="{FF2B5EF4-FFF2-40B4-BE49-F238E27FC236}">
                <a16:creationId xmlns:a16="http://schemas.microsoft.com/office/drawing/2014/main" id="{6E316086-088C-43D8-949A-A44974FF8FC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3B73C4-B1B3-4BDE-8F19-13545E748C86}" type="slidenum">
              <a:rPr lang="en-US" altLang="en-US"/>
              <a:pPr>
                <a:spcBef>
                  <a:spcPct val="0"/>
                </a:spcBef>
              </a:pPr>
              <a:t>11</a:t>
            </a:fld>
            <a:endParaRPr lang="en-US" altLang="en-US"/>
          </a:p>
        </p:txBody>
      </p:sp>
      <p:sp>
        <p:nvSpPr>
          <p:cNvPr id="54277" name="Date Placeholder 1">
            <a:extLst>
              <a:ext uri="{FF2B5EF4-FFF2-40B4-BE49-F238E27FC236}">
                <a16:creationId xmlns:a16="http://schemas.microsoft.com/office/drawing/2014/main" id="{FC166B68-C7AE-43C6-8D09-0644CF313AE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a:extLst>
              <a:ext uri="{FF2B5EF4-FFF2-40B4-BE49-F238E27FC236}">
                <a16:creationId xmlns:a16="http://schemas.microsoft.com/office/drawing/2014/main" id="{C5F11DE0-BE8A-4E2B-A792-D12E2E7EC11D}"/>
              </a:ext>
            </a:extLst>
          </p:cNvPr>
          <p:cNvSpPr>
            <a:spLocks noGrp="1" noRot="1" noChangeAspect="1" noTextEdit="1"/>
          </p:cNvSpPr>
          <p:nvPr>
            <p:ph type="sldImg"/>
          </p:nvPr>
        </p:nvSpPr>
        <p:spPr>
          <a:ln/>
        </p:spPr>
      </p:sp>
      <p:sp>
        <p:nvSpPr>
          <p:cNvPr id="277507" name="Notes Placeholder 2">
            <a:extLst>
              <a:ext uri="{FF2B5EF4-FFF2-40B4-BE49-F238E27FC236}">
                <a16:creationId xmlns:a16="http://schemas.microsoft.com/office/drawing/2014/main" id="{B65BFA90-36D5-490E-8BC1-AC7FDD6681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THOMCO – Ambulance Insurance Vendor provides us with the “Top Ten” Safe Driving Behaviors for EMS and Fire Departments.</a:t>
            </a:r>
          </a:p>
        </p:txBody>
      </p:sp>
      <p:sp>
        <p:nvSpPr>
          <p:cNvPr id="277508" name="Slide Number Placeholder 3">
            <a:extLst>
              <a:ext uri="{FF2B5EF4-FFF2-40B4-BE49-F238E27FC236}">
                <a16:creationId xmlns:a16="http://schemas.microsoft.com/office/drawing/2014/main" id="{5776FAF6-AC08-4223-BBEE-7845C8A5BDC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B6ECAD-A532-47A0-9EB4-4E110D4149BA}" type="slidenum">
              <a:rPr lang="en-US" altLang="en-US"/>
              <a:pPr>
                <a:spcBef>
                  <a:spcPct val="0"/>
                </a:spcBef>
              </a:pPr>
              <a:t>110</a:t>
            </a:fld>
            <a:endParaRPr lang="en-US" altLang="en-US"/>
          </a:p>
        </p:txBody>
      </p:sp>
      <p:sp>
        <p:nvSpPr>
          <p:cNvPr id="277509" name="Date Placeholder 1">
            <a:extLst>
              <a:ext uri="{FF2B5EF4-FFF2-40B4-BE49-F238E27FC236}">
                <a16:creationId xmlns:a16="http://schemas.microsoft.com/office/drawing/2014/main" id="{7FBF7202-C8FD-4F84-B825-4B3C55B5DE7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a:extLst>
              <a:ext uri="{FF2B5EF4-FFF2-40B4-BE49-F238E27FC236}">
                <a16:creationId xmlns:a16="http://schemas.microsoft.com/office/drawing/2014/main" id="{DC318EC7-6F85-4142-9E83-50771B6AE362}"/>
              </a:ext>
            </a:extLst>
          </p:cNvPr>
          <p:cNvSpPr>
            <a:spLocks noGrp="1" noRot="1" noChangeAspect="1" noTextEdit="1"/>
          </p:cNvSpPr>
          <p:nvPr>
            <p:ph type="sldImg"/>
          </p:nvPr>
        </p:nvSpPr>
        <p:spPr>
          <a:ln/>
        </p:spPr>
      </p:sp>
      <p:sp>
        <p:nvSpPr>
          <p:cNvPr id="279555" name="Notes Placeholder 2">
            <a:extLst>
              <a:ext uri="{FF2B5EF4-FFF2-40B4-BE49-F238E27FC236}">
                <a16:creationId xmlns:a16="http://schemas.microsoft.com/office/drawing/2014/main" id="{BD9D9909-6953-44BA-87AF-03D5BB0255E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kern="1200" dirty="0">
                <a:solidFill>
                  <a:schemeClr val="tx1"/>
                </a:solidFill>
                <a:latin typeface="+mn-lt"/>
                <a:ea typeface="+mn-ea"/>
                <a:cs typeface="+mn-cs"/>
              </a:rPr>
              <a:t>THOMCO – Ambulance Insurance Vendor provides us with the “Top Ten” Safe Driving Behaviors for EMS and Fire Departments.</a:t>
            </a:r>
          </a:p>
        </p:txBody>
      </p:sp>
      <p:sp>
        <p:nvSpPr>
          <p:cNvPr id="279556" name="Slide Number Placeholder 3">
            <a:extLst>
              <a:ext uri="{FF2B5EF4-FFF2-40B4-BE49-F238E27FC236}">
                <a16:creationId xmlns:a16="http://schemas.microsoft.com/office/drawing/2014/main" id="{AEE0044E-9191-4C22-AA18-F329EB2A2F7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9B43358-427D-43A1-9E18-A0A2F5C03C13}" type="slidenum">
              <a:rPr lang="en-US" altLang="en-US"/>
              <a:pPr>
                <a:spcBef>
                  <a:spcPct val="0"/>
                </a:spcBef>
              </a:pPr>
              <a:t>111</a:t>
            </a:fld>
            <a:endParaRPr lang="en-US" altLang="en-US"/>
          </a:p>
        </p:txBody>
      </p:sp>
      <p:sp>
        <p:nvSpPr>
          <p:cNvPr id="279557" name="Date Placeholder 1">
            <a:extLst>
              <a:ext uri="{FF2B5EF4-FFF2-40B4-BE49-F238E27FC236}">
                <a16:creationId xmlns:a16="http://schemas.microsoft.com/office/drawing/2014/main" id="{D304A0DD-C92D-42EC-99D3-97AA67043C4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a:extLst>
              <a:ext uri="{FF2B5EF4-FFF2-40B4-BE49-F238E27FC236}">
                <a16:creationId xmlns:a16="http://schemas.microsoft.com/office/drawing/2014/main" id="{C0B27D80-E4A5-4813-BDEA-61F91EC7E109}"/>
              </a:ext>
            </a:extLst>
          </p:cNvPr>
          <p:cNvSpPr>
            <a:spLocks noGrp="1" noRot="1" noChangeAspect="1" noTextEdit="1"/>
          </p:cNvSpPr>
          <p:nvPr>
            <p:ph type="sldImg"/>
          </p:nvPr>
        </p:nvSpPr>
        <p:spPr>
          <a:ln/>
        </p:spPr>
      </p:sp>
      <p:sp>
        <p:nvSpPr>
          <p:cNvPr id="273411" name="Notes Placeholder 2">
            <a:extLst>
              <a:ext uri="{FF2B5EF4-FFF2-40B4-BE49-F238E27FC236}">
                <a16:creationId xmlns:a16="http://schemas.microsoft.com/office/drawing/2014/main" id="{EF0145E0-6775-489E-8A58-CD011CECE5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We have discussed basic vehicle principles and the Transportation System – The vehicle, the driver and the environment – you only control a portion of these issues so you must be aware of the limitations of yourself and the vehicle.</a:t>
            </a:r>
          </a:p>
        </p:txBody>
      </p:sp>
      <p:sp>
        <p:nvSpPr>
          <p:cNvPr id="273412" name="Slide Number Placeholder 3">
            <a:extLst>
              <a:ext uri="{FF2B5EF4-FFF2-40B4-BE49-F238E27FC236}">
                <a16:creationId xmlns:a16="http://schemas.microsoft.com/office/drawing/2014/main" id="{B4A2E1B2-0F4F-424F-9CC3-F4850AF365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5B2F80D-3F00-4CB9-89EC-060AF8FA7D4D}" type="slidenum">
              <a:rPr lang="en-US" altLang="en-US"/>
              <a:pPr>
                <a:spcBef>
                  <a:spcPct val="0"/>
                </a:spcBef>
              </a:pPr>
              <a:t>112</a:t>
            </a:fld>
            <a:endParaRPr lang="en-US" altLang="en-US"/>
          </a:p>
        </p:txBody>
      </p:sp>
      <p:sp>
        <p:nvSpPr>
          <p:cNvPr id="273413" name="Date Placeholder 1">
            <a:extLst>
              <a:ext uri="{FF2B5EF4-FFF2-40B4-BE49-F238E27FC236}">
                <a16:creationId xmlns:a16="http://schemas.microsoft.com/office/drawing/2014/main" id="{84F6D12C-C36D-4A45-9C13-D6C9616C587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a:extLst>
              <a:ext uri="{FF2B5EF4-FFF2-40B4-BE49-F238E27FC236}">
                <a16:creationId xmlns:a16="http://schemas.microsoft.com/office/drawing/2014/main" id="{8906062C-F5E4-4BC9-A9DF-0598B6408334}"/>
              </a:ext>
            </a:extLst>
          </p:cNvPr>
          <p:cNvSpPr>
            <a:spLocks noGrp="1" noRot="1" noChangeAspect="1" noTextEdit="1"/>
          </p:cNvSpPr>
          <p:nvPr>
            <p:ph type="sldImg"/>
          </p:nvPr>
        </p:nvSpPr>
        <p:spPr>
          <a:ln/>
        </p:spPr>
      </p:sp>
      <p:sp>
        <p:nvSpPr>
          <p:cNvPr id="281603" name="Notes Placeholder 2">
            <a:extLst>
              <a:ext uri="{FF2B5EF4-FFF2-40B4-BE49-F238E27FC236}">
                <a16:creationId xmlns:a16="http://schemas.microsoft.com/office/drawing/2014/main" id="{2CE9ECF2-4371-4A04-B70B-32C90EB841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We have completed Session 1 – any questions?</a:t>
            </a:r>
          </a:p>
        </p:txBody>
      </p:sp>
      <p:sp>
        <p:nvSpPr>
          <p:cNvPr id="281604" name="Slide Number Placeholder 3">
            <a:extLst>
              <a:ext uri="{FF2B5EF4-FFF2-40B4-BE49-F238E27FC236}">
                <a16:creationId xmlns:a16="http://schemas.microsoft.com/office/drawing/2014/main" id="{244CBE86-8CFB-4325-AEA7-479EEEACE1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C75B125-21E4-4213-8B1C-661283F45AAC}" type="slidenum">
              <a:rPr lang="en-US" altLang="en-US"/>
              <a:pPr>
                <a:spcBef>
                  <a:spcPct val="0"/>
                </a:spcBef>
              </a:pPr>
              <a:t>113</a:t>
            </a:fld>
            <a:endParaRPr lang="en-US" altLang="en-US"/>
          </a:p>
        </p:txBody>
      </p:sp>
      <p:sp>
        <p:nvSpPr>
          <p:cNvPr id="281605" name="Date Placeholder 1">
            <a:extLst>
              <a:ext uri="{FF2B5EF4-FFF2-40B4-BE49-F238E27FC236}">
                <a16:creationId xmlns:a16="http://schemas.microsoft.com/office/drawing/2014/main" id="{5492CEA3-C6C3-4AAB-BAA7-A540F2664EB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5883AF2F-AF7E-4802-85CB-6EF5A7BE4D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B508BE-A4D3-4F05-80C7-946471A4FC74}" type="slidenum">
              <a:rPr lang="en-US" altLang="en-US"/>
              <a:pPr>
                <a:spcBef>
                  <a:spcPct val="0"/>
                </a:spcBef>
              </a:pPr>
              <a:t>114</a:t>
            </a:fld>
            <a:endParaRPr lang="en-US" altLang="en-US"/>
          </a:p>
        </p:txBody>
      </p:sp>
      <p:sp>
        <p:nvSpPr>
          <p:cNvPr id="18435" name="Rectangle 2">
            <a:extLst>
              <a:ext uri="{FF2B5EF4-FFF2-40B4-BE49-F238E27FC236}">
                <a16:creationId xmlns:a16="http://schemas.microsoft.com/office/drawing/2014/main" id="{2CD44998-4D7C-43DA-A94A-63C681D4F6F1}"/>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B0EC8519-0515-48D3-A9B0-DEA2FBBEDA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kern="1200" dirty="0">
                <a:solidFill>
                  <a:schemeClr val="tx1"/>
                </a:solidFill>
                <a:latin typeface="+mn-lt"/>
                <a:ea typeface="+mn-ea"/>
                <a:cs typeface="+mn-cs"/>
              </a:rPr>
              <a:t>New Logo – Added Updated Date 11/01/2025.</a:t>
            </a:r>
          </a:p>
        </p:txBody>
      </p:sp>
      <p:sp>
        <p:nvSpPr>
          <p:cNvPr id="18437" name="Date Placeholder 1">
            <a:extLst>
              <a:ext uri="{FF2B5EF4-FFF2-40B4-BE49-F238E27FC236}">
                <a16:creationId xmlns:a16="http://schemas.microsoft.com/office/drawing/2014/main" id="{36D7D95D-0157-4396-9CFC-3168489B18E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2840F36A-5B11-4F00-A137-05E4189B72FD}"/>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87947512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A6BA005E-7118-44D8-8BD5-EC81D7D4D2BC}"/>
              </a:ext>
            </a:extLst>
          </p:cNvPr>
          <p:cNvSpPr>
            <a:spLocks noGrp="1" noRot="1" noChangeAspect="1" noTextEdit="1"/>
          </p:cNvSpPr>
          <p:nvPr>
            <p:ph type="sldImg"/>
          </p:nvPr>
        </p:nvSpPr>
        <p:spPr>
          <a:ln/>
        </p:spPr>
      </p:sp>
      <p:sp>
        <p:nvSpPr>
          <p:cNvPr id="20483" name="Notes Placeholder 2">
            <a:extLst>
              <a:ext uri="{FF2B5EF4-FFF2-40B4-BE49-F238E27FC236}">
                <a16:creationId xmlns:a16="http://schemas.microsoft.com/office/drawing/2014/main" id="{830AFF92-554A-44D3-9E39-DA96B2E3AE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Session 2 – Legal Aspects – Virginia Motor Vehicle Code (Laws).</a:t>
            </a:r>
          </a:p>
        </p:txBody>
      </p:sp>
      <p:sp>
        <p:nvSpPr>
          <p:cNvPr id="20484" name="Slide Number Placeholder 3">
            <a:extLst>
              <a:ext uri="{FF2B5EF4-FFF2-40B4-BE49-F238E27FC236}">
                <a16:creationId xmlns:a16="http://schemas.microsoft.com/office/drawing/2014/main" id="{3768DB83-09EF-4E48-A90F-E028C0C335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2179D5-65BE-4FFF-9183-1D5C99B66A39}" type="slidenum">
              <a:rPr lang="en-US" altLang="en-US"/>
              <a:pPr>
                <a:spcBef>
                  <a:spcPct val="0"/>
                </a:spcBef>
              </a:pPr>
              <a:t>115</a:t>
            </a:fld>
            <a:endParaRPr lang="en-US" altLang="en-US"/>
          </a:p>
        </p:txBody>
      </p:sp>
      <p:sp>
        <p:nvSpPr>
          <p:cNvPr id="20485" name="Date Placeholder 1">
            <a:extLst>
              <a:ext uri="{FF2B5EF4-FFF2-40B4-BE49-F238E27FC236}">
                <a16:creationId xmlns:a16="http://schemas.microsoft.com/office/drawing/2014/main" id="{CBD21D68-3BDC-4E03-9C9E-77EA12EA172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A5310C3A-F373-4B96-8FCB-EC3EE1656D7F}"/>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85635448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14EABEE2-BB17-4437-A9E0-D714E9A5738B}"/>
              </a:ext>
            </a:extLst>
          </p:cNvPr>
          <p:cNvSpPr>
            <a:spLocks noGrp="1" noRot="1" noChangeAspect="1" noTextEdit="1"/>
          </p:cNvSpPr>
          <p:nvPr>
            <p:ph type="sldImg"/>
          </p:nvPr>
        </p:nvSpPr>
        <p:spPr>
          <a:ln/>
        </p:spPr>
      </p:sp>
      <p:sp>
        <p:nvSpPr>
          <p:cNvPr id="22531" name="Notes Placeholder 2">
            <a:extLst>
              <a:ext uri="{FF2B5EF4-FFF2-40B4-BE49-F238E27FC236}">
                <a16:creationId xmlns:a16="http://schemas.microsoft.com/office/drawing/2014/main" id="{9A30EC48-D881-4175-AC54-93A46125BA5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We will cover many Virginia Motor Vehicle Codes (Laws) – some in detail.  A complete list of Codes (Laws) that affect Emergency Vehicle Operations is printed in their entirety in the provided Virginia Criminal and Motor Vehicle Codes (Laws) Booklet.</a:t>
            </a:r>
          </a:p>
        </p:txBody>
      </p:sp>
      <p:sp>
        <p:nvSpPr>
          <p:cNvPr id="22532" name="Slide Number Placeholder 3">
            <a:extLst>
              <a:ext uri="{FF2B5EF4-FFF2-40B4-BE49-F238E27FC236}">
                <a16:creationId xmlns:a16="http://schemas.microsoft.com/office/drawing/2014/main" id="{05AC090F-897B-4272-B3D2-D9A46CC586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60E57B-F7A0-49B1-A4F7-B8500F9514CA}" type="slidenum">
              <a:rPr lang="en-US" altLang="en-US"/>
              <a:pPr>
                <a:spcBef>
                  <a:spcPct val="0"/>
                </a:spcBef>
              </a:pPr>
              <a:t>116</a:t>
            </a:fld>
            <a:endParaRPr lang="en-US" altLang="en-US"/>
          </a:p>
        </p:txBody>
      </p:sp>
      <p:sp>
        <p:nvSpPr>
          <p:cNvPr id="22533" name="Date Placeholder 1">
            <a:extLst>
              <a:ext uri="{FF2B5EF4-FFF2-40B4-BE49-F238E27FC236}">
                <a16:creationId xmlns:a16="http://schemas.microsoft.com/office/drawing/2014/main" id="{9FF69CD3-FA47-41E1-9A9B-42F48C34A72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4EF20A65-F227-442B-AA8A-DA5A72837578}"/>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18831730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A875FEBE-4AE6-42AA-82E3-B3D38B5AEC50}"/>
              </a:ext>
            </a:extLst>
          </p:cNvPr>
          <p:cNvSpPr>
            <a:spLocks noGrp="1" noRot="1" noChangeAspect="1" noTextEdit="1"/>
          </p:cNvSpPr>
          <p:nvPr>
            <p:ph type="sldImg"/>
          </p:nvPr>
        </p:nvSpPr>
        <p:spPr>
          <a:ln/>
        </p:spPr>
      </p:sp>
      <p:sp>
        <p:nvSpPr>
          <p:cNvPr id="24579" name="Notes Placeholder 2">
            <a:extLst>
              <a:ext uri="{FF2B5EF4-FFF2-40B4-BE49-F238E27FC236}">
                <a16:creationId xmlns:a16="http://schemas.microsoft.com/office/drawing/2014/main" id="{0AE9671A-DE05-44C5-8FCE-78242C59EB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Everything about first responder activities have moral implications but none more than the moral implications during motor vehicle operation.</a:t>
            </a:r>
          </a:p>
        </p:txBody>
      </p:sp>
      <p:sp>
        <p:nvSpPr>
          <p:cNvPr id="24580" name="Slide Number Placeholder 3">
            <a:extLst>
              <a:ext uri="{FF2B5EF4-FFF2-40B4-BE49-F238E27FC236}">
                <a16:creationId xmlns:a16="http://schemas.microsoft.com/office/drawing/2014/main" id="{93169D19-0ED0-4B17-A961-03109EEDC0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8687BD-B120-41DF-A12B-FF87B58A01D9}" type="slidenum">
              <a:rPr lang="en-US" altLang="en-US"/>
              <a:pPr>
                <a:spcBef>
                  <a:spcPct val="0"/>
                </a:spcBef>
              </a:pPr>
              <a:t>117</a:t>
            </a:fld>
            <a:endParaRPr lang="en-US" altLang="en-US"/>
          </a:p>
        </p:txBody>
      </p:sp>
      <p:sp>
        <p:nvSpPr>
          <p:cNvPr id="24581" name="Date Placeholder 1">
            <a:extLst>
              <a:ext uri="{FF2B5EF4-FFF2-40B4-BE49-F238E27FC236}">
                <a16:creationId xmlns:a16="http://schemas.microsoft.com/office/drawing/2014/main" id="{8FCF8AAE-4EB1-4563-881B-F31B37BEC2E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C040A745-0B78-4622-8E99-564FE07E6C9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74253698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B848AFAD-FDAE-44AF-B699-3D17047CED12}"/>
              </a:ext>
            </a:extLst>
          </p:cNvPr>
          <p:cNvSpPr>
            <a:spLocks noGrp="1" noRot="1" noChangeAspect="1" noTextEdit="1"/>
          </p:cNvSpPr>
          <p:nvPr>
            <p:ph type="sldImg"/>
          </p:nvPr>
        </p:nvSpPr>
        <p:spPr>
          <a:ln/>
        </p:spPr>
      </p:sp>
      <p:sp>
        <p:nvSpPr>
          <p:cNvPr id="26627" name="Notes Placeholder 2">
            <a:extLst>
              <a:ext uri="{FF2B5EF4-FFF2-40B4-BE49-F238E27FC236}">
                <a16:creationId xmlns:a16="http://schemas.microsoft.com/office/drawing/2014/main" id="{BF8F7241-0A52-4F59-BF2F-F5AF7E7BB5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mn-lt"/>
              </a:rPr>
              <a:t>Emphasize that the Good Samaritan Law does not protect anyone during the operation of a motor vehicle.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mn-lt"/>
              </a:rPr>
              <a:t>The entire Good Samaritan Law is located in Virginia Code:  </a:t>
            </a:r>
            <a:r>
              <a:rPr lang="en-US" b="0" i="0" dirty="0">
                <a:solidFill>
                  <a:srgbClr val="444444"/>
                </a:solidFill>
                <a:effectLst/>
                <a:latin typeface="+mn-lt"/>
              </a:rPr>
              <a:t>§ 8.01-225.  </a:t>
            </a:r>
            <a:r>
              <a:rPr lang="en-US" altLang="en-US" dirty="0">
                <a:latin typeface="+mn-lt"/>
              </a:rPr>
              <a:t>Be smart to avoid civil liabilities.</a:t>
            </a:r>
          </a:p>
        </p:txBody>
      </p:sp>
      <p:sp>
        <p:nvSpPr>
          <p:cNvPr id="26628" name="Slide Number Placeholder 3">
            <a:extLst>
              <a:ext uri="{FF2B5EF4-FFF2-40B4-BE49-F238E27FC236}">
                <a16:creationId xmlns:a16="http://schemas.microsoft.com/office/drawing/2014/main" id="{74E31D18-C6F9-4777-AE9C-28A593AE15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8463FC1-3E46-48D3-B264-291035591043}" type="slidenum">
              <a:rPr lang="en-US" altLang="en-US"/>
              <a:pPr>
                <a:spcBef>
                  <a:spcPct val="0"/>
                </a:spcBef>
              </a:pPr>
              <a:t>118</a:t>
            </a:fld>
            <a:endParaRPr lang="en-US" altLang="en-US"/>
          </a:p>
        </p:txBody>
      </p:sp>
      <p:sp>
        <p:nvSpPr>
          <p:cNvPr id="26629" name="Date Placeholder 1">
            <a:extLst>
              <a:ext uri="{FF2B5EF4-FFF2-40B4-BE49-F238E27FC236}">
                <a16:creationId xmlns:a16="http://schemas.microsoft.com/office/drawing/2014/main" id="{6DF7B58A-39C0-4929-8C95-42E3004E0CC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D7A172D5-3B0A-4AC8-BA60-C24D6996FC9B}"/>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18172686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49688952-A5CC-4653-AAA2-8F454587F330}"/>
              </a:ext>
            </a:extLst>
          </p:cNvPr>
          <p:cNvSpPr>
            <a:spLocks noGrp="1" noRot="1" noChangeAspect="1" noTextEdit="1"/>
          </p:cNvSpPr>
          <p:nvPr>
            <p:ph type="sldImg"/>
          </p:nvPr>
        </p:nvSpPr>
        <p:spPr>
          <a:ln/>
        </p:spPr>
      </p:sp>
      <p:sp>
        <p:nvSpPr>
          <p:cNvPr id="28675" name="Notes Placeholder 2">
            <a:extLst>
              <a:ext uri="{FF2B5EF4-FFF2-40B4-BE49-F238E27FC236}">
                <a16:creationId xmlns:a16="http://schemas.microsoft.com/office/drawing/2014/main" id="{9AC8ADFA-6683-4FF7-9DCD-21C8D842A8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All laws apply to the operation of emergency vehicles unless there is a specific exemption – we will cover all the exemptions.</a:t>
            </a:r>
          </a:p>
        </p:txBody>
      </p:sp>
      <p:sp>
        <p:nvSpPr>
          <p:cNvPr id="28676" name="Slide Number Placeholder 3">
            <a:extLst>
              <a:ext uri="{FF2B5EF4-FFF2-40B4-BE49-F238E27FC236}">
                <a16:creationId xmlns:a16="http://schemas.microsoft.com/office/drawing/2014/main" id="{E9F4603D-4B21-4FB0-AE8A-5F3F558E6A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E752D8-DC27-433E-8975-789A89533A94}" type="slidenum">
              <a:rPr lang="en-US" altLang="en-US"/>
              <a:pPr>
                <a:spcBef>
                  <a:spcPct val="0"/>
                </a:spcBef>
              </a:pPr>
              <a:t>119</a:t>
            </a:fld>
            <a:endParaRPr lang="en-US" altLang="en-US"/>
          </a:p>
        </p:txBody>
      </p:sp>
      <p:sp>
        <p:nvSpPr>
          <p:cNvPr id="28677" name="Date Placeholder 1">
            <a:extLst>
              <a:ext uri="{FF2B5EF4-FFF2-40B4-BE49-F238E27FC236}">
                <a16:creationId xmlns:a16="http://schemas.microsoft.com/office/drawing/2014/main" id="{6C26308B-E728-4A02-AE5D-C2211020F29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C8F0BE62-6DD2-455E-9444-DC491F72DC5D}"/>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893942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C341CA86-8942-437C-AE53-BB262631A70E}"/>
              </a:ext>
            </a:extLst>
          </p:cNvPr>
          <p:cNvSpPr>
            <a:spLocks noGrp="1" noRot="1" noChangeAspect="1" noTextEdit="1"/>
          </p:cNvSpPr>
          <p:nvPr>
            <p:ph type="sldImg"/>
          </p:nvPr>
        </p:nvSpPr>
        <p:spPr>
          <a:ln/>
        </p:spPr>
      </p:sp>
      <p:sp>
        <p:nvSpPr>
          <p:cNvPr id="56323" name="Notes Placeholder 2">
            <a:extLst>
              <a:ext uri="{FF2B5EF4-FFF2-40B4-BE49-F238E27FC236}">
                <a16:creationId xmlns:a16="http://schemas.microsoft.com/office/drawing/2014/main" id="{C183F3CF-658B-42E2-82E2-C5A81F9A53C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Updated Photos – Special thanks to Michael N. Sanders Photography for the usage of their photographs.</a:t>
            </a:r>
          </a:p>
        </p:txBody>
      </p:sp>
      <p:sp>
        <p:nvSpPr>
          <p:cNvPr id="56324" name="Slide Number Placeholder 3">
            <a:extLst>
              <a:ext uri="{FF2B5EF4-FFF2-40B4-BE49-F238E27FC236}">
                <a16:creationId xmlns:a16="http://schemas.microsoft.com/office/drawing/2014/main" id="{D9E48A09-B73D-492A-8A23-BEDE46E08B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ADAA86-A0FE-46B8-9FCB-DE900E9EC628}" type="slidenum">
              <a:rPr lang="en-US" altLang="en-US"/>
              <a:pPr>
                <a:spcBef>
                  <a:spcPct val="0"/>
                </a:spcBef>
              </a:pPr>
              <a:t>12</a:t>
            </a:fld>
            <a:endParaRPr lang="en-US" altLang="en-US"/>
          </a:p>
        </p:txBody>
      </p:sp>
      <p:sp>
        <p:nvSpPr>
          <p:cNvPr id="56325" name="Date Placeholder 1">
            <a:extLst>
              <a:ext uri="{FF2B5EF4-FFF2-40B4-BE49-F238E27FC236}">
                <a16:creationId xmlns:a16="http://schemas.microsoft.com/office/drawing/2014/main" id="{485C89A0-AAC6-4ECE-A721-9508CE15B86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FBD06C45-0B2E-475E-B250-ED90E52B5490}"/>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7DD0E94E-ED41-472F-8547-F81EB3F5324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Awareness of the potential of negligence in motor vehicle operation is important so we can protect ourselves and our agencies.</a:t>
            </a:r>
          </a:p>
        </p:txBody>
      </p:sp>
      <p:sp>
        <p:nvSpPr>
          <p:cNvPr id="30724" name="Slide Number Placeholder 3">
            <a:extLst>
              <a:ext uri="{FF2B5EF4-FFF2-40B4-BE49-F238E27FC236}">
                <a16:creationId xmlns:a16="http://schemas.microsoft.com/office/drawing/2014/main" id="{9FE5E67C-2BF3-45B1-B008-21C100193B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33879D2-0D46-46D7-8124-9528E45BE639}" type="slidenum">
              <a:rPr lang="en-US" altLang="en-US"/>
              <a:pPr>
                <a:spcBef>
                  <a:spcPct val="0"/>
                </a:spcBef>
              </a:pPr>
              <a:t>120</a:t>
            </a:fld>
            <a:endParaRPr lang="en-US" altLang="en-US"/>
          </a:p>
        </p:txBody>
      </p:sp>
      <p:sp>
        <p:nvSpPr>
          <p:cNvPr id="30725" name="Date Placeholder 1">
            <a:extLst>
              <a:ext uri="{FF2B5EF4-FFF2-40B4-BE49-F238E27FC236}">
                <a16:creationId xmlns:a16="http://schemas.microsoft.com/office/drawing/2014/main" id="{CC03BCE4-DA8A-4BC6-A0A8-D27C5B4C89A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61B24521-9523-4621-AE80-51FE5D24E009}"/>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416373797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9B563E97-195D-44E0-A732-9DBED45F39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563A8E2-D622-4624-888F-928F83DF1236}" type="slidenum">
              <a:rPr lang="en-US" altLang="en-US"/>
              <a:pPr>
                <a:spcBef>
                  <a:spcPct val="0"/>
                </a:spcBef>
              </a:pPr>
              <a:t>121</a:t>
            </a:fld>
            <a:endParaRPr lang="en-US" altLang="en-US"/>
          </a:p>
        </p:txBody>
      </p:sp>
      <p:sp>
        <p:nvSpPr>
          <p:cNvPr id="32771" name="Rectangle 2">
            <a:extLst>
              <a:ext uri="{FF2B5EF4-FFF2-40B4-BE49-F238E27FC236}">
                <a16:creationId xmlns:a16="http://schemas.microsoft.com/office/drawing/2014/main" id="{F2AF78C0-2AE7-4E40-808D-15772288FA2A}"/>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28A4C19C-6BD5-4C59-9F4B-111814C4F0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A widely accepted way of determining "due regard" is, "A reasonably careful person performing similar duties and under the same circumstances, would act in the same manner."</a:t>
            </a:r>
          </a:p>
        </p:txBody>
      </p:sp>
      <p:sp>
        <p:nvSpPr>
          <p:cNvPr id="32773" name="Date Placeholder 1">
            <a:extLst>
              <a:ext uri="{FF2B5EF4-FFF2-40B4-BE49-F238E27FC236}">
                <a16:creationId xmlns:a16="http://schemas.microsoft.com/office/drawing/2014/main" id="{77E49166-A406-470D-B105-027D418DF36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9D94DF0F-8A70-4EC8-BEC0-FF9538DA93E2}"/>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87754747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836BF66E-CC2E-4AB6-8A03-2470C34E12FA}"/>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01663894-93F0-4FA1-9C24-29DA364493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You can research any Law in the Commonwealth of Virginia at the following website:  https://law.lis.virginia.gov/ or Google.</a:t>
            </a:r>
          </a:p>
        </p:txBody>
      </p:sp>
      <p:sp>
        <p:nvSpPr>
          <p:cNvPr id="34820" name="Slide Number Placeholder 3">
            <a:extLst>
              <a:ext uri="{FF2B5EF4-FFF2-40B4-BE49-F238E27FC236}">
                <a16:creationId xmlns:a16="http://schemas.microsoft.com/office/drawing/2014/main" id="{BBCB271D-309F-410B-9A97-441B530C932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80F013-62A5-4B0D-B5AB-BF39BAA59693}" type="slidenum">
              <a:rPr lang="en-US" altLang="en-US"/>
              <a:pPr>
                <a:spcBef>
                  <a:spcPct val="0"/>
                </a:spcBef>
              </a:pPr>
              <a:t>122</a:t>
            </a:fld>
            <a:endParaRPr lang="en-US" altLang="en-US"/>
          </a:p>
        </p:txBody>
      </p:sp>
      <p:sp>
        <p:nvSpPr>
          <p:cNvPr id="34821" name="Date Placeholder 1">
            <a:extLst>
              <a:ext uri="{FF2B5EF4-FFF2-40B4-BE49-F238E27FC236}">
                <a16:creationId xmlns:a16="http://schemas.microsoft.com/office/drawing/2014/main" id="{8FC11BBF-7353-4AB8-9434-8335FCCE8C6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FAC81439-7E98-4A49-948D-393D76B5534F}"/>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37119788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CA78B38-9521-42F1-B3D0-A2CD544B6F88}"/>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CB8D2044-C871-43B5-971F-3AFD05DFA7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A recent law (January 1, 2021) regarding use of cell phone – EMS/Fire is exempt only if the use of the cell phone is in the performance of official duties - use caution because of the distraction from driving it causes.  As of this edition of EVOC, there are no specific case laws related to this Motor Vehicle Code.</a:t>
            </a:r>
          </a:p>
        </p:txBody>
      </p:sp>
      <p:sp>
        <p:nvSpPr>
          <p:cNvPr id="4" name="Slide Number Placeholder 3">
            <a:extLst>
              <a:ext uri="{FF2B5EF4-FFF2-40B4-BE49-F238E27FC236}">
                <a16:creationId xmlns:a16="http://schemas.microsoft.com/office/drawing/2014/main" id="{D490A51A-E8D9-4236-9E48-EF384F23515C}"/>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74FBD1E-4E3D-4648-88AF-052239BE87B1}" type="slidenum">
              <a:rPr lang="en-US" altLang="en-US"/>
              <a:pPr/>
              <a:t>123</a:t>
            </a:fld>
            <a:endParaRPr lang="en-US" altLang="en-US"/>
          </a:p>
        </p:txBody>
      </p:sp>
      <p:sp>
        <p:nvSpPr>
          <p:cNvPr id="36869" name="Date Placeholder 1">
            <a:extLst>
              <a:ext uri="{FF2B5EF4-FFF2-40B4-BE49-F238E27FC236}">
                <a16:creationId xmlns:a16="http://schemas.microsoft.com/office/drawing/2014/main" id="{73D02821-3893-48D9-93D5-ADC006395A8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E8DE2E0F-0F0F-4F84-ACBD-261B8E46A728}"/>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05200588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3A225023-68C5-4EAF-AA68-68CC21497EBA}"/>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74CD1B55-AC23-4B1B-93D4-60B832C894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Emergency vehicles are not exempt from the laws prohibiting passing of school buses that are loading and/or discharging occupants.</a:t>
            </a:r>
          </a:p>
        </p:txBody>
      </p:sp>
      <p:sp>
        <p:nvSpPr>
          <p:cNvPr id="38916" name="Slide Number Placeholder 3">
            <a:extLst>
              <a:ext uri="{FF2B5EF4-FFF2-40B4-BE49-F238E27FC236}">
                <a16:creationId xmlns:a16="http://schemas.microsoft.com/office/drawing/2014/main" id="{9D7F6214-5B27-4CBE-97C5-84FCF33B9B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E59B597-D889-4C76-B3E2-5169FDD419C6}" type="slidenum">
              <a:rPr lang="en-US" altLang="en-US"/>
              <a:pPr>
                <a:spcBef>
                  <a:spcPct val="0"/>
                </a:spcBef>
              </a:pPr>
              <a:t>124</a:t>
            </a:fld>
            <a:endParaRPr lang="en-US" altLang="en-US"/>
          </a:p>
        </p:txBody>
      </p:sp>
      <p:sp>
        <p:nvSpPr>
          <p:cNvPr id="38917" name="Date Placeholder 1">
            <a:extLst>
              <a:ext uri="{FF2B5EF4-FFF2-40B4-BE49-F238E27FC236}">
                <a16:creationId xmlns:a16="http://schemas.microsoft.com/office/drawing/2014/main" id="{13A7CD93-521F-46BD-89B7-B3DD9F48602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650A2909-6348-4290-B8D1-7CE193005653}"/>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09629303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0CD19D4D-8728-470C-9744-D6BFC2F68BD3}"/>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D6FBBE96-97FE-4BC3-8D2C-3F49614356C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The most important Virginia Motor Vehicle Code (Law) with regard to exemptions provided emergency vehicles – there are seven (7) exemptions, and we will cover each of them.  Foremost, these exemptions only apply under certain conditions:  Must be an emergency vehicle, must be in performance of official duties, must be responding to an emergency, and each “may” be taken when these and other requirements are met.  Define “may” as “can if you want to (allowed to) and “shall” as you have to.</a:t>
            </a:r>
          </a:p>
        </p:txBody>
      </p:sp>
      <p:sp>
        <p:nvSpPr>
          <p:cNvPr id="40964" name="Slide Number Placeholder 3">
            <a:extLst>
              <a:ext uri="{FF2B5EF4-FFF2-40B4-BE49-F238E27FC236}">
                <a16:creationId xmlns:a16="http://schemas.microsoft.com/office/drawing/2014/main" id="{B394D899-4372-4E8D-9A36-32F9DACCB47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E71B46-5A16-4604-B12F-51095469E5B5}" type="slidenum">
              <a:rPr lang="en-US" altLang="en-US"/>
              <a:pPr>
                <a:spcBef>
                  <a:spcPct val="0"/>
                </a:spcBef>
              </a:pPr>
              <a:t>125</a:t>
            </a:fld>
            <a:endParaRPr lang="en-US" altLang="en-US"/>
          </a:p>
        </p:txBody>
      </p:sp>
      <p:sp>
        <p:nvSpPr>
          <p:cNvPr id="40965" name="Date Placeholder 1">
            <a:extLst>
              <a:ext uri="{FF2B5EF4-FFF2-40B4-BE49-F238E27FC236}">
                <a16:creationId xmlns:a16="http://schemas.microsoft.com/office/drawing/2014/main" id="{B0D9B02D-A8D2-4142-B7BC-EEC5537C8E9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DC51F67F-B25D-4434-A186-71E83B00FA6D}"/>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00176974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41EA4849-028D-4213-864C-5EFE7056B2AD}"/>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9C3F6547-B23A-4DAC-973B-F96601E297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First exemption:  Disregard speed limits with due regard.</a:t>
            </a:r>
          </a:p>
        </p:txBody>
      </p:sp>
      <p:sp>
        <p:nvSpPr>
          <p:cNvPr id="43012" name="Slide Number Placeholder 3">
            <a:extLst>
              <a:ext uri="{FF2B5EF4-FFF2-40B4-BE49-F238E27FC236}">
                <a16:creationId xmlns:a16="http://schemas.microsoft.com/office/drawing/2014/main" id="{CE41383A-F305-468D-B8F7-E869FFBAB8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34E32C-8EA8-4E19-AD49-8F93848D076A}" type="slidenum">
              <a:rPr lang="en-US" altLang="en-US"/>
              <a:pPr>
                <a:spcBef>
                  <a:spcPct val="0"/>
                </a:spcBef>
              </a:pPr>
              <a:t>126</a:t>
            </a:fld>
            <a:endParaRPr lang="en-US" altLang="en-US"/>
          </a:p>
        </p:txBody>
      </p:sp>
      <p:sp>
        <p:nvSpPr>
          <p:cNvPr id="43013" name="Date Placeholder 1">
            <a:extLst>
              <a:ext uri="{FF2B5EF4-FFF2-40B4-BE49-F238E27FC236}">
                <a16:creationId xmlns:a16="http://schemas.microsoft.com/office/drawing/2014/main" id="{55E4D395-9DA9-44D3-BE54-D2444737AE1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295174FE-10CE-42A0-854E-C8A63687932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94053420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1A2A5F90-469E-462D-AD1A-1D08E70765C1}"/>
              </a:ext>
            </a:extLst>
          </p:cNvPr>
          <p:cNvSpPr>
            <a:spLocks noGrp="1" noRot="1" noChangeAspect="1" noTextEdit="1"/>
          </p:cNvSpPr>
          <p:nvPr>
            <p:ph type="sldImg"/>
          </p:nvPr>
        </p:nvSpPr>
        <p:spPr>
          <a:ln/>
        </p:spPr>
      </p:sp>
      <p:sp>
        <p:nvSpPr>
          <p:cNvPr id="45059" name="Notes Placeholder 2">
            <a:extLst>
              <a:ext uri="{FF2B5EF4-FFF2-40B4-BE49-F238E27FC236}">
                <a16:creationId xmlns:a16="http://schemas.microsoft.com/office/drawing/2014/main" id="{5E48629F-460F-4035-8144-BE7D651582A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Second exemption:  Run through a traffic light, stop sign, if you “slow down” and drive with due regard.  BEST PRACTICE:  come to a complete stop at all intersections, if clear, then proceed.</a:t>
            </a:r>
          </a:p>
        </p:txBody>
      </p:sp>
      <p:sp>
        <p:nvSpPr>
          <p:cNvPr id="45060" name="Slide Number Placeholder 3">
            <a:extLst>
              <a:ext uri="{FF2B5EF4-FFF2-40B4-BE49-F238E27FC236}">
                <a16:creationId xmlns:a16="http://schemas.microsoft.com/office/drawing/2014/main" id="{BE2F7EAB-A1E1-44CC-A86F-3E407AD9B4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C08886-3AB5-4FB4-AF33-5792673BDBFE}" type="slidenum">
              <a:rPr lang="en-US" altLang="en-US"/>
              <a:pPr>
                <a:spcBef>
                  <a:spcPct val="0"/>
                </a:spcBef>
              </a:pPr>
              <a:t>127</a:t>
            </a:fld>
            <a:endParaRPr lang="en-US" altLang="en-US"/>
          </a:p>
        </p:txBody>
      </p:sp>
      <p:sp>
        <p:nvSpPr>
          <p:cNvPr id="45061" name="Date Placeholder 1">
            <a:extLst>
              <a:ext uri="{FF2B5EF4-FFF2-40B4-BE49-F238E27FC236}">
                <a16:creationId xmlns:a16="http://schemas.microsoft.com/office/drawing/2014/main" id="{76FEF3ED-B439-42C5-B7E2-B2A6C9AA450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6AD3A41C-AC81-4B21-BA41-7692B104B62B}"/>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35543938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D1E5522F-4E41-473C-9BE5-96DC2538094A}"/>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7F1E2DA-F582-4C81-9C5D-3D0BC25887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Third exemption:  Park any where you absolutely </a:t>
            </a:r>
            <a:r>
              <a:rPr lang="en-US" altLang="en-US" u="sng" dirty="0">
                <a:latin typeface="+mn-lt"/>
              </a:rPr>
              <a:t>need</a:t>
            </a:r>
            <a:r>
              <a:rPr lang="en-US" altLang="en-US" dirty="0">
                <a:latin typeface="+mn-lt"/>
              </a:rPr>
              <a:t> to.</a:t>
            </a:r>
          </a:p>
        </p:txBody>
      </p:sp>
      <p:sp>
        <p:nvSpPr>
          <p:cNvPr id="47108" name="Slide Number Placeholder 3">
            <a:extLst>
              <a:ext uri="{FF2B5EF4-FFF2-40B4-BE49-F238E27FC236}">
                <a16:creationId xmlns:a16="http://schemas.microsoft.com/office/drawing/2014/main" id="{02A9FAE3-6A25-47FA-9F81-5168548603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25A46D-89FF-4DE8-9BED-035C69598A58}" type="slidenum">
              <a:rPr lang="en-US" altLang="en-US"/>
              <a:pPr>
                <a:spcBef>
                  <a:spcPct val="0"/>
                </a:spcBef>
              </a:pPr>
              <a:t>128</a:t>
            </a:fld>
            <a:endParaRPr lang="en-US" altLang="en-US"/>
          </a:p>
        </p:txBody>
      </p:sp>
      <p:sp>
        <p:nvSpPr>
          <p:cNvPr id="47109" name="Date Placeholder 1">
            <a:extLst>
              <a:ext uri="{FF2B5EF4-FFF2-40B4-BE49-F238E27FC236}">
                <a16:creationId xmlns:a16="http://schemas.microsoft.com/office/drawing/2014/main" id="{8D11B65B-8CB0-4008-A49E-3E811F0DF5A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8F718664-D989-441F-AD9C-DC694C00BEE7}"/>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55311329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47C255A8-F1BE-4B51-97FB-35B36B9FFEE3}"/>
              </a:ext>
            </a:extLst>
          </p:cNvPr>
          <p:cNvSpPr>
            <a:spLocks noGrp="1" noRot="1" noChangeAspect="1" noTextEdit="1"/>
          </p:cNvSpPr>
          <p:nvPr>
            <p:ph type="sldImg"/>
          </p:nvPr>
        </p:nvSpPr>
        <p:spPr>
          <a:ln/>
        </p:spPr>
      </p:sp>
      <p:sp>
        <p:nvSpPr>
          <p:cNvPr id="49155" name="Notes Placeholder 2">
            <a:extLst>
              <a:ext uri="{FF2B5EF4-FFF2-40B4-BE49-F238E27FC236}">
                <a16:creationId xmlns:a16="http://schemas.microsoft.com/office/drawing/2014/main" id="{D5C0A7AF-B1BE-497F-A1BA-CE9AE9F682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Fourth exemption:  Turn in any direction – doesn’t mean you can drive the wrong way on a one-way street or wrong way on an interstate, but you can turn in a different direction than a traffic control device instructs.</a:t>
            </a:r>
          </a:p>
        </p:txBody>
      </p:sp>
      <p:sp>
        <p:nvSpPr>
          <p:cNvPr id="49156" name="Slide Number Placeholder 3">
            <a:extLst>
              <a:ext uri="{FF2B5EF4-FFF2-40B4-BE49-F238E27FC236}">
                <a16:creationId xmlns:a16="http://schemas.microsoft.com/office/drawing/2014/main" id="{A2080FC6-5DE3-46BC-B5D9-32793469F6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6913B7-962F-4B50-B404-D8A3B6E79F85}" type="slidenum">
              <a:rPr lang="en-US" altLang="en-US"/>
              <a:pPr>
                <a:spcBef>
                  <a:spcPct val="0"/>
                </a:spcBef>
              </a:pPr>
              <a:t>129</a:t>
            </a:fld>
            <a:endParaRPr lang="en-US" altLang="en-US"/>
          </a:p>
        </p:txBody>
      </p:sp>
      <p:sp>
        <p:nvSpPr>
          <p:cNvPr id="49157" name="Date Placeholder 1">
            <a:extLst>
              <a:ext uri="{FF2B5EF4-FFF2-40B4-BE49-F238E27FC236}">
                <a16:creationId xmlns:a16="http://schemas.microsoft.com/office/drawing/2014/main" id="{67810EDB-91C5-4760-89E9-A0B99811228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20342ACD-6D80-4210-B52B-B702568F56C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511979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6F64B661-5A3A-4BB1-9109-863EFCCE34C4}"/>
              </a:ext>
            </a:extLst>
          </p:cNvPr>
          <p:cNvSpPr>
            <a:spLocks noGrp="1" noRot="1" noChangeAspect="1" noTextEdit="1"/>
          </p:cNvSpPr>
          <p:nvPr>
            <p:ph type="sldImg"/>
          </p:nvPr>
        </p:nvSpPr>
        <p:spPr>
          <a:ln/>
        </p:spPr>
      </p:sp>
      <p:sp>
        <p:nvSpPr>
          <p:cNvPr id="58371" name="Notes Placeholder 2">
            <a:extLst>
              <a:ext uri="{FF2B5EF4-FFF2-40B4-BE49-F238E27FC236}">
                <a16:creationId xmlns:a16="http://schemas.microsoft.com/office/drawing/2014/main" id="{FE15FBE5-B749-4195-B1BB-18F57B78A9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Updated Photos </a:t>
            </a:r>
            <a:r>
              <a:rPr lang="en-US" altLang="en-US" sz="1200" kern="1200" dirty="0">
                <a:solidFill>
                  <a:schemeClr val="tx1"/>
                </a:solidFill>
                <a:latin typeface="+mn-lt"/>
                <a:ea typeface="+mn-ea"/>
                <a:cs typeface="+mn-cs"/>
              </a:rPr>
              <a:t>– Special thanks to Michael N. Sanders Photography for the usage of their photographs.</a:t>
            </a:r>
            <a:endParaRPr lang="en-US" altLang="en-US" dirty="0">
              <a:latin typeface="+mn-lt"/>
            </a:endParaRPr>
          </a:p>
          <a:p>
            <a:pPr eaLnBrk="1" hangingPunct="1"/>
            <a:endParaRPr lang="en-US" altLang="en-US" dirty="0"/>
          </a:p>
        </p:txBody>
      </p:sp>
      <p:sp>
        <p:nvSpPr>
          <p:cNvPr id="58372" name="Slide Number Placeholder 3">
            <a:extLst>
              <a:ext uri="{FF2B5EF4-FFF2-40B4-BE49-F238E27FC236}">
                <a16:creationId xmlns:a16="http://schemas.microsoft.com/office/drawing/2014/main" id="{9042A4FC-41CB-4BE4-8236-295E6D77B5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BFA317-3D7E-4C9F-82D4-799A59D9E096}" type="slidenum">
              <a:rPr lang="en-US" altLang="en-US"/>
              <a:pPr>
                <a:spcBef>
                  <a:spcPct val="0"/>
                </a:spcBef>
              </a:pPr>
              <a:t>13</a:t>
            </a:fld>
            <a:endParaRPr lang="en-US" altLang="en-US"/>
          </a:p>
        </p:txBody>
      </p:sp>
      <p:sp>
        <p:nvSpPr>
          <p:cNvPr id="58373" name="Date Placeholder 1">
            <a:extLst>
              <a:ext uri="{FF2B5EF4-FFF2-40B4-BE49-F238E27FC236}">
                <a16:creationId xmlns:a16="http://schemas.microsoft.com/office/drawing/2014/main" id="{A7676F0E-8B71-4C58-AFBA-4C438C485AD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D7511831-AA47-41BE-A6A9-FD6CFA6DFAB3}"/>
              </a:ext>
            </a:extLst>
          </p:cNvPr>
          <p:cNvSpPr>
            <a:spLocks noGrp="1" noRot="1" noChangeAspect="1" noTextEdit="1"/>
          </p:cNvSpPr>
          <p:nvPr>
            <p:ph type="sldImg"/>
          </p:nvPr>
        </p:nvSpPr>
        <p:spPr>
          <a:ln/>
        </p:spPr>
      </p:sp>
      <p:sp>
        <p:nvSpPr>
          <p:cNvPr id="51203" name="Notes Placeholder 2">
            <a:extLst>
              <a:ext uri="{FF2B5EF4-FFF2-40B4-BE49-F238E27FC236}">
                <a16:creationId xmlns:a16="http://schemas.microsoft.com/office/drawing/2014/main" id="{38E9B867-E054-4BB6-94DA-B63852584E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Fifth exemption:  Pass other vehicles at intersections – again, with due regard.</a:t>
            </a:r>
          </a:p>
        </p:txBody>
      </p:sp>
      <p:sp>
        <p:nvSpPr>
          <p:cNvPr id="51204" name="Slide Number Placeholder 3">
            <a:extLst>
              <a:ext uri="{FF2B5EF4-FFF2-40B4-BE49-F238E27FC236}">
                <a16:creationId xmlns:a16="http://schemas.microsoft.com/office/drawing/2014/main" id="{0648D770-4648-41AB-A05F-ABC09A48FA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8894FA-3912-41A0-9579-237E16E0521C}" type="slidenum">
              <a:rPr lang="en-US" altLang="en-US"/>
              <a:pPr>
                <a:spcBef>
                  <a:spcPct val="0"/>
                </a:spcBef>
              </a:pPr>
              <a:t>130</a:t>
            </a:fld>
            <a:endParaRPr lang="en-US" altLang="en-US"/>
          </a:p>
        </p:txBody>
      </p:sp>
      <p:sp>
        <p:nvSpPr>
          <p:cNvPr id="51205" name="Date Placeholder 1">
            <a:extLst>
              <a:ext uri="{FF2B5EF4-FFF2-40B4-BE49-F238E27FC236}">
                <a16:creationId xmlns:a16="http://schemas.microsoft.com/office/drawing/2014/main" id="{E8CE0E55-9378-45B3-B129-536BD41882E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E82E926D-9700-47DB-B425-118D1B45351C}"/>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51206240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C61BB69C-EDAC-4044-9E85-9F5077DEA213}"/>
              </a:ext>
            </a:extLst>
          </p:cNvPr>
          <p:cNvSpPr>
            <a:spLocks noGrp="1" noRot="1" noChangeAspect="1" noTextEdit="1"/>
          </p:cNvSpPr>
          <p:nvPr>
            <p:ph type="sldImg"/>
          </p:nvPr>
        </p:nvSpPr>
        <p:spPr>
          <a:ln/>
        </p:spPr>
      </p:sp>
      <p:sp>
        <p:nvSpPr>
          <p:cNvPr id="53251" name="Notes Placeholder 2">
            <a:extLst>
              <a:ext uri="{FF2B5EF4-FFF2-40B4-BE49-F238E27FC236}">
                <a16:creationId xmlns:a16="http://schemas.microsoft.com/office/drawing/2014/main" id="{90882171-0C07-4AFF-97B6-676EACA7EF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Sixth exemption:  Pass in a stopped / slow moving vehicle in a no-passing zone or across a double sold line - use extreme caution and due regard.</a:t>
            </a:r>
          </a:p>
        </p:txBody>
      </p:sp>
      <p:sp>
        <p:nvSpPr>
          <p:cNvPr id="53252" name="Slide Number Placeholder 3">
            <a:extLst>
              <a:ext uri="{FF2B5EF4-FFF2-40B4-BE49-F238E27FC236}">
                <a16:creationId xmlns:a16="http://schemas.microsoft.com/office/drawing/2014/main" id="{BBE20F11-CE70-488A-8174-92C60D3025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45FEF7-53D1-4672-A553-948A139A9DB3}" type="slidenum">
              <a:rPr lang="en-US" altLang="en-US"/>
              <a:pPr>
                <a:spcBef>
                  <a:spcPct val="0"/>
                </a:spcBef>
              </a:pPr>
              <a:t>131</a:t>
            </a:fld>
            <a:endParaRPr lang="en-US" altLang="en-US"/>
          </a:p>
        </p:txBody>
      </p:sp>
      <p:sp>
        <p:nvSpPr>
          <p:cNvPr id="53253" name="Date Placeholder 1">
            <a:extLst>
              <a:ext uri="{FF2B5EF4-FFF2-40B4-BE49-F238E27FC236}">
                <a16:creationId xmlns:a16="http://schemas.microsoft.com/office/drawing/2014/main" id="{3788D6E1-B2C8-4FFE-B46D-1D4ADE56823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77DB2922-A4C8-4433-A683-C83F8E3E05FC}"/>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88344285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21F685D8-5F17-45BA-8D69-B18479336D05}"/>
              </a:ext>
            </a:extLst>
          </p:cNvPr>
          <p:cNvSpPr>
            <a:spLocks noGrp="1" noRot="1" noChangeAspect="1" noTextEdit="1"/>
          </p:cNvSpPr>
          <p:nvPr>
            <p:ph type="sldImg"/>
          </p:nvPr>
        </p:nvSpPr>
        <p:spPr>
          <a:ln/>
        </p:spPr>
      </p:sp>
      <p:sp>
        <p:nvSpPr>
          <p:cNvPr id="55299" name="Notes Placeholder 2">
            <a:extLst>
              <a:ext uri="{FF2B5EF4-FFF2-40B4-BE49-F238E27FC236}">
                <a16:creationId xmlns:a16="http://schemas.microsoft.com/office/drawing/2014/main" id="{B3C2670F-5BFF-4391-BBFA-8E88679C84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Seventh exemption:  Pass on the right – use due regard and use siren with caution.</a:t>
            </a:r>
          </a:p>
        </p:txBody>
      </p:sp>
      <p:sp>
        <p:nvSpPr>
          <p:cNvPr id="55300" name="Slide Number Placeholder 3">
            <a:extLst>
              <a:ext uri="{FF2B5EF4-FFF2-40B4-BE49-F238E27FC236}">
                <a16:creationId xmlns:a16="http://schemas.microsoft.com/office/drawing/2014/main" id="{D687BBD4-CD15-45EE-BB73-07C240B4E7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2E4763-0FEF-4A38-8FB4-A12AFEA4EC0A}" type="slidenum">
              <a:rPr lang="en-US" altLang="en-US"/>
              <a:pPr>
                <a:spcBef>
                  <a:spcPct val="0"/>
                </a:spcBef>
              </a:pPr>
              <a:t>132</a:t>
            </a:fld>
            <a:endParaRPr lang="en-US" altLang="en-US"/>
          </a:p>
        </p:txBody>
      </p:sp>
      <p:sp>
        <p:nvSpPr>
          <p:cNvPr id="55301" name="Date Placeholder 1">
            <a:extLst>
              <a:ext uri="{FF2B5EF4-FFF2-40B4-BE49-F238E27FC236}">
                <a16:creationId xmlns:a16="http://schemas.microsoft.com/office/drawing/2014/main" id="{14AF9DDA-02DB-4ED8-B8BA-007306CDACD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083F662E-73C5-4C81-85B4-F1564D173AC6}"/>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10089309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E8143879-F086-4BF7-AF88-D56876A769A8}"/>
              </a:ext>
            </a:extLst>
          </p:cNvPr>
          <p:cNvSpPr>
            <a:spLocks noGrp="1" noRot="1" noChangeAspect="1" noTextEdit="1"/>
          </p:cNvSpPr>
          <p:nvPr>
            <p:ph type="sldImg"/>
          </p:nvPr>
        </p:nvSpPr>
        <p:spPr>
          <a:ln/>
        </p:spPr>
      </p:sp>
      <p:sp>
        <p:nvSpPr>
          <p:cNvPr id="57347" name="Notes Placeholder 2">
            <a:extLst>
              <a:ext uri="{FF2B5EF4-FFF2-40B4-BE49-F238E27FC236}">
                <a16:creationId xmlns:a16="http://schemas.microsoft.com/office/drawing/2014/main" id="{1D045575-B806-4146-9207-77D5ECCB30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More requirements for five (5) of the exemptions – must have emergency lights activated and must use siren “as may be reasonably necessary”.</a:t>
            </a:r>
          </a:p>
        </p:txBody>
      </p:sp>
      <p:sp>
        <p:nvSpPr>
          <p:cNvPr id="4" name="Slide Number Placeholder 3">
            <a:extLst>
              <a:ext uri="{FF2B5EF4-FFF2-40B4-BE49-F238E27FC236}">
                <a16:creationId xmlns:a16="http://schemas.microsoft.com/office/drawing/2014/main" id="{B53B557B-47C1-4666-8BC0-E5E8482D8999}"/>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05C268D-FCE2-4900-9B1E-B1267D2008B4}" type="slidenum">
              <a:rPr lang="en-US" altLang="en-US"/>
              <a:pPr/>
              <a:t>133</a:t>
            </a:fld>
            <a:endParaRPr lang="en-US" altLang="en-US"/>
          </a:p>
        </p:txBody>
      </p:sp>
      <p:sp>
        <p:nvSpPr>
          <p:cNvPr id="57349" name="Date Placeholder 1">
            <a:extLst>
              <a:ext uri="{FF2B5EF4-FFF2-40B4-BE49-F238E27FC236}">
                <a16:creationId xmlns:a16="http://schemas.microsoft.com/office/drawing/2014/main" id="{E5AA3B9D-72A7-43A6-B298-9396D91C9A5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D0C6BBC0-F0BF-435E-A646-68D97B773AF7}"/>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61083961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871150DE-1C0A-4FFB-B6C8-26D772679286}"/>
              </a:ext>
            </a:extLst>
          </p:cNvPr>
          <p:cNvSpPr>
            <a:spLocks noGrp="1" noRot="1" noChangeAspect="1" noTextEdit="1"/>
          </p:cNvSpPr>
          <p:nvPr>
            <p:ph type="sldImg"/>
          </p:nvPr>
        </p:nvSpPr>
        <p:spPr>
          <a:ln/>
        </p:spPr>
      </p:sp>
      <p:sp>
        <p:nvSpPr>
          <p:cNvPr id="59395" name="Notes Placeholder 2">
            <a:extLst>
              <a:ext uri="{FF2B5EF4-FFF2-40B4-BE49-F238E27FC236}">
                <a16:creationId xmlns:a16="http://schemas.microsoft.com/office/drawing/2014/main" id="{39176B22-9BFE-4D03-94F8-7C47B0EE6C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More requirements – for Second exemption – run traffic light / stop sign.  Must have lights activated, sound siren, SLOW DOWN, yield the right-of-way of other vehicles in the intersection, drives with due regard AND slows down or stops if safety requires you to stop.  </a:t>
            </a:r>
            <a:r>
              <a:rPr lang="en-US" altLang="en-US" dirty="0">
                <a:latin typeface="+mn-lt"/>
                <a:cs typeface="Times New Roman" panose="02020603050405020304" pitchFamily="18" charset="0"/>
              </a:rPr>
              <a:t>(Commonly referred to as “Ashley’s Law” because of a 2008 fatal crash in Fairfax County that killed Ashley McIntosh when she was hit broadside by a police cruiser responding to an assault.)</a:t>
            </a:r>
          </a:p>
          <a:p>
            <a:endParaRPr lang="en-US" altLang="en-US" dirty="0"/>
          </a:p>
        </p:txBody>
      </p:sp>
      <p:sp>
        <p:nvSpPr>
          <p:cNvPr id="4" name="Slide Number Placeholder 3">
            <a:extLst>
              <a:ext uri="{FF2B5EF4-FFF2-40B4-BE49-F238E27FC236}">
                <a16:creationId xmlns:a16="http://schemas.microsoft.com/office/drawing/2014/main" id="{7491ADA5-CE27-4B7B-9CC9-B59E62CFD965}"/>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A6DF346-BA88-4B12-9495-EE2C12BF3C2A}" type="slidenum">
              <a:rPr lang="en-US" altLang="en-US"/>
              <a:pPr/>
              <a:t>134</a:t>
            </a:fld>
            <a:endParaRPr lang="en-US" altLang="en-US"/>
          </a:p>
        </p:txBody>
      </p:sp>
      <p:sp>
        <p:nvSpPr>
          <p:cNvPr id="59397" name="Date Placeholder 1">
            <a:extLst>
              <a:ext uri="{FF2B5EF4-FFF2-40B4-BE49-F238E27FC236}">
                <a16:creationId xmlns:a16="http://schemas.microsoft.com/office/drawing/2014/main" id="{538C8ACA-96EC-4950-872A-BBCB5D1BC5F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511CBFB4-8917-4AB2-B905-AEC0B28ACD16}"/>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64538954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09D45B9A-4A77-498B-9296-9C06555F3477}"/>
              </a:ext>
            </a:extLst>
          </p:cNvPr>
          <p:cNvSpPr>
            <a:spLocks noGrp="1" noRot="1" noChangeAspect="1" noTextEdit="1"/>
          </p:cNvSpPr>
          <p:nvPr>
            <p:ph type="sldImg"/>
          </p:nvPr>
        </p:nvSpPr>
        <p:spPr>
          <a:ln/>
        </p:spPr>
      </p:sp>
      <p:sp>
        <p:nvSpPr>
          <p:cNvPr id="63491" name="Notes Placeholder 2">
            <a:extLst>
              <a:ext uri="{FF2B5EF4-FFF2-40B4-BE49-F238E27FC236}">
                <a16:creationId xmlns:a16="http://schemas.microsoft.com/office/drawing/2014/main" id="{190A93D0-2E7E-4886-9B98-6F680EBA19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Other Motor Vehicle Codes (Laws) that cover following / parking near emergency vehicles and other equipment.</a:t>
            </a:r>
          </a:p>
        </p:txBody>
      </p:sp>
      <p:sp>
        <p:nvSpPr>
          <p:cNvPr id="63492" name="Slide Number Placeholder 3">
            <a:extLst>
              <a:ext uri="{FF2B5EF4-FFF2-40B4-BE49-F238E27FC236}">
                <a16:creationId xmlns:a16="http://schemas.microsoft.com/office/drawing/2014/main" id="{6D91AE12-C915-43BC-AD8F-7136F18A98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6778FB4-E32C-4A37-957D-8057B3764837}" type="slidenum">
              <a:rPr lang="en-US" altLang="en-US"/>
              <a:pPr>
                <a:spcBef>
                  <a:spcPct val="0"/>
                </a:spcBef>
              </a:pPr>
              <a:t>135</a:t>
            </a:fld>
            <a:endParaRPr lang="en-US" altLang="en-US"/>
          </a:p>
        </p:txBody>
      </p:sp>
      <p:sp>
        <p:nvSpPr>
          <p:cNvPr id="63493" name="Date Placeholder 1">
            <a:extLst>
              <a:ext uri="{FF2B5EF4-FFF2-40B4-BE49-F238E27FC236}">
                <a16:creationId xmlns:a16="http://schemas.microsoft.com/office/drawing/2014/main" id="{A93B3521-9DB2-4CB8-93FE-339F86C53CD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CDD5D3B8-510A-4E29-B6D3-90EC5BA908F2}"/>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21975410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E7396C08-5DCC-4BEF-B04C-3FEF7830B177}"/>
              </a:ext>
            </a:extLst>
          </p:cNvPr>
          <p:cNvSpPr>
            <a:spLocks noGrp="1" noRot="1" noChangeAspect="1" noTextEdit="1"/>
          </p:cNvSpPr>
          <p:nvPr>
            <p:ph type="sldImg"/>
          </p:nvPr>
        </p:nvSpPr>
        <p:spPr>
          <a:ln/>
        </p:spPr>
      </p:sp>
      <p:sp>
        <p:nvSpPr>
          <p:cNvPr id="65539" name="Notes Placeholder 2">
            <a:extLst>
              <a:ext uri="{FF2B5EF4-FFF2-40B4-BE49-F238E27FC236}">
                <a16:creationId xmlns:a16="http://schemas.microsoft.com/office/drawing/2014/main" id="{5FFEA8C4-2D67-461B-93A2-F31DE5E0849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Warning light Motor Vehicle Codes (Laws) for emergency vehicles.</a:t>
            </a:r>
          </a:p>
        </p:txBody>
      </p:sp>
      <p:sp>
        <p:nvSpPr>
          <p:cNvPr id="65540" name="Slide Number Placeholder 3">
            <a:extLst>
              <a:ext uri="{FF2B5EF4-FFF2-40B4-BE49-F238E27FC236}">
                <a16:creationId xmlns:a16="http://schemas.microsoft.com/office/drawing/2014/main" id="{304B6608-4B71-4E01-BD7C-84A105E35F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316F0BD-B8B9-4BB3-8031-F9BC3061E299}" type="slidenum">
              <a:rPr lang="en-US" altLang="en-US"/>
              <a:pPr>
                <a:spcBef>
                  <a:spcPct val="0"/>
                </a:spcBef>
              </a:pPr>
              <a:t>136</a:t>
            </a:fld>
            <a:endParaRPr lang="en-US" altLang="en-US"/>
          </a:p>
        </p:txBody>
      </p:sp>
      <p:sp>
        <p:nvSpPr>
          <p:cNvPr id="65541" name="Date Placeholder 1">
            <a:extLst>
              <a:ext uri="{FF2B5EF4-FFF2-40B4-BE49-F238E27FC236}">
                <a16:creationId xmlns:a16="http://schemas.microsoft.com/office/drawing/2014/main" id="{EFA51422-296D-4B17-B618-17DA8569A82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AB70B507-857D-44CD-A3EB-C1E24EF630B7}"/>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427657919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F9E38D70-2691-42F8-9C71-61A77A77506A}"/>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3B92375F-C94B-4FBA-9142-7AB1E3D7BF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Motor Vehicle Codes (Laws) that allows emergency lights on private vehicles.  Virginia Law allows ONE (1) vehicle OWNED by the operator to have no more than four (4) lights (one lens is one light) that can be activated as a courtesy light when responding to an emergency.  Activation of this light does not give anyone the right-of-way they would not normally enjoy unless the driving public gives up that right as a courtesy.  </a:t>
            </a:r>
          </a:p>
        </p:txBody>
      </p:sp>
      <p:sp>
        <p:nvSpPr>
          <p:cNvPr id="67588" name="Slide Number Placeholder 3">
            <a:extLst>
              <a:ext uri="{FF2B5EF4-FFF2-40B4-BE49-F238E27FC236}">
                <a16:creationId xmlns:a16="http://schemas.microsoft.com/office/drawing/2014/main" id="{2E1D684D-EBC6-4921-8B0F-BAFCC81613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54A7B5-E61E-4247-9824-27DFE2BF8608}" type="slidenum">
              <a:rPr lang="en-US" altLang="en-US"/>
              <a:pPr>
                <a:spcBef>
                  <a:spcPct val="0"/>
                </a:spcBef>
              </a:pPr>
              <a:t>137</a:t>
            </a:fld>
            <a:endParaRPr lang="en-US" altLang="en-US"/>
          </a:p>
        </p:txBody>
      </p:sp>
      <p:sp>
        <p:nvSpPr>
          <p:cNvPr id="67589" name="Date Placeholder 1">
            <a:extLst>
              <a:ext uri="{FF2B5EF4-FFF2-40B4-BE49-F238E27FC236}">
                <a16:creationId xmlns:a16="http://schemas.microsoft.com/office/drawing/2014/main" id="{4AC3FFAA-2840-4F16-BBD7-71A5FF40B9E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1939D69C-55F0-401A-8561-EF21B07B0AC6}"/>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53773164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FA6D448C-908D-418F-B244-F9E9BEAFF928}"/>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009E659E-A00C-4117-8991-631CF912CC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Authorization for use of flashing headlights on emergency vehicles and other auxiliary lights.</a:t>
            </a:r>
          </a:p>
        </p:txBody>
      </p:sp>
      <p:sp>
        <p:nvSpPr>
          <p:cNvPr id="69636" name="Slide Number Placeholder 3">
            <a:extLst>
              <a:ext uri="{FF2B5EF4-FFF2-40B4-BE49-F238E27FC236}">
                <a16:creationId xmlns:a16="http://schemas.microsoft.com/office/drawing/2014/main" id="{C2AB8597-391C-4994-A032-F5924458FF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8C68E8-B175-4B59-956B-3DF5360D6011}" type="slidenum">
              <a:rPr lang="en-US" altLang="en-US"/>
              <a:pPr>
                <a:spcBef>
                  <a:spcPct val="0"/>
                </a:spcBef>
              </a:pPr>
              <a:t>138</a:t>
            </a:fld>
            <a:endParaRPr lang="en-US" altLang="en-US"/>
          </a:p>
        </p:txBody>
      </p:sp>
      <p:sp>
        <p:nvSpPr>
          <p:cNvPr id="69637" name="Date Placeholder 1">
            <a:extLst>
              <a:ext uri="{FF2B5EF4-FFF2-40B4-BE49-F238E27FC236}">
                <a16:creationId xmlns:a16="http://schemas.microsoft.com/office/drawing/2014/main" id="{2867DAA3-017C-4705-8711-3CF13DB2517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2B79782A-C253-467D-A79E-F1BB05E105AB}"/>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7442652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7A7D281-35A6-49D5-A360-BC31182985E9}"/>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21507391-8406-4D51-A7A0-E817ABB5ED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More authorization for warning lights.</a:t>
            </a:r>
          </a:p>
        </p:txBody>
      </p:sp>
      <p:sp>
        <p:nvSpPr>
          <p:cNvPr id="71684" name="Slide Number Placeholder 3">
            <a:extLst>
              <a:ext uri="{FF2B5EF4-FFF2-40B4-BE49-F238E27FC236}">
                <a16:creationId xmlns:a16="http://schemas.microsoft.com/office/drawing/2014/main" id="{23C221C9-1501-4AEC-B5F1-19FC33FB53F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D3FF05A-E6D1-43EF-B67D-1FED4461B430}" type="slidenum">
              <a:rPr lang="en-US" altLang="en-US"/>
              <a:pPr>
                <a:spcBef>
                  <a:spcPct val="0"/>
                </a:spcBef>
              </a:pPr>
              <a:t>139</a:t>
            </a:fld>
            <a:endParaRPr lang="en-US" altLang="en-US"/>
          </a:p>
        </p:txBody>
      </p:sp>
      <p:sp>
        <p:nvSpPr>
          <p:cNvPr id="71685" name="Date Placeholder 1">
            <a:extLst>
              <a:ext uri="{FF2B5EF4-FFF2-40B4-BE49-F238E27FC236}">
                <a16:creationId xmlns:a16="http://schemas.microsoft.com/office/drawing/2014/main" id="{386B2610-6DD3-4A35-A8AE-4297266EEB7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7F1F87A5-D9DB-4D1A-8C70-9FDB62222667}"/>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626242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0C6A6109-9B0B-4A2A-95CA-F9481D340823}"/>
              </a:ext>
            </a:extLst>
          </p:cNvPr>
          <p:cNvSpPr>
            <a:spLocks noGrp="1" noRot="1" noChangeAspect="1" noTextEdit="1"/>
          </p:cNvSpPr>
          <p:nvPr>
            <p:ph type="sldImg"/>
          </p:nvPr>
        </p:nvSpPr>
        <p:spPr>
          <a:ln/>
        </p:spPr>
      </p:sp>
      <p:sp>
        <p:nvSpPr>
          <p:cNvPr id="60419" name="Notes Placeholder 2">
            <a:extLst>
              <a:ext uri="{FF2B5EF4-FFF2-40B4-BE49-F238E27FC236}">
                <a16:creationId xmlns:a16="http://schemas.microsoft.com/office/drawing/2014/main" id="{41C4A498-7F35-4AFE-AA68-696EBAADC6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Updated Photos </a:t>
            </a:r>
            <a:r>
              <a:rPr lang="en-US" altLang="en-US" sz="1200" kern="1200" dirty="0">
                <a:solidFill>
                  <a:schemeClr val="tx1"/>
                </a:solidFill>
                <a:latin typeface="+mn-lt"/>
                <a:ea typeface="+mn-ea"/>
                <a:cs typeface="+mn-cs"/>
              </a:rPr>
              <a:t>– Special thanks to Michael N. Sanders Photography for the usage of their photographs.</a:t>
            </a:r>
            <a:endParaRPr lang="en-US" altLang="en-US" dirty="0">
              <a:latin typeface="+mn-lt"/>
            </a:endParaRPr>
          </a:p>
          <a:p>
            <a:pPr eaLnBrk="1" hangingPunct="1"/>
            <a:endParaRPr lang="en-US" altLang="en-US" dirty="0"/>
          </a:p>
        </p:txBody>
      </p:sp>
      <p:sp>
        <p:nvSpPr>
          <p:cNvPr id="60420" name="Slide Number Placeholder 3">
            <a:extLst>
              <a:ext uri="{FF2B5EF4-FFF2-40B4-BE49-F238E27FC236}">
                <a16:creationId xmlns:a16="http://schemas.microsoft.com/office/drawing/2014/main" id="{BC5E6E97-07BA-4B57-91E5-0EA6436406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D152E2-4175-494A-BB23-38192B895EC5}" type="slidenum">
              <a:rPr lang="en-US" altLang="en-US"/>
              <a:pPr>
                <a:spcBef>
                  <a:spcPct val="0"/>
                </a:spcBef>
              </a:pPr>
              <a:t>14</a:t>
            </a:fld>
            <a:endParaRPr lang="en-US" altLang="en-US"/>
          </a:p>
        </p:txBody>
      </p:sp>
      <p:sp>
        <p:nvSpPr>
          <p:cNvPr id="60421" name="Date Placeholder 1">
            <a:extLst>
              <a:ext uri="{FF2B5EF4-FFF2-40B4-BE49-F238E27FC236}">
                <a16:creationId xmlns:a16="http://schemas.microsoft.com/office/drawing/2014/main" id="{4F999FDD-0E85-4CE4-814C-0CA2518A608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383894CF-F8BD-41BC-9A12-9DA4216049A0}"/>
              </a:ext>
            </a:extLst>
          </p:cNvPr>
          <p:cNvSpPr>
            <a:spLocks noGrp="1" noRot="1" noChangeAspect="1" noTextEdit="1"/>
          </p:cNvSpPr>
          <p:nvPr>
            <p:ph type="sldImg"/>
          </p:nvPr>
        </p:nvSpPr>
        <p:spPr>
          <a:ln/>
        </p:spPr>
      </p:sp>
      <p:sp>
        <p:nvSpPr>
          <p:cNvPr id="75779" name="Notes Placeholder 2">
            <a:extLst>
              <a:ext uri="{FF2B5EF4-FFF2-40B4-BE49-F238E27FC236}">
                <a16:creationId xmlns:a16="http://schemas.microsoft.com/office/drawing/2014/main" id="{D41A6D16-4C60-4E7A-86CB-ACD734FFD1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Prohibits earphones that cover both ears – this section does not apply to drivers of emergency vehicles.</a:t>
            </a:r>
          </a:p>
        </p:txBody>
      </p:sp>
      <p:sp>
        <p:nvSpPr>
          <p:cNvPr id="75780" name="Slide Number Placeholder 3">
            <a:extLst>
              <a:ext uri="{FF2B5EF4-FFF2-40B4-BE49-F238E27FC236}">
                <a16:creationId xmlns:a16="http://schemas.microsoft.com/office/drawing/2014/main" id="{9D499776-A786-43F9-98D5-DEEE11CC17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77201A8-4BA2-47E7-BB21-0D778CA0AAFC}" type="slidenum">
              <a:rPr lang="en-US" altLang="en-US"/>
              <a:pPr>
                <a:spcBef>
                  <a:spcPct val="0"/>
                </a:spcBef>
              </a:pPr>
              <a:t>140</a:t>
            </a:fld>
            <a:endParaRPr lang="en-US" altLang="en-US"/>
          </a:p>
        </p:txBody>
      </p:sp>
      <p:sp>
        <p:nvSpPr>
          <p:cNvPr id="75781" name="Date Placeholder 1">
            <a:extLst>
              <a:ext uri="{FF2B5EF4-FFF2-40B4-BE49-F238E27FC236}">
                <a16:creationId xmlns:a16="http://schemas.microsoft.com/office/drawing/2014/main" id="{DAF019D2-D7DC-4D8A-9F76-EA642C48E75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32E05D8F-0F3F-403B-8C2B-F1D0A4AD0B27}"/>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03444365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CDE16E2E-724C-490B-BD46-AF1D740CB79D}"/>
              </a:ext>
            </a:extLst>
          </p:cNvPr>
          <p:cNvSpPr>
            <a:spLocks noGrp="1" noRot="1" noChangeAspect="1" noTextEdit="1"/>
          </p:cNvSpPr>
          <p:nvPr>
            <p:ph type="sldImg"/>
          </p:nvPr>
        </p:nvSpPr>
        <p:spPr>
          <a:ln/>
        </p:spPr>
      </p:sp>
      <p:sp>
        <p:nvSpPr>
          <p:cNvPr id="61443" name="Notes Placeholder 2">
            <a:extLst>
              <a:ext uri="{FF2B5EF4-FFF2-40B4-BE49-F238E27FC236}">
                <a16:creationId xmlns:a16="http://schemas.microsoft.com/office/drawing/2014/main" id="{7D1A2954-C206-405A-8A13-839815B297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The Superintendent of the Virginia State Police has the approval right for equipment on emergency vehicles.</a:t>
            </a:r>
          </a:p>
        </p:txBody>
      </p:sp>
      <p:sp>
        <p:nvSpPr>
          <p:cNvPr id="61444" name="Slide Number Placeholder 3">
            <a:extLst>
              <a:ext uri="{FF2B5EF4-FFF2-40B4-BE49-F238E27FC236}">
                <a16:creationId xmlns:a16="http://schemas.microsoft.com/office/drawing/2014/main" id="{A7EF3F82-D520-44D1-ACF0-61AA577797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2FEC2B-0625-4D0E-B5E6-406659D46D8A}" type="slidenum">
              <a:rPr lang="en-US" altLang="en-US"/>
              <a:pPr>
                <a:spcBef>
                  <a:spcPct val="0"/>
                </a:spcBef>
              </a:pPr>
              <a:t>141</a:t>
            </a:fld>
            <a:endParaRPr lang="en-US" altLang="en-US"/>
          </a:p>
        </p:txBody>
      </p:sp>
      <p:sp>
        <p:nvSpPr>
          <p:cNvPr id="61445" name="Date Placeholder 1">
            <a:extLst>
              <a:ext uri="{FF2B5EF4-FFF2-40B4-BE49-F238E27FC236}">
                <a16:creationId xmlns:a16="http://schemas.microsoft.com/office/drawing/2014/main" id="{0D1642ED-601A-49E3-994E-9FACD30CDFD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0A964C15-A93E-431C-98CA-B7E28A590E79}"/>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40584529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E0BBF921-D06D-4A30-BEB6-693CFE3E8151}"/>
              </a:ext>
            </a:extLst>
          </p:cNvPr>
          <p:cNvSpPr>
            <a:spLocks noGrp="1" noRot="1" noChangeAspect="1" noTextEdit="1"/>
          </p:cNvSpPr>
          <p:nvPr>
            <p:ph type="sldImg"/>
          </p:nvPr>
        </p:nvSpPr>
        <p:spPr>
          <a:ln/>
        </p:spPr>
      </p:sp>
      <p:sp>
        <p:nvSpPr>
          <p:cNvPr id="81923" name="Notes Placeholder 2">
            <a:extLst>
              <a:ext uri="{FF2B5EF4-FFF2-40B4-BE49-F238E27FC236}">
                <a16:creationId xmlns:a16="http://schemas.microsoft.com/office/drawing/2014/main" id="{ACC38DAD-CA46-49BA-AA8A-FBBF92F1C4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Emergency response is not defined in the Motor Vehicle Code – so use due regard in all responses.  Standard Operating Procedures (SOPs) and agency protocols can require more restraint, but the Commonwealth of Virginia Laws are the minimum standard.</a:t>
            </a:r>
          </a:p>
        </p:txBody>
      </p:sp>
      <p:sp>
        <p:nvSpPr>
          <p:cNvPr id="81924" name="Slide Number Placeholder 3">
            <a:extLst>
              <a:ext uri="{FF2B5EF4-FFF2-40B4-BE49-F238E27FC236}">
                <a16:creationId xmlns:a16="http://schemas.microsoft.com/office/drawing/2014/main" id="{3E600B15-2B56-4A8C-8FEF-37F8EF413B3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EA97442-5BAC-4E28-9B2F-4DAE5345F790}" type="slidenum">
              <a:rPr lang="en-US" altLang="en-US"/>
              <a:pPr>
                <a:spcBef>
                  <a:spcPct val="0"/>
                </a:spcBef>
              </a:pPr>
              <a:t>142</a:t>
            </a:fld>
            <a:endParaRPr lang="en-US" altLang="en-US"/>
          </a:p>
        </p:txBody>
      </p:sp>
      <p:sp>
        <p:nvSpPr>
          <p:cNvPr id="81925" name="Date Placeholder 1">
            <a:extLst>
              <a:ext uri="{FF2B5EF4-FFF2-40B4-BE49-F238E27FC236}">
                <a16:creationId xmlns:a16="http://schemas.microsoft.com/office/drawing/2014/main" id="{4301764B-7D31-419F-9208-811F74A9A47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86BA3853-65E5-4515-AB6F-5FA371A39F69}"/>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21056035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54A4196F-0118-4BC7-8D1B-D541E7151FCB}"/>
              </a:ext>
            </a:extLst>
          </p:cNvPr>
          <p:cNvSpPr>
            <a:spLocks noGrp="1" noRot="1" noChangeAspect="1" noTextEdit="1"/>
          </p:cNvSpPr>
          <p:nvPr>
            <p:ph type="sldImg"/>
          </p:nvPr>
        </p:nvSpPr>
        <p:spPr>
          <a:ln/>
        </p:spPr>
      </p:sp>
      <p:sp>
        <p:nvSpPr>
          <p:cNvPr id="77827" name="Notes Placeholder 2">
            <a:extLst>
              <a:ext uri="{FF2B5EF4-FFF2-40B4-BE49-F238E27FC236}">
                <a16:creationId xmlns:a16="http://schemas.microsoft.com/office/drawing/2014/main" id="{B2A46F87-FED1-46D8-89D1-BDE0E0E3D7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Code definitions – “Emergency” is defined in this law but not in the Motor Vehicle Code.</a:t>
            </a:r>
          </a:p>
        </p:txBody>
      </p:sp>
      <p:sp>
        <p:nvSpPr>
          <p:cNvPr id="77828" name="Slide Number Placeholder 3">
            <a:extLst>
              <a:ext uri="{FF2B5EF4-FFF2-40B4-BE49-F238E27FC236}">
                <a16:creationId xmlns:a16="http://schemas.microsoft.com/office/drawing/2014/main" id="{EA7A5FF2-7104-4B30-9B70-4341EB5453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1044B83-64A6-496E-AB99-F2FDF94CA9DE}" type="slidenum">
              <a:rPr lang="en-US" altLang="en-US"/>
              <a:pPr>
                <a:spcBef>
                  <a:spcPct val="0"/>
                </a:spcBef>
              </a:pPr>
              <a:t>143</a:t>
            </a:fld>
            <a:endParaRPr lang="en-US" altLang="en-US"/>
          </a:p>
        </p:txBody>
      </p:sp>
      <p:sp>
        <p:nvSpPr>
          <p:cNvPr id="77829" name="Date Placeholder 1">
            <a:extLst>
              <a:ext uri="{FF2B5EF4-FFF2-40B4-BE49-F238E27FC236}">
                <a16:creationId xmlns:a16="http://schemas.microsoft.com/office/drawing/2014/main" id="{BB334A2A-8BE5-44CF-8218-97654CB6A4C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DE43ADA5-A1E8-4268-A44F-667F51FDF2A7}"/>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6023133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B3853569-FCB3-48BD-938B-F4932D181139}"/>
              </a:ext>
            </a:extLst>
          </p:cNvPr>
          <p:cNvSpPr>
            <a:spLocks noGrp="1" noRot="1" noChangeAspect="1" noTextEdit="1"/>
          </p:cNvSpPr>
          <p:nvPr>
            <p:ph type="sldImg"/>
          </p:nvPr>
        </p:nvSpPr>
        <p:spPr>
          <a:ln/>
        </p:spPr>
      </p:sp>
      <p:sp>
        <p:nvSpPr>
          <p:cNvPr id="83971" name="Notes Placeholder 2">
            <a:extLst>
              <a:ext uri="{FF2B5EF4-FFF2-40B4-BE49-F238E27FC236}">
                <a16:creationId xmlns:a16="http://schemas.microsoft.com/office/drawing/2014/main" id="{9951F25F-7CA5-4A49-BCD7-B0B551AD03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Show the students the laws referenced in the Virginia Criminal and Traffic Codes (Laws) Manual and be prepared for questions.</a:t>
            </a:r>
          </a:p>
        </p:txBody>
      </p:sp>
      <p:sp>
        <p:nvSpPr>
          <p:cNvPr id="83972" name="Slide Number Placeholder 3">
            <a:extLst>
              <a:ext uri="{FF2B5EF4-FFF2-40B4-BE49-F238E27FC236}">
                <a16:creationId xmlns:a16="http://schemas.microsoft.com/office/drawing/2014/main" id="{54362F34-E7F5-4BE7-9855-B4F2991F4DA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D0EF2E-D6D8-4B8A-AE04-2634B1A3316B}" type="slidenum">
              <a:rPr lang="en-US" altLang="en-US"/>
              <a:pPr>
                <a:spcBef>
                  <a:spcPct val="0"/>
                </a:spcBef>
              </a:pPr>
              <a:t>144</a:t>
            </a:fld>
            <a:endParaRPr lang="en-US" altLang="en-US"/>
          </a:p>
        </p:txBody>
      </p:sp>
      <p:sp>
        <p:nvSpPr>
          <p:cNvPr id="83973" name="Date Placeholder 1">
            <a:extLst>
              <a:ext uri="{FF2B5EF4-FFF2-40B4-BE49-F238E27FC236}">
                <a16:creationId xmlns:a16="http://schemas.microsoft.com/office/drawing/2014/main" id="{2B205907-A71B-4D07-B87D-8EF082CEE9F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F6DCEB4D-2931-45B3-97D3-45184D5E9075}"/>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89355724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344874FF-D2B8-4DE3-9592-5008290C0A2F}"/>
              </a:ext>
            </a:extLst>
          </p:cNvPr>
          <p:cNvSpPr>
            <a:spLocks noGrp="1" noRot="1" noChangeAspect="1" noTextEdit="1"/>
          </p:cNvSpPr>
          <p:nvPr>
            <p:ph type="sldImg"/>
          </p:nvPr>
        </p:nvSpPr>
        <p:spPr>
          <a:ln/>
        </p:spPr>
      </p:sp>
      <p:sp>
        <p:nvSpPr>
          <p:cNvPr id="86019" name="Notes Placeholder 2">
            <a:extLst>
              <a:ext uri="{FF2B5EF4-FFF2-40B4-BE49-F238E27FC236}">
                <a16:creationId xmlns:a16="http://schemas.microsoft.com/office/drawing/2014/main" id="{C13F21BE-7033-4942-9AAB-331B8E411D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Be knowledgeable of the restraints and exemptions required and allowed by the Commonwealth of Virginia Law and always drive with due regard using your siren as reasonably necessary.</a:t>
            </a:r>
          </a:p>
        </p:txBody>
      </p:sp>
      <p:sp>
        <p:nvSpPr>
          <p:cNvPr id="86020" name="Slide Number Placeholder 3">
            <a:extLst>
              <a:ext uri="{FF2B5EF4-FFF2-40B4-BE49-F238E27FC236}">
                <a16:creationId xmlns:a16="http://schemas.microsoft.com/office/drawing/2014/main" id="{3C3F35D7-29DF-472B-BB73-C874D8A4E7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8A6F25-361A-40ED-8A0A-367392B22EFD}" type="slidenum">
              <a:rPr lang="en-US" altLang="en-US"/>
              <a:pPr>
                <a:spcBef>
                  <a:spcPct val="0"/>
                </a:spcBef>
              </a:pPr>
              <a:t>145</a:t>
            </a:fld>
            <a:endParaRPr lang="en-US" altLang="en-US"/>
          </a:p>
        </p:txBody>
      </p:sp>
      <p:sp>
        <p:nvSpPr>
          <p:cNvPr id="86021" name="Date Placeholder 1">
            <a:extLst>
              <a:ext uri="{FF2B5EF4-FFF2-40B4-BE49-F238E27FC236}">
                <a16:creationId xmlns:a16="http://schemas.microsoft.com/office/drawing/2014/main" id="{E93C202C-5950-4FFC-8D75-F05B7A8928A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4ECE1115-6621-4583-BB8A-4F2131D58E67}"/>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36599028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46B78A8A-EEA0-4734-863A-D30BBD96CF73}"/>
              </a:ext>
            </a:extLst>
          </p:cNvPr>
          <p:cNvSpPr>
            <a:spLocks noGrp="1" noRot="1" noChangeAspect="1" noTextEdit="1"/>
          </p:cNvSpPr>
          <p:nvPr>
            <p:ph type="sldImg"/>
          </p:nvPr>
        </p:nvSpPr>
        <p:spPr>
          <a:ln/>
        </p:spPr>
      </p:sp>
      <p:sp>
        <p:nvSpPr>
          <p:cNvPr id="88067" name="Notes Placeholder 2">
            <a:extLst>
              <a:ext uri="{FF2B5EF4-FFF2-40B4-BE49-F238E27FC236}">
                <a16:creationId xmlns:a16="http://schemas.microsoft.com/office/drawing/2014/main" id="{7818A814-9BF8-4115-B1A6-BFDD477B2C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We have completed Session 2 – any questions?</a:t>
            </a:r>
          </a:p>
        </p:txBody>
      </p:sp>
      <p:sp>
        <p:nvSpPr>
          <p:cNvPr id="88068" name="Slide Number Placeholder 3">
            <a:extLst>
              <a:ext uri="{FF2B5EF4-FFF2-40B4-BE49-F238E27FC236}">
                <a16:creationId xmlns:a16="http://schemas.microsoft.com/office/drawing/2014/main" id="{F1127BA5-7B6A-419C-A30F-2C3310B994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956DFD-6884-4C47-A5EF-E34EA77759E6}" type="slidenum">
              <a:rPr lang="en-US" altLang="en-US"/>
              <a:pPr>
                <a:spcBef>
                  <a:spcPct val="0"/>
                </a:spcBef>
              </a:pPr>
              <a:t>146</a:t>
            </a:fld>
            <a:endParaRPr lang="en-US" altLang="en-US"/>
          </a:p>
        </p:txBody>
      </p:sp>
      <p:sp>
        <p:nvSpPr>
          <p:cNvPr id="88069" name="Date Placeholder 1">
            <a:extLst>
              <a:ext uri="{FF2B5EF4-FFF2-40B4-BE49-F238E27FC236}">
                <a16:creationId xmlns:a16="http://schemas.microsoft.com/office/drawing/2014/main" id="{8C0C55FF-BE2D-4AB8-B0FF-C615D600B98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8EB47434-4BE4-46D8-B5C2-5C4C3F8FF569}"/>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80607603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6EDBC-150B-9616-CCC6-60D1A45D53B9}"/>
            </a:ext>
          </a:extLst>
        </p:cNvPr>
        <p:cNvGrpSpPr/>
        <p:nvPr/>
      </p:nvGrpSpPr>
      <p:grpSpPr>
        <a:xfrm>
          <a:off x="0" y="0"/>
          <a:ext cx="0" cy="0"/>
          <a:chOff x="0" y="0"/>
          <a:chExt cx="0" cy="0"/>
        </a:xfrm>
      </p:grpSpPr>
      <p:sp>
        <p:nvSpPr>
          <p:cNvPr id="18434" name="Rectangle 7">
            <a:extLst>
              <a:ext uri="{FF2B5EF4-FFF2-40B4-BE49-F238E27FC236}">
                <a16:creationId xmlns:a16="http://schemas.microsoft.com/office/drawing/2014/main" id="{90CE038D-4690-C2A8-4A15-284829831C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B508BE-A4D3-4F05-80C7-946471A4FC74}" type="slidenum">
              <a:rPr lang="en-US" altLang="en-US"/>
              <a:pPr>
                <a:spcBef>
                  <a:spcPct val="0"/>
                </a:spcBef>
              </a:pPr>
              <a:t>147</a:t>
            </a:fld>
            <a:endParaRPr lang="en-US" altLang="en-US"/>
          </a:p>
        </p:txBody>
      </p:sp>
      <p:sp>
        <p:nvSpPr>
          <p:cNvPr id="18435" name="Rectangle 2">
            <a:extLst>
              <a:ext uri="{FF2B5EF4-FFF2-40B4-BE49-F238E27FC236}">
                <a16:creationId xmlns:a16="http://schemas.microsoft.com/office/drawing/2014/main" id="{0E9E05F9-B027-86E8-13B4-620368A21E38}"/>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08BBED9F-F629-9DBD-017C-68DCFFB22A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kern="1200" dirty="0">
                <a:solidFill>
                  <a:schemeClr val="tx1"/>
                </a:solidFill>
                <a:latin typeface="+mn-lt"/>
                <a:ea typeface="+mn-ea"/>
                <a:cs typeface="+mn-cs"/>
              </a:rPr>
              <a:t>New Logo – Added Updated Date 11/01/2025.</a:t>
            </a:r>
          </a:p>
        </p:txBody>
      </p:sp>
      <p:sp>
        <p:nvSpPr>
          <p:cNvPr id="18437" name="Date Placeholder 1">
            <a:extLst>
              <a:ext uri="{FF2B5EF4-FFF2-40B4-BE49-F238E27FC236}">
                <a16:creationId xmlns:a16="http://schemas.microsoft.com/office/drawing/2014/main" id="{2DA790C0-3CE5-F4C7-82D8-59928A7D956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311C710A-D592-A7B9-6A5E-9D0BAF7DA4FF}"/>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9829110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7CC2E023-AB91-45EC-9EF3-8A4BBF7A3171}"/>
              </a:ext>
            </a:extLst>
          </p:cNvPr>
          <p:cNvSpPr>
            <a:spLocks noGrp="1" noRot="1" noChangeAspect="1" noTextEdit="1"/>
          </p:cNvSpPr>
          <p:nvPr>
            <p:ph type="sldImg"/>
          </p:nvPr>
        </p:nvSpPr>
        <p:spPr>
          <a:ln/>
        </p:spPr>
      </p:sp>
      <p:sp>
        <p:nvSpPr>
          <p:cNvPr id="20483" name="Notes Placeholder 2">
            <a:extLst>
              <a:ext uri="{FF2B5EF4-FFF2-40B4-BE49-F238E27FC236}">
                <a16:creationId xmlns:a16="http://schemas.microsoft.com/office/drawing/2014/main" id="{C36307C9-9ACC-4D4D-8B2E-1F826B0D77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kern="1200" dirty="0">
                <a:solidFill>
                  <a:schemeClr val="tx1"/>
                </a:solidFill>
                <a:latin typeface="+mn-lt"/>
                <a:ea typeface="+mn-ea"/>
                <a:cs typeface="+mn-cs"/>
              </a:rPr>
              <a:t>Session 3 – Responding To The Incident.</a:t>
            </a:r>
          </a:p>
          <a:p>
            <a:endParaRPr lang="en-US" altLang="en-US" dirty="0"/>
          </a:p>
        </p:txBody>
      </p:sp>
      <p:sp>
        <p:nvSpPr>
          <p:cNvPr id="20484" name="Slide Number Placeholder 3">
            <a:extLst>
              <a:ext uri="{FF2B5EF4-FFF2-40B4-BE49-F238E27FC236}">
                <a16:creationId xmlns:a16="http://schemas.microsoft.com/office/drawing/2014/main" id="{939E1023-0ACB-402C-ABB9-5D9FA82B08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B82613B-EF24-43F7-B4D7-6D6164332A2D}" type="slidenum">
              <a:rPr lang="en-US" altLang="en-US"/>
              <a:pPr>
                <a:spcBef>
                  <a:spcPct val="0"/>
                </a:spcBef>
              </a:pPr>
              <a:t>148</a:t>
            </a:fld>
            <a:endParaRPr lang="en-US" altLang="en-US"/>
          </a:p>
        </p:txBody>
      </p:sp>
      <p:sp>
        <p:nvSpPr>
          <p:cNvPr id="20485" name="Date Placeholder 1">
            <a:extLst>
              <a:ext uri="{FF2B5EF4-FFF2-40B4-BE49-F238E27FC236}">
                <a16:creationId xmlns:a16="http://schemas.microsoft.com/office/drawing/2014/main" id="{E25CAA99-0746-43BE-916D-A960CE8888B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6D209868-67A7-4773-B7AE-FE13918B8573}"/>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14559160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A22714FF-CFD0-4428-9CC4-E67F5C99FA24}"/>
              </a:ext>
            </a:extLst>
          </p:cNvPr>
          <p:cNvSpPr>
            <a:spLocks noGrp="1" noRot="1" noChangeAspect="1" noTextEdit="1"/>
          </p:cNvSpPr>
          <p:nvPr>
            <p:ph type="sldImg"/>
          </p:nvPr>
        </p:nvSpPr>
        <p:spPr>
          <a:ln/>
        </p:spPr>
      </p:sp>
      <p:sp>
        <p:nvSpPr>
          <p:cNvPr id="22531" name="Notes Placeholder 2">
            <a:extLst>
              <a:ext uri="{FF2B5EF4-FFF2-40B4-BE49-F238E27FC236}">
                <a16:creationId xmlns:a16="http://schemas.microsoft.com/office/drawing/2014/main" id="{045A11BA-02AA-45E7-A9EB-8CA3AFA6BB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Check on definition of Emergency Driving, updated.</a:t>
            </a:r>
          </a:p>
        </p:txBody>
      </p:sp>
      <p:sp>
        <p:nvSpPr>
          <p:cNvPr id="22532" name="Slide Number Placeholder 3">
            <a:extLst>
              <a:ext uri="{FF2B5EF4-FFF2-40B4-BE49-F238E27FC236}">
                <a16:creationId xmlns:a16="http://schemas.microsoft.com/office/drawing/2014/main" id="{D8CCD958-6052-4773-B524-61F3AD2FF8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1C4DA7F-6665-4FCF-9FD9-9F13BF7BB191}" type="slidenum">
              <a:rPr lang="en-US" altLang="en-US"/>
              <a:pPr>
                <a:spcBef>
                  <a:spcPct val="0"/>
                </a:spcBef>
              </a:pPr>
              <a:t>149</a:t>
            </a:fld>
            <a:endParaRPr lang="en-US" altLang="en-US"/>
          </a:p>
        </p:txBody>
      </p:sp>
      <p:sp>
        <p:nvSpPr>
          <p:cNvPr id="22533" name="Date Placeholder 1">
            <a:extLst>
              <a:ext uri="{FF2B5EF4-FFF2-40B4-BE49-F238E27FC236}">
                <a16:creationId xmlns:a16="http://schemas.microsoft.com/office/drawing/2014/main" id="{7CF2FEBB-28DA-42EC-BE30-F5379187A9F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F48AB3DC-B80B-438A-AF04-D413CEA866BC}"/>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987620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9E2D7E55-AE0E-4457-BBB8-360C1DAE5D01}"/>
              </a:ext>
            </a:extLst>
          </p:cNvPr>
          <p:cNvSpPr>
            <a:spLocks noGrp="1" noRot="1" noChangeAspect="1" noTextEdit="1"/>
          </p:cNvSpPr>
          <p:nvPr>
            <p:ph type="sldImg"/>
          </p:nvPr>
        </p:nvSpPr>
        <p:spPr>
          <a:ln/>
        </p:spPr>
      </p:sp>
      <p:sp>
        <p:nvSpPr>
          <p:cNvPr id="62467" name="Notes Placeholder 2">
            <a:extLst>
              <a:ext uri="{FF2B5EF4-FFF2-40B4-BE49-F238E27FC236}">
                <a16:creationId xmlns:a16="http://schemas.microsoft.com/office/drawing/2014/main" id="{E8020697-EDD4-459D-A922-1223D1208B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Updated Photos </a:t>
            </a:r>
            <a:r>
              <a:rPr lang="en-US" altLang="en-US" sz="1200" kern="1200" dirty="0">
                <a:solidFill>
                  <a:schemeClr val="tx1"/>
                </a:solidFill>
                <a:latin typeface="+mn-lt"/>
                <a:ea typeface="+mn-ea"/>
                <a:cs typeface="+mn-cs"/>
              </a:rPr>
              <a:t>– Special thanks to Michael N. Sanders Photography for the usage of their photographs.</a:t>
            </a:r>
            <a:endParaRPr lang="en-US" altLang="en-US" dirty="0">
              <a:latin typeface="+mn-lt"/>
            </a:endParaRPr>
          </a:p>
          <a:p>
            <a:pPr eaLnBrk="1" hangingPunct="1"/>
            <a:endParaRPr lang="en-US" altLang="en-US" dirty="0"/>
          </a:p>
        </p:txBody>
      </p:sp>
      <p:sp>
        <p:nvSpPr>
          <p:cNvPr id="62468" name="Slide Number Placeholder 3">
            <a:extLst>
              <a:ext uri="{FF2B5EF4-FFF2-40B4-BE49-F238E27FC236}">
                <a16:creationId xmlns:a16="http://schemas.microsoft.com/office/drawing/2014/main" id="{BA381133-2EDD-4C05-9B55-D56649F3F0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BBE4B02-1843-452C-AF73-F4FB88C2E90A}" type="slidenum">
              <a:rPr lang="en-US" altLang="en-US"/>
              <a:pPr>
                <a:spcBef>
                  <a:spcPct val="0"/>
                </a:spcBef>
              </a:pPr>
              <a:t>15</a:t>
            </a:fld>
            <a:endParaRPr lang="en-US" altLang="en-US"/>
          </a:p>
        </p:txBody>
      </p:sp>
      <p:sp>
        <p:nvSpPr>
          <p:cNvPr id="62469" name="Date Placeholder 1">
            <a:extLst>
              <a:ext uri="{FF2B5EF4-FFF2-40B4-BE49-F238E27FC236}">
                <a16:creationId xmlns:a16="http://schemas.microsoft.com/office/drawing/2014/main" id="{A410C4E7-33F6-4B12-8F8A-C7F3AB6DBC9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6FF45CF-2B43-4317-AECA-B37F9A4A2BD4}"/>
              </a:ext>
            </a:extLst>
          </p:cNvPr>
          <p:cNvSpPr>
            <a:spLocks noGrp="1" noRot="1" noChangeAspect="1" noTextEdit="1"/>
          </p:cNvSpPr>
          <p:nvPr>
            <p:ph type="sldImg"/>
          </p:nvPr>
        </p:nvSpPr>
        <p:spPr>
          <a:ln/>
        </p:spPr>
      </p:sp>
      <p:sp>
        <p:nvSpPr>
          <p:cNvPr id="24579" name="Notes Placeholder 2">
            <a:extLst>
              <a:ext uri="{FF2B5EF4-FFF2-40B4-BE49-F238E27FC236}">
                <a16:creationId xmlns:a16="http://schemas.microsoft.com/office/drawing/2014/main" id="{DC1D56A7-5607-45D8-BF29-3FBE68BEDC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580" name="Slide Number Placeholder 3">
            <a:extLst>
              <a:ext uri="{FF2B5EF4-FFF2-40B4-BE49-F238E27FC236}">
                <a16:creationId xmlns:a16="http://schemas.microsoft.com/office/drawing/2014/main" id="{9D3D2F9F-DA21-472F-9A16-E0778352F0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B704CA-F66C-44A4-9650-66569851663D}" type="slidenum">
              <a:rPr lang="en-US" altLang="en-US"/>
              <a:pPr>
                <a:spcBef>
                  <a:spcPct val="0"/>
                </a:spcBef>
              </a:pPr>
              <a:t>150</a:t>
            </a:fld>
            <a:endParaRPr lang="en-US" altLang="en-US"/>
          </a:p>
        </p:txBody>
      </p:sp>
      <p:sp>
        <p:nvSpPr>
          <p:cNvPr id="24581" name="Date Placeholder 1">
            <a:extLst>
              <a:ext uri="{FF2B5EF4-FFF2-40B4-BE49-F238E27FC236}">
                <a16:creationId xmlns:a16="http://schemas.microsoft.com/office/drawing/2014/main" id="{BD70E3A1-DAA1-4910-B0AE-E0E59941514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1E15454A-3666-4F7A-AEE9-DC658D4812AB}"/>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8681777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42C645EB-8A78-4C19-BF2F-5E64E8B3B727}"/>
              </a:ext>
            </a:extLst>
          </p:cNvPr>
          <p:cNvSpPr>
            <a:spLocks noGrp="1" noRot="1" noChangeAspect="1" noTextEdit="1"/>
          </p:cNvSpPr>
          <p:nvPr>
            <p:ph type="sldImg"/>
          </p:nvPr>
        </p:nvSpPr>
        <p:spPr>
          <a:ln/>
        </p:spPr>
      </p:sp>
      <p:sp>
        <p:nvSpPr>
          <p:cNvPr id="26627" name="Notes Placeholder 2">
            <a:extLst>
              <a:ext uri="{FF2B5EF4-FFF2-40B4-BE49-F238E27FC236}">
                <a16:creationId xmlns:a16="http://schemas.microsoft.com/office/drawing/2014/main" id="{875B023B-6EFD-47F8-A969-24B1581968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628" name="Slide Number Placeholder 3">
            <a:extLst>
              <a:ext uri="{FF2B5EF4-FFF2-40B4-BE49-F238E27FC236}">
                <a16:creationId xmlns:a16="http://schemas.microsoft.com/office/drawing/2014/main" id="{161D5800-59C8-4D3C-90E2-D3F780F312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44A758E-BA6D-4812-AE93-CC9FC2F2A5A8}" type="slidenum">
              <a:rPr lang="en-US" altLang="en-US"/>
              <a:pPr>
                <a:spcBef>
                  <a:spcPct val="0"/>
                </a:spcBef>
              </a:pPr>
              <a:t>151</a:t>
            </a:fld>
            <a:endParaRPr lang="en-US" altLang="en-US"/>
          </a:p>
        </p:txBody>
      </p:sp>
      <p:sp>
        <p:nvSpPr>
          <p:cNvPr id="26629" name="Date Placeholder 1">
            <a:extLst>
              <a:ext uri="{FF2B5EF4-FFF2-40B4-BE49-F238E27FC236}">
                <a16:creationId xmlns:a16="http://schemas.microsoft.com/office/drawing/2014/main" id="{9848C43B-C44F-4E4E-9293-C26EAFC91CE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260F435F-05AA-4052-A084-C46D7FBD6E60}"/>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1097563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EFF0D2EB-7755-4A4B-9FC5-01C16747E83C}"/>
              </a:ext>
            </a:extLst>
          </p:cNvPr>
          <p:cNvSpPr>
            <a:spLocks noGrp="1" noRot="1" noChangeAspect="1" noTextEdit="1"/>
          </p:cNvSpPr>
          <p:nvPr>
            <p:ph type="sldImg"/>
          </p:nvPr>
        </p:nvSpPr>
        <p:spPr>
          <a:ln/>
        </p:spPr>
      </p:sp>
      <p:sp>
        <p:nvSpPr>
          <p:cNvPr id="28675" name="Notes Placeholder 2">
            <a:extLst>
              <a:ext uri="{FF2B5EF4-FFF2-40B4-BE49-F238E27FC236}">
                <a16:creationId xmlns:a16="http://schemas.microsoft.com/office/drawing/2014/main" id="{2BB001D6-E3E0-4FB3-A2EF-A19416862E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676" name="Slide Number Placeholder 3">
            <a:extLst>
              <a:ext uri="{FF2B5EF4-FFF2-40B4-BE49-F238E27FC236}">
                <a16:creationId xmlns:a16="http://schemas.microsoft.com/office/drawing/2014/main" id="{E6FB766B-BE15-4EE1-8D45-D21C862C655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4E9C11-FCA7-42DB-BEBD-6A202EFB06E1}" type="slidenum">
              <a:rPr lang="en-US" altLang="en-US"/>
              <a:pPr>
                <a:spcBef>
                  <a:spcPct val="0"/>
                </a:spcBef>
              </a:pPr>
              <a:t>152</a:t>
            </a:fld>
            <a:endParaRPr lang="en-US" altLang="en-US"/>
          </a:p>
        </p:txBody>
      </p:sp>
      <p:sp>
        <p:nvSpPr>
          <p:cNvPr id="28677" name="Date Placeholder 1">
            <a:extLst>
              <a:ext uri="{FF2B5EF4-FFF2-40B4-BE49-F238E27FC236}">
                <a16:creationId xmlns:a16="http://schemas.microsoft.com/office/drawing/2014/main" id="{5E8E227A-17A8-43DD-A04D-46F400D42E4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942B8500-F618-4E16-B25A-F1AD9BE7B00A}"/>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34000207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0DD38070-B0B8-4912-BD63-F0E8930BD451}"/>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7F641CA7-A6BE-44FA-AFC5-F101EF44C0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724" name="Slide Number Placeholder 3">
            <a:extLst>
              <a:ext uri="{FF2B5EF4-FFF2-40B4-BE49-F238E27FC236}">
                <a16:creationId xmlns:a16="http://schemas.microsoft.com/office/drawing/2014/main" id="{8FFC283A-4EE5-4BC8-88D8-43B1D175DE9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531E13-9733-4A14-A768-028E3F1C7C39}" type="slidenum">
              <a:rPr lang="en-US" altLang="en-US"/>
              <a:pPr>
                <a:spcBef>
                  <a:spcPct val="0"/>
                </a:spcBef>
              </a:pPr>
              <a:t>153</a:t>
            </a:fld>
            <a:endParaRPr lang="en-US" altLang="en-US"/>
          </a:p>
        </p:txBody>
      </p:sp>
      <p:sp>
        <p:nvSpPr>
          <p:cNvPr id="30725" name="Date Placeholder 1">
            <a:extLst>
              <a:ext uri="{FF2B5EF4-FFF2-40B4-BE49-F238E27FC236}">
                <a16:creationId xmlns:a16="http://schemas.microsoft.com/office/drawing/2014/main" id="{85EBCBBF-FDA7-4C25-9931-4B8C18C5512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77C35130-00C1-40D5-90D6-9802C459C475}"/>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401796829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55CD95E6-F5F6-47CF-B11E-17537EB35FD6}"/>
              </a:ext>
            </a:extLst>
          </p:cNvPr>
          <p:cNvSpPr>
            <a:spLocks noGrp="1" noRot="1" noChangeAspect="1" noTextEdit="1"/>
          </p:cNvSpPr>
          <p:nvPr>
            <p:ph type="sldImg"/>
          </p:nvPr>
        </p:nvSpPr>
        <p:spPr>
          <a:ln/>
        </p:spPr>
      </p:sp>
      <p:sp>
        <p:nvSpPr>
          <p:cNvPr id="32771" name="Notes Placeholder 2">
            <a:extLst>
              <a:ext uri="{FF2B5EF4-FFF2-40B4-BE49-F238E27FC236}">
                <a16:creationId xmlns:a16="http://schemas.microsoft.com/office/drawing/2014/main" id="{80F5EF3E-0F23-46C8-AC91-D4AD536199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2772" name="Slide Number Placeholder 3">
            <a:extLst>
              <a:ext uri="{FF2B5EF4-FFF2-40B4-BE49-F238E27FC236}">
                <a16:creationId xmlns:a16="http://schemas.microsoft.com/office/drawing/2014/main" id="{24F31123-6C53-4015-B8CD-BF3527A386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8C21B81-9CAC-4B6E-8DF7-970853F1C3CC}" type="slidenum">
              <a:rPr lang="en-US" altLang="en-US"/>
              <a:pPr>
                <a:spcBef>
                  <a:spcPct val="0"/>
                </a:spcBef>
              </a:pPr>
              <a:t>154</a:t>
            </a:fld>
            <a:endParaRPr lang="en-US" altLang="en-US"/>
          </a:p>
        </p:txBody>
      </p:sp>
      <p:sp>
        <p:nvSpPr>
          <p:cNvPr id="32773" name="Date Placeholder 1">
            <a:extLst>
              <a:ext uri="{FF2B5EF4-FFF2-40B4-BE49-F238E27FC236}">
                <a16:creationId xmlns:a16="http://schemas.microsoft.com/office/drawing/2014/main" id="{291FCD6B-2AB2-4D19-B957-E8240E1CBC7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72A47158-6C20-4995-A4F5-3208288DA7B2}"/>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07290597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25B3FAB3-4B22-47B0-AD9C-5423E469DC11}"/>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C328C194-45AD-419C-AEC6-9D444B81F3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820" name="Slide Number Placeholder 3">
            <a:extLst>
              <a:ext uri="{FF2B5EF4-FFF2-40B4-BE49-F238E27FC236}">
                <a16:creationId xmlns:a16="http://schemas.microsoft.com/office/drawing/2014/main" id="{BE7E2180-EF59-4903-91BD-6823000A74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BD845E-D345-437F-A51B-CC66D5DAB0A7}" type="slidenum">
              <a:rPr lang="en-US" altLang="en-US"/>
              <a:pPr>
                <a:spcBef>
                  <a:spcPct val="0"/>
                </a:spcBef>
              </a:pPr>
              <a:t>155</a:t>
            </a:fld>
            <a:endParaRPr lang="en-US" altLang="en-US"/>
          </a:p>
        </p:txBody>
      </p:sp>
      <p:sp>
        <p:nvSpPr>
          <p:cNvPr id="34821" name="Date Placeholder 1">
            <a:extLst>
              <a:ext uri="{FF2B5EF4-FFF2-40B4-BE49-F238E27FC236}">
                <a16:creationId xmlns:a16="http://schemas.microsoft.com/office/drawing/2014/main" id="{9C17D6F9-339F-4E8A-ACAF-D2E29165D6E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889BC9EF-FD51-4B7C-A28E-392C6A165B19}"/>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72626355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853F702F-19EF-4801-9F75-C04081B4A4FD}"/>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A0B9F12E-71CD-4A7F-88A0-93B12B8E5B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868" name="Slide Number Placeholder 3">
            <a:extLst>
              <a:ext uri="{FF2B5EF4-FFF2-40B4-BE49-F238E27FC236}">
                <a16:creationId xmlns:a16="http://schemas.microsoft.com/office/drawing/2014/main" id="{E78FC079-E5CB-475D-B98A-ACF8E6BE5F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0B926E1-18E2-4CA2-AA5B-8F45C39CBCD2}" type="slidenum">
              <a:rPr lang="en-US" altLang="en-US"/>
              <a:pPr>
                <a:spcBef>
                  <a:spcPct val="0"/>
                </a:spcBef>
              </a:pPr>
              <a:t>156</a:t>
            </a:fld>
            <a:endParaRPr lang="en-US" altLang="en-US"/>
          </a:p>
        </p:txBody>
      </p:sp>
      <p:sp>
        <p:nvSpPr>
          <p:cNvPr id="36869" name="Date Placeholder 1">
            <a:extLst>
              <a:ext uri="{FF2B5EF4-FFF2-40B4-BE49-F238E27FC236}">
                <a16:creationId xmlns:a16="http://schemas.microsoft.com/office/drawing/2014/main" id="{74FD989D-1049-4BA7-90C4-959ECEDAC34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9CD4103E-9CEA-46A0-85FC-E0CA3F616EAE}"/>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91510324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171D9A88-0F40-4A92-9765-E58B7C464FBD}"/>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405F9AF2-F5FF-482C-ADDD-38AEC0044D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8916" name="Slide Number Placeholder 3">
            <a:extLst>
              <a:ext uri="{FF2B5EF4-FFF2-40B4-BE49-F238E27FC236}">
                <a16:creationId xmlns:a16="http://schemas.microsoft.com/office/drawing/2014/main" id="{6824C8D4-EB74-4B2A-8E9B-D2D5C051F8E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54CCE3-1A58-411A-B17C-F2B0A13C723C}" type="slidenum">
              <a:rPr lang="en-US" altLang="en-US"/>
              <a:pPr>
                <a:spcBef>
                  <a:spcPct val="0"/>
                </a:spcBef>
              </a:pPr>
              <a:t>157</a:t>
            </a:fld>
            <a:endParaRPr lang="en-US" altLang="en-US"/>
          </a:p>
        </p:txBody>
      </p:sp>
      <p:sp>
        <p:nvSpPr>
          <p:cNvPr id="38917" name="Date Placeholder 1">
            <a:extLst>
              <a:ext uri="{FF2B5EF4-FFF2-40B4-BE49-F238E27FC236}">
                <a16:creationId xmlns:a16="http://schemas.microsoft.com/office/drawing/2014/main" id="{DF02C859-68D5-4AE5-93DC-F7E7366636F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2CE9ACE8-1193-48C3-9A99-D763C5B09F8F}"/>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57307260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691A052B-ED79-41C3-9EE7-C5E5D25E8DC5}"/>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948B668B-D44B-4BCC-9667-66467557DC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0964" name="Slide Number Placeholder 3">
            <a:extLst>
              <a:ext uri="{FF2B5EF4-FFF2-40B4-BE49-F238E27FC236}">
                <a16:creationId xmlns:a16="http://schemas.microsoft.com/office/drawing/2014/main" id="{BFD74391-DA3A-4F18-8802-DD4ADE2E0D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A8DF202-697F-4D49-AD8B-191F9F12F22A}" type="slidenum">
              <a:rPr lang="en-US" altLang="en-US"/>
              <a:pPr>
                <a:spcBef>
                  <a:spcPct val="0"/>
                </a:spcBef>
              </a:pPr>
              <a:t>158</a:t>
            </a:fld>
            <a:endParaRPr lang="en-US" altLang="en-US"/>
          </a:p>
        </p:txBody>
      </p:sp>
      <p:sp>
        <p:nvSpPr>
          <p:cNvPr id="40965" name="Date Placeholder 1">
            <a:extLst>
              <a:ext uri="{FF2B5EF4-FFF2-40B4-BE49-F238E27FC236}">
                <a16:creationId xmlns:a16="http://schemas.microsoft.com/office/drawing/2014/main" id="{F3DF7584-F350-4250-B10F-2D1EAE43717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CC46AC4C-E397-493B-9E88-DB5651ED972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35492423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9BCC3674-E20C-4D5D-BB8A-D1AACDE3B44B}"/>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4E365030-18D1-40DC-934D-70F05DEE62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3012" name="Slide Number Placeholder 3">
            <a:extLst>
              <a:ext uri="{FF2B5EF4-FFF2-40B4-BE49-F238E27FC236}">
                <a16:creationId xmlns:a16="http://schemas.microsoft.com/office/drawing/2014/main" id="{D145BA82-E2CE-40F9-AA8D-E8C52C8B5D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BDEB0E0-B1E8-4850-9938-35BDC871353E}" type="slidenum">
              <a:rPr lang="en-US" altLang="en-US"/>
              <a:pPr>
                <a:spcBef>
                  <a:spcPct val="0"/>
                </a:spcBef>
              </a:pPr>
              <a:t>159</a:t>
            </a:fld>
            <a:endParaRPr lang="en-US" altLang="en-US"/>
          </a:p>
        </p:txBody>
      </p:sp>
      <p:sp>
        <p:nvSpPr>
          <p:cNvPr id="43013" name="Date Placeholder 1">
            <a:extLst>
              <a:ext uri="{FF2B5EF4-FFF2-40B4-BE49-F238E27FC236}">
                <a16:creationId xmlns:a16="http://schemas.microsoft.com/office/drawing/2014/main" id="{80202AAF-C7A9-46DF-8D3F-461184B6D84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3FD86915-F216-485B-B427-DD1643852E49}"/>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449730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CA90AC0C-F186-4D52-A2C5-DC104043477B}"/>
              </a:ext>
            </a:extLst>
          </p:cNvPr>
          <p:cNvSpPr>
            <a:spLocks noGrp="1" noRot="1" noChangeAspect="1" noTextEdit="1"/>
          </p:cNvSpPr>
          <p:nvPr>
            <p:ph type="sldImg"/>
          </p:nvPr>
        </p:nvSpPr>
        <p:spPr>
          <a:ln/>
        </p:spPr>
      </p:sp>
      <p:sp>
        <p:nvSpPr>
          <p:cNvPr id="64515" name="Notes Placeholder 2">
            <a:extLst>
              <a:ext uri="{FF2B5EF4-FFF2-40B4-BE49-F238E27FC236}">
                <a16:creationId xmlns:a16="http://schemas.microsoft.com/office/drawing/2014/main" id="{A4DAB64C-53CF-46D2-9B01-6B643CD704B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Updated Photos </a:t>
            </a:r>
            <a:r>
              <a:rPr lang="en-US" altLang="en-US" sz="1200" kern="1200" dirty="0">
                <a:solidFill>
                  <a:schemeClr val="tx1"/>
                </a:solidFill>
                <a:latin typeface="+mn-lt"/>
                <a:ea typeface="+mn-ea"/>
                <a:cs typeface="+mn-cs"/>
              </a:rPr>
              <a:t>– Special thanks to Michael N. Sanders Photography for the usage of their photographs.</a:t>
            </a:r>
            <a:endParaRPr lang="en-US" altLang="en-US" dirty="0">
              <a:latin typeface="+mn-lt"/>
            </a:endParaRPr>
          </a:p>
          <a:p>
            <a:pPr eaLnBrk="1" hangingPunct="1"/>
            <a:endParaRPr lang="en-US" altLang="en-US" dirty="0"/>
          </a:p>
        </p:txBody>
      </p:sp>
      <p:sp>
        <p:nvSpPr>
          <p:cNvPr id="64516" name="Slide Number Placeholder 3">
            <a:extLst>
              <a:ext uri="{FF2B5EF4-FFF2-40B4-BE49-F238E27FC236}">
                <a16:creationId xmlns:a16="http://schemas.microsoft.com/office/drawing/2014/main" id="{EA2EC6CF-B192-46AE-A2CF-464087A08A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D2501C-137A-440C-B9C1-F97D54980E75}" type="slidenum">
              <a:rPr lang="en-US" altLang="en-US"/>
              <a:pPr>
                <a:spcBef>
                  <a:spcPct val="0"/>
                </a:spcBef>
              </a:pPr>
              <a:t>16</a:t>
            </a:fld>
            <a:endParaRPr lang="en-US" altLang="en-US"/>
          </a:p>
        </p:txBody>
      </p:sp>
      <p:sp>
        <p:nvSpPr>
          <p:cNvPr id="64517" name="Date Placeholder 1">
            <a:extLst>
              <a:ext uri="{FF2B5EF4-FFF2-40B4-BE49-F238E27FC236}">
                <a16:creationId xmlns:a16="http://schemas.microsoft.com/office/drawing/2014/main" id="{E427DF64-DD71-45B9-B411-71E998C4233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3C302AA2-012D-4834-A343-F2721883B0BC}"/>
              </a:ext>
            </a:extLst>
          </p:cNvPr>
          <p:cNvSpPr>
            <a:spLocks noGrp="1" noRot="1" noChangeAspect="1" noTextEdit="1"/>
          </p:cNvSpPr>
          <p:nvPr>
            <p:ph type="sldImg"/>
          </p:nvPr>
        </p:nvSpPr>
        <p:spPr>
          <a:ln/>
        </p:spPr>
      </p:sp>
      <p:sp>
        <p:nvSpPr>
          <p:cNvPr id="45059" name="Notes Placeholder 2">
            <a:extLst>
              <a:ext uri="{FF2B5EF4-FFF2-40B4-BE49-F238E27FC236}">
                <a16:creationId xmlns:a16="http://schemas.microsoft.com/office/drawing/2014/main" id="{81EAFE87-E32B-4ADB-B7A5-C0B8B3A39E0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5060" name="Slide Number Placeholder 3">
            <a:extLst>
              <a:ext uri="{FF2B5EF4-FFF2-40B4-BE49-F238E27FC236}">
                <a16:creationId xmlns:a16="http://schemas.microsoft.com/office/drawing/2014/main" id="{5BA500D5-C349-4C73-9F5F-96EEF1FA9A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D80B7AB-8F7F-4387-A45C-6980490DF48B}" type="slidenum">
              <a:rPr lang="en-US" altLang="en-US"/>
              <a:pPr>
                <a:spcBef>
                  <a:spcPct val="0"/>
                </a:spcBef>
              </a:pPr>
              <a:t>160</a:t>
            </a:fld>
            <a:endParaRPr lang="en-US" altLang="en-US"/>
          </a:p>
        </p:txBody>
      </p:sp>
      <p:sp>
        <p:nvSpPr>
          <p:cNvPr id="45061" name="Date Placeholder 1">
            <a:extLst>
              <a:ext uri="{FF2B5EF4-FFF2-40B4-BE49-F238E27FC236}">
                <a16:creationId xmlns:a16="http://schemas.microsoft.com/office/drawing/2014/main" id="{1E08525E-C53B-41E6-8F3D-4C2C4AF7D3A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37B83CAC-1D71-45CD-999E-5A69EFF7DAFD}"/>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89031415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1B110EA3-D572-4D86-B0A8-E898C426E018}"/>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7D0C2718-23C1-41E5-91AB-4E468E5811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7108" name="Slide Number Placeholder 3">
            <a:extLst>
              <a:ext uri="{FF2B5EF4-FFF2-40B4-BE49-F238E27FC236}">
                <a16:creationId xmlns:a16="http://schemas.microsoft.com/office/drawing/2014/main" id="{663AD674-0715-4D83-AFFF-71971CCF95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96B90B5-2B81-441A-BA78-E525B4102261}" type="slidenum">
              <a:rPr lang="en-US" altLang="en-US"/>
              <a:pPr>
                <a:spcBef>
                  <a:spcPct val="0"/>
                </a:spcBef>
              </a:pPr>
              <a:t>161</a:t>
            </a:fld>
            <a:endParaRPr lang="en-US" altLang="en-US"/>
          </a:p>
        </p:txBody>
      </p:sp>
      <p:sp>
        <p:nvSpPr>
          <p:cNvPr id="47109" name="Date Placeholder 1">
            <a:extLst>
              <a:ext uri="{FF2B5EF4-FFF2-40B4-BE49-F238E27FC236}">
                <a16:creationId xmlns:a16="http://schemas.microsoft.com/office/drawing/2014/main" id="{3A64BBC4-2EB7-4553-A1FA-EF4B2A5082D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739DE82B-5AF7-489B-882B-B3279F68F970}"/>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03821375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96AFD59E-3101-42C2-9E1B-2B5A6185CF72}"/>
              </a:ext>
            </a:extLst>
          </p:cNvPr>
          <p:cNvSpPr>
            <a:spLocks noGrp="1" noRot="1" noChangeAspect="1" noTextEdit="1"/>
          </p:cNvSpPr>
          <p:nvPr>
            <p:ph type="sldImg"/>
          </p:nvPr>
        </p:nvSpPr>
        <p:spPr>
          <a:ln/>
        </p:spPr>
      </p:sp>
      <p:sp>
        <p:nvSpPr>
          <p:cNvPr id="49155" name="Notes Placeholder 2">
            <a:extLst>
              <a:ext uri="{FF2B5EF4-FFF2-40B4-BE49-F238E27FC236}">
                <a16:creationId xmlns:a16="http://schemas.microsoft.com/office/drawing/2014/main" id="{FFC6B09B-FF45-405F-972E-EA54527BEC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9156" name="Slide Number Placeholder 3">
            <a:extLst>
              <a:ext uri="{FF2B5EF4-FFF2-40B4-BE49-F238E27FC236}">
                <a16:creationId xmlns:a16="http://schemas.microsoft.com/office/drawing/2014/main" id="{2C6AFE3A-91FA-43E7-84F7-E57183ECB7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31534FF-22AC-4864-8578-7AFF8D413F3C}" type="slidenum">
              <a:rPr lang="en-US" altLang="en-US"/>
              <a:pPr>
                <a:spcBef>
                  <a:spcPct val="0"/>
                </a:spcBef>
              </a:pPr>
              <a:t>162</a:t>
            </a:fld>
            <a:endParaRPr lang="en-US" altLang="en-US"/>
          </a:p>
        </p:txBody>
      </p:sp>
      <p:sp>
        <p:nvSpPr>
          <p:cNvPr id="49157" name="Date Placeholder 1">
            <a:extLst>
              <a:ext uri="{FF2B5EF4-FFF2-40B4-BE49-F238E27FC236}">
                <a16:creationId xmlns:a16="http://schemas.microsoft.com/office/drawing/2014/main" id="{A247555E-1963-4DB1-948B-C0AFF3EB106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52245FE3-22C2-46A2-BED9-5C09D5B6F83B}"/>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81007561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516D8735-7088-4572-8D78-B3B9EE4F66F8}"/>
              </a:ext>
            </a:extLst>
          </p:cNvPr>
          <p:cNvSpPr>
            <a:spLocks noGrp="1" noRot="1" noChangeAspect="1" noTextEdit="1"/>
          </p:cNvSpPr>
          <p:nvPr>
            <p:ph type="sldImg"/>
          </p:nvPr>
        </p:nvSpPr>
        <p:spPr>
          <a:ln/>
        </p:spPr>
      </p:sp>
      <p:sp>
        <p:nvSpPr>
          <p:cNvPr id="51203" name="Notes Placeholder 2">
            <a:extLst>
              <a:ext uri="{FF2B5EF4-FFF2-40B4-BE49-F238E27FC236}">
                <a16:creationId xmlns:a16="http://schemas.microsoft.com/office/drawing/2014/main" id="{4667958C-DD3D-4A13-83F5-F2D0C17B8E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1204" name="Slide Number Placeholder 3">
            <a:extLst>
              <a:ext uri="{FF2B5EF4-FFF2-40B4-BE49-F238E27FC236}">
                <a16:creationId xmlns:a16="http://schemas.microsoft.com/office/drawing/2014/main" id="{0367476E-D149-42F5-BD05-2D2F6B7A9B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584D091-AA88-435D-8327-257451CE5BA3}" type="slidenum">
              <a:rPr lang="en-US" altLang="en-US"/>
              <a:pPr>
                <a:spcBef>
                  <a:spcPct val="0"/>
                </a:spcBef>
              </a:pPr>
              <a:t>163</a:t>
            </a:fld>
            <a:endParaRPr lang="en-US" altLang="en-US"/>
          </a:p>
        </p:txBody>
      </p:sp>
      <p:sp>
        <p:nvSpPr>
          <p:cNvPr id="51205" name="Date Placeholder 1">
            <a:extLst>
              <a:ext uri="{FF2B5EF4-FFF2-40B4-BE49-F238E27FC236}">
                <a16:creationId xmlns:a16="http://schemas.microsoft.com/office/drawing/2014/main" id="{FAF447EE-C76D-4954-963E-578CCAB5C68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7237667D-CC3E-4DB4-A407-10511598D1A7}"/>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39164622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F39D02E8-0197-4B1A-A501-01A0143A0B64}"/>
              </a:ext>
            </a:extLst>
          </p:cNvPr>
          <p:cNvSpPr>
            <a:spLocks noGrp="1" noRot="1" noChangeAspect="1" noTextEdit="1"/>
          </p:cNvSpPr>
          <p:nvPr>
            <p:ph type="sldImg"/>
          </p:nvPr>
        </p:nvSpPr>
        <p:spPr>
          <a:ln/>
        </p:spPr>
      </p:sp>
      <p:sp>
        <p:nvSpPr>
          <p:cNvPr id="53251" name="Notes Placeholder 2">
            <a:extLst>
              <a:ext uri="{FF2B5EF4-FFF2-40B4-BE49-F238E27FC236}">
                <a16:creationId xmlns:a16="http://schemas.microsoft.com/office/drawing/2014/main" id="{9DA03A7F-3355-43E2-ABC9-6756FD9FEF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3252" name="Slide Number Placeholder 3">
            <a:extLst>
              <a:ext uri="{FF2B5EF4-FFF2-40B4-BE49-F238E27FC236}">
                <a16:creationId xmlns:a16="http://schemas.microsoft.com/office/drawing/2014/main" id="{0AB08A8F-53A1-43FB-8BE2-6448E30EBC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3F7817-7CD4-4563-B59C-336A703CC177}" type="slidenum">
              <a:rPr lang="en-US" altLang="en-US"/>
              <a:pPr>
                <a:spcBef>
                  <a:spcPct val="0"/>
                </a:spcBef>
              </a:pPr>
              <a:t>164</a:t>
            </a:fld>
            <a:endParaRPr lang="en-US" altLang="en-US"/>
          </a:p>
        </p:txBody>
      </p:sp>
      <p:sp>
        <p:nvSpPr>
          <p:cNvPr id="53253" name="Date Placeholder 1">
            <a:extLst>
              <a:ext uri="{FF2B5EF4-FFF2-40B4-BE49-F238E27FC236}">
                <a16:creationId xmlns:a16="http://schemas.microsoft.com/office/drawing/2014/main" id="{0D687454-2157-453E-83A9-152B2B247A8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8E8A2108-C25B-4BFA-9542-ECE703397EA0}"/>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24645790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A16C66A9-2BAF-4E33-8302-904FFCD483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F11752-5095-4058-89AC-5DA29A873F86}" type="slidenum">
              <a:rPr lang="en-US" altLang="en-US"/>
              <a:pPr>
                <a:spcBef>
                  <a:spcPct val="0"/>
                </a:spcBef>
              </a:pPr>
              <a:t>165</a:t>
            </a:fld>
            <a:endParaRPr lang="en-US" altLang="en-US"/>
          </a:p>
        </p:txBody>
      </p:sp>
      <p:sp>
        <p:nvSpPr>
          <p:cNvPr id="55299" name="Rectangle 2">
            <a:extLst>
              <a:ext uri="{FF2B5EF4-FFF2-40B4-BE49-F238E27FC236}">
                <a16:creationId xmlns:a16="http://schemas.microsoft.com/office/drawing/2014/main" id="{2F883185-E725-4783-AC1C-7760271CD7AC}"/>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D840E3F0-53EC-460B-A714-01D196A2C2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
        <p:nvSpPr>
          <p:cNvPr id="55301" name="Date Placeholder 1">
            <a:extLst>
              <a:ext uri="{FF2B5EF4-FFF2-40B4-BE49-F238E27FC236}">
                <a16:creationId xmlns:a16="http://schemas.microsoft.com/office/drawing/2014/main" id="{7246D0F0-C102-46A9-BBF2-B1A10E03387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A03A32A9-4248-4520-8E43-4989CB38C3D0}"/>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97467834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74FF44C8-2A48-4A99-84D2-D2DBF7095A23}"/>
              </a:ext>
            </a:extLst>
          </p:cNvPr>
          <p:cNvSpPr>
            <a:spLocks noGrp="1" noRot="1" noChangeAspect="1" noTextEdit="1"/>
          </p:cNvSpPr>
          <p:nvPr>
            <p:ph type="sldImg"/>
          </p:nvPr>
        </p:nvSpPr>
        <p:spPr>
          <a:ln/>
        </p:spPr>
      </p:sp>
      <p:sp>
        <p:nvSpPr>
          <p:cNvPr id="57347" name="Notes Placeholder 2">
            <a:extLst>
              <a:ext uri="{FF2B5EF4-FFF2-40B4-BE49-F238E27FC236}">
                <a16:creationId xmlns:a16="http://schemas.microsoft.com/office/drawing/2014/main" id="{AEE5D60E-A3C0-4F0F-9FC0-C59EF7F039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7348" name="Slide Number Placeholder 3">
            <a:extLst>
              <a:ext uri="{FF2B5EF4-FFF2-40B4-BE49-F238E27FC236}">
                <a16:creationId xmlns:a16="http://schemas.microsoft.com/office/drawing/2014/main" id="{FC1490E1-25E9-497D-8A30-B1A8186758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08F8EA-5726-4710-B762-D53F93217F37}" type="slidenum">
              <a:rPr lang="en-US" altLang="en-US"/>
              <a:pPr>
                <a:spcBef>
                  <a:spcPct val="0"/>
                </a:spcBef>
              </a:pPr>
              <a:t>166</a:t>
            </a:fld>
            <a:endParaRPr lang="en-US" altLang="en-US"/>
          </a:p>
        </p:txBody>
      </p:sp>
      <p:sp>
        <p:nvSpPr>
          <p:cNvPr id="57349" name="Date Placeholder 1">
            <a:extLst>
              <a:ext uri="{FF2B5EF4-FFF2-40B4-BE49-F238E27FC236}">
                <a16:creationId xmlns:a16="http://schemas.microsoft.com/office/drawing/2014/main" id="{462E274B-FBA1-4EC6-BE95-2B5E405FCD4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1B05A6F5-E848-49CE-8981-313970CD5233}"/>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02755557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C68A65A0-FEF0-4E9D-B74B-736D80297DDA}"/>
              </a:ext>
            </a:extLst>
          </p:cNvPr>
          <p:cNvSpPr>
            <a:spLocks noGrp="1" noRot="1" noChangeAspect="1" noTextEdit="1"/>
          </p:cNvSpPr>
          <p:nvPr>
            <p:ph type="sldImg"/>
          </p:nvPr>
        </p:nvSpPr>
        <p:spPr>
          <a:ln/>
        </p:spPr>
      </p:sp>
      <p:sp>
        <p:nvSpPr>
          <p:cNvPr id="59395" name="Notes Placeholder 2">
            <a:extLst>
              <a:ext uri="{FF2B5EF4-FFF2-40B4-BE49-F238E27FC236}">
                <a16:creationId xmlns:a16="http://schemas.microsoft.com/office/drawing/2014/main" id="{AADBED98-0EF3-46FC-90C8-97FA2FCC37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9396" name="Slide Number Placeholder 3">
            <a:extLst>
              <a:ext uri="{FF2B5EF4-FFF2-40B4-BE49-F238E27FC236}">
                <a16:creationId xmlns:a16="http://schemas.microsoft.com/office/drawing/2014/main" id="{F0140723-ACF0-491E-A955-C35324DF36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CCFA2FA-3C26-4921-9402-DDE26EDA7442}" type="slidenum">
              <a:rPr lang="en-US" altLang="en-US"/>
              <a:pPr>
                <a:spcBef>
                  <a:spcPct val="0"/>
                </a:spcBef>
              </a:pPr>
              <a:t>167</a:t>
            </a:fld>
            <a:endParaRPr lang="en-US" altLang="en-US"/>
          </a:p>
        </p:txBody>
      </p:sp>
      <p:sp>
        <p:nvSpPr>
          <p:cNvPr id="59397" name="Date Placeholder 1">
            <a:extLst>
              <a:ext uri="{FF2B5EF4-FFF2-40B4-BE49-F238E27FC236}">
                <a16:creationId xmlns:a16="http://schemas.microsoft.com/office/drawing/2014/main" id="{7D9DC5F3-F22B-4DF3-AA29-7C12350461D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887AF8CA-C537-409D-8A4F-F8938EB40F5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400157364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4F002B2C-EBEB-485A-AFA2-87F8AD6EABB1}"/>
              </a:ext>
            </a:extLst>
          </p:cNvPr>
          <p:cNvSpPr>
            <a:spLocks noGrp="1" noRot="1" noChangeAspect="1" noTextEdit="1"/>
          </p:cNvSpPr>
          <p:nvPr>
            <p:ph type="sldImg"/>
          </p:nvPr>
        </p:nvSpPr>
        <p:spPr>
          <a:ln/>
        </p:spPr>
      </p:sp>
      <p:sp>
        <p:nvSpPr>
          <p:cNvPr id="61443" name="Notes Placeholder 2">
            <a:extLst>
              <a:ext uri="{FF2B5EF4-FFF2-40B4-BE49-F238E27FC236}">
                <a16:creationId xmlns:a16="http://schemas.microsoft.com/office/drawing/2014/main" id="{08A60B04-B1C2-4752-B8B7-E8B421AFEB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Backing is an important space management issue.  Don’t back (unless absolutely necessary).  Adjust and use your mirrors and/or camera(s).  </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Use a spotter / ground guide.</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endParaRPr lang="en-US" altLang="en-US" dirty="0">
              <a:latin typeface="Calibri" panose="020F0502020204030204" pitchFamily="34" charset="0"/>
              <a:ea typeface="Arial Unicode MS" panose="020B0604020202020204" pitchFamily="34" charset="-128"/>
              <a:cs typeface="Arial Unicode MS" panose="020B0604020202020204" pitchFamily="34" charset="-128"/>
            </a:endParaRP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According to the United States Department of Transportation (USDOT): </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Backing collisions account for twenty-five percent (25%) of all commercial vehicle collisions.</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There are approximately fifteen thousand (15,000) injuries each year from backing collisions of which two thousand seven hundred (2,700) are children.</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There are over five hundred (500) deaths each year caused by backing vehicles.</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Considering the average driver operates in reverse less than one (1) mile per year, these are alarming statistics. </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Don’t disarm backup alarm – WHENEVERY POSSIBLE, ALWAYS USE A SPOTTER!</a:t>
            </a:r>
          </a:p>
          <a:p>
            <a:pPr>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endParaRPr lang="en-US" altLang="en-US" dirty="0"/>
          </a:p>
        </p:txBody>
      </p:sp>
      <p:sp>
        <p:nvSpPr>
          <p:cNvPr id="61444" name="Slide Number Placeholder 3">
            <a:extLst>
              <a:ext uri="{FF2B5EF4-FFF2-40B4-BE49-F238E27FC236}">
                <a16:creationId xmlns:a16="http://schemas.microsoft.com/office/drawing/2014/main" id="{4C328397-C278-4112-93AA-C0F6F438884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0306C3-F7BF-4EA9-95A4-F017B8C5C7A8}" type="slidenum">
              <a:rPr lang="en-US" altLang="en-US"/>
              <a:pPr>
                <a:spcBef>
                  <a:spcPct val="0"/>
                </a:spcBef>
              </a:pPr>
              <a:t>168</a:t>
            </a:fld>
            <a:endParaRPr lang="en-US" altLang="en-US"/>
          </a:p>
        </p:txBody>
      </p:sp>
      <p:sp>
        <p:nvSpPr>
          <p:cNvPr id="61445" name="Date Placeholder 1">
            <a:extLst>
              <a:ext uri="{FF2B5EF4-FFF2-40B4-BE49-F238E27FC236}">
                <a16:creationId xmlns:a16="http://schemas.microsoft.com/office/drawing/2014/main" id="{66CA443A-2600-4C95-9B4D-946ADF757A7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8C4924D7-BCD8-41C2-A008-871F5FC0C367}"/>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99549192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2E099782-9A86-4EAE-86F7-09988136351D}"/>
              </a:ext>
            </a:extLst>
          </p:cNvPr>
          <p:cNvSpPr>
            <a:spLocks noGrp="1" noRot="1" noChangeAspect="1" noTextEdit="1"/>
          </p:cNvSpPr>
          <p:nvPr>
            <p:ph type="sldImg"/>
          </p:nvPr>
        </p:nvSpPr>
        <p:spPr>
          <a:ln/>
        </p:spPr>
      </p:sp>
      <p:sp>
        <p:nvSpPr>
          <p:cNvPr id="63491" name="Notes Placeholder 2">
            <a:extLst>
              <a:ext uri="{FF2B5EF4-FFF2-40B4-BE49-F238E27FC236}">
                <a16:creationId xmlns:a16="http://schemas.microsoft.com/office/drawing/2014/main" id="{3386DE00-3438-4F82-980F-41A6F3639DE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Backing is an important space management issue.  Don’t back (unless absolutely necessary).  Adjust and use your mirrors and/or camera(s).  </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Use a spotter.</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endParaRPr lang="en-US" altLang="en-US" dirty="0">
              <a:latin typeface="Calibri" panose="020F0502020204030204" pitchFamily="34" charset="0"/>
              <a:ea typeface="Arial Unicode MS" panose="020B0604020202020204" pitchFamily="34" charset="-128"/>
              <a:cs typeface="Arial Unicode MS" panose="020B0604020202020204" pitchFamily="34" charset="-128"/>
            </a:endParaRP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According to the United States Department of Transportation (USDOT): </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Backing collisions account for twenty-five percent (25%) of all commercial vehicle collisions.</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There are approximately fifteen thousand (15,000) injuries each year from backing of which two thousand seven hundred (2,700) are children.</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There are over five hundred (500) deaths each year caused by backing vehicles.</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Considering the average driver operates in reverse less than one (1) mile per year, these are alarming statistics. </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Don’t disarm backup alarm – WHENEVERY POSSIBLE, ALWAYS USE A SPOTTER!</a:t>
            </a:r>
          </a:p>
          <a:p>
            <a:pPr>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endParaRPr lang="en-US" altLang="en-US" dirty="0"/>
          </a:p>
        </p:txBody>
      </p:sp>
      <p:sp>
        <p:nvSpPr>
          <p:cNvPr id="63492" name="Slide Number Placeholder 3">
            <a:extLst>
              <a:ext uri="{FF2B5EF4-FFF2-40B4-BE49-F238E27FC236}">
                <a16:creationId xmlns:a16="http://schemas.microsoft.com/office/drawing/2014/main" id="{18DAC10A-ABBE-40F4-9E24-4A748AE31E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0826414-33B9-49D1-9CA2-20BC0190985E}" type="slidenum">
              <a:rPr lang="en-US" altLang="en-US"/>
              <a:pPr>
                <a:spcBef>
                  <a:spcPct val="0"/>
                </a:spcBef>
              </a:pPr>
              <a:t>169</a:t>
            </a:fld>
            <a:endParaRPr lang="en-US" altLang="en-US"/>
          </a:p>
        </p:txBody>
      </p:sp>
      <p:sp>
        <p:nvSpPr>
          <p:cNvPr id="63493" name="Date Placeholder 1">
            <a:extLst>
              <a:ext uri="{FF2B5EF4-FFF2-40B4-BE49-F238E27FC236}">
                <a16:creationId xmlns:a16="http://schemas.microsoft.com/office/drawing/2014/main" id="{913379B4-5993-4513-815B-7AD1D86B21A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2D53CE31-3A68-4A85-BB0F-55460B578645}"/>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590458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CA90AC0C-F186-4D52-A2C5-DC104043477B}"/>
              </a:ext>
            </a:extLst>
          </p:cNvPr>
          <p:cNvSpPr>
            <a:spLocks noGrp="1" noRot="1" noChangeAspect="1" noTextEdit="1"/>
          </p:cNvSpPr>
          <p:nvPr>
            <p:ph type="sldImg"/>
          </p:nvPr>
        </p:nvSpPr>
        <p:spPr>
          <a:ln/>
        </p:spPr>
      </p:sp>
      <p:sp>
        <p:nvSpPr>
          <p:cNvPr id="64515" name="Notes Placeholder 2">
            <a:extLst>
              <a:ext uri="{FF2B5EF4-FFF2-40B4-BE49-F238E27FC236}">
                <a16:creationId xmlns:a16="http://schemas.microsoft.com/office/drawing/2014/main" id="{A4DAB64C-53CF-46D2-9B01-6B643CD704B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mn-lt"/>
              </a:rPr>
              <a:t>Updated Photos </a:t>
            </a:r>
            <a:r>
              <a:rPr lang="en-US" altLang="en-US" sz="1200" kern="1200" dirty="0">
                <a:solidFill>
                  <a:schemeClr val="tx1"/>
                </a:solidFill>
                <a:latin typeface="+mn-lt"/>
                <a:ea typeface="+mn-ea"/>
                <a:cs typeface="+mn-cs"/>
              </a:rPr>
              <a:t>– Special thanks to Michael N. Sanders Photography for the usage of their photographs.</a:t>
            </a:r>
          </a:p>
          <a:p>
            <a:pPr eaLnBrk="1" hangingPunct="1"/>
            <a:endParaRPr lang="en-US" altLang="en-US" dirty="0">
              <a:latin typeface="+mn-lt"/>
            </a:endParaRPr>
          </a:p>
          <a:p>
            <a:pPr eaLnBrk="1" hangingPunct="1"/>
            <a:endParaRPr lang="en-US" altLang="en-US" dirty="0"/>
          </a:p>
        </p:txBody>
      </p:sp>
      <p:sp>
        <p:nvSpPr>
          <p:cNvPr id="64516" name="Slide Number Placeholder 3">
            <a:extLst>
              <a:ext uri="{FF2B5EF4-FFF2-40B4-BE49-F238E27FC236}">
                <a16:creationId xmlns:a16="http://schemas.microsoft.com/office/drawing/2014/main" id="{EA2EC6CF-B192-46AE-A2CF-464087A08A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D2501C-137A-440C-B9C1-F97D54980E75}" type="slidenum">
              <a:rPr lang="en-US" altLang="en-US"/>
              <a:pPr>
                <a:spcBef>
                  <a:spcPct val="0"/>
                </a:spcBef>
              </a:pPr>
              <a:t>17</a:t>
            </a:fld>
            <a:endParaRPr lang="en-US" altLang="en-US"/>
          </a:p>
        </p:txBody>
      </p:sp>
      <p:sp>
        <p:nvSpPr>
          <p:cNvPr id="64517" name="Date Placeholder 1">
            <a:extLst>
              <a:ext uri="{FF2B5EF4-FFF2-40B4-BE49-F238E27FC236}">
                <a16:creationId xmlns:a16="http://schemas.microsoft.com/office/drawing/2014/main" id="{E427DF64-DD71-45B9-B411-71E998C4233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extLst>
      <p:ext uri="{BB962C8B-B14F-4D97-AF65-F5344CB8AC3E}">
        <p14:creationId xmlns:p14="http://schemas.microsoft.com/office/powerpoint/2010/main" val="27212891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85EC5-DBEB-581F-6B21-0A47072E1A49}"/>
            </a:ext>
          </a:extLst>
        </p:cNvPr>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B7A3D10B-52DA-75F7-7A1B-0B4E802D1591}"/>
              </a:ext>
            </a:extLst>
          </p:cNvPr>
          <p:cNvSpPr>
            <a:spLocks noGrp="1" noRot="1" noChangeAspect="1" noTextEdit="1"/>
          </p:cNvSpPr>
          <p:nvPr>
            <p:ph type="sldImg"/>
          </p:nvPr>
        </p:nvSpPr>
        <p:spPr>
          <a:ln/>
        </p:spPr>
      </p:sp>
      <p:sp>
        <p:nvSpPr>
          <p:cNvPr id="63491" name="Notes Placeholder 2">
            <a:extLst>
              <a:ext uri="{FF2B5EF4-FFF2-40B4-BE49-F238E27FC236}">
                <a16:creationId xmlns:a16="http://schemas.microsoft.com/office/drawing/2014/main" id="{F837E14F-D07D-9CAE-C335-701AAC7CF3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Hand signals need to be visible in all lighting conditions.</a:t>
            </a:r>
          </a:p>
          <a:p>
            <a:pPr>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endParaRPr lang="en-US" altLang="en-US" dirty="0"/>
          </a:p>
        </p:txBody>
      </p:sp>
      <p:sp>
        <p:nvSpPr>
          <p:cNvPr id="63492" name="Slide Number Placeholder 3">
            <a:extLst>
              <a:ext uri="{FF2B5EF4-FFF2-40B4-BE49-F238E27FC236}">
                <a16:creationId xmlns:a16="http://schemas.microsoft.com/office/drawing/2014/main" id="{D905F9DD-1DBA-6CEB-C439-DF1B543012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0826414-33B9-49D1-9CA2-20BC0190985E}" type="slidenum">
              <a:rPr lang="en-US" altLang="en-US"/>
              <a:pPr>
                <a:spcBef>
                  <a:spcPct val="0"/>
                </a:spcBef>
              </a:pPr>
              <a:t>170</a:t>
            </a:fld>
            <a:endParaRPr lang="en-US" altLang="en-US"/>
          </a:p>
        </p:txBody>
      </p:sp>
      <p:sp>
        <p:nvSpPr>
          <p:cNvPr id="63493" name="Date Placeholder 1">
            <a:extLst>
              <a:ext uri="{FF2B5EF4-FFF2-40B4-BE49-F238E27FC236}">
                <a16:creationId xmlns:a16="http://schemas.microsoft.com/office/drawing/2014/main" id="{1E725055-8277-A88D-651D-17F383FD5CD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2A29085A-ACF6-7176-F172-DF901E2371A1}"/>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21785271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60633-F91C-2CF3-4893-7CD4D453A27B}"/>
            </a:ext>
          </a:extLst>
        </p:cNvPr>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7EAE8101-F3D3-13A5-8376-0E893FCDE356}"/>
              </a:ext>
            </a:extLst>
          </p:cNvPr>
          <p:cNvSpPr>
            <a:spLocks noGrp="1" noRot="1" noChangeAspect="1" noTextEdit="1"/>
          </p:cNvSpPr>
          <p:nvPr>
            <p:ph type="sldImg"/>
          </p:nvPr>
        </p:nvSpPr>
        <p:spPr>
          <a:ln/>
        </p:spPr>
      </p:sp>
      <p:sp>
        <p:nvSpPr>
          <p:cNvPr id="63491" name="Notes Placeholder 2">
            <a:extLst>
              <a:ext uri="{FF2B5EF4-FFF2-40B4-BE49-F238E27FC236}">
                <a16:creationId xmlns:a16="http://schemas.microsoft.com/office/drawing/2014/main" id="{B1F7DCB4-9D54-501B-0F8E-F3BCDD3A1A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dirty="0">
                <a:latin typeface="+mn-lt"/>
              </a:rPr>
              <a:t>Picture taken looking into the mirror.  Firefighter has on turnout gear and a vest.  Using adjunct lighting at night or during poor visibility is recommended.</a:t>
            </a:r>
          </a:p>
        </p:txBody>
      </p:sp>
      <p:sp>
        <p:nvSpPr>
          <p:cNvPr id="63492" name="Slide Number Placeholder 3">
            <a:extLst>
              <a:ext uri="{FF2B5EF4-FFF2-40B4-BE49-F238E27FC236}">
                <a16:creationId xmlns:a16="http://schemas.microsoft.com/office/drawing/2014/main" id="{A25A0066-3147-0FFC-71D8-2D3574BF87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0826414-33B9-49D1-9CA2-20BC0190985E}" type="slidenum">
              <a:rPr lang="en-US" altLang="en-US"/>
              <a:pPr>
                <a:spcBef>
                  <a:spcPct val="0"/>
                </a:spcBef>
              </a:pPr>
              <a:t>171</a:t>
            </a:fld>
            <a:endParaRPr lang="en-US" altLang="en-US"/>
          </a:p>
        </p:txBody>
      </p:sp>
      <p:sp>
        <p:nvSpPr>
          <p:cNvPr id="63493" name="Date Placeholder 1">
            <a:extLst>
              <a:ext uri="{FF2B5EF4-FFF2-40B4-BE49-F238E27FC236}">
                <a16:creationId xmlns:a16="http://schemas.microsoft.com/office/drawing/2014/main" id="{E6A58408-9C15-0E86-FB3B-4F4F44F9D11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C98B8A4C-66AE-FD82-D121-D23D2EF48112}"/>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40000001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1CE1A33F-5944-4957-845A-BA007B0F2FFF}"/>
              </a:ext>
            </a:extLst>
          </p:cNvPr>
          <p:cNvSpPr>
            <a:spLocks noGrp="1" noRot="1" noChangeAspect="1" noTextEdit="1"/>
          </p:cNvSpPr>
          <p:nvPr>
            <p:ph type="sldImg"/>
          </p:nvPr>
        </p:nvSpPr>
        <p:spPr>
          <a:ln/>
        </p:spPr>
      </p:sp>
      <p:sp>
        <p:nvSpPr>
          <p:cNvPr id="65539" name="Notes Placeholder 2">
            <a:extLst>
              <a:ext uri="{FF2B5EF4-FFF2-40B4-BE49-F238E27FC236}">
                <a16:creationId xmlns:a16="http://schemas.microsoft.com/office/drawing/2014/main" id="{5EBC5177-46F3-4C48-A747-AF84157C5B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5540" name="Slide Number Placeholder 3">
            <a:extLst>
              <a:ext uri="{FF2B5EF4-FFF2-40B4-BE49-F238E27FC236}">
                <a16:creationId xmlns:a16="http://schemas.microsoft.com/office/drawing/2014/main" id="{3D64A350-FBA6-4BF3-887C-7194DB770D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A51C747-912D-41D2-9FA3-3F16136C18A3}" type="slidenum">
              <a:rPr lang="en-US" altLang="en-US"/>
              <a:pPr>
                <a:spcBef>
                  <a:spcPct val="0"/>
                </a:spcBef>
              </a:pPr>
              <a:t>172</a:t>
            </a:fld>
            <a:endParaRPr lang="en-US" altLang="en-US"/>
          </a:p>
        </p:txBody>
      </p:sp>
      <p:sp>
        <p:nvSpPr>
          <p:cNvPr id="65541" name="Date Placeholder 1">
            <a:extLst>
              <a:ext uri="{FF2B5EF4-FFF2-40B4-BE49-F238E27FC236}">
                <a16:creationId xmlns:a16="http://schemas.microsoft.com/office/drawing/2014/main" id="{3D6DDD23-4043-4300-8449-A5D9524B42A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9492B029-A3E8-4FD5-A50B-D7CD776E83BD}"/>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19978265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44FFF1A7-8A4C-4297-8535-10B8757FFCFD}"/>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A95DBC39-BB1E-48BD-B07D-7CF906E9A4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7588" name="Slide Number Placeholder 3">
            <a:extLst>
              <a:ext uri="{FF2B5EF4-FFF2-40B4-BE49-F238E27FC236}">
                <a16:creationId xmlns:a16="http://schemas.microsoft.com/office/drawing/2014/main" id="{A9F0226C-36A7-4946-9E48-1FBD230257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3E6A04-3CED-4AE8-AD52-D5837F513CA6}" type="slidenum">
              <a:rPr lang="en-US" altLang="en-US"/>
              <a:pPr>
                <a:spcBef>
                  <a:spcPct val="0"/>
                </a:spcBef>
              </a:pPr>
              <a:t>173</a:t>
            </a:fld>
            <a:endParaRPr lang="en-US" altLang="en-US"/>
          </a:p>
        </p:txBody>
      </p:sp>
      <p:sp>
        <p:nvSpPr>
          <p:cNvPr id="67589" name="Date Placeholder 1">
            <a:extLst>
              <a:ext uri="{FF2B5EF4-FFF2-40B4-BE49-F238E27FC236}">
                <a16:creationId xmlns:a16="http://schemas.microsoft.com/office/drawing/2014/main" id="{C64BC279-4D5A-4620-8649-7419A11D40B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21F5649E-7069-4A9E-8E25-D615A56BE8A2}"/>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75314190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657CB471-50FF-4CAE-8B77-E8ED2FFFA02D}"/>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CB61CE73-42CC-413C-843D-355F868359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9636" name="Slide Number Placeholder 3">
            <a:extLst>
              <a:ext uri="{FF2B5EF4-FFF2-40B4-BE49-F238E27FC236}">
                <a16:creationId xmlns:a16="http://schemas.microsoft.com/office/drawing/2014/main" id="{6B710914-E6FA-4588-B168-8FF26D424DC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689CB5-F5DD-42F7-B430-4D6A2F5D6369}" type="slidenum">
              <a:rPr lang="en-US" altLang="en-US"/>
              <a:pPr>
                <a:spcBef>
                  <a:spcPct val="0"/>
                </a:spcBef>
              </a:pPr>
              <a:t>174</a:t>
            </a:fld>
            <a:endParaRPr lang="en-US" altLang="en-US"/>
          </a:p>
        </p:txBody>
      </p:sp>
      <p:sp>
        <p:nvSpPr>
          <p:cNvPr id="69637" name="Date Placeholder 1">
            <a:extLst>
              <a:ext uri="{FF2B5EF4-FFF2-40B4-BE49-F238E27FC236}">
                <a16:creationId xmlns:a16="http://schemas.microsoft.com/office/drawing/2014/main" id="{E56EF5CF-3025-4561-AF3C-B66A838D8A7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0EDE98F3-0B59-40A6-810C-EEFF53EE8F91}"/>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42431914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5E141AF8-4661-4AC7-86D8-2EED37070634}"/>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6C7F7ECB-FCCA-4956-8CBE-519A568710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1684" name="Slide Number Placeholder 3">
            <a:extLst>
              <a:ext uri="{FF2B5EF4-FFF2-40B4-BE49-F238E27FC236}">
                <a16:creationId xmlns:a16="http://schemas.microsoft.com/office/drawing/2014/main" id="{66CAEEFA-98B4-439B-86D4-ECDB4CA7EF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C3EAAA8-E2C6-4C81-92F0-549AB8FFBA4C}" type="slidenum">
              <a:rPr lang="en-US" altLang="en-US"/>
              <a:pPr>
                <a:spcBef>
                  <a:spcPct val="0"/>
                </a:spcBef>
              </a:pPr>
              <a:t>175</a:t>
            </a:fld>
            <a:endParaRPr lang="en-US" altLang="en-US"/>
          </a:p>
        </p:txBody>
      </p:sp>
      <p:sp>
        <p:nvSpPr>
          <p:cNvPr id="71685" name="Date Placeholder 1">
            <a:extLst>
              <a:ext uri="{FF2B5EF4-FFF2-40B4-BE49-F238E27FC236}">
                <a16:creationId xmlns:a16="http://schemas.microsoft.com/office/drawing/2014/main" id="{423E5D65-3CE2-4C77-9B6C-E6507926506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8EE7CB60-4C14-4921-9138-0CE3182860DC}"/>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29228924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183DD5EA-9B15-47C1-BF55-A2C8CA277DE6}"/>
              </a:ext>
            </a:extLst>
          </p:cNvPr>
          <p:cNvSpPr>
            <a:spLocks noGrp="1" noRot="1" noChangeAspect="1" noTextEdit="1"/>
          </p:cNvSpPr>
          <p:nvPr>
            <p:ph type="sldImg"/>
          </p:nvPr>
        </p:nvSpPr>
        <p:spPr>
          <a:ln/>
        </p:spPr>
      </p:sp>
      <p:sp>
        <p:nvSpPr>
          <p:cNvPr id="73731" name="Notes Placeholder 2">
            <a:extLst>
              <a:ext uri="{FF2B5EF4-FFF2-40B4-BE49-F238E27FC236}">
                <a16:creationId xmlns:a16="http://schemas.microsoft.com/office/drawing/2014/main" id="{E02F0D8E-4BF8-4AAA-AB1D-12FE6E6EBA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3732" name="Slide Number Placeholder 3">
            <a:extLst>
              <a:ext uri="{FF2B5EF4-FFF2-40B4-BE49-F238E27FC236}">
                <a16:creationId xmlns:a16="http://schemas.microsoft.com/office/drawing/2014/main" id="{260378D0-3F1F-4EF7-AE0E-B34E9E0802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A899853-3BC5-48BE-ABF6-DECF4E95539B}" type="slidenum">
              <a:rPr lang="en-US" altLang="en-US"/>
              <a:pPr>
                <a:spcBef>
                  <a:spcPct val="0"/>
                </a:spcBef>
              </a:pPr>
              <a:t>176</a:t>
            </a:fld>
            <a:endParaRPr lang="en-US" altLang="en-US"/>
          </a:p>
        </p:txBody>
      </p:sp>
      <p:sp>
        <p:nvSpPr>
          <p:cNvPr id="73733" name="Date Placeholder 1">
            <a:extLst>
              <a:ext uri="{FF2B5EF4-FFF2-40B4-BE49-F238E27FC236}">
                <a16:creationId xmlns:a16="http://schemas.microsoft.com/office/drawing/2014/main" id="{C75BC085-A0E5-4640-B9C4-18AC4C7B367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7664255C-A0DD-426E-BC00-07FD38B6AF56}"/>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42495095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52EFE08A-B201-4F4B-B79F-146985B1A675}"/>
              </a:ext>
            </a:extLst>
          </p:cNvPr>
          <p:cNvSpPr>
            <a:spLocks noGrp="1" noRot="1" noChangeAspect="1" noTextEdit="1"/>
          </p:cNvSpPr>
          <p:nvPr>
            <p:ph type="sldImg"/>
          </p:nvPr>
        </p:nvSpPr>
        <p:spPr>
          <a:ln/>
        </p:spPr>
      </p:sp>
      <p:sp>
        <p:nvSpPr>
          <p:cNvPr id="75779" name="Notes Placeholder 2">
            <a:extLst>
              <a:ext uri="{FF2B5EF4-FFF2-40B4-BE49-F238E27FC236}">
                <a16:creationId xmlns:a16="http://schemas.microsoft.com/office/drawing/2014/main" id="{043E83D8-6DCD-4083-979A-967CB959D8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5780" name="Slide Number Placeholder 3">
            <a:extLst>
              <a:ext uri="{FF2B5EF4-FFF2-40B4-BE49-F238E27FC236}">
                <a16:creationId xmlns:a16="http://schemas.microsoft.com/office/drawing/2014/main" id="{4C7FE806-2BCC-46C0-9A69-F6F7F4971C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A728F6-7AA0-4819-9C7B-9A02085216C4}" type="slidenum">
              <a:rPr lang="en-US" altLang="en-US"/>
              <a:pPr>
                <a:spcBef>
                  <a:spcPct val="0"/>
                </a:spcBef>
              </a:pPr>
              <a:t>177</a:t>
            </a:fld>
            <a:endParaRPr lang="en-US" altLang="en-US"/>
          </a:p>
        </p:txBody>
      </p:sp>
      <p:sp>
        <p:nvSpPr>
          <p:cNvPr id="75781" name="Date Placeholder 1">
            <a:extLst>
              <a:ext uri="{FF2B5EF4-FFF2-40B4-BE49-F238E27FC236}">
                <a16:creationId xmlns:a16="http://schemas.microsoft.com/office/drawing/2014/main" id="{11BE6C51-8D9D-4A25-B0F9-7AA143DB824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7896C1E5-8502-4ED2-93C5-EF7988508A5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25267793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0A22BFC7-0420-4AA9-9B9D-F69B41C309B5}"/>
              </a:ext>
            </a:extLst>
          </p:cNvPr>
          <p:cNvSpPr>
            <a:spLocks noGrp="1" noRot="1" noChangeAspect="1" noTextEdit="1"/>
          </p:cNvSpPr>
          <p:nvPr>
            <p:ph type="sldImg"/>
          </p:nvPr>
        </p:nvSpPr>
        <p:spPr>
          <a:ln/>
        </p:spPr>
      </p:sp>
      <p:sp>
        <p:nvSpPr>
          <p:cNvPr id="77827" name="Notes Placeholder 2">
            <a:extLst>
              <a:ext uri="{FF2B5EF4-FFF2-40B4-BE49-F238E27FC236}">
                <a16:creationId xmlns:a16="http://schemas.microsoft.com/office/drawing/2014/main" id="{0489EACA-BC8E-408E-8AB1-6F5B357A45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7828" name="Slide Number Placeholder 3">
            <a:extLst>
              <a:ext uri="{FF2B5EF4-FFF2-40B4-BE49-F238E27FC236}">
                <a16:creationId xmlns:a16="http://schemas.microsoft.com/office/drawing/2014/main" id="{601220BD-5A4F-4735-9917-84201A8681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9591B0-6037-4AD1-A326-B24E99629CFB}" type="slidenum">
              <a:rPr lang="en-US" altLang="en-US"/>
              <a:pPr>
                <a:spcBef>
                  <a:spcPct val="0"/>
                </a:spcBef>
              </a:pPr>
              <a:t>178</a:t>
            </a:fld>
            <a:endParaRPr lang="en-US" altLang="en-US"/>
          </a:p>
        </p:txBody>
      </p:sp>
      <p:sp>
        <p:nvSpPr>
          <p:cNvPr id="77829" name="Date Placeholder 1">
            <a:extLst>
              <a:ext uri="{FF2B5EF4-FFF2-40B4-BE49-F238E27FC236}">
                <a16:creationId xmlns:a16="http://schemas.microsoft.com/office/drawing/2014/main" id="{6DB269D9-A01F-4549-B3A3-186B773CA51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B69AEDED-B438-4879-9A55-94F3E023E358}"/>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84389624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D55B6BF1-93C8-48BF-B8B6-E8BFA6387763}"/>
              </a:ext>
            </a:extLst>
          </p:cNvPr>
          <p:cNvSpPr>
            <a:spLocks noGrp="1" noRot="1" noChangeAspect="1" noTextEdit="1"/>
          </p:cNvSpPr>
          <p:nvPr>
            <p:ph type="sldImg"/>
          </p:nvPr>
        </p:nvSpPr>
        <p:spPr>
          <a:ln/>
        </p:spPr>
      </p:sp>
      <p:sp>
        <p:nvSpPr>
          <p:cNvPr id="79875" name="Notes Placeholder 2">
            <a:extLst>
              <a:ext uri="{FF2B5EF4-FFF2-40B4-BE49-F238E27FC236}">
                <a16:creationId xmlns:a16="http://schemas.microsoft.com/office/drawing/2014/main" id="{1EC56C4A-81A4-434F-B7A5-604EEA1B01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9876" name="Slide Number Placeholder 3">
            <a:extLst>
              <a:ext uri="{FF2B5EF4-FFF2-40B4-BE49-F238E27FC236}">
                <a16:creationId xmlns:a16="http://schemas.microsoft.com/office/drawing/2014/main" id="{19D2C458-7503-4A96-BC1D-F9CC754316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73ED29-C99B-433E-9863-A22202AA6292}" type="slidenum">
              <a:rPr lang="en-US" altLang="en-US"/>
              <a:pPr>
                <a:spcBef>
                  <a:spcPct val="0"/>
                </a:spcBef>
              </a:pPr>
              <a:t>179</a:t>
            </a:fld>
            <a:endParaRPr lang="en-US" altLang="en-US"/>
          </a:p>
        </p:txBody>
      </p:sp>
      <p:sp>
        <p:nvSpPr>
          <p:cNvPr id="79877" name="Date Placeholder 1">
            <a:extLst>
              <a:ext uri="{FF2B5EF4-FFF2-40B4-BE49-F238E27FC236}">
                <a16:creationId xmlns:a16="http://schemas.microsoft.com/office/drawing/2014/main" id="{A1EFC98D-3D13-405E-BA3C-E80807E9B98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F1D32513-F229-43DC-B24B-42ADF427998C}"/>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495523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3D109E76-8414-4D00-98A0-E9C0C28AC3B5}"/>
              </a:ext>
            </a:extLst>
          </p:cNvPr>
          <p:cNvSpPr>
            <a:spLocks noGrp="1" noRot="1" noChangeAspect="1" noTextEdit="1"/>
          </p:cNvSpPr>
          <p:nvPr>
            <p:ph type="sldImg"/>
          </p:nvPr>
        </p:nvSpPr>
        <p:spPr>
          <a:ln/>
        </p:spPr>
      </p:sp>
      <p:sp>
        <p:nvSpPr>
          <p:cNvPr id="66563" name="Notes Placeholder 2">
            <a:extLst>
              <a:ext uri="{FF2B5EF4-FFF2-40B4-BE49-F238E27FC236}">
                <a16:creationId xmlns:a16="http://schemas.microsoft.com/office/drawing/2014/main" id="{17E6B085-C078-4F95-B097-865C777A3D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mn-lt"/>
              </a:rPr>
              <a:t>Updated Photos </a:t>
            </a:r>
            <a:r>
              <a:rPr lang="en-US" altLang="en-US" sz="1200" kern="1200" dirty="0">
                <a:solidFill>
                  <a:schemeClr val="tx1"/>
                </a:solidFill>
                <a:latin typeface="+mn-lt"/>
                <a:ea typeface="+mn-ea"/>
                <a:cs typeface="+mn-cs"/>
              </a:rPr>
              <a:t>– Special thanks to Michael N. Sanders Photography for the usage of their photographs.</a:t>
            </a:r>
            <a:endParaRPr lang="en-US" altLang="en-US" dirty="0">
              <a:latin typeface="+mn-lt"/>
            </a:endParaRPr>
          </a:p>
          <a:p>
            <a:pPr eaLnBrk="1" hangingPunct="1"/>
            <a:endParaRPr lang="en-US" altLang="en-US" dirty="0"/>
          </a:p>
        </p:txBody>
      </p:sp>
      <p:sp>
        <p:nvSpPr>
          <p:cNvPr id="66564" name="Slide Number Placeholder 3">
            <a:extLst>
              <a:ext uri="{FF2B5EF4-FFF2-40B4-BE49-F238E27FC236}">
                <a16:creationId xmlns:a16="http://schemas.microsoft.com/office/drawing/2014/main" id="{1C345707-16F5-42B1-86EA-C3CCC2322A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3DE90F9-171A-414D-B4AA-CA66952CD91B}" type="slidenum">
              <a:rPr lang="en-US" altLang="en-US"/>
              <a:pPr>
                <a:spcBef>
                  <a:spcPct val="0"/>
                </a:spcBef>
              </a:pPr>
              <a:t>18</a:t>
            </a:fld>
            <a:endParaRPr lang="en-US" altLang="en-US"/>
          </a:p>
        </p:txBody>
      </p:sp>
      <p:sp>
        <p:nvSpPr>
          <p:cNvPr id="66565" name="Date Placeholder 1">
            <a:extLst>
              <a:ext uri="{FF2B5EF4-FFF2-40B4-BE49-F238E27FC236}">
                <a16:creationId xmlns:a16="http://schemas.microsoft.com/office/drawing/2014/main" id="{CA036C22-0EDE-48B8-BE47-E74104AF172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6649694A-B128-4DF2-9301-289D51AEA646}"/>
              </a:ext>
            </a:extLst>
          </p:cNvPr>
          <p:cNvSpPr>
            <a:spLocks noGrp="1" noRot="1" noChangeAspect="1" noTextEdit="1"/>
          </p:cNvSpPr>
          <p:nvPr>
            <p:ph type="sldImg"/>
          </p:nvPr>
        </p:nvSpPr>
        <p:spPr>
          <a:ln/>
        </p:spPr>
      </p:sp>
      <p:sp>
        <p:nvSpPr>
          <p:cNvPr id="81923" name="Notes Placeholder 2">
            <a:extLst>
              <a:ext uri="{FF2B5EF4-FFF2-40B4-BE49-F238E27FC236}">
                <a16:creationId xmlns:a16="http://schemas.microsoft.com/office/drawing/2014/main" id="{9625EB8C-6889-45D2-8A8F-17CA127E19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1924" name="Slide Number Placeholder 3">
            <a:extLst>
              <a:ext uri="{FF2B5EF4-FFF2-40B4-BE49-F238E27FC236}">
                <a16:creationId xmlns:a16="http://schemas.microsoft.com/office/drawing/2014/main" id="{EBC05202-13EC-4420-8FAF-D672D482C7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A7F8C4C-FE87-490C-9705-38FFEFD60840}" type="slidenum">
              <a:rPr lang="en-US" altLang="en-US"/>
              <a:pPr>
                <a:spcBef>
                  <a:spcPct val="0"/>
                </a:spcBef>
              </a:pPr>
              <a:t>180</a:t>
            </a:fld>
            <a:endParaRPr lang="en-US" altLang="en-US"/>
          </a:p>
        </p:txBody>
      </p:sp>
      <p:sp>
        <p:nvSpPr>
          <p:cNvPr id="81925" name="Date Placeholder 1">
            <a:extLst>
              <a:ext uri="{FF2B5EF4-FFF2-40B4-BE49-F238E27FC236}">
                <a16:creationId xmlns:a16="http://schemas.microsoft.com/office/drawing/2014/main" id="{35DDD049-CDD7-4874-9041-10AD9EC0EBB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BAF4D27B-4CB7-4AF2-ACEC-761D59EE6A2B}"/>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89856564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11A7F176-85DB-4F11-A5E2-97AAB95ACF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DEFE798-77D3-443C-BF06-43A6BD2DAA91}" type="slidenum">
              <a:rPr lang="en-US" altLang="en-US"/>
              <a:pPr>
                <a:spcBef>
                  <a:spcPct val="0"/>
                </a:spcBef>
              </a:pPr>
              <a:t>181</a:t>
            </a:fld>
            <a:endParaRPr lang="en-US" altLang="en-US"/>
          </a:p>
        </p:txBody>
      </p:sp>
      <p:sp>
        <p:nvSpPr>
          <p:cNvPr id="86019" name="Rectangle 2">
            <a:extLst>
              <a:ext uri="{FF2B5EF4-FFF2-40B4-BE49-F238E27FC236}">
                <a16:creationId xmlns:a16="http://schemas.microsoft.com/office/drawing/2014/main" id="{B900BAD2-2EB5-4A62-BFD4-C98761B1E4FC}"/>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A6B720E1-70F4-445C-A6FA-53A82A6E33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540" indent="-230540">
              <a:spcBef>
                <a:spcPct val="0"/>
              </a:spcBef>
              <a:buFontTx/>
              <a:buChar char="•"/>
            </a:pPr>
            <a:r>
              <a:rPr lang="en-US" altLang="en-US" dirty="0">
                <a:latin typeface="+mn-lt"/>
              </a:rPr>
              <a:t>Traffic incidents account for one-quarter of all congestion on U.S. roadways.</a:t>
            </a:r>
          </a:p>
          <a:p>
            <a:pPr marL="230540" indent="-230540">
              <a:spcBef>
                <a:spcPct val="35000"/>
              </a:spcBef>
              <a:buFontTx/>
              <a:buChar char="•"/>
            </a:pPr>
            <a:r>
              <a:rPr lang="en-US" altLang="en-US" dirty="0">
                <a:latin typeface="+mn-lt"/>
              </a:rPr>
              <a:t>Every minute a freeway lane is blocked during peak travel, it takes four (4) minutes to clear.</a:t>
            </a:r>
          </a:p>
          <a:p>
            <a:pPr marL="230540" indent="-230540">
              <a:spcBef>
                <a:spcPct val="35000"/>
              </a:spcBef>
              <a:buFontTx/>
              <a:buChar char="•"/>
            </a:pPr>
            <a:r>
              <a:rPr lang="en-US" altLang="en-US" dirty="0">
                <a:latin typeface="+mn-lt"/>
              </a:rPr>
              <a:t>Secondary events in the traffic queue are frequent and cause additional congestion, injuries, and deaths.   </a:t>
            </a:r>
          </a:p>
          <a:p>
            <a:pPr marL="230540" indent="-230540">
              <a:spcBef>
                <a:spcPct val="35000"/>
              </a:spcBef>
              <a:buFontTx/>
              <a:buChar char="•"/>
            </a:pPr>
            <a:r>
              <a:rPr lang="en-US" altLang="en-US" dirty="0">
                <a:latin typeface="+mn-lt"/>
              </a:rPr>
              <a:t>Responder Struck-</a:t>
            </a:r>
            <a:r>
              <a:rPr lang="en-US" altLang="en-US" dirty="0" err="1">
                <a:latin typeface="+mn-lt"/>
              </a:rPr>
              <a:t>bys</a:t>
            </a:r>
            <a:r>
              <a:rPr lang="en-US" altLang="en-US" dirty="0">
                <a:latin typeface="+mn-lt"/>
              </a:rPr>
              <a:t> at these incidents are increasing.</a:t>
            </a:r>
          </a:p>
          <a:p>
            <a:pPr marL="230540" indent="-230540">
              <a:spcBef>
                <a:spcPct val="0"/>
              </a:spcBef>
            </a:pPr>
            <a:r>
              <a:rPr lang="en-US" altLang="en-US" dirty="0">
                <a:latin typeface="+mn-lt"/>
              </a:rPr>
              <a:t>Source:  National Traffic Incident Management Consortium (NTIMC) “Traffic Incident Facts”.</a:t>
            </a:r>
          </a:p>
          <a:p>
            <a:pPr marL="230540" indent="-230540">
              <a:spcBef>
                <a:spcPct val="0"/>
              </a:spcBef>
            </a:pPr>
            <a:endParaRPr lang="en-US" altLang="en-US" dirty="0"/>
          </a:p>
        </p:txBody>
      </p:sp>
      <p:sp>
        <p:nvSpPr>
          <p:cNvPr id="86021" name="Date Placeholder 1">
            <a:extLst>
              <a:ext uri="{FF2B5EF4-FFF2-40B4-BE49-F238E27FC236}">
                <a16:creationId xmlns:a16="http://schemas.microsoft.com/office/drawing/2014/main" id="{66CFB5B0-9E2A-46A2-95E5-874CD24508A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A1F3FAA0-E2A8-4C5E-A758-76CEF2CD1DDC}"/>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46377627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AA2BD4B2-FB58-4386-B267-E69AF7EBDE67}"/>
              </a:ext>
            </a:extLst>
          </p:cNvPr>
          <p:cNvSpPr>
            <a:spLocks noGrp="1" noRot="1" noChangeAspect="1" noTextEdit="1"/>
          </p:cNvSpPr>
          <p:nvPr>
            <p:ph type="sldImg"/>
          </p:nvPr>
        </p:nvSpPr>
        <p:spPr>
          <a:ln/>
        </p:spPr>
      </p:sp>
      <p:sp>
        <p:nvSpPr>
          <p:cNvPr id="88067" name="Notes Placeholder 2">
            <a:extLst>
              <a:ext uri="{FF2B5EF4-FFF2-40B4-BE49-F238E27FC236}">
                <a16:creationId xmlns:a16="http://schemas.microsoft.com/office/drawing/2014/main" id="{8A3AD168-0E51-4FAF-AAF8-47C03ADEFB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8068" name="Slide Number Placeholder 3">
            <a:extLst>
              <a:ext uri="{FF2B5EF4-FFF2-40B4-BE49-F238E27FC236}">
                <a16:creationId xmlns:a16="http://schemas.microsoft.com/office/drawing/2014/main" id="{4990A599-DB0C-4F82-875E-D37880DB43C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21B51D-2330-4ABE-A7C0-08AC626C1FCB}" type="slidenum">
              <a:rPr lang="en-US" altLang="en-US"/>
              <a:pPr>
                <a:spcBef>
                  <a:spcPct val="0"/>
                </a:spcBef>
              </a:pPr>
              <a:t>182</a:t>
            </a:fld>
            <a:endParaRPr lang="en-US" altLang="en-US"/>
          </a:p>
        </p:txBody>
      </p:sp>
      <p:sp>
        <p:nvSpPr>
          <p:cNvPr id="88069" name="Date Placeholder 1">
            <a:extLst>
              <a:ext uri="{FF2B5EF4-FFF2-40B4-BE49-F238E27FC236}">
                <a16:creationId xmlns:a16="http://schemas.microsoft.com/office/drawing/2014/main" id="{81B5A6C0-8AAE-490D-BA17-01C19ED76F4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D981900D-BCA4-4745-B910-A0D7BFAE8DAE}"/>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9380911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86F8E25F-075F-463C-BFE8-E993E3A7D957}"/>
              </a:ext>
            </a:extLst>
          </p:cNvPr>
          <p:cNvSpPr>
            <a:spLocks noGrp="1" noRot="1" noChangeAspect="1" noTextEdit="1"/>
          </p:cNvSpPr>
          <p:nvPr>
            <p:ph type="sldImg"/>
          </p:nvPr>
        </p:nvSpPr>
        <p:spPr>
          <a:ln/>
        </p:spPr>
      </p:sp>
      <p:sp>
        <p:nvSpPr>
          <p:cNvPr id="90115" name="Notes Placeholder 2">
            <a:extLst>
              <a:ext uri="{FF2B5EF4-FFF2-40B4-BE49-F238E27FC236}">
                <a16:creationId xmlns:a16="http://schemas.microsoft.com/office/drawing/2014/main" id="{BC0F95A3-3A79-4ED3-96AE-4024252CE7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0116" name="Slide Number Placeholder 3">
            <a:extLst>
              <a:ext uri="{FF2B5EF4-FFF2-40B4-BE49-F238E27FC236}">
                <a16:creationId xmlns:a16="http://schemas.microsoft.com/office/drawing/2014/main" id="{DBDA76A2-788F-4F64-9FEF-0A02511784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F06437-49B1-46D2-B9C0-25B8CD6683B9}" type="slidenum">
              <a:rPr lang="en-US" altLang="en-US"/>
              <a:pPr>
                <a:spcBef>
                  <a:spcPct val="0"/>
                </a:spcBef>
              </a:pPr>
              <a:t>183</a:t>
            </a:fld>
            <a:endParaRPr lang="en-US" altLang="en-US"/>
          </a:p>
        </p:txBody>
      </p:sp>
      <p:sp>
        <p:nvSpPr>
          <p:cNvPr id="90117" name="Date Placeholder 1">
            <a:extLst>
              <a:ext uri="{FF2B5EF4-FFF2-40B4-BE49-F238E27FC236}">
                <a16:creationId xmlns:a16="http://schemas.microsoft.com/office/drawing/2014/main" id="{FCC135AA-2000-49D6-8E94-5967C0A5B44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2392FDBF-5D8A-4B9D-870F-D8CC3A9B9431}"/>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33480097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B2F94868-A342-42DE-A7F9-21F4C5BC0DCB}"/>
              </a:ext>
            </a:extLst>
          </p:cNvPr>
          <p:cNvSpPr>
            <a:spLocks noGrp="1" noRot="1" noChangeAspect="1" noTextEdit="1"/>
          </p:cNvSpPr>
          <p:nvPr>
            <p:ph type="sldImg"/>
          </p:nvPr>
        </p:nvSpPr>
        <p:spPr>
          <a:ln/>
        </p:spPr>
      </p:sp>
      <p:sp>
        <p:nvSpPr>
          <p:cNvPr id="92163" name="Notes Placeholder 2">
            <a:extLst>
              <a:ext uri="{FF2B5EF4-FFF2-40B4-BE49-F238E27FC236}">
                <a16:creationId xmlns:a16="http://schemas.microsoft.com/office/drawing/2014/main" id="{6EF26128-33C0-4022-A5BE-34982ACEAE0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2164" name="Slide Number Placeholder 3">
            <a:extLst>
              <a:ext uri="{FF2B5EF4-FFF2-40B4-BE49-F238E27FC236}">
                <a16:creationId xmlns:a16="http://schemas.microsoft.com/office/drawing/2014/main" id="{52355057-982F-445D-86BB-008943E869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D89225F-123D-496D-87E3-4206FEE3BAA6}" type="slidenum">
              <a:rPr lang="en-US" altLang="en-US"/>
              <a:pPr>
                <a:spcBef>
                  <a:spcPct val="0"/>
                </a:spcBef>
              </a:pPr>
              <a:t>184</a:t>
            </a:fld>
            <a:endParaRPr lang="en-US" altLang="en-US"/>
          </a:p>
        </p:txBody>
      </p:sp>
      <p:sp>
        <p:nvSpPr>
          <p:cNvPr id="92165" name="Date Placeholder 1">
            <a:extLst>
              <a:ext uri="{FF2B5EF4-FFF2-40B4-BE49-F238E27FC236}">
                <a16:creationId xmlns:a16="http://schemas.microsoft.com/office/drawing/2014/main" id="{9EC2C3B7-BEEC-4B70-B16F-0612A4E40E9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4D0105D5-6A71-4F38-A233-EEFEC83BEC1E}"/>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98126502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3842DF3E-7FC7-452B-8D6A-C148E67F3F5F}"/>
              </a:ext>
            </a:extLst>
          </p:cNvPr>
          <p:cNvSpPr>
            <a:spLocks noGrp="1" noRot="1" noChangeAspect="1" noTextEdit="1"/>
          </p:cNvSpPr>
          <p:nvPr>
            <p:ph type="sldImg"/>
          </p:nvPr>
        </p:nvSpPr>
        <p:spPr>
          <a:xfrm>
            <a:off x="1216025" y="549275"/>
            <a:ext cx="4878388" cy="3657600"/>
          </a:xfrm>
          <a:ln/>
        </p:spPr>
      </p:sp>
      <p:sp>
        <p:nvSpPr>
          <p:cNvPr id="94211" name="Notes Placeholder 2">
            <a:extLst>
              <a:ext uri="{FF2B5EF4-FFF2-40B4-BE49-F238E27FC236}">
                <a16:creationId xmlns:a16="http://schemas.microsoft.com/office/drawing/2014/main" id="{7B256078-45E9-4077-8BF6-5D95D35B9981}"/>
              </a:ext>
            </a:extLst>
          </p:cNvPr>
          <p:cNvSpPr>
            <a:spLocks noGrp="1"/>
          </p:cNvSpPr>
          <p:nvPr>
            <p:ph type="body" idx="1"/>
          </p:nvPr>
        </p:nvSpPr>
        <p:spPr>
          <a:xfrm>
            <a:off x="548310" y="4892415"/>
            <a:ext cx="6218583" cy="43431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Traffic that is departing or past the incident is considered “Downstream” traffic.</a:t>
            </a:r>
          </a:p>
          <a:p>
            <a:r>
              <a:rPr lang="en-US" altLang="en-US" dirty="0">
                <a:latin typeface="+mn-lt"/>
              </a:rPr>
              <a:t>Traffic that is entering or approaching the incident scene is considered “Upstream” traffic.</a:t>
            </a:r>
          </a:p>
          <a:p>
            <a:r>
              <a:rPr lang="en-US" altLang="en-US" dirty="0">
                <a:latin typeface="+mn-lt"/>
              </a:rPr>
              <a:t>Relate these terms as being similar to how running water flows past a fixed point – upstream and downstream.</a:t>
            </a:r>
          </a:p>
          <a:p>
            <a:endParaRPr lang="en-US" altLang="en-US" dirty="0"/>
          </a:p>
        </p:txBody>
      </p:sp>
      <p:graphicFrame>
        <p:nvGraphicFramePr>
          <p:cNvPr id="4" name="Table 3">
            <a:extLst>
              <a:ext uri="{FF2B5EF4-FFF2-40B4-BE49-F238E27FC236}">
                <a16:creationId xmlns:a16="http://schemas.microsoft.com/office/drawing/2014/main" id="{BD34EF68-AF32-43CD-90AA-85161A2DE606}"/>
              </a:ext>
            </a:extLst>
          </p:cNvPr>
          <p:cNvGraphicFramePr>
            <a:graphicFrameLocks noGrp="1"/>
          </p:cNvGraphicFramePr>
          <p:nvPr/>
        </p:nvGraphicFramePr>
        <p:xfrm>
          <a:off x="548310" y="4434981"/>
          <a:ext cx="6218583" cy="273804"/>
        </p:xfrm>
        <a:graphic>
          <a:graphicData uri="http://schemas.openxmlformats.org/drawingml/2006/table">
            <a:tbl>
              <a:tblPr firstRow="1" bandRow="1">
                <a:tableStyleId>{2D5ABB26-0587-4C30-8999-92F81FD0307C}</a:tableStyleId>
              </a:tblPr>
              <a:tblGrid>
                <a:gridCol w="2926392">
                  <a:extLst>
                    <a:ext uri="{9D8B030D-6E8A-4147-A177-3AD203B41FA5}">
                      <a16:colId xmlns:a16="http://schemas.microsoft.com/office/drawing/2014/main" val="20000"/>
                    </a:ext>
                  </a:extLst>
                </a:gridCol>
                <a:gridCol w="3292191">
                  <a:extLst>
                    <a:ext uri="{9D8B030D-6E8A-4147-A177-3AD203B41FA5}">
                      <a16:colId xmlns:a16="http://schemas.microsoft.com/office/drawing/2014/main" val="20001"/>
                    </a:ext>
                  </a:extLst>
                </a:gridCol>
              </a:tblGrid>
              <a:tr h="273804">
                <a:tc>
                  <a:txBody>
                    <a:bodyPr/>
                    <a:lstStyle/>
                    <a:p>
                      <a:r>
                        <a:rPr lang="en-US" sz="1100" b="0" dirty="0">
                          <a:latin typeface="Century Gothic" pitchFamily="34" charset="0"/>
                        </a:rPr>
                        <a:t>Lesson Objective: 2.4</a:t>
                      </a:r>
                    </a:p>
                  </a:txBody>
                  <a:tcPr marL="91449" marR="91449" marT="45635" marB="45635"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a:latin typeface="Century Gothic" pitchFamily="34" charset="0"/>
                        </a:rPr>
                        <a:t>|  Full Version Reference Slide: 2-22</a:t>
                      </a:r>
                    </a:p>
                  </a:txBody>
                  <a:tcPr marL="91449" marR="91449" marT="45635" marB="45635"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
        <p:nvSpPr>
          <p:cNvPr id="94217" name="Date Placeholder 1">
            <a:extLst>
              <a:ext uri="{FF2B5EF4-FFF2-40B4-BE49-F238E27FC236}">
                <a16:creationId xmlns:a16="http://schemas.microsoft.com/office/drawing/2014/main" id="{C6174B61-78B5-4EF2-94AE-23251A72B2B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71A6823A-BCCE-45A1-B6E5-A22181B3CE85}"/>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19185994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1936799D-B05A-46FE-BF29-EC2E0D962D30}"/>
              </a:ext>
            </a:extLst>
          </p:cNvPr>
          <p:cNvSpPr>
            <a:spLocks noGrp="1" noRot="1" noChangeAspect="1" noTextEdit="1"/>
          </p:cNvSpPr>
          <p:nvPr>
            <p:ph type="sldImg"/>
          </p:nvPr>
        </p:nvSpPr>
        <p:spPr>
          <a:ln/>
        </p:spPr>
      </p:sp>
      <p:sp>
        <p:nvSpPr>
          <p:cNvPr id="96259" name="Notes Placeholder 2">
            <a:extLst>
              <a:ext uri="{FF2B5EF4-FFF2-40B4-BE49-F238E27FC236}">
                <a16:creationId xmlns:a16="http://schemas.microsoft.com/office/drawing/2014/main" id="{2A799686-097E-4C7B-B51C-1A8E866EEE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
        <p:nvSpPr>
          <p:cNvPr id="96260" name="Slide Number Placeholder 3">
            <a:extLst>
              <a:ext uri="{FF2B5EF4-FFF2-40B4-BE49-F238E27FC236}">
                <a16:creationId xmlns:a16="http://schemas.microsoft.com/office/drawing/2014/main" id="{1C9CD275-A9FB-4F95-B55D-C9AC3BC33C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1806CF6-8AFC-4312-AEDA-1FD48760F26F}" type="slidenum">
              <a:rPr lang="en-US" altLang="en-US"/>
              <a:pPr>
                <a:spcBef>
                  <a:spcPct val="0"/>
                </a:spcBef>
              </a:pPr>
              <a:t>186</a:t>
            </a:fld>
            <a:endParaRPr lang="en-US" altLang="en-US"/>
          </a:p>
        </p:txBody>
      </p:sp>
      <p:sp>
        <p:nvSpPr>
          <p:cNvPr id="96261" name="Date Placeholder 1">
            <a:extLst>
              <a:ext uri="{FF2B5EF4-FFF2-40B4-BE49-F238E27FC236}">
                <a16:creationId xmlns:a16="http://schemas.microsoft.com/office/drawing/2014/main" id="{1B76BE02-7762-41E8-B501-6954EC16F37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9E83C236-4858-4A89-AA04-CFDCE9960628}"/>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16630457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286B29A4-0D6D-483A-8A9F-5CC7AB8608E8}"/>
              </a:ext>
            </a:extLst>
          </p:cNvPr>
          <p:cNvSpPr>
            <a:spLocks noGrp="1" noRot="1" noChangeAspect="1" noTextEdit="1"/>
          </p:cNvSpPr>
          <p:nvPr>
            <p:ph type="sldImg"/>
          </p:nvPr>
        </p:nvSpPr>
        <p:spPr>
          <a:ln/>
        </p:spPr>
      </p:sp>
      <p:sp>
        <p:nvSpPr>
          <p:cNvPr id="98307" name="Notes Placeholder 2">
            <a:extLst>
              <a:ext uri="{FF2B5EF4-FFF2-40B4-BE49-F238E27FC236}">
                <a16:creationId xmlns:a16="http://schemas.microsoft.com/office/drawing/2014/main" id="{08891DDC-CE3E-494B-8278-D195E9391D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8308" name="Slide Number Placeholder 3">
            <a:extLst>
              <a:ext uri="{FF2B5EF4-FFF2-40B4-BE49-F238E27FC236}">
                <a16:creationId xmlns:a16="http://schemas.microsoft.com/office/drawing/2014/main" id="{4873C754-4EA9-4E32-8E53-2A3D295BAB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8B4CA4-C712-4741-9DBA-907F1372B4C5}" type="slidenum">
              <a:rPr lang="en-US" altLang="en-US"/>
              <a:pPr>
                <a:spcBef>
                  <a:spcPct val="0"/>
                </a:spcBef>
              </a:pPr>
              <a:t>187</a:t>
            </a:fld>
            <a:endParaRPr lang="en-US" altLang="en-US"/>
          </a:p>
        </p:txBody>
      </p:sp>
      <p:sp>
        <p:nvSpPr>
          <p:cNvPr id="98309" name="Date Placeholder 1">
            <a:extLst>
              <a:ext uri="{FF2B5EF4-FFF2-40B4-BE49-F238E27FC236}">
                <a16:creationId xmlns:a16="http://schemas.microsoft.com/office/drawing/2014/main" id="{6E531BB4-073E-4CC9-978B-1255B7B7D57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C5114E86-8011-4BD4-B472-433408D5E7E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10064773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C35E7B18-82BE-45D6-A703-E66E6B040144}"/>
              </a:ext>
            </a:extLst>
          </p:cNvPr>
          <p:cNvSpPr>
            <a:spLocks noGrp="1" noRot="1" noChangeAspect="1" noTextEdit="1"/>
          </p:cNvSpPr>
          <p:nvPr>
            <p:ph type="sldImg"/>
          </p:nvPr>
        </p:nvSpPr>
        <p:spPr>
          <a:ln/>
        </p:spPr>
      </p:sp>
      <p:sp>
        <p:nvSpPr>
          <p:cNvPr id="100355" name="Notes Placeholder 2">
            <a:extLst>
              <a:ext uri="{FF2B5EF4-FFF2-40B4-BE49-F238E27FC236}">
                <a16:creationId xmlns:a16="http://schemas.microsoft.com/office/drawing/2014/main" id="{E789FFDB-086F-4DF3-B641-E33D20DFAE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0356" name="Slide Number Placeholder 3">
            <a:extLst>
              <a:ext uri="{FF2B5EF4-FFF2-40B4-BE49-F238E27FC236}">
                <a16:creationId xmlns:a16="http://schemas.microsoft.com/office/drawing/2014/main" id="{D83DC4D4-24DE-4619-8EFD-868FFE1383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08B411-D5ED-4AED-A459-81A29D35D2EB}" type="slidenum">
              <a:rPr lang="en-US" altLang="en-US"/>
              <a:pPr>
                <a:spcBef>
                  <a:spcPct val="0"/>
                </a:spcBef>
              </a:pPr>
              <a:t>188</a:t>
            </a:fld>
            <a:endParaRPr lang="en-US" altLang="en-US"/>
          </a:p>
        </p:txBody>
      </p:sp>
      <p:sp>
        <p:nvSpPr>
          <p:cNvPr id="100357" name="Date Placeholder 1">
            <a:extLst>
              <a:ext uri="{FF2B5EF4-FFF2-40B4-BE49-F238E27FC236}">
                <a16:creationId xmlns:a16="http://schemas.microsoft.com/office/drawing/2014/main" id="{2E8E9620-B924-4E4C-AD7E-7D721C15947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CC9E6CBD-0698-464C-A800-0FCDE8D92A43}"/>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99275117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3D41712D-888C-4390-83A5-BC93D94D715E}"/>
              </a:ext>
            </a:extLst>
          </p:cNvPr>
          <p:cNvSpPr>
            <a:spLocks noGrp="1" noRot="1" noChangeAspect="1" noTextEdit="1"/>
          </p:cNvSpPr>
          <p:nvPr>
            <p:ph type="sldImg"/>
          </p:nvPr>
        </p:nvSpPr>
        <p:spPr>
          <a:ln/>
        </p:spPr>
      </p:sp>
      <p:sp>
        <p:nvSpPr>
          <p:cNvPr id="102403" name="Notes Placeholder 2">
            <a:extLst>
              <a:ext uri="{FF2B5EF4-FFF2-40B4-BE49-F238E27FC236}">
                <a16:creationId xmlns:a16="http://schemas.microsoft.com/office/drawing/2014/main" id="{64C94707-3AC1-409B-946A-4EA51676F1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2404" name="Slide Number Placeholder 3">
            <a:extLst>
              <a:ext uri="{FF2B5EF4-FFF2-40B4-BE49-F238E27FC236}">
                <a16:creationId xmlns:a16="http://schemas.microsoft.com/office/drawing/2014/main" id="{9F9275FC-ABBF-434A-9BD4-963AFD7E88D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6128275-5532-4F69-874E-7085F5FFCD2C}" type="slidenum">
              <a:rPr lang="en-US" altLang="en-US"/>
              <a:pPr>
                <a:spcBef>
                  <a:spcPct val="0"/>
                </a:spcBef>
              </a:pPr>
              <a:t>189</a:t>
            </a:fld>
            <a:endParaRPr lang="en-US" altLang="en-US"/>
          </a:p>
        </p:txBody>
      </p:sp>
      <p:sp>
        <p:nvSpPr>
          <p:cNvPr id="102405" name="Date Placeholder 1">
            <a:extLst>
              <a:ext uri="{FF2B5EF4-FFF2-40B4-BE49-F238E27FC236}">
                <a16:creationId xmlns:a16="http://schemas.microsoft.com/office/drawing/2014/main" id="{8432D94A-86D7-4478-9D9C-3F1E1EDCCBE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F2716D0E-E655-467E-87A5-BAB93E72250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403948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70BD11A0-4AD1-4C98-9C6A-E34F87765A43}"/>
              </a:ext>
            </a:extLst>
          </p:cNvPr>
          <p:cNvSpPr>
            <a:spLocks noGrp="1" noRot="1" noChangeAspect="1" noTextEdit="1"/>
          </p:cNvSpPr>
          <p:nvPr>
            <p:ph type="sldImg"/>
          </p:nvPr>
        </p:nvSpPr>
        <p:spPr>
          <a:ln/>
        </p:spPr>
      </p:sp>
      <p:sp>
        <p:nvSpPr>
          <p:cNvPr id="68611" name="Notes Placeholder 2">
            <a:extLst>
              <a:ext uri="{FF2B5EF4-FFF2-40B4-BE49-F238E27FC236}">
                <a16:creationId xmlns:a16="http://schemas.microsoft.com/office/drawing/2014/main" id="{C74C3EAD-CAA9-4771-833B-4BB885C98B0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mn-lt"/>
              </a:rPr>
              <a:t>Updated Photos </a:t>
            </a:r>
            <a:r>
              <a:rPr lang="en-US" altLang="en-US" sz="1200" kern="1200" dirty="0">
                <a:solidFill>
                  <a:schemeClr val="tx1"/>
                </a:solidFill>
                <a:latin typeface="+mn-lt"/>
                <a:ea typeface="+mn-ea"/>
                <a:cs typeface="+mn-cs"/>
              </a:rPr>
              <a:t>– Special thanks to Michael N. Sanders Photography for the usage of their photographs.</a:t>
            </a:r>
            <a:endParaRPr lang="en-US" altLang="en-US" dirty="0">
              <a:latin typeface="+mn-lt"/>
            </a:endParaRPr>
          </a:p>
          <a:p>
            <a:pPr eaLnBrk="1" hangingPunct="1"/>
            <a:endParaRPr lang="en-US" altLang="en-US" dirty="0"/>
          </a:p>
        </p:txBody>
      </p:sp>
      <p:sp>
        <p:nvSpPr>
          <p:cNvPr id="68612" name="Slide Number Placeholder 3">
            <a:extLst>
              <a:ext uri="{FF2B5EF4-FFF2-40B4-BE49-F238E27FC236}">
                <a16:creationId xmlns:a16="http://schemas.microsoft.com/office/drawing/2014/main" id="{2E083848-B8B3-4243-927D-CC94DA9336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2A75D1-9D2B-4223-BC5A-35D8F0F4AF64}" type="slidenum">
              <a:rPr lang="en-US" altLang="en-US"/>
              <a:pPr>
                <a:spcBef>
                  <a:spcPct val="0"/>
                </a:spcBef>
              </a:pPr>
              <a:t>19</a:t>
            </a:fld>
            <a:endParaRPr lang="en-US" altLang="en-US"/>
          </a:p>
        </p:txBody>
      </p:sp>
      <p:sp>
        <p:nvSpPr>
          <p:cNvPr id="68613" name="Date Placeholder 1">
            <a:extLst>
              <a:ext uri="{FF2B5EF4-FFF2-40B4-BE49-F238E27FC236}">
                <a16:creationId xmlns:a16="http://schemas.microsoft.com/office/drawing/2014/main" id="{7338AE21-5D3D-457A-92AF-E4B5AE74C02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4AC545D8-29E3-4992-9C61-0C9E587CA8CA}"/>
              </a:ext>
            </a:extLst>
          </p:cNvPr>
          <p:cNvSpPr>
            <a:spLocks noGrp="1" noRot="1" noChangeAspect="1" noTextEdit="1"/>
          </p:cNvSpPr>
          <p:nvPr>
            <p:ph type="sldImg"/>
          </p:nvPr>
        </p:nvSpPr>
        <p:spPr>
          <a:ln/>
        </p:spPr>
      </p:sp>
      <p:sp>
        <p:nvSpPr>
          <p:cNvPr id="104451" name="Notes Placeholder 2">
            <a:extLst>
              <a:ext uri="{FF2B5EF4-FFF2-40B4-BE49-F238E27FC236}">
                <a16:creationId xmlns:a16="http://schemas.microsoft.com/office/drawing/2014/main" id="{DD13F8CE-6911-4BAF-B605-31EBAF4AB8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4452" name="Slide Number Placeholder 3">
            <a:extLst>
              <a:ext uri="{FF2B5EF4-FFF2-40B4-BE49-F238E27FC236}">
                <a16:creationId xmlns:a16="http://schemas.microsoft.com/office/drawing/2014/main" id="{FB4356DB-343D-45F1-BDE9-8ECE607D658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08629-C77E-4489-B019-F848106996EF}" type="slidenum">
              <a:rPr lang="en-US" altLang="en-US"/>
              <a:pPr>
                <a:spcBef>
                  <a:spcPct val="0"/>
                </a:spcBef>
              </a:pPr>
              <a:t>190</a:t>
            </a:fld>
            <a:endParaRPr lang="en-US" altLang="en-US"/>
          </a:p>
        </p:txBody>
      </p:sp>
      <p:sp>
        <p:nvSpPr>
          <p:cNvPr id="104453" name="Date Placeholder 1">
            <a:extLst>
              <a:ext uri="{FF2B5EF4-FFF2-40B4-BE49-F238E27FC236}">
                <a16:creationId xmlns:a16="http://schemas.microsoft.com/office/drawing/2014/main" id="{F9F5C097-4F8B-486D-AF61-439CC6DECF1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B42CAF4B-D4BA-4313-807A-BCFE8B259C8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77416415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42177901-01B7-4875-B6B8-5B918AAA5C81}"/>
              </a:ext>
            </a:extLst>
          </p:cNvPr>
          <p:cNvSpPr>
            <a:spLocks noGrp="1" noRot="1" noChangeAspect="1" noTextEdit="1"/>
          </p:cNvSpPr>
          <p:nvPr>
            <p:ph type="sldImg"/>
          </p:nvPr>
        </p:nvSpPr>
        <p:spPr>
          <a:ln/>
        </p:spPr>
      </p:sp>
      <p:sp>
        <p:nvSpPr>
          <p:cNvPr id="106499" name="Notes Placeholder 2">
            <a:extLst>
              <a:ext uri="{FF2B5EF4-FFF2-40B4-BE49-F238E27FC236}">
                <a16:creationId xmlns:a16="http://schemas.microsoft.com/office/drawing/2014/main" id="{37CFE1B5-5C8C-4833-B839-A30BF56F3A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6500" name="Slide Number Placeholder 3">
            <a:extLst>
              <a:ext uri="{FF2B5EF4-FFF2-40B4-BE49-F238E27FC236}">
                <a16:creationId xmlns:a16="http://schemas.microsoft.com/office/drawing/2014/main" id="{2AD0542F-2105-4DBD-9E54-28FF011E66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D8A6898-B75C-421F-A2E5-112A157EDA1C}" type="slidenum">
              <a:rPr lang="en-US" altLang="en-US"/>
              <a:pPr>
                <a:spcBef>
                  <a:spcPct val="0"/>
                </a:spcBef>
              </a:pPr>
              <a:t>191</a:t>
            </a:fld>
            <a:endParaRPr lang="en-US" altLang="en-US"/>
          </a:p>
        </p:txBody>
      </p:sp>
      <p:sp>
        <p:nvSpPr>
          <p:cNvPr id="106501" name="Date Placeholder 1">
            <a:extLst>
              <a:ext uri="{FF2B5EF4-FFF2-40B4-BE49-F238E27FC236}">
                <a16:creationId xmlns:a16="http://schemas.microsoft.com/office/drawing/2014/main" id="{5AF1AB49-C548-4D90-BAEE-65F047E6DD9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1AB6575D-76BD-4FB3-A9E7-D15C340AF460}"/>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79731760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1696FBC7-C989-4B1C-B72D-065C5FE21363}"/>
              </a:ext>
            </a:extLst>
          </p:cNvPr>
          <p:cNvSpPr>
            <a:spLocks noGrp="1" noRot="1" noChangeAspect="1" noTextEdit="1"/>
          </p:cNvSpPr>
          <p:nvPr>
            <p:ph type="sldImg"/>
          </p:nvPr>
        </p:nvSpPr>
        <p:spPr>
          <a:ln/>
        </p:spPr>
      </p:sp>
      <p:sp>
        <p:nvSpPr>
          <p:cNvPr id="108547" name="Notes Placeholder 2">
            <a:extLst>
              <a:ext uri="{FF2B5EF4-FFF2-40B4-BE49-F238E27FC236}">
                <a16:creationId xmlns:a16="http://schemas.microsoft.com/office/drawing/2014/main" id="{50BB7060-8A39-4BB0-B7CF-AE17D92DA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8548" name="Slide Number Placeholder 3">
            <a:extLst>
              <a:ext uri="{FF2B5EF4-FFF2-40B4-BE49-F238E27FC236}">
                <a16:creationId xmlns:a16="http://schemas.microsoft.com/office/drawing/2014/main" id="{2D528473-864C-41EA-B4BD-E2EFA1BFEA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E6AAF2-88EC-4504-8A6C-92AB725322A2}" type="slidenum">
              <a:rPr lang="en-US" altLang="en-US"/>
              <a:pPr>
                <a:spcBef>
                  <a:spcPct val="0"/>
                </a:spcBef>
              </a:pPr>
              <a:t>192</a:t>
            </a:fld>
            <a:endParaRPr lang="en-US" altLang="en-US"/>
          </a:p>
        </p:txBody>
      </p:sp>
      <p:sp>
        <p:nvSpPr>
          <p:cNvPr id="108549" name="Date Placeholder 1">
            <a:extLst>
              <a:ext uri="{FF2B5EF4-FFF2-40B4-BE49-F238E27FC236}">
                <a16:creationId xmlns:a16="http://schemas.microsoft.com/office/drawing/2014/main" id="{8548C10D-E501-48B5-973F-70A8157C150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FF31D190-EB40-42A8-8B06-DEAB9BF8B03B}"/>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57479210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84166E7F-8D4B-4A65-8102-649834251795}"/>
              </a:ext>
            </a:extLst>
          </p:cNvPr>
          <p:cNvSpPr>
            <a:spLocks noGrp="1" noRot="1" noChangeAspect="1" noTextEdit="1"/>
          </p:cNvSpPr>
          <p:nvPr>
            <p:ph type="sldImg"/>
          </p:nvPr>
        </p:nvSpPr>
        <p:spPr>
          <a:ln/>
        </p:spPr>
      </p:sp>
      <p:sp>
        <p:nvSpPr>
          <p:cNvPr id="110595" name="Notes Placeholder 2">
            <a:extLst>
              <a:ext uri="{FF2B5EF4-FFF2-40B4-BE49-F238E27FC236}">
                <a16:creationId xmlns:a16="http://schemas.microsoft.com/office/drawing/2014/main" id="{EC37F5EE-2EE8-4201-B36E-E728080389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0596" name="Slide Number Placeholder 3">
            <a:extLst>
              <a:ext uri="{FF2B5EF4-FFF2-40B4-BE49-F238E27FC236}">
                <a16:creationId xmlns:a16="http://schemas.microsoft.com/office/drawing/2014/main" id="{81B5621F-CE55-4423-9CE3-83B91AB278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2665B7C-4B34-419B-A8B8-0DBB082DD493}" type="slidenum">
              <a:rPr lang="en-US" altLang="en-US"/>
              <a:pPr>
                <a:spcBef>
                  <a:spcPct val="0"/>
                </a:spcBef>
              </a:pPr>
              <a:t>193</a:t>
            </a:fld>
            <a:endParaRPr lang="en-US" altLang="en-US"/>
          </a:p>
        </p:txBody>
      </p:sp>
      <p:sp>
        <p:nvSpPr>
          <p:cNvPr id="110597" name="Date Placeholder 1">
            <a:extLst>
              <a:ext uri="{FF2B5EF4-FFF2-40B4-BE49-F238E27FC236}">
                <a16:creationId xmlns:a16="http://schemas.microsoft.com/office/drawing/2014/main" id="{971B1C2A-7419-46C7-BA56-D4ED5BD17E3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2E623833-FFFE-412B-AB37-3B216C037285}"/>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04528984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A3985683-7E58-4E75-95E0-073FFDB809EA}"/>
              </a:ext>
            </a:extLst>
          </p:cNvPr>
          <p:cNvSpPr>
            <a:spLocks noGrp="1" noRot="1" noChangeAspect="1" noTextEdit="1"/>
          </p:cNvSpPr>
          <p:nvPr>
            <p:ph type="sldImg"/>
          </p:nvPr>
        </p:nvSpPr>
        <p:spPr>
          <a:ln/>
        </p:spPr>
      </p:sp>
      <p:sp>
        <p:nvSpPr>
          <p:cNvPr id="114691" name="Notes Placeholder 2">
            <a:extLst>
              <a:ext uri="{FF2B5EF4-FFF2-40B4-BE49-F238E27FC236}">
                <a16:creationId xmlns:a16="http://schemas.microsoft.com/office/drawing/2014/main" id="{83400523-34C0-4E19-AE72-604B069235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4692" name="Slide Number Placeholder 3">
            <a:extLst>
              <a:ext uri="{FF2B5EF4-FFF2-40B4-BE49-F238E27FC236}">
                <a16:creationId xmlns:a16="http://schemas.microsoft.com/office/drawing/2014/main" id="{06954097-8C40-470A-B4DA-C9F7E2D063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97947E4-8C0A-4CBC-8AF0-3622BAD95937}" type="slidenum">
              <a:rPr lang="en-US" altLang="en-US"/>
              <a:pPr>
                <a:spcBef>
                  <a:spcPct val="0"/>
                </a:spcBef>
              </a:pPr>
              <a:t>194</a:t>
            </a:fld>
            <a:endParaRPr lang="en-US" altLang="en-US"/>
          </a:p>
        </p:txBody>
      </p:sp>
      <p:sp>
        <p:nvSpPr>
          <p:cNvPr id="114693" name="Date Placeholder 1">
            <a:extLst>
              <a:ext uri="{FF2B5EF4-FFF2-40B4-BE49-F238E27FC236}">
                <a16:creationId xmlns:a16="http://schemas.microsoft.com/office/drawing/2014/main" id="{979A9162-48A0-490B-8F13-A538F81AB1F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AD3C21C8-F0FD-4DDB-AEFE-42E42A8A02CF}"/>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06818070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336B831D-B2A2-48EB-89E6-0780EDB97757}"/>
              </a:ext>
            </a:extLst>
          </p:cNvPr>
          <p:cNvSpPr>
            <a:spLocks noGrp="1" noRot="1" noChangeAspect="1" noTextEdit="1"/>
          </p:cNvSpPr>
          <p:nvPr>
            <p:ph type="sldImg"/>
          </p:nvPr>
        </p:nvSpPr>
        <p:spPr>
          <a:ln/>
        </p:spPr>
      </p:sp>
      <p:sp>
        <p:nvSpPr>
          <p:cNvPr id="112643" name="Notes Placeholder 2">
            <a:extLst>
              <a:ext uri="{FF2B5EF4-FFF2-40B4-BE49-F238E27FC236}">
                <a16:creationId xmlns:a16="http://schemas.microsoft.com/office/drawing/2014/main" id="{A1EA5190-1106-41AD-96BB-A1EB012F4A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2644" name="Slide Number Placeholder 3">
            <a:extLst>
              <a:ext uri="{FF2B5EF4-FFF2-40B4-BE49-F238E27FC236}">
                <a16:creationId xmlns:a16="http://schemas.microsoft.com/office/drawing/2014/main" id="{7F33FAAF-D67B-4B3B-95DB-A4CAE0E409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78F89FF-FA2F-43D1-937F-FFDA5F70AA9D}" type="slidenum">
              <a:rPr lang="en-US" altLang="en-US"/>
              <a:pPr>
                <a:spcBef>
                  <a:spcPct val="0"/>
                </a:spcBef>
              </a:pPr>
              <a:t>195</a:t>
            </a:fld>
            <a:endParaRPr lang="en-US" altLang="en-US"/>
          </a:p>
        </p:txBody>
      </p:sp>
      <p:sp>
        <p:nvSpPr>
          <p:cNvPr id="112645" name="Date Placeholder 1">
            <a:extLst>
              <a:ext uri="{FF2B5EF4-FFF2-40B4-BE49-F238E27FC236}">
                <a16:creationId xmlns:a16="http://schemas.microsoft.com/office/drawing/2014/main" id="{A7C94E1E-9E11-4EFB-9CCE-F4072D0B5B9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E43656E8-CF9A-4081-939B-D7C7743F9626}"/>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79921642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169C027C-3CA6-46F2-BC71-8CDD0BCEC825}"/>
              </a:ext>
            </a:extLst>
          </p:cNvPr>
          <p:cNvSpPr>
            <a:spLocks noGrp="1" noRot="1" noChangeAspect="1" noTextEdit="1"/>
          </p:cNvSpPr>
          <p:nvPr>
            <p:ph type="sldImg"/>
          </p:nvPr>
        </p:nvSpPr>
        <p:spPr>
          <a:ln/>
        </p:spPr>
      </p:sp>
      <p:sp>
        <p:nvSpPr>
          <p:cNvPr id="126979" name="Notes Placeholder 2">
            <a:extLst>
              <a:ext uri="{FF2B5EF4-FFF2-40B4-BE49-F238E27FC236}">
                <a16:creationId xmlns:a16="http://schemas.microsoft.com/office/drawing/2014/main" id="{82A823E4-2403-473E-9B71-4D37A44420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6980" name="Slide Number Placeholder 3">
            <a:extLst>
              <a:ext uri="{FF2B5EF4-FFF2-40B4-BE49-F238E27FC236}">
                <a16:creationId xmlns:a16="http://schemas.microsoft.com/office/drawing/2014/main" id="{2E71927A-8A19-4595-B3A7-88AF145592D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456071C-B040-4378-94AD-376F87ACD20B}" type="slidenum">
              <a:rPr lang="en-US" altLang="en-US"/>
              <a:pPr>
                <a:spcBef>
                  <a:spcPct val="0"/>
                </a:spcBef>
              </a:pPr>
              <a:t>196</a:t>
            </a:fld>
            <a:endParaRPr lang="en-US" altLang="en-US"/>
          </a:p>
        </p:txBody>
      </p:sp>
      <p:sp>
        <p:nvSpPr>
          <p:cNvPr id="126981" name="Date Placeholder 1">
            <a:extLst>
              <a:ext uri="{FF2B5EF4-FFF2-40B4-BE49-F238E27FC236}">
                <a16:creationId xmlns:a16="http://schemas.microsoft.com/office/drawing/2014/main" id="{41C4DCAF-99BA-4381-A888-53F3DBAFEE8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92CEDB10-5935-4560-95BA-5E9793413E60}"/>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59052831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E8D15CB8-790D-4753-9490-9A1FF7E88C67}"/>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CDDFF0F2-A99F-46F8-B214-CFB2C82514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29028" name="Slide Number Placeholder 3">
            <a:extLst>
              <a:ext uri="{FF2B5EF4-FFF2-40B4-BE49-F238E27FC236}">
                <a16:creationId xmlns:a16="http://schemas.microsoft.com/office/drawing/2014/main" id="{97B277B8-D13C-444F-8A2E-364875CBBF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3E992C-4C88-4BE2-A47E-00B84BD9A09D}" type="slidenum">
              <a:rPr lang="en-US" altLang="en-US"/>
              <a:pPr>
                <a:spcBef>
                  <a:spcPct val="0"/>
                </a:spcBef>
              </a:pPr>
              <a:t>197</a:t>
            </a:fld>
            <a:endParaRPr lang="en-US" altLang="en-US"/>
          </a:p>
        </p:txBody>
      </p:sp>
      <p:sp>
        <p:nvSpPr>
          <p:cNvPr id="129029" name="Date Placeholder 1">
            <a:extLst>
              <a:ext uri="{FF2B5EF4-FFF2-40B4-BE49-F238E27FC236}">
                <a16:creationId xmlns:a16="http://schemas.microsoft.com/office/drawing/2014/main" id="{960C6D80-03A5-4CB6-A245-49DCC1D094A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8F80A1FE-7F17-45B2-86D6-DD510C325FB3}"/>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30939446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4">
            <a:extLst>
              <a:ext uri="{FF2B5EF4-FFF2-40B4-BE49-F238E27FC236}">
                <a16:creationId xmlns:a16="http://schemas.microsoft.com/office/drawing/2014/main" id="{9C164824-EE81-4B20-BE15-7D7D60A0988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fontAlgn="base">
              <a:spcBef>
                <a:spcPct val="0"/>
              </a:spcBef>
              <a:spcAft>
                <a:spcPct val="0"/>
              </a:spcAft>
            </a:pPr>
            <a:r>
              <a:rPr lang="en-US" altLang="en-US"/>
              <a:t>CVVFA/ERSI – On the Highway We’ve Got Your Back</a:t>
            </a:r>
          </a:p>
        </p:txBody>
      </p:sp>
      <p:sp>
        <p:nvSpPr>
          <p:cNvPr id="131075" name="Rectangle 5">
            <a:extLst>
              <a:ext uri="{FF2B5EF4-FFF2-40B4-BE49-F238E27FC236}">
                <a16:creationId xmlns:a16="http://schemas.microsoft.com/office/drawing/2014/main" id="{11379E20-54EA-4C66-9010-7CE3F92783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551B69C-4BD8-441C-8C27-36D8CF33D7CB}" type="slidenum">
              <a:rPr lang="en-US" altLang="en-US"/>
              <a:pPr>
                <a:spcBef>
                  <a:spcPct val="0"/>
                </a:spcBef>
              </a:pPr>
              <a:t>198</a:t>
            </a:fld>
            <a:endParaRPr lang="en-US" altLang="en-US"/>
          </a:p>
        </p:txBody>
      </p:sp>
      <p:sp>
        <p:nvSpPr>
          <p:cNvPr id="131076" name="Rectangle 2">
            <a:extLst>
              <a:ext uri="{FF2B5EF4-FFF2-40B4-BE49-F238E27FC236}">
                <a16:creationId xmlns:a16="http://schemas.microsoft.com/office/drawing/2014/main" id="{261EE163-4526-43A9-97CF-7364E0161E8A}"/>
              </a:ext>
            </a:extLst>
          </p:cNvPr>
          <p:cNvSpPr>
            <a:spLocks noGrp="1" noRot="1" noChangeAspect="1" noChangeArrowheads="1" noTextEdit="1"/>
          </p:cNvSpPr>
          <p:nvPr>
            <p:ph type="sldImg"/>
          </p:nvPr>
        </p:nvSpPr>
        <p:spPr>
          <a:ln/>
        </p:spPr>
      </p:sp>
      <p:sp>
        <p:nvSpPr>
          <p:cNvPr id="131077" name="Rectangle 3">
            <a:extLst>
              <a:ext uri="{FF2B5EF4-FFF2-40B4-BE49-F238E27FC236}">
                <a16:creationId xmlns:a16="http://schemas.microsoft.com/office/drawing/2014/main" id="{DC74D931-FE42-451D-9E30-1D78758DBC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31078" name="Date Placeholder 1">
            <a:extLst>
              <a:ext uri="{FF2B5EF4-FFF2-40B4-BE49-F238E27FC236}">
                <a16:creationId xmlns:a16="http://schemas.microsoft.com/office/drawing/2014/main" id="{AC75A481-E726-408C-91F8-62B999D0780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3D613EC5-9178-4205-9D11-6055C921AA2A}"/>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94675064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52F4CA5D-1874-465B-ABDE-ECD6DDA8B8E8}"/>
              </a:ext>
            </a:extLst>
          </p:cNvPr>
          <p:cNvSpPr>
            <a:spLocks noGrp="1" noRot="1" noChangeAspect="1" noTextEdit="1"/>
          </p:cNvSpPr>
          <p:nvPr>
            <p:ph type="sldImg"/>
          </p:nvPr>
        </p:nvSpPr>
        <p:spPr>
          <a:xfrm>
            <a:off x="1216025" y="549275"/>
            <a:ext cx="4878388" cy="3657600"/>
          </a:xfrm>
          <a:ln/>
        </p:spPr>
      </p:sp>
      <p:sp>
        <p:nvSpPr>
          <p:cNvPr id="133123" name="Notes Placeholder 2">
            <a:extLst>
              <a:ext uri="{FF2B5EF4-FFF2-40B4-BE49-F238E27FC236}">
                <a16:creationId xmlns:a16="http://schemas.microsoft.com/office/drawing/2014/main" id="{7DB7E618-6156-4028-8EFD-A789803E98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mn-lt"/>
              </a:rPr>
              <a:t>Animation:</a:t>
            </a:r>
            <a:r>
              <a:rPr lang="en-US" altLang="en-US" dirty="0">
                <a:latin typeface="+mn-lt"/>
              </a:rPr>
              <a:t>  Click forward to start taper set up, placement of each cone requires two (2) clicks for a total of eleven (11) clicks. </a:t>
            </a:r>
          </a:p>
          <a:p>
            <a:pPr>
              <a:spcBef>
                <a:spcPts val="1803"/>
              </a:spcBef>
            </a:pPr>
            <a:r>
              <a:rPr lang="en-US" altLang="en-US" dirty="0">
                <a:latin typeface="+mn-lt"/>
              </a:rPr>
              <a:t>Florida Gulf Coast University in Fort Myers worked on a Justice Department grant related to nighttime traffic control devices.</a:t>
            </a:r>
          </a:p>
          <a:p>
            <a:r>
              <a:rPr lang="en-US" altLang="en-US" dirty="0">
                <a:latin typeface="+mn-lt"/>
              </a:rPr>
              <a:t>As a related issue, they developed a deployment technique that fills a historical training gap.</a:t>
            </a:r>
          </a:p>
          <a:p>
            <a:r>
              <a:rPr lang="en-US" altLang="en-US" dirty="0">
                <a:latin typeface="+mn-lt"/>
              </a:rPr>
              <a:t>The deployment of five (5) cones to block one (1) traffic lane is demonstrated.</a:t>
            </a:r>
          </a:p>
          <a:p>
            <a:r>
              <a:rPr lang="en-US" altLang="en-US" dirty="0">
                <a:latin typeface="+mn-lt"/>
              </a:rPr>
              <a:t>In this example, the skip lines are used to guide taper set up and are approximately 40 feet between them.</a:t>
            </a:r>
          </a:p>
          <a:p>
            <a:r>
              <a:rPr lang="en-US" altLang="en-US" dirty="0">
                <a:latin typeface="+mn-lt"/>
              </a:rPr>
              <a:t>The methodology has the responder use the refuge of the shoulder throughout deployment.</a:t>
            </a:r>
          </a:p>
          <a:p>
            <a:pPr marL="685033" lvl="1" indent="-227246">
              <a:buFont typeface="Calibri" panose="020F0502020204030204" pitchFamily="34" charset="0"/>
              <a:buAutoNum type="arabicPeriod"/>
            </a:pPr>
            <a:r>
              <a:rPr lang="en-US" altLang="en-US" dirty="0">
                <a:latin typeface="+mn-lt"/>
              </a:rPr>
              <a:t>The responder retrieves available cones from the trunk placing one (1) at the rear of the responder vehicle on the edge line.</a:t>
            </a:r>
          </a:p>
          <a:p>
            <a:pPr marL="685033" lvl="1" indent="-227246">
              <a:buFont typeface="Calibri" panose="020F0502020204030204" pitchFamily="34" charset="0"/>
              <a:buAutoNum type="arabicPeriod"/>
            </a:pPr>
            <a:r>
              <a:rPr lang="en-US" altLang="en-US" dirty="0">
                <a:latin typeface="+mn-lt"/>
              </a:rPr>
              <a:t>Walking along the shoulder, facing traffic, a cone is subsequently placed on the edge line at each skip line (alternatively, they can be placed every ten (10) paces).</a:t>
            </a:r>
          </a:p>
          <a:p>
            <a:pPr marL="685033" lvl="1" indent="-227246">
              <a:buFont typeface="Calibri" panose="020F0502020204030204" pitchFamily="34" charset="0"/>
              <a:buAutoNum type="arabicPeriod"/>
            </a:pPr>
            <a:r>
              <a:rPr lang="en-US" altLang="en-US" dirty="0">
                <a:latin typeface="+mn-lt"/>
              </a:rPr>
              <a:t>When the last cone has been placed on the edge line, the responder begins walking backwards until the next cone is reached.</a:t>
            </a:r>
          </a:p>
          <a:p>
            <a:pPr marL="685033" lvl="1" indent="-227246">
              <a:buFont typeface="Calibri" panose="020F0502020204030204" pitchFamily="34" charset="0"/>
              <a:buAutoNum type="arabicPeriod"/>
            </a:pPr>
            <a:r>
              <a:rPr lang="en-US" altLang="en-US" dirty="0">
                <a:latin typeface="+mn-lt"/>
              </a:rPr>
              <a:t>The responder takes one (1) lateral step into the travel lane and places the cone, immediately returning to the shoulder – facing traffic.</a:t>
            </a:r>
          </a:p>
          <a:p>
            <a:pPr marL="685033" lvl="1" indent="-227246">
              <a:buFont typeface="Calibri" panose="020F0502020204030204" pitchFamily="34" charset="0"/>
              <a:buAutoNum type="arabicPeriod"/>
            </a:pPr>
            <a:r>
              <a:rPr lang="en-US" altLang="en-US" dirty="0">
                <a:latin typeface="+mn-lt"/>
              </a:rPr>
              <a:t>The responder again walks backwards until the next cone is reached and then takes two (2) lateral steps into the travel lane to place the cone, immediately returning to the shoulder.</a:t>
            </a:r>
          </a:p>
          <a:p>
            <a:pPr marL="685033" lvl="1" indent="-227246">
              <a:buFont typeface="Calibri" panose="020F0502020204030204" pitchFamily="34" charset="0"/>
              <a:buAutoNum type="arabicPeriod"/>
            </a:pPr>
            <a:r>
              <a:rPr lang="en-US" altLang="en-US" dirty="0">
                <a:latin typeface="+mn-lt"/>
              </a:rPr>
              <a:t>The steps are repeated until all cones are deployed.</a:t>
            </a:r>
          </a:p>
        </p:txBody>
      </p:sp>
      <p:graphicFrame>
        <p:nvGraphicFramePr>
          <p:cNvPr id="5" name="Table 4">
            <a:extLst>
              <a:ext uri="{FF2B5EF4-FFF2-40B4-BE49-F238E27FC236}">
                <a16:creationId xmlns:a16="http://schemas.microsoft.com/office/drawing/2014/main" id="{0E451C41-9A4D-452D-AC60-D8A7A7C706A3}"/>
              </a:ext>
            </a:extLst>
          </p:cNvPr>
          <p:cNvGraphicFramePr>
            <a:graphicFrameLocks noGrp="1"/>
          </p:cNvGraphicFramePr>
          <p:nvPr/>
        </p:nvGraphicFramePr>
        <p:xfrm>
          <a:off x="548310" y="4434981"/>
          <a:ext cx="6218583" cy="273804"/>
        </p:xfrm>
        <a:graphic>
          <a:graphicData uri="http://schemas.openxmlformats.org/drawingml/2006/table">
            <a:tbl>
              <a:tblPr firstRow="1" bandRow="1">
                <a:tableStyleId>{2D5ABB26-0587-4C30-8999-92F81FD0307C}</a:tableStyleId>
              </a:tblPr>
              <a:tblGrid>
                <a:gridCol w="2926392">
                  <a:extLst>
                    <a:ext uri="{9D8B030D-6E8A-4147-A177-3AD203B41FA5}">
                      <a16:colId xmlns:a16="http://schemas.microsoft.com/office/drawing/2014/main" val="20000"/>
                    </a:ext>
                  </a:extLst>
                </a:gridCol>
                <a:gridCol w="3292191">
                  <a:extLst>
                    <a:ext uri="{9D8B030D-6E8A-4147-A177-3AD203B41FA5}">
                      <a16:colId xmlns:a16="http://schemas.microsoft.com/office/drawing/2014/main" val="20001"/>
                    </a:ext>
                  </a:extLst>
                </a:gridCol>
              </a:tblGrid>
              <a:tr h="273804">
                <a:tc>
                  <a:txBody>
                    <a:bodyPr/>
                    <a:lstStyle/>
                    <a:p>
                      <a:r>
                        <a:rPr lang="en-US" sz="1100" b="0" dirty="0">
                          <a:latin typeface="Century Gothic" pitchFamily="34" charset="0"/>
                        </a:rPr>
                        <a:t>Lesson Objective: 7.3</a:t>
                      </a:r>
                    </a:p>
                  </a:txBody>
                  <a:tcPr marL="91449" marR="91449" marT="45635" marB="45635"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a:latin typeface="Century Gothic" pitchFamily="34" charset="0"/>
                        </a:rPr>
                        <a:t>|  Full Version Reference Slide: 7-23 </a:t>
                      </a:r>
                    </a:p>
                  </a:txBody>
                  <a:tcPr marL="91449" marR="91449" marT="45635" marB="45635"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
        <p:nvSpPr>
          <p:cNvPr id="133129" name="Date Placeholder 1">
            <a:extLst>
              <a:ext uri="{FF2B5EF4-FFF2-40B4-BE49-F238E27FC236}">
                <a16:creationId xmlns:a16="http://schemas.microsoft.com/office/drawing/2014/main" id="{EC24C940-536C-462B-88B1-DFDF8B02714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9CAE5EEF-6BFF-4ECF-A7F3-C00EAD39147B}"/>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355993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7EAA64CF-2D27-48D1-B5D4-5452D8707838}"/>
              </a:ext>
            </a:extLst>
          </p:cNvPr>
          <p:cNvSpPr>
            <a:spLocks noGrp="1" noRot="1" noChangeAspect="1" noTextEdit="1"/>
          </p:cNvSpPr>
          <p:nvPr>
            <p:ph type="sldImg"/>
          </p:nvPr>
        </p:nvSpPr>
        <p:spPr>
          <a:ln/>
        </p:spPr>
      </p:sp>
      <p:sp>
        <p:nvSpPr>
          <p:cNvPr id="23555" name="Notes Placeholder 2">
            <a:extLst>
              <a:ext uri="{FF2B5EF4-FFF2-40B4-BE49-F238E27FC236}">
                <a16:creationId xmlns:a16="http://schemas.microsoft.com/office/drawing/2014/main" id="{0B0FF838-B924-4AFE-9F71-F9C5948803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Introduce all instructors present and identify whether VAVRS or VDFP instructors</a:t>
            </a:r>
          </a:p>
        </p:txBody>
      </p:sp>
      <p:sp>
        <p:nvSpPr>
          <p:cNvPr id="4" name="Slide Number Placeholder 3">
            <a:extLst>
              <a:ext uri="{FF2B5EF4-FFF2-40B4-BE49-F238E27FC236}">
                <a16:creationId xmlns:a16="http://schemas.microsoft.com/office/drawing/2014/main" id="{7583CD98-0DE5-47AD-BC7A-83DD657BFD67}"/>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16130" indent="-275434">
              <a:defRPr>
                <a:solidFill>
                  <a:schemeClr val="tx1"/>
                </a:solidFill>
                <a:latin typeface="Calibri" panose="020F0502020204030204" pitchFamily="34" charset="0"/>
              </a:defRPr>
            </a:lvl2pPr>
            <a:lvl3pPr marL="1101738" indent="-220348">
              <a:defRPr>
                <a:solidFill>
                  <a:schemeClr val="tx1"/>
                </a:solidFill>
                <a:latin typeface="Calibri" panose="020F0502020204030204" pitchFamily="34" charset="0"/>
              </a:defRPr>
            </a:lvl3pPr>
            <a:lvl4pPr marL="1542433" indent="-220348">
              <a:defRPr>
                <a:solidFill>
                  <a:schemeClr val="tx1"/>
                </a:solidFill>
                <a:latin typeface="Calibri" panose="020F0502020204030204" pitchFamily="34" charset="0"/>
              </a:defRPr>
            </a:lvl4pPr>
            <a:lvl5pPr marL="1983128" indent="-220348">
              <a:defRPr>
                <a:solidFill>
                  <a:schemeClr val="tx1"/>
                </a:solidFill>
                <a:latin typeface="Calibri" panose="020F0502020204030204" pitchFamily="34" charset="0"/>
              </a:defRPr>
            </a:lvl5pPr>
            <a:lvl6pPr marL="2423823" indent="-220348" defTabSz="440695" eaLnBrk="0" fontAlgn="base" hangingPunct="0">
              <a:spcBef>
                <a:spcPct val="0"/>
              </a:spcBef>
              <a:spcAft>
                <a:spcPct val="0"/>
              </a:spcAft>
              <a:defRPr>
                <a:solidFill>
                  <a:schemeClr val="tx1"/>
                </a:solidFill>
                <a:latin typeface="Calibri" panose="020F0502020204030204" pitchFamily="34" charset="0"/>
              </a:defRPr>
            </a:lvl6pPr>
            <a:lvl7pPr marL="2864518" indent="-220348" defTabSz="440695" eaLnBrk="0" fontAlgn="base" hangingPunct="0">
              <a:spcBef>
                <a:spcPct val="0"/>
              </a:spcBef>
              <a:spcAft>
                <a:spcPct val="0"/>
              </a:spcAft>
              <a:defRPr>
                <a:solidFill>
                  <a:schemeClr val="tx1"/>
                </a:solidFill>
                <a:latin typeface="Calibri" panose="020F0502020204030204" pitchFamily="34" charset="0"/>
              </a:defRPr>
            </a:lvl7pPr>
            <a:lvl8pPr marL="3305213" indent="-220348" defTabSz="440695" eaLnBrk="0" fontAlgn="base" hangingPunct="0">
              <a:spcBef>
                <a:spcPct val="0"/>
              </a:spcBef>
              <a:spcAft>
                <a:spcPct val="0"/>
              </a:spcAft>
              <a:defRPr>
                <a:solidFill>
                  <a:schemeClr val="tx1"/>
                </a:solidFill>
                <a:latin typeface="Calibri" panose="020F0502020204030204" pitchFamily="34" charset="0"/>
              </a:defRPr>
            </a:lvl8pPr>
            <a:lvl9pPr marL="3745908" indent="-220348" defTabSz="440695" eaLnBrk="0" fontAlgn="base" hangingPunct="0">
              <a:spcBef>
                <a:spcPct val="0"/>
              </a:spcBef>
              <a:spcAft>
                <a:spcPct val="0"/>
              </a:spcAft>
              <a:defRPr>
                <a:solidFill>
                  <a:schemeClr val="tx1"/>
                </a:solidFill>
                <a:latin typeface="Calibri" panose="020F0502020204030204" pitchFamily="34" charset="0"/>
              </a:defRPr>
            </a:lvl9pPr>
          </a:lstStyle>
          <a:p>
            <a:fld id="{220B0CFC-8AD0-41C2-A64C-CB8580CB81C9}" type="slidenum">
              <a:rPr lang="en-US" altLang="en-US"/>
              <a:pPr/>
              <a:t>1</a:t>
            </a:fld>
            <a:endParaRPr lang="en-US" altLang="en-US"/>
          </a:p>
        </p:txBody>
      </p:sp>
      <p:sp>
        <p:nvSpPr>
          <p:cNvPr id="23557" name="Date Placeholder 1">
            <a:extLst>
              <a:ext uri="{FF2B5EF4-FFF2-40B4-BE49-F238E27FC236}">
                <a16:creationId xmlns:a16="http://schemas.microsoft.com/office/drawing/2014/main" id="{4C0033B3-7EF6-4E55-AE72-E1731A750D3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14600" indent="-273905">
              <a:defRPr>
                <a:solidFill>
                  <a:schemeClr val="tx1"/>
                </a:solidFill>
                <a:latin typeface="Calibri" panose="020F0502020204030204" pitchFamily="34" charset="0"/>
              </a:defRPr>
            </a:lvl2pPr>
            <a:lvl3pPr marL="1100208" indent="-218818">
              <a:defRPr>
                <a:solidFill>
                  <a:schemeClr val="tx1"/>
                </a:solidFill>
                <a:latin typeface="Calibri" panose="020F0502020204030204" pitchFamily="34" charset="0"/>
              </a:defRPr>
            </a:lvl3pPr>
            <a:lvl4pPr marL="1540903" indent="-218818">
              <a:defRPr>
                <a:solidFill>
                  <a:schemeClr val="tx1"/>
                </a:solidFill>
                <a:latin typeface="Calibri" panose="020F0502020204030204" pitchFamily="34" charset="0"/>
              </a:defRPr>
            </a:lvl4pPr>
            <a:lvl5pPr marL="1981598" indent="-218818">
              <a:defRPr>
                <a:solidFill>
                  <a:schemeClr val="tx1"/>
                </a:solidFill>
                <a:latin typeface="Calibri" panose="020F0502020204030204" pitchFamily="34" charset="0"/>
              </a:defRPr>
            </a:lvl5pPr>
            <a:lvl6pPr marL="2422293" indent="-218818" defTabSz="440695" eaLnBrk="0" fontAlgn="base" hangingPunct="0">
              <a:spcBef>
                <a:spcPct val="0"/>
              </a:spcBef>
              <a:spcAft>
                <a:spcPct val="0"/>
              </a:spcAft>
              <a:defRPr>
                <a:solidFill>
                  <a:schemeClr val="tx1"/>
                </a:solidFill>
                <a:latin typeface="Calibri" panose="020F0502020204030204" pitchFamily="34" charset="0"/>
              </a:defRPr>
            </a:lvl6pPr>
            <a:lvl7pPr marL="2862988" indent="-218818" defTabSz="440695" eaLnBrk="0" fontAlgn="base" hangingPunct="0">
              <a:spcBef>
                <a:spcPct val="0"/>
              </a:spcBef>
              <a:spcAft>
                <a:spcPct val="0"/>
              </a:spcAft>
              <a:defRPr>
                <a:solidFill>
                  <a:schemeClr val="tx1"/>
                </a:solidFill>
                <a:latin typeface="Calibri" panose="020F0502020204030204" pitchFamily="34" charset="0"/>
              </a:defRPr>
            </a:lvl7pPr>
            <a:lvl8pPr marL="3303683" indent="-218818" defTabSz="440695" eaLnBrk="0" fontAlgn="base" hangingPunct="0">
              <a:spcBef>
                <a:spcPct val="0"/>
              </a:spcBef>
              <a:spcAft>
                <a:spcPct val="0"/>
              </a:spcAft>
              <a:defRPr>
                <a:solidFill>
                  <a:schemeClr val="tx1"/>
                </a:solidFill>
                <a:latin typeface="Calibri" panose="020F0502020204030204" pitchFamily="34" charset="0"/>
              </a:defRPr>
            </a:lvl8pPr>
            <a:lvl9pPr marL="3744378" indent="-218818" defTabSz="44069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extLst>
      <p:ext uri="{BB962C8B-B14F-4D97-AF65-F5344CB8AC3E}">
        <p14:creationId xmlns:p14="http://schemas.microsoft.com/office/powerpoint/2010/main" val="3048363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13F3A801-192D-4F2A-A821-2C6152D99B35}"/>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F6A15336-9344-4D68-AEAA-DF92A4358E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These are minimum attributes required by the Virginia Department of Motor Vehicles for driver license requirements.</a:t>
            </a:r>
          </a:p>
        </p:txBody>
      </p:sp>
      <p:sp>
        <p:nvSpPr>
          <p:cNvPr id="70660" name="Slide Number Placeholder 3">
            <a:extLst>
              <a:ext uri="{FF2B5EF4-FFF2-40B4-BE49-F238E27FC236}">
                <a16:creationId xmlns:a16="http://schemas.microsoft.com/office/drawing/2014/main" id="{8836FFE5-115F-401D-A778-F578B428F0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F0A162D-FCDF-40B2-BF26-7151D8C299D4}" type="slidenum">
              <a:rPr lang="en-US" altLang="en-US"/>
              <a:pPr>
                <a:spcBef>
                  <a:spcPct val="0"/>
                </a:spcBef>
              </a:pPr>
              <a:t>20</a:t>
            </a:fld>
            <a:endParaRPr lang="en-US" altLang="en-US"/>
          </a:p>
        </p:txBody>
      </p:sp>
      <p:sp>
        <p:nvSpPr>
          <p:cNvPr id="70661" name="Date Placeholder 1">
            <a:extLst>
              <a:ext uri="{FF2B5EF4-FFF2-40B4-BE49-F238E27FC236}">
                <a16:creationId xmlns:a16="http://schemas.microsoft.com/office/drawing/2014/main" id="{EBFDC9C4-4BE9-4F94-918C-C425652F98B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41C0B66B-87AF-4398-8266-B5416BF82F8D}"/>
              </a:ext>
            </a:extLst>
          </p:cNvPr>
          <p:cNvSpPr>
            <a:spLocks noGrp="1" noRot="1" noChangeAspect="1" noTextEdit="1"/>
          </p:cNvSpPr>
          <p:nvPr>
            <p:ph type="sldImg"/>
          </p:nvPr>
        </p:nvSpPr>
        <p:spPr>
          <a:ln/>
        </p:spPr>
      </p:sp>
      <p:sp>
        <p:nvSpPr>
          <p:cNvPr id="135171" name="Notes Placeholder 2">
            <a:extLst>
              <a:ext uri="{FF2B5EF4-FFF2-40B4-BE49-F238E27FC236}">
                <a16:creationId xmlns:a16="http://schemas.microsoft.com/office/drawing/2014/main" id="{C2167058-B976-402F-8392-7A130F26E9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5172" name="Slide Number Placeholder 3">
            <a:extLst>
              <a:ext uri="{FF2B5EF4-FFF2-40B4-BE49-F238E27FC236}">
                <a16:creationId xmlns:a16="http://schemas.microsoft.com/office/drawing/2014/main" id="{B60EE8BB-98E1-4BC8-A6DE-EEEFD605C2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BFA5FC-03CF-4364-B83E-C8B530E4D06F}" type="slidenum">
              <a:rPr lang="en-US" altLang="en-US"/>
              <a:pPr>
                <a:spcBef>
                  <a:spcPct val="0"/>
                </a:spcBef>
              </a:pPr>
              <a:t>200</a:t>
            </a:fld>
            <a:endParaRPr lang="en-US" altLang="en-US"/>
          </a:p>
        </p:txBody>
      </p:sp>
      <p:sp>
        <p:nvSpPr>
          <p:cNvPr id="135173" name="Date Placeholder 1">
            <a:extLst>
              <a:ext uri="{FF2B5EF4-FFF2-40B4-BE49-F238E27FC236}">
                <a16:creationId xmlns:a16="http://schemas.microsoft.com/office/drawing/2014/main" id="{75DCF0C4-98E2-47BE-8E29-BEE13CE989B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A47A0AF8-BB54-4B13-9C37-DE0ED2BF7919}"/>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58796092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7D70B3FE-7214-4284-AE48-C306502C2B1D}"/>
              </a:ext>
            </a:extLst>
          </p:cNvPr>
          <p:cNvSpPr>
            <a:spLocks noGrp="1" noRot="1" noChangeAspect="1" noTextEdit="1"/>
          </p:cNvSpPr>
          <p:nvPr>
            <p:ph type="sldImg"/>
          </p:nvPr>
        </p:nvSpPr>
        <p:spPr>
          <a:ln/>
        </p:spPr>
      </p:sp>
      <p:sp>
        <p:nvSpPr>
          <p:cNvPr id="137219" name="Notes Placeholder 2">
            <a:extLst>
              <a:ext uri="{FF2B5EF4-FFF2-40B4-BE49-F238E27FC236}">
                <a16:creationId xmlns:a16="http://schemas.microsoft.com/office/drawing/2014/main" id="{57D8A6D7-FAA9-40C2-9368-9121E2B5A39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Example of a single Engine Company response for an incident (vehicle fire) in the right-hand lane of a limited access highway.  You respond with one (1) engine.  How would you stage your equipment and cones for this scenario?  What are some safety factors to consider?</a:t>
            </a:r>
          </a:p>
          <a:p>
            <a:pPr eaLnBrk="1" hangingPunct="1"/>
            <a:endParaRPr lang="en-US" altLang="en-US" dirty="0"/>
          </a:p>
        </p:txBody>
      </p:sp>
      <p:sp>
        <p:nvSpPr>
          <p:cNvPr id="137220" name="Slide Number Placeholder 3">
            <a:extLst>
              <a:ext uri="{FF2B5EF4-FFF2-40B4-BE49-F238E27FC236}">
                <a16:creationId xmlns:a16="http://schemas.microsoft.com/office/drawing/2014/main" id="{5CE3D7C2-6B2B-4156-B81F-AB8A88C5B4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1AF7C45-E96E-42C0-AFB6-377614ADDC4F}" type="slidenum">
              <a:rPr lang="en-US" altLang="en-US"/>
              <a:pPr>
                <a:spcBef>
                  <a:spcPct val="0"/>
                </a:spcBef>
              </a:pPr>
              <a:t>201</a:t>
            </a:fld>
            <a:endParaRPr lang="en-US" altLang="en-US"/>
          </a:p>
        </p:txBody>
      </p:sp>
      <p:sp>
        <p:nvSpPr>
          <p:cNvPr id="137221" name="Date Placeholder 1">
            <a:extLst>
              <a:ext uri="{FF2B5EF4-FFF2-40B4-BE49-F238E27FC236}">
                <a16:creationId xmlns:a16="http://schemas.microsoft.com/office/drawing/2014/main" id="{2BC5D39C-0549-4AD5-9349-714A68A25FC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0EA7AC7A-630E-4D5E-BBC1-A283A6A5D54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92374303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D1A23316-22D2-4A8D-A139-BA51F877A350}"/>
              </a:ext>
            </a:extLst>
          </p:cNvPr>
          <p:cNvSpPr>
            <a:spLocks noGrp="1" noRot="1" noChangeAspect="1" noTextEdit="1"/>
          </p:cNvSpPr>
          <p:nvPr>
            <p:ph type="sldImg"/>
          </p:nvPr>
        </p:nvSpPr>
        <p:spPr>
          <a:ln/>
        </p:spPr>
      </p:sp>
      <p:sp>
        <p:nvSpPr>
          <p:cNvPr id="139267" name="Notes Placeholder 2">
            <a:extLst>
              <a:ext uri="{FF2B5EF4-FFF2-40B4-BE49-F238E27FC236}">
                <a16:creationId xmlns:a16="http://schemas.microsoft.com/office/drawing/2014/main" id="{7D0FD147-7739-4A6D-8563-4232E2FD0A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Example of a single Company response for an incident in the right-hand lane and shoulder of a limited access highway.  You respond with one (1) engine and an EMS ambulance to a two (2) vehicle crash.  How would you stage your equipment and cones for this scenario?  What are some safety factors to consider?</a:t>
            </a:r>
          </a:p>
          <a:p>
            <a:pPr eaLnBrk="1" hangingPunct="1"/>
            <a:endParaRPr lang="en-US" altLang="en-US" dirty="0"/>
          </a:p>
        </p:txBody>
      </p:sp>
      <p:sp>
        <p:nvSpPr>
          <p:cNvPr id="139268" name="Slide Number Placeholder 3">
            <a:extLst>
              <a:ext uri="{FF2B5EF4-FFF2-40B4-BE49-F238E27FC236}">
                <a16:creationId xmlns:a16="http://schemas.microsoft.com/office/drawing/2014/main" id="{67FC72A7-B8E6-4768-9864-5E960799BE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535C1F-7B9B-4F7A-89D1-A6F26FB80620}" type="slidenum">
              <a:rPr lang="en-US" altLang="en-US"/>
              <a:pPr>
                <a:spcBef>
                  <a:spcPct val="0"/>
                </a:spcBef>
              </a:pPr>
              <a:t>202</a:t>
            </a:fld>
            <a:endParaRPr lang="en-US" altLang="en-US"/>
          </a:p>
        </p:txBody>
      </p:sp>
      <p:sp>
        <p:nvSpPr>
          <p:cNvPr id="139269" name="Date Placeholder 1">
            <a:extLst>
              <a:ext uri="{FF2B5EF4-FFF2-40B4-BE49-F238E27FC236}">
                <a16:creationId xmlns:a16="http://schemas.microsoft.com/office/drawing/2014/main" id="{1635B897-2AB0-4AB1-8304-F4EFF956D08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90BEB4B3-0858-49CF-868F-B32985D989A7}"/>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56697343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3F04869F-BE0E-44FD-BF5F-0E4756D0AFB9}"/>
              </a:ext>
            </a:extLst>
          </p:cNvPr>
          <p:cNvSpPr>
            <a:spLocks noGrp="1" noRot="1" noChangeAspect="1" noTextEdit="1"/>
          </p:cNvSpPr>
          <p:nvPr>
            <p:ph type="sldImg"/>
          </p:nvPr>
        </p:nvSpPr>
        <p:spPr>
          <a:ln/>
        </p:spPr>
      </p:sp>
      <p:sp>
        <p:nvSpPr>
          <p:cNvPr id="141315" name="Notes Placeholder 2">
            <a:extLst>
              <a:ext uri="{FF2B5EF4-FFF2-40B4-BE49-F238E27FC236}">
                <a16:creationId xmlns:a16="http://schemas.microsoft.com/office/drawing/2014/main" id="{2FF5A0B5-6FA2-4744-9F4B-2C71916012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3"/>
            <a:r>
              <a:rPr lang="en-US" altLang="en-US" dirty="0">
                <a:latin typeface="+mn-lt"/>
              </a:rPr>
              <a:t>Example of a multiple Company response for an incident in two (2) lanes of a limited access highway.</a:t>
            </a:r>
          </a:p>
          <a:p>
            <a:r>
              <a:rPr lang="en-US" altLang="en-US" dirty="0">
                <a:latin typeface="+mn-lt"/>
              </a:rPr>
              <a:t>You respond with two (2) engines and an EMS ambulance to a two (2) vehicle crash.  How would you set up your equipment and cones for this scenario?  They have blocked in a V pattern with the EMS </a:t>
            </a:r>
            <a:r>
              <a:rPr lang="en-US" altLang="en-US" dirty="0" err="1">
                <a:latin typeface="+mn-lt"/>
              </a:rPr>
              <a:t>ambualance</a:t>
            </a:r>
            <a:r>
              <a:rPr lang="en-US" altLang="en-US" dirty="0">
                <a:latin typeface="+mn-lt"/>
              </a:rPr>
              <a:t> in front.  What are some safety factors to consider?</a:t>
            </a:r>
          </a:p>
          <a:p>
            <a:pPr eaLnBrk="1" hangingPunct="1"/>
            <a:endParaRPr lang="en-US" altLang="en-US" dirty="0"/>
          </a:p>
        </p:txBody>
      </p:sp>
      <p:sp>
        <p:nvSpPr>
          <p:cNvPr id="141316" name="Slide Number Placeholder 3">
            <a:extLst>
              <a:ext uri="{FF2B5EF4-FFF2-40B4-BE49-F238E27FC236}">
                <a16:creationId xmlns:a16="http://schemas.microsoft.com/office/drawing/2014/main" id="{1275B774-FE54-45DE-8395-F287FBAE8F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39D1F67-4FC2-46AB-BFE8-7AAD2DDD0FF4}" type="slidenum">
              <a:rPr lang="en-US" altLang="en-US"/>
              <a:pPr>
                <a:spcBef>
                  <a:spcPct val="0"/>
                </a:spcBef>
              </a:pPr>
              <a:t>203</a:t>
            </a:fld>
            <a:endParaRPr lang="en-US" altLang="en-US"/>
          </a:p>
        </p:txBody>
      </p:sp>
      <p:sp>
        <p:nvSpPr>
          <p:cNvPr id="141317" name="Date Placeholder 1">
            <a:extLst>
              <a:ext uri="{FF2B5EF4-FFF2-40B4-BE49-F238E27FC236}">
                <a16:creationId xmlns:a16="http://schemas.microsoft.com/office/drawing/2014/main" id="{04A69F70-D9E5-4604-8261-676AE0078A4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171FA290-C856-4709-A161-7DDE5C16BAFB}"/>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54266705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078156A8-7D36-481A-9820-70B3DB0A7454}"/>
              </a:ext>
            </a:extLst>
          </p:cNvPr>
          <p:cNvSpPr>
            <a:spLocks noGrp="1" noRot="1" noChangeAspect="1" noTextEdit="1"/>
          </p:cNvSpPr>
          <p:nvPr>
            <p:ph type="sldImg"/>
          </p:nvPr>
        </p:nvSpPr>
        <p:spPr>
          <a:ln/>
        </p:spPr>
      </p:sp>
      <p:sp>
        <p:nvSpPr>
          <p:cNvPr id="143363" name="Notes Placeholder 2">
            <a:extLst>
              <a:ext uri="{FF2B5EF4-FFF2-40B4-BE49-F238E27FC236}">
                <a16:creationId xmlns:a16="http://schemas.microsoft.com/office/drawing/2014/main" id="{6D6580B1-2CF7-42B6-AA91-AE79C165BC4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Example of a multiple Company response for an incident in the median of a limited access highway.  You respond with two (2) engines and one (1) EMS ambulance to a two (2) vehicle crash.  How would you set up your equipment and cones for this scenario?  They have a lane to block in each direction.  What are some safety factors to consider?</a:t>
            </a:r>
          </a:p>
          <a:p>
            <a:pPr eaLnBrk="1" hangingPunct="1"/>
            <a:endParaRPr lang="en-US" altLang="en-US" dirty="0"/>
          </a:p>
        </p:txBody>
      </p:sp>
      <p:sp>
        <p:nvSpPr>
          <p:cNvPr id="143364" name="Slide Number Placeholder 3">
            <a:extLst>
              <a:ext uri="{FF2B5EF4-FFF2-40B4-BE49-F238E27FC236}">
                <a16:creationId xmlns:a16="http://schemas.microsoft.com/office/drawing/2014/main" id="{17768769-9410-4535-80FF-6DD99F40AF6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08E3A5E-7DD6-44B0-B9F0-348B338143E0}" type="slidenum">
              <a:rPr lang="en-US" altLang="en-US"/>
              <a:pPr>
                <a:spcBef>
                  <a:spcPct val="0"/>
                </a:spcBef>
              </a:pPr>
              <a:t>204</a:t>
            </a:fld>
            <a:endParaRPr lang="en-US" altLang="en-US"/>
          </a:p>
        </p:txBody>
      </p:sp>
      <p:sp>
        <p:nvSpPr>
          <p:cNvPr id="143365" name="Date Placeholder 1">
            <a:extLst>
              <a:ext uri="{FF2B5EF4-FFF2-40B4-BE49-F238E27FC236}">
                <a16:creationId xmlns:a16="http://schemas.microsoft.com/office/drawing/2014/main" id="{BA24FF37-380F-4205-8CB1-5E712B05B89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01DAF995-10B4-456B-AA83-5A4584CBE1C8}"/>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415094189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839C5F59-EF29-46FF-BB5B-C62A290C75C4}"/>
              </a:ext>
            </a:extLst>
          </p:cNvPr>
          <p:cNvSpPr>
            <a:spLocks noGrp="1" noRot="1" noChangeAspect="1" noTextEdit="1"/>
          </p:cNvSpPr>
          <p:nvPr>
            <p:ph type="sldImg"/>
          </p:nvPr>
        </p:nvSpPr>
        <p:spPr>
          <a:ln/>
        </p:spPr>
      </p:sp>
      <p:sp>
        <p:nvSpPr>
          <p:cNvPr id="145411" name="Notes Placeholder 2">
            <a:extLst>
              <a:ext uri="{FF2B5EF4-FFF2-40B4-BE49-F238E27FC236}">
                <a16:creationId xmlns:a16="http://schemas.microsoft.com/office/drawing/2014/main" id="{0874BEDE-B21A-40FB-A4A2-0580D445C4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Example of a multiple Company response for an incident in a multiple lane intersection.  You respond with two (2) engines and two (2) EMS ambulances to a two (2) vehicle crash.  How would you set up your equipment and cones for this scenario?  They have blocked with engines and cones.  What are some safety factors to consider?</a:t>
            </a:r>
          </a:p>
          <a:p>
            <a:pPr eaLnBrk="1" hangingPunct="1"/>
            <a:endParaRPr lang="en-US" altLang="en-US" dirty="0"/>
          </a:p>
        </p:txBody>
      </p:sp>
      <p:sp>
        <p:nvSpPr>
          <p:cNvPr id="145412" name="Slide Number Placeholder 3">
            <a:extLst>
              <a:ext uri="{FF2B5EF4-FFF2-40B4-BE49-F238E27FC236}">
                <a16:creationId xmlns:a16="http://schemas.microsoft.com/office/drawing/2014/main" id="{F1FB449D-8864-4B16-859F-B80FFA5914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A34E9F-D0CB-4792-A595-02F7F7B69A3E}" type="slidenum">
              <a:rPr lang="en-US" altLang="en-US"/>
              <a:pPr>
                <a:spcBef>
                  <a:spcPct val="0"/>
                </a:spcBef>
              </a:pPr>
              <a:t>205</a:t>
            </a:fld>
            <a:endParaRPr lang="en-US" altLang="en-US"/>
          </a:p>
        </p:txBody>
      </p:sp>
      <p:sp>
        <p:nvSpPr>
          <p:cNvPr id="145413" name="Date Placeholder 1">
            <a:extLst>
              <a:ext uri="{FF2B5EF4-FFF2-40B4-BE49-F238E27FC236}">
                <a16:creationId xmlns:a16="http://schemas.microsoft.com/office/drawing/2014/main" id="{95A117FC-A09D-4BCD-902F-4FB68002157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7C0FAFE7-D426-4D3A-BFA3-4A52FB4C7D00}"/>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22700976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F93AC546-120E-4A28-B953-6A8AED0AA971}"/>
              </a:ext>
            </a:extLst>
          </p:cNvPr>
          <p:cNvSpPr>
            <a:spLocks noGrp="1" noRot="1" noChangeAspect="1" noTextEdit="1"/>
          </p:cNvSpPr>
          <p:nvPr>
            <p:ph type="sldImg"/>
          </p:nvPr>
        </p:nvSpPr>
        <p:spPr>
          <a:ln/>
        </p:spPr>
      </p:sp>
      <p:sp>
        <p:nvSpPr>
          <p:cNvPr id="147459" name="Notes Placeholder 2">
            <a:extLst>
              <a:ext uri="{FF2B5EF4-FFF2-40B4-BE49-F238E27FC236}">
                <a16:creationId xmlns:a16="http://schemas.microsoft.com/office/drawing/2014/main" id="{AFEA2A08-9932-41A4-A481-2879A776C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Example of a Company response to an incident in a residential neighborhood with emergency apparatus backed into the driveway.  You respond with one (1) engine and one (1) EMS ambulance.  How would you set your equipment and cones for this scenario?  What are some safety factors to consider?</a:t>
            </a:r>
          </a:p>
          <a:p>
            <a:pPr eaLnBrk="1" hangingPunct="1"/>
            <a:endParaRPr lang="en-US" altLang="en-US" dirty="0"/>
          </a:p>
        </p:txBody>
      </p:sp>
      <p:sp>
        <p:nvSpPr>
          <p:cNvPr id="147460" name="Slide Number Placeholder 3">
            <a:extLst>
              <a:ext uri="{FF2B5EF4-FFF2-40B4-BE49-F238E27FC236}">
                <a16:creationId xmlns:a16="http://schemas.microsoft.com/office/drawing/2014/main" id="{E1A3C6DA-245E-49A6-A168-12349D3EB3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E1A7C0-94F7-4584-9BD7-0DEE22B6E9C9}" type="slidenum">
              <a:rPr lang="en-US" altLang="en-US"/>
              <a:pPr>
                <a:spcBef>
                  <a:spcPct val="0"/>
                </a:spcBef>
              </a:pPr>
              <a:t>206</a:t>
            </a:fld>
            <a:endParaRPr lang="en-US" altLang="en-US"/>
          </a:p>
        </p:txBody>
      </p:sp>
      <p:sp>
        <p:nvSpPr>
          <p:cNvPr id="147461" name="Date Placeholder 1">
            <a:extLst>
              <a:ext uri="{FF2B5EF4-FFF2-40B4-BE49-F238E27FC236}">
                <a16:creationId xmlns:a16="http://schemas.microsoft.com/office/drawing/2014/main" id="{21336139-7217-4D7D-9F42-CBEC66BD842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8817A808-3A08-4BF7-AFDB-2743D39DF36C}"/>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19665312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DB90B263-36BF-4556-9BFA-C1614C7988DE}"/>
              </a:ext>
            </a:extLst>
          </p:cNvPr>
          <p:cNvSpPr>
            <a:spLocks noGrp="1" noRot="1" noChangeAspect="1" noTextEdit="1"/>
          </p:cNvSpPr>
          <p:nvPr>
            <p:ph type="sldImg"/>
          </p:nvPr>
        </p:nvSpPr>
        <p:spPr>
          <a:ln/>
        </p:spPr>
      </p:sp>
      <p:sp>
        <p:nvSpPr>
          <p:cNvPr id="149507" name="Notes Placeholder 2">
            <a:extLst>
              <a:ext uri="{FF2B5EF4-FFF2-40B4-BE49-F238E27FC236}">
                <a16:creationId xmlns:a16="http://schemas.microsoft.com/office/drawing/2014/main" id="{209E5379-4C78-4D2E-B423-B633D022405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Example of a Company response to an incident in a residential neighborhood.  You respond with one (1) engine and one (1) EMS ambulance.  The property owner has their car in the driveway; EMS ambulance is on the street with the engine company.  How would you set up your equipment and cones for this scenario?  What are some safety factors to consider?</a:t>
            </a:r>
          </a:p>
          <a:p>
            <a:pPr eaLnBrk="1" hangingPunct="1"/>
            <a:endParaRPr lang="en-US" altLang="en-US" dirty="0"/>
          </a:p>
        </p:txBody>
      </p:sp>
      <p:sp>
        <p:nvSpPr>
          <p:cNvPr id="149508" name="Slide Number Placeholder 3">
            <a:extLst>
              <a:ext uri="{FF2B5EF4-FFF2-40B4-BE49-F238E27FC236}">
                <a16:creationId xmlns:a16="http://schemas.microsoft.com/office/drawing/2014/main" id="{7B40FCAF-7467-44E6-9961-F8C2FBC9D3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AA8B098-F890-40EB-BA82-E0DF33A24559}" type="slidenum">
              <a:rPr lang="en-US" altLang="en-US"/>
              <a:pPr>
                <a:spcBef>
                  <a:spcPct val="0"/>
                </a:spcBef>
              </a:pPr>
              <a:t>207</a:t>
            </a:fld>
            <a:endParaRPr lang="en-US" altLang="en-US"/>
          </a:p>
        </p:txBody>
      </p:sp>
      <p:sp>
        <p:nvSpPr>
          <p:cNvPr id="149509" name="Date Placeholder 1">
            <a:extLst>
              <a:ext uri="{FF2B5EF4-FFF2-40B4-BE49-F238E27FC236}">
                <a16:creationId xmlns:a16="http://schemas.microsoft.com/office/drawing/2014/main" id="{CB13CE2A-A734-4AC6-94B3-408493A4AA0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A9D4D40C-7CB8-4D41-82FE-179CABF70E1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52034336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42203214-B859-44ED-889A-C5C1738480E8}"/>
              </a:ext>
            </a:extLst>
          </p:cNvPr>
          <p:cNvSpPr>
            <a:spLocks noGrp="1" noRot="1" noChangeAspect="1" noTextEdit="1"/>
          </p:cNvSpPr>
          <p:nvPr>
            <p:ph type="sldImg"/>
          </p:nvPr>
        </p:nvSpPr>
        <p:spPr>
          <a:ln/>
        </p:spPr>
      </p:sp>
      <p:sp>
        <p:nvSpPr>
          <p:cNvPr id="151555" name="Notes Placeholder 2">
            <a:extLst>
              <a:ext uri="{FF2B5EF4-FFF2-40B4-BE49-F238E27FC236}">
                <a16:creationId xmlns:a16="http://schemas.microsoft.com/office/drawing/2014/main" id="{7279C5DE-D376-49F6-95B6-7CC1D7BC62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51556" name="Slide Number Placeholder 3">
            <a:extLst>
              <a:ext uri="{FF2B5EF4-FFF2-40B4-BE49-F238E27FC236}">
                <a16:creationId xmlns:a16="http://schemas.microsoft.com/office/drawing/2014/main" id="{8F74F52C-8EB9-47E5-9E28-1B83050F76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E54A807-CA7C-4A4B-A9FA-4742A380303C}" type="slidenum">
              <a:rPr lang="en-US" altLang="en-US"/>
              <a:pPr>
                <a:spcBef>
                  <a:spcPct val="0"/>
                </a:spcBef>
              </a:pPr>
              <a:t>208</a:t>
            </a:fld>
            <a:endParaRPr lang="en-US" altLang="en-US"/>
          </a:p>
        </p:txBody>
      </p:sp>
      <p:sp>
        <p:nvSpPr>
          <p:cNvPr id="151557" name="Date Placeholder 1">
            <a:extLst>
              <a:ext uri="{FF2B5EF4-FFF2-40B4-BE49-F238E27FC236}">
                <a16:creationId xmlns:a16="http://schemas.microsoft.com/office/drawing/2014/main" id="{93A5345D-2395-4F12-A2EB-EC33C740E82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66C8D1E8-3A28-41C7-9242-D002914ACFFA}"/>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16894153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59156211-FCC8-4520-8634-3645ECCF6BD4}"/>
              </a:ext>
            </a:extLst>
          </p:cNvPr>
          <p:cNvSpPr>
            <a:spLocks noGrp="1" noRot="1" noChangeAspect="1" noTextEdit="1"/>
          </p:cNvSpPr>
          <p:nvPr>
            <p:ph type="sldImg"/>
          </p:nvPr>
        </p:nvSpPr>
        <p:spPr>
          <a:ln/>
        </p:spPr>
      </p:sp>
      <p:sp>
        <p:nvSpPr>
          <p:cNvPr id="153603" name="Notes Placeholder 2">
            <a:extLst>
              <a:ext uri="{FF2B5EF4-FFF2-40B4-BE49-F238E27FC236}">
                <a16:creationId xmlns:a16="http://schemas.microsoft.com/office/drawing/2014/main" id="{EC7ED7DA-93BB-436D-9740-D9F6CAFA7A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
        <p:nvSpPr>
          <p:cNvPr id="153604" name="Slide Number Placeholder 3">
            <a:extLst>
              <a:ext uri="{FF2B5EF4-FFF2-40B4-BE49-F238E27FC236}">
                <a16:creationId xmlns:a16="http://schemas.microsoft.com/office/drawing/2014/main" id="{D4950092-9FFE-4BF2-A408-CB3F6005144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2D1189-35A0-4EA1-A95C-543F83D02CE2}" type="slidenum">
              <a:rPr lang="en-US" altLang="en-US"/>
              <a:pPr>
                <a:spcBef>
                  <a:spcPct val="0"/>
                </a:spcBef>
              </a:pPr>
              <a:t>209</a:t>
            </a:fld>
            <a:endParaRPr lang="en-US" altLang="en-US"/>
          </a:p>
        </p:txBody>
      </p:sp>
      <p:sp>
        <p:nvSpPr>
          <p:cNvPr id="153605" name="Date Placeholder 1">
            <a:extLst>
              <a:ext uri="{FF2B5EF4-FFF2-40B4-BE49-F238E27FC236}">
                <a16:creationId xmlns:a16="http://schemas.microsoft.com/office/drawing/2014/main" id="{53D00397-AA48-4377-A61A-FF0AC47D0D7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2E3BB7B7-BA54-4EEF-9B61-F0FF3F32E775}"/>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739171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A7D58F34-5DC8-47CC-B2CF-7585DAE83DDA}"/>
              </a:ext>
            </a:extLst>
          </p:cNvPr>
          <p:cNvSpPr>
            <a:spLocks noGrp="1" noRot="1" noChangeAspect="1" noTextEdit="1"/>
          </p:cNvSpPr>
          <p:nvPr>
            <p:ph type="sldImg"/>
          </p:nvPr>
        </p:nvSpPr>
        <p:spPr>
          <a:ln/>
        </p:spPr>
      </p:sp>
      <p:sp>
        <p:nvSpPr>
          <p:cNvPr id="72707" name="Notes Placeholder 2">
            <a:extLst>
              <a:ext uri="{FF2B5EF4-FFF2-40B4-BE49-F238E27FC236}">
                <a16:creationId xmlns:a16="http://schemas.microsoft.com/office/drawing/2014/main" id="{B0AE88E5-1A50-4867-BD67-D15EF9DFD2B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Again, remind the students that the agencies designate drivers and have requirements beyond completion of this basic EVOC Course.</a:t>
            </a:r>
          </a:p>
        </p:txBody>
      </p:sp>
      <p:sp>
        <p:nvSpPr>
          <p:cNvPr id="72708" name="Slide Number Placeholder 3">
            <a:extLst>
              <a:ext uri="{FF2B5EF4-FFF2-40B4-BE49-F238E27FC236}">
                <a16:creationId xmlns:a16="http://schemas.microsoft.com/office/drawing/2014/main" id="{7EFF051E-23DD-49C4-B1E1-3D45F19B2B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BE2AFC-4CB9-4F33-BF32-B219029427F0}" type="slidenum">
              <a:rPr lang="en-US" altLang="en-US"/>
              <a:pPr>
                <a:spcBef>
                  <a:spcPct val="0"/>
                </a:spcBef>
              </a:pPr>
              <a:t>21</a:t>
            </a:fld>
            <a:endParaRPr lang="en-US" altLang="en-US"/>
          </a:p>
        </p:txBody>
      </p:sp>
      <p:sp>
        <p:nvSpPr>
          <p:cNvPr id="72709" name="Date Placeholder 1">
            <a:extLst>
              <a:ext uri="{FF2B5EF4-FFF2-40B4-BE49-F238E27FC236}">
                <a16:creationId xmlns:a16="http://schemas.microsoft.com/office/drawing/2014/main" id="{9D77EF5A-EC29-434D-9386-BCF464A9C74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4FC8256D-FF65-488A-AEB1-69CED1F88B89}"/>
              </a:ext>
            </a:extLst>
          </p:cNvPr>
          <p:cNvSpPr>
            <a:spLocks noGrp="1" noRot="1" noChangeAspect="1" noTextEdit="1"/>
          </p:cNvSpPr>
          <p:nvPr>
            <p:ph type="sldImg"/>
          </p:nvPr>
        </p:nvSpPr>
        <p:spPr>
          <a:ln/>
        </p:spPr>
      </p:sp>
      <p:sp>
        <p:nvSpPr>
          <p:cNvPr id="155651" name="Notes Placeholder 2">
            <a:extLst>
              <a:ext uri="{FF2B5EF4-FFF2-40B4-BE49-F238E27FC236}">
                <a16:creationId xmlns:a16="http://schemas.microsoft.com/office/drawing/2014/main" id="{FB737925-3299-4E8E-93C3-7DAA91E10E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kern="1200" dirty="0">
                <a:solidFill>
                  <a:schemeClr val="tx1"/>
                </a:solidFill>
                <a:latin typeface="+mn-lt"/>
                <a:ea typeface="+mn-ea"/>
                <a:cs typeface="+mn-cs"/>
              </a:rPr>
              <a:t>We have completed Session 3 – any questions?</a:t>
            </a:r>
          </a:p>
        </p:txBody>
      </p:sp>
      <p:sp>
        <p:nvSpPr>
          <p:cNvPr id="155652" name="Slide Number Placeholder 3">
            <a:extLst>
              <a:ext uri="{FF2B5EF4-FFF2-40B4-BE49-F238E27FC236}">
                <a16:creationId xmlns:a16="http://schemas.microsoft.com/office/drawing/2014/main" id="{9123F4E9-3F5A-46EA-9A29-98C2B7072C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99CCE26-B459-4322-A498-F90E03ADF319}" type="slidenum">
              <a:rPr lang="en-US" altLang="en-US"/>
              <a:pPr>
                <a:spcBef>
                  <a:spcPct val="0"/>
                </a:spcBef>
              </a:pPr>
              <a:t>210</a:t>
            </a:fld>
            <a:endParaRPr lang="en-US" altLang="en-US"/>
          </a:p>
        </p:txBody>
      </p:sp>
      <p:sp>
        <p:nvSpPr>
          <p:cNvPr id="155653" name="Date Placeholder 1">
            <a:extLst>
              <a:ext uri="{FF2B5EF4-FFF2-40B4-BE49-F238E27FC236}">
                <a16:creationId xmlns:a16="http://schemas.microsoft.com/office/drawing/2014/main" id="{B819507B-94E7-45FC-910E-5F800625044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12FEEBA6-2713-4021-A252-36AD79D4C05D}"/>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30482865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7C4A1-F1E9-804C-5C1A-E4933D090945}"/>
            </a:ext>
          </a:extLst>
        </p:cNvPr>
        <p:cNvGrpSpPr/>
        <p:nvPr/>
      </p:nvGrpSpPr>
      <p:grpSpPr>
        <a:xfrm>
          <a:off x="0" y="0"/>
          <a:ext cx="0" cy="0"/>
          <a:chOff x="0" y="0"/>
          <a:chExt cx="0" cy="0"/>
        </a:xfrm>
      </p:grpSpPr>
      <p:sp>
        <p:nvSpPr>
          <p:cNvPr id="18434" name="Rectangle 7">
            <a:extLst>
              <a:ext uri="{FF2B5EF4-FFF2-40B4-BE49-F238E27FC236}">
                <a16:creationId xmlns:a16="http://schemas.microsoft.com/office/drawing/2014/main" id="{B73ABB15-6A2C-BBD3-2348-D5E0321774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B508BE-A4D3-4F05-80C7-946471A4FC74}" type="slidenum">
              <a:rPr lang="en-US" altLang="en-US"/>
              <a:pPr>
                <a:spcBef>
                  <a:spcPct val="0"/>
                </a:spcBef>
              </a:pPr>
              <a:t>211</a:t>
            </a:fld>
            <a:endParaRPr lang="en-US" altLang="en-US"/>
          </a:p>
        </p:txBody>
      </p:sp>
      <p:sp>
        <p:nvSpPr>
          <p:cNvPr id="18435" name="Rectangle 2">
            <a:extLst>
              <a:ext uri="{FF2B5EF4-FFF2-40B4-BE49-F238E27FC236}">
                <a16:creationId xmlns:a16="http://schemas.microsoft.com/office/drawing/2014/main" id="{B16B2920-3203-9EA7-38A5-0C0BA13364DD}"/>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6616AE76-049B-C3B0-E806-D88FFA415B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kern="1200" dirty="0">
                <a:solidFill>
                  <a:schemeClr val="tx1"/>
                </a:solidFill>
                <a:latin typeface="+mn-lt"/>
                <a:ea typeface="+mn-ea"/>
                <a:cs typeface="+mn-cs"/>
              </a:rPr>
              <a:t>New Logo – Added Updated Date 11/01/2025.</a:t>
            </a:r>
          </a:p>
        </p:txBody>
      </p:sp>
      <p:sp>
        <p:nvSpPr>
          <p:cNvPr id="18437" name="Date Placeholder 1">
            <a:extLst>
              <a:ext uri="{FF2B5EF4-FFF2-40B4-BE49-F238E27FC236}">
                <a16:creationId xmlns:a16="http://schemas.microsoft.com/office/drawing/2014/main" id="{C4BB06AE-4126-076E-06B3-DB1974AAA6B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1508C846-CF79-C273-E064-3F1A0B37854D}"/>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237298289"/>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36666EC1-3968-4FBC-B8D8-38529D59FF19}"/>
              </a:ext>
            </a:extLst>
          </p:cNvPr>
          <p:cNvSpPr>
            <a:spLocks noGrp="1" noRot="1" noChangeAspect="1" noTextEdit="1"/>
          </p:cNvSpPr>
          <p:nvPr>
            <p:ph type="sldImg"/>
          </p:nvPr>
        </p:nvSpPr>
        <p:spPr>
          <a:ln/>
        </p:spPr>
      </p:sp>
      <p:sp>
        <p:nvSpPr>
          <p:cNvPr id="18435" name="Notes Placeholder 2">
            <a:extLst>
              <a:ext uri="{FF2B5EF4-FFF2-40B4-BE49-F238E27FC236}">
                <a16:creationId xmlns:a16="http://schemas.microsoft.com/office/drawing/2014/main" id="{20A23CFE-FDA0-4DA4-841B-D3443A64F25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8266">
              <a:defRPr/>
            </a:pPr>
            <a:r>
              <a:rPr lang="en-US" altLang="en-US" dirty="0">
                <a:latin typeface="+mn-lt"/>
              </a:rPr>
              <a:t>Session 4 – Cone Course Rules of Engagement / Safety Briefing.</a:t>
            </a:r>
          </a:p>
        </p:txBody>
      </p:sp>
      <p:sp>
        <p:nvSpPr>
          <p:cNvPr id="18436" name="Slide Number Placeholder 3">
            <a:extLst>
              <a:ext uri="{FF2B5EF4-FFF2-40B4-BE49-F238E27FC236}">
                <a16:creationId xmlns:a16="http://schemas.microsoft.com/office/drawing/2014/main" id="{0DA9C78A-0C4B-4A71-92BD-5B96BFA10A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532" indent="-296358">
              <a:spcBef>
                <a:spcPct val="30000"/>
              </a:spcBef>
              <a:defRPr sz="1200">
                <a:solidFill>
                  <a:schemeClr val="tx1"/>
                </a:solidFill>
                <a:latin typeface="Times New Roman" panose="02020603050405020304" pitchFamily="18" charset="0"/>
              </a:defRPr>
            </a:lvl2pPr>
            <a:lvl3pPr marL="1185435" indent="-237088">
              <a:spcBef>
                <a:spcPct val="30000"/>
              </a:spcBef>
              <a:defRPr sz="1200">
                <a:solidFill>
                  <a:schemeClr val="tx1"/>
                </a:solidFill>
                <a:latin typeface="Times New Roman" panose="02020603050405020304" pitchFamily="18" charset="0"/>
              </a:defRPr>
            </a:lvl3pPr>
            <a:lvl4pPr marL="1659608" indent="-237088">
              <a:spcBef>
                <a:spcPct val="30000"/>
              </a:spcBef>
              <a:defRPr sz="1200">
                <a:solidFill>
                  <a:schemeClr val="tx1"/>
                </a:solidFill>
                <a:latin typeface="Times New Roman" panose="02020603050405020304" pitchFamily="18" charset="0"/>
              </a:defRPr>
            </a:lvl4pPr>
            <a:lvl5pPr marL="2133782" indent="-237088">
              <a:spcBef>
                <a:spcPct val="30000"/>
              </a:spcBef>
              <a:defRPr sz="1200">
                <a:solidFill>
                  <a:schemeClr val="tx1"/>
                </a:solidFill>
                <a:latin typeface="Times New Roman" panose="02020603050405020304" pitchFamily="18" charset="0"/>
              </a:defRPr>
            </a:lvl5pPr>
            <a:lvl6pPr marL="2607956" indent="-237088" eaLnBrk="0" fontAlgn="base" hangingPunct="0">
              <a:spcBef>
                <a:spcPct val="30000"/>
              </a:spcBef>
              <a:spcAft>
                <a:spcPct val="0"/>
              </a:spcAft>
              <a:defRPr sz="1200">
                <a:solidFill>
                  <a:schemeClr val="tx1"/>
                </a:solidFill>
                <a:latin typeface="Times New Roman" panose="02020603050405020304" pitchFamily="18" charset="0"/>
              </a:defRPr>
            </a:lvl6pPr>
            <a:lvl7pPr marL="3082129" indent="-237088" eaLnBrk="0" fontAlgn="base" hangingPunct="0">
              <a:spcBef>
                <a:spcPct val="30000"/>
              </a:spcBef>
              <a:spcAft>
                <a:spcPct val="0"/>
              </a:spcAft>
              <a:defRPr sz="1200">
                <a:solidFill>
                  <a:schemeClr val="tx1"/>
                </a:solidFill>
                <a:latin typeface="Times New Roman" panose="02020603050405020304" pitchFamily="18" charset="0"/>
              </a:defRPr>
            </a:lvl7pPr>
            <a:lvl8pPr marL="3556304" indent="-237088" eaLnBrk="0" fontAlgn="base" hangingPunct="0">
              <a:spcBef>
                <a:spcPct val="30000"/>
              </a:spcBef>
              <a:spcAft>
                <a:spcPct val="0"/>
              </a:spcAft>
              <a:defRPr sz="1200">
                <a:solidFill>
                  <a:schemeClr val="tx1"/>
                </a:solidFill>
                <a:latin typeface="Times New Roman" panose="02020603050405020304" pitchFamily="18" charset="0"/>
              </a:defRPr>
            </a:lvl8pPr>
            <a:lvl9pPr marL="4030477" indent="-237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D816634-5E05-4CCF-B811-A8CA99F95D50}" type="slidenum">
              <a:rPr lang="en-US" altLang="en-US"/>
              <a:pPr>
                <a:spcBef>
                  <a:spcPct val="0"/>
                </a:spcBef>
              </a:pPr>
              <a:t>212</a:t>
            </a:fld>
            <a:endParaRPr lang="en-US" altLang="en-US"/>
          </a:p>
        </p:txBody>
      </p:sp>
      <p:sp>
        <p:nvSpPr>
          <p:cNvPr id="18437" name="Date Placeholder 1">
            <a:extLst>
              <a:ext uri="{FF2B5EF4-FFF2-40B4-BE49-F238E27FC236}">
                <a16:creationId xmlns:a16="http://schemas.microsoft.com/office/drawing/2014/main" id="{65EE97F7-9F45-41BD-A732-00DF11B2044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532" indent="-296358">
              <a:defRPr>
                <a:solidFill>
                  <a:schemeClr val="tx1"/>
                </a:solidFill>
                <a:latin typeface="Calibri" panose="020F0502020204030204" pitchFamily="34" charset="0"/>
              </a:defRPr>
            </a:lvl2pPr>
            <a:lvl3pPr marL="1185435" indent="-237088">
              <a:defRPr>
                <a:solidFill>
                  <a:schemeClr val="tx1"/>
                </a:solidFill>
                <a:latin typeface="Calibri" panose="020F0502020204030204" pitchFamily="34" charset="0"/>
              </a:defRPr>
            </a:lvl3pPr>
            <a:lvl4pPr marL="1659608" indent="-237088">
              <a:defRPr>
                <a:solidFill>
                  <a:schemeClr val="tx1"/>
                </a:solidFill>
                <a:latin typeface="Calibri" panose="020F0502020204030204" pitchFamily="34" charset="0"/>
              </a:defRPr>
            </a:lvl4pPr>
            <a:lvl5pPr marL="2133782" indent="-237088">
              <a:defRPr>
                <a:solidFill>
                  <a:schemeClr val="tx1"/>
                </a:solidFill>
                <a:latin typeface="Calibri" panose="020F0502020204030204" pitchFamily="34" charset="0"/>
              </a:defRPr>
            </a:lvl5pPr>
            <a:lvl6pPr marL="2607956" indent="-237088" eaLnBrk="0" fontAlgn="base" hangingPunct="0">
              <a:spcBef>
                <a:spcPct val="0"/>
              </a:spcBef>
              <a:spcAft>
                <a:spcPct val="0"/>
              </a:spcAft>
              <a:defRPr>
                <a:solidFill>
                  <a:schemeClr val="tx1"/>
                </a:solidFill>
                <a:latin typeface="Calibri" panose="020F0502020204030204" pitchFamily="34" charset="0"/>
              </a:defRPr>
            </a:lvl6pPr>
            <a:lvl7pPr marL="3082129" indent="-237088" eaLnBrk="0" fontAlgn="base" hangingPunct="0">
              <a:spcBef>
                <a:spcPct val="0"/>
              </a:spcBef>
              <a:spcAft>
                <a:spcPct val="0"/>
              </a:spcAft>
              <a:defRPr>
                <a:solidFill>
                  <a:schemeClr val="tx1"/>
                </a:solidFill>
                <a:latin typeface="Calibri" panose="020F0502020204030204" pitchFamily="34" charset="0"/>
              </a:defRPr>
            </a:lvl7pPr>
            <a:lvl8pPr marL="3556304" indent="-237088" eaLnBrk="0" fontAlgn="base" hangingPunct="0">
              <a:spcBef>
                <a:spcPct val="0"/>
              </a:spcBef>
              <a:spcAft>
                <a:spcPct val="0"/>
              </a:spcAft>
              <a:defRPr>
                <a:solidFill>
                  <a:schemeClr val="tx1"/>
                </a:solidFill>
                <a:latin typeface="Calibri" panose="020F0502020204030204" pitchFamily="34" charset="0"/>
              </a:defRPr>
            </a:lvl8pPr>
            <a:lvl9pPr marL="4030477" indent="-2370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7BED69BC-73E5-4266-B5A6-0B870713194F}"/>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30562563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Discuss the specific controls and characteristics of the vehicle with each student before they drive.</a:t>
            </a:r>
          </a:p>
        </p:txBody>
      </p:sp>
      <p:sp>
        <p:nvSpPr>
          <p:cNvPr id="4" name="Date Placeholder 3"/>
          <p:cNvSpPr>
            <a:spLocks noGrp="1"/>
          </p:cNvSpPr>
          <p:nvPr>
            <p:ph type="dt" idx="1"/>
          </p:nvPr>
        </p:nvSpPr>
        <p:spPr/>
        <p:txBody>
          <a:bodyPr/>
          <a:lstStyle/>
          <a:p>
            <a:pPr>
              <a:defRPr/>
            </a:pPr>
            <a:r>
              <a:rPr lang="en-US"/>
              <a:t>11-01-2025</a:t>
            </a:r>
          </a:p>
        </p:txBody>
      </p:sp>
      <p:sp>
        <p:nvSpPr>
          <p:cNvPr id="5" name="Slide Number Placeholder 4"/>
          <p:cNvSpPr>
            <a:spLocks noGrp="1"/>
          </p:cNvSpPr>
          <p:nvPr>
            <p:ph type="sldNum" sz="quarter" idx="5"/>
          </p:nvPr>
        </p:nvSpPr>
        <p:spPr/>
        <p:txBody>
          <a:bodyPr/>
          <a:lstStyle/>
          <a:p>
            <a:fld id="{C6C33C35-4E9F-4A07-95D5-95E3CC06F8C0}" type="slidenum">
              <a:rPr lang="en-US" altLang="en-US" smtClean="0"/>
              <a:pPr/>
              <a:t>215</a:t>
            </a:fld>
            <a:endParaRPr lang="en-US" altLang="en-US"/>
          </a:p>
        </p:txBody>
      </p:sp>
    </p:spTree>
    <p:extLst>
      <p:ext uri="{BB962C8B-B14F-4D97-AF65-F5344CB8AC3E}">
        <p14:creationId xmlns:p14="http://schemas.microsoft.com/office/powerpoint/2010/main" val="317662120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Explain how the position of the vehicle in relation to the pivot point dictates when you can start your turn.</a:t>
            </a:r>
          </a:p>
        </p:txBody>
      </p:sp>
      <p:sp>
        <p:nvSpPr>
          <p:cNvPr id="4" name="Date Placeholder 3"/>
          <p:cNvSpPr>
            <a:spLocks noGrp="1"/>
          </p:cNvSpPr>
          <p:nvPr>
            <p:ph type="dt" idx="1"/>
          </p:nvPr>
        </p:nvSpPr>
        <p:spPr/>
        <p:txBody>
          <a:bodyPr/>
          <a:lstStyle/>
          <a:p>
            <a:pPr>
              <a:defRPr/>
            </a:pPr>
            <a:r>
              <a:rPr lang="en-US"/>
              <a:t>11-01-2025</a:t>
            </a:r>
          </a:p>
        </p:txBody>
      </p:sp>
      <p:sp>
        <p:nvSpPr>
          <p:cNvPr id="5" name="Slide Number Placeholder 4"/>
          <p:cNvSpPr>
            <a:spLocks noGrp="1"/>
          </p:cNvSpPr>
          <p:nvPr>
            <p:ph type="sldNum" sz="quarter" idx="5"/>
          </p:nvPr>
        </p:nvSpPr>
        <p:spPr/>
        <p:txBody>
          <a:bodyPr/>
          <a:lstStyle/>
          <a:p>
            <a:fld id="{C6C33C35-4E9F-4A07-95D5-95E3CC06F8C0}" type="slidenum">
              <a:rPr lang="en-US" altLang="en-US" smtClean="0"/>
              <a:pPr/>
              <a:t>216</a:t>
            </a:fld>
            <a:endParaRPr lang="en-US" altLang="en-US"/>
          </a:p>
        </p:txBody>
      </p:sp>
    </p:spTree>
    <p:extLst>
      <p:ext uri="{BB962C8B-B14F-4D97-AF65-F5344CB8AC3E}">
        <p14:creationId xmlns:p14="http://schemas.microsoft.com/office/powerpoint/2010/main" val="3870202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pPr eaLnBrk="1" hangingPunct="1"/>
            <a:r>
              <a:rPr lang="en-US" dirty="0">
                <a:latin typeface="+mn-lt"/>
              </a:rPr>
              <a:t>Position vehicle to start your backing.  Back to the passenger side of the vehicle – identifying specific pivot point cone is essential for success. </a:t>
            </a:r>
          </a:p>
          <a:p>
            <a:pPr eaLnBrk="1" hangingPunct="1"/>
            <a:r>
              <a:rPr lang="en-US" dirty="0">
                <a:latin typeface="+mn-lt"/>
              </a:rPr>
              <a:t>Back to within twelve inches (12”) of bumper / cone.  Pull forward out of the course allowing for the caster of the vehicle and front bumper.</a:t>
            </a:r>
          </a:p>
        </p:txBody>
      </p:sp>
      <p:sp>
        <p:nvSpPr>
          <p:cNvPr id="27652" name="Slide Number Placeholder 3"/>
          <p:cNvSpPr>
            <a:spLocks noGrp="1"/>
          </p:cNvSpPr>
          <p:nvPr>
            <p:ph type="sldNum" sz="quarter" idx="5"/>
          </p:nvPr>
        </p:nvSpPr>
        <p:spPr>
          <a:noFill/>
        </p:spPr>
        <p:txBody>
          <a:bodyPr/>
          <a:lstStyle/>
          <a:p>
            <a:fld id="{646A0A92-8A30-44B4-BE35-20C811E5051E}" type="slidenum">
              <a:rPr lang="en-US" smtClean="0"/>
              <a:pPr/>
              <a:t>220</a:t>
            </a:fld>
            <a:endParaRPr lang="en-US"/>
          </a:p>
        </p:txBody>
      </p:sp>
      <p:sp>
        <p:nvSpPr>
          <p:cNvPr id="2" name="Date Placeholder 1">
            <a:extLst>
              <a:ext uri="{FF2B5EF4-FFF2-40B4-BE49-F238E27FC236}">
                <a16:creationId xmlns:a16="http://schemas.microsoft.com/office/drawing/2014/main" id="{7B0F4245-42A9-0051-1DE5-3C801C54E6DB}"/>
              </a:ext>
            </a:extLst>
          </p:cNvPr>
          <p:cNvSpPr>
            <a:spLocks noGrp="1"/>
          </p:cNvSpPr>
          <p:nvPr>
            <p:ph type="dt" idx="1"/>
          </p:nvPr>
        </p:nvSpPr>
        <p:spPr/>
        <p:txBody>
          <a:bodyPr/>
          <a:lstStyle/>
          <a:p>
            <a:pPr>
              <a:defRPr/>
            </a:pPr>
            <a:r>
              <a:rPr lang="en-US"/>
              <a:t>11-01-2025</a:t>
            </a:r>
          </a:p>
        </p:txBody>
      </p:sp>
    </p:spTree>
    <p:extLst>
      <p:ext uri="{BB962C8B-B14F-4D97-AF65-F5344CB8AC3E}">
        <p14:creationId xmlns:p14="http://schemas.microsoft.com/office/powerpoint/2010/main" val="4148501330"/>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pPr eaLnBrk="1" hangingPunct="1"/>
            <a:r>
              <a:rPr lang="en-US" dirty="0">
                <a:latin typeface="+mn-lt"/>
              </a:rPr>
              <a:t>Drive forward through course and maintain vehicle in the center of the lane.  Difficulty increases as course narrows. </a:t>
            </a:r>
          </a:p>
        </p:txBody>
      </p:sp>
      <p:sp>
        <p:nvSpPr>
          <p:cNvPr id="22532" name="Slide Number Placeholder 3"/>
          <p:cNvSpPr>
            <a:spLocks noGrp="1"/>
          </p:cNvSpPr>
          <p:nvPr>
            <p:ph type="sldNum" sz="quarter" idx="5"/>
          </p:nvPr>
        </p:nvSpPr>
        <p:spPr>
          <a:noFill/>
        </p:spPr>
        <p:txBody>
          <a:bodyPr/>
          <a:lstStyle/>
          <a:p>
            <a:fld id="{EA2DF5BE-6F42-4CA5-AE08-75082E333A4A}" type="slidenum">
              <a:rPr lang="en-US" smtClean="0"/>
              <a:pPr/>
              <a:t>221</a:t>
            </a:fld>
            <a:endParaRPr lang="en-US"/>
          </a:p>
        </p:txBody>
      </p:sp>
      <p:sp>
        <p:nvSpPr>
          <p:cNvPr id="2" name="Date Placeholder 1">
            <a:extLst>
              <a:ext uri="{FF2B5EF4-FFF2-40B4-BE49-F238E27FC236}">
                <a16:creationId xmlns:a16="http://schemas.microsoft.com/office/drawing/2014/main" id="{1650B6AE-A3E7-0C40-C136-E3DCDC21D2E4}"/>
              </a:ext>
            </a:extLst>
          </p:cNvPr>
          <p:cNvSpPr>
            <a:spLocks noGrp="1"/>
          </p:cNvSpPr>
          <p:nvPr>
            <p:ph type="dt" idx="1"/>
          </p:nvPr>
        </p:nvSpPr>
        <p:spPr/>
        <p:txBody>
          <a:bodyPr/>
          <a:lstStyle/>
          <a:p>
            <a:pPr>
              <a:defRPr/>
            </a:pPr>
            <a:r>
              <a:rPr lang="en-US"/>
              <a:t>11-01-2025</a:t>
            </a:r>
          </a:p>
        </p:txBody>
      </p:sp>
    </p:spTree>
    <p:extLst>
      <p:ext uri="{BB962C8B-B14F-4D97-AF65-F5344CB8AC3E}">
        <p14:creationId xmlns:p14="http://schemas.microsoft.com/office/powerpoint/2010/main" val="2365255570"/>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pPr eaLnBrk="1" hangingPunct="1"/>
            <a:r>
              <a:rPr lang="en-US" dirty="0">
                <a:latin typeface="+mn-lt"/>
              </a:rPr>
              <a:t>Drive into course to the right – then circle left around circle – then exit to the right.  Reversing thru the course is an excellent training tool for mirror usage and vehicle positioning but is not required in the evaluation.</a:t>
            </a:r>
          </a:p>
        </p:txBody>
      </p:sp>
      <p:sp>
        <p:nvSpPr>
          <p:cNvPr id="26628" name="Slide Number Placeholder 3"/>
          <p:cNvSpPr>
            <a:spLocks noGrp="1"/>
          </p:cNvSpPr>
          <p:nvPr>
            <p:ph type="sldNum" sz="quarter" idx="5"/>
          </p:nvPr>
        </p:nvSpPr>
        <p:spPr>
          <a:noFill/>
        </p:spPr>
        <p:txBody>
          <a:bodyPr/>
          <a:lstStyle/>
          <a:p>
            <a:fld id="{9FBF5E07-F1EB-45A1-B5A2-100C398FF5DD}" type="slidenum">
              <a:rPr lang="en-US" smtClean="0"/>
              <a:pPr/>
              <a:t>222</a:t>
            </a:fld>
            <a:endParaRPr lang="en-US"/>
          </a:p>
        </p:txBody>
      </p:sp>
      <p:sp>
        <p:nvSpPr>
          <p:cNvPr id="2" name="Date Placeholder 1">
            <a:extLst>
              <a:ext uri="{FF2B5EF4-FFF2-40B4-BE49-F238E27FC236}">
                <a16:creationId xmlns:a16="http://schemas.microsoft.com/office/drawing/2014/main" id="{B612D673-021F-E24D-0032-D9513FA8427B}"/>
              </a:ext>
            </a:extLst>
          </p:cNvPr>
          <p:cNvSpPr>
            <a:spLocks noGrp="1"/>
          </p:cNvSpPr>
          <p:nvPr>
            <p:ph type="dt" idx="1"/>
          </p:nvPr>
        </p:nvSpPr>
        <p:spPr/>
        <p:txBody>
          <a:bodyPr/>
          <a:lstStyle/>
          <a:p>
            <a:pPr>
              <a:defRPr/>
            </a:pPr>
            <a:r>
              <a:rPr lang="en-US"/>
              <a:t>11-01-2025</a:t>
            </a:r>
          </a:p>
        </p:txBody>
      </p:sp>
    </p:spTree>
    <p:extLst>
      <p:ext uri="{BB962C8B-B14F-4D97-AF65-F5344CB8AC3E}">
        <p14:creationId xmlns:p14="http://schemas.microsoft.com/office/powerpoint/2010/main" val="64407817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pPr eaLnBrk="1" hangingPunct="1"/>
            <a:r>
              <a:rPr lang="en-US" dirty="0"/>
              <a:t>Drive thru the course alternating lanes and exit opposite end. Stopping and making adjustment is allowed for successful completion</a:t>
            </a:r>
          </a:p>
        </p:txBody>
      </p:sp>
      <p:sp>
        <p:nvSpPr>
          <p:cNvPr id="24580" name="Slide Number Placeholder 3"/>
          <p:cNvSpPr>
            <a:spLocks noGrp="1"/>
          </p:cNvSpPr>
          <p:nvPr>
            <p:ph type="sldNum" sz="quarter" idx="5"/>
          </p:nvPr>
        </p:nvSpPr>
        <p:spPr>
          <a:noFill/>
        </p:spPr>
        <p:txBody>
          <a:bodyPr/>
          <a:lstStyle/>
          <a:p>
            <a:fld id="{D16253C7-821E-4003-B8DE-FF5597C3565C}" type="slidenum">
              <a:rPr lang="en-US" smtClean="0"/>
              <a:pPr/>
              <a:t>223</a:t>
            </a:fld>
            <a:endParaRPr lang="en-US"/>
          </a:p>
        </p:txBody>
      </p:sp>
      <p:sp>
        <p:nvSpPr>
          <p:cNvPr id="2" name="Date Placeholder 1">
            <a:extLst>
              <a:ext uri="{FF2B5EF4-FFF2-40B4-BE49-F238E27FC236}">
                <a16:creationId xmlns:a16="http://schemas.microsoft.com/office/drawing/2014/main" id="{4AC32674-CF9E-7593-5D3E-F9813985E559}"/>
              </a:ext>
            </a:extLst>
          </p:cNvPr>
          <p:cNvSpPr>
            <a:spLocks noGrp="1"/>
          </p:cNvSpPr>
          <p:nvPr>
            <p:ph type="dt" idx="1"/>
          </p:nvPr>
        </p:nvSpPr>
        <p:spPr/>
        <p:txBody>
          <a:bodyPr/>
          <a:lstStyle/>
          <a:p>
            <a:pPr>
              <a:defRPr/>
            </a:pPr>
            <a:r>
              <a:rPr lang="en-US"/>
              <a:t>11-01-2025</a:t>
            </a:r>
          </a:p>
        </p:txBody>
      </p:sp>
    </p:spTree>
    <p:extLst>
      <p:ext uri="{BB962C8B-B14F-4D97-AF65-F5344CB8AC3E}">
        <p14:creationId xmlns:p14="http://schemas.microsoft.com/office/powerpoint/2010/main" val="151337185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pPr eaLnBrk="1" hangingPunct="1"/>
            <a:endParaRPr lang="en-US"/>
          </a:p>
        </p:txBody>
      </p:sp>
      <p:sp>
        <p:nvSpPr>
          <p:cNvPr id="21508" name="Slide Number Placeholder 3"/>
          <p:cNvSpPr>
            <a:spLocks noGrp="1"/>
          </p:cNvSpPr>
          <p:nvPr>
            <p:ph type="sldNum" sz="quarter" idx="5"/>
          </p:nvPr>
        </p:nvSpPr>
        <p:spPr>
          <a:noFill/>
        </p:spPr>
        <p:txBody>
          <a:bodyPr/>
          <a:lstStyle/>
          <a:p>
            <a:fld id="{36B60C85-2116-4FC7-AA11-F2B1388F90A3}" type="slidenum">
              <a:rPr lang="en-US" smtClean="0"/>
              <a:pPr/>
              <a:t>224</a:t>
            </a:fld>
            <a:endParaRPr lang="en-US"/>
          </a:p>
        </p:txBody>
      </p:sp>
      <p:sp>
        <p:nvSpPr>
          <p:cNvPr id="2" name="Date Placeholder 1">
            <a:extLst>
              <a:ext uri="{FF2B5EF4-FFF2-40B4-BE49-F238E27FC236}">
                <a16:creationId xmlns:a16="http://schemas.microsoft.com/office/drawing/2014/main" id="{1C7796B7-E88C-BBB8-7DA3-FA9AB9FF588A}"/>
              </a:ext>
            </a:extLst>
          </p:cNvPr>
          <p:cNvSpPr>
            <a:spLocks noGrp="1"/>
          </p:cNvSpPr>
          <p:nvPr>
            <p:ph type="dt" idx="1"/>
          </p:nvPr>
        </p:nvSpPr>
        <p:spPr/>
        <p:txBody>
          <a:bodyPr/>
          <a:lstStyle/>
          <a:p>
            <a:pPr>
              <a:defRPr/>
            </a:pPr>
            <a:r>
              <a:rPr lang="en-US"/>
              <a:t>11-01-2025</a:t>
            </a:r>
          </a:p>
        </p:txBody>
      </p:sp>
    </p:spTree>
    <p:extLst>
      <p:ext uri="{BB962C8B-B14F-4D97-AF65-F5344CB8AC3E}">
        <p14:creationId xmlns:p14="http://schemas.microsoft.com/office/powerpoint/2010/main" val="902412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376059BB-F153-4C35-8577-305D056D73D0}"/>
              </a:ext>
            </a:extLst>
          </p:cNvPr>
          <p:cNvSpPr>
            <a:spLocks noGrp="1" noRot="1" noChangeAspect="1" noTextEdit="1"/>
          </p:cNvSpPr>
          <p:nvPr>
            <p:ph type="sldImg"/>
          </p:nvPr>
        </p:nvSpPr>
        <p:spPr>
          <a:ln/>
        </p:spPr>
      </p:sp>
      <p:sp>
        <p:nvSpPr>
          <p:cNvPr id="74755" name="Notes Placeholder 2">
            <a:extLst>
              <a:ext uri="{FF2B5EF4-FFF2-40B4-BE49-F238E27FC236}">
                <a16:creationId xmlns:a16="http://schemas.microsoft.com/office/drawing/2014/main" id="{82A82C13-E378-45A2-89F6-B9012BB25A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NFPA Standard 1010 (Standard On Professional Qualifications For Firefighters) combines the old NFPA 1001 (Standard For Fire Fighter Professional Qualifications), NFPA 1002 (Standard For Fire Apparatus Driver / Operator Qualifications), NFPA 1003 (Standard For Airport Fire Fighter Professional Qualifications), and NFPA 1005 (Standards For Professional Qualifications For Marine Fire Fighting For Land-Based Firefighters) into one (1) document and it now is listed as a 2024 Edition.  </a:t>
            </a:r>
          </a:p>
          <a:p>
            <a:endParaRPr lang="en-US" altLang="en-US"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kern="1200" dirty="0">
                <a:solidFill>
                  <a:schemeClr val="tx1"/>
                </a:solidFill>
                <a:latin typeface="+mn-lt"/>
                <a:ea typeface="+mn-ea"/>
                <a:cs typeface="+mn-cs"/>
              </a:rPr>
              <a:t>NFPA Standard 1400 (Standard On Fire Service Training) combines the old NFPA 1402 (Standard On Facilities For Fire Training and Associated Props), NFPA 1403 (Standard On Live Fire Training Evolutions), NFPA 1404 (Standard For Fire Service Respiratory Protection Training), NFPA 1407 (Standard For Training Fire Service Rapid Intervention Crews), NFPA 1408 (Standard For Training Fire Service Personnel In The Operation, Care, Use, and Maintenance Of Thermal Imagers), NFPA 1410 (Standard On Training For Initial Emergency Scene Operations), and NFPA 1451 (Standard For Fire and Emergency Service Vehicle Operations Training Program) into one (1) document and will be listed as a 2026 Edition.</a:t>
            </a:r>
          </a:p>
          <a:p>
            <a:endParaRPr lang="en-US" altLang="en-US" dirty="0">
              <a:latin typeface="+mn-lt"/>
            </a:endParaRPr>
          </a:p>
          <a:p>
            <a:r>
              <a:rPr lang="en-US" altLang="en-US" dirty="0">
                <a:latin typeface="+mn-lt"/>
              </a:rPr>
              <a:t>NFPA Standard 1550 (Standard For Emergency Responder Health and Safety) combines the old NFPA 1500 (Standard On Fire Department Occupational Safety, Health, and Wellness), NFPA 1521 (Standard On Fire Department Safety Officer Professional Qualifications), and NFPA 1561 (Standard On Emergency Services Incident Management System and Command Safety) into one (1) document and it is now listed as a 2024 Edition.</a:t>
            </a:r>
          </a:p>
          <a:p>
            <a:endParaRPr lang="en-US" altLang="en-US"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mn-lt"/>
              </a:rPr>
              <a:t>NFPA Standard 1580 (Standard For Emergency Responder Occupational Health and Wellness) combines the old NFPA 1581 (Standard On Fire Department Infection Control Program), NFPA 1582 (Standard On Comprehensive Occupational Medical Program For Fire Departments), NFPA 1583 (Standard On Health-Related Fitness Programs For Fire Department Members), and NFPA 1584 (Standard On The Rehabilitation Process For Members During Emergency Operations and Training Exercises) into one (1) document and it is now listed as a 2025 Edition.</a:t>
            </a:r>
          </a:p>
          <a:p>
            <a:endParaRPr lang="en-US" altLang="en-US" dirty="0">
              <a:latin typeface="+mn-lt"/>
            </a:endParaRPr>
          </a:p>
          <a:p>
            <a:r>
              <a:rPr lang="en-US" altLang="en-US" dirty="0">
                <a:latin typeface="+mn-lt"/>
              </a:rPr>
              <a:t>Agency protocols / procedures have specific requirements regarding age and insurance as well as training requirements beyond basic EVOC Certificate of Attendance requirements.</a:t>
            </a:r>
          </a:p>
        </p:txBody>
      </p:sp>
      <p:sp>
        <p:nvSpPr>
          <p:cNvPr id="74756" name="Slide Number Placeholder 3">
            <a:extLst>
              <a:ext uri="{FF2B5EF4-FFF2-40B4-BE49-F238E27FC236}">
                <a16:creationId xmlns:a16="http://schemas.microsoft.com/office/drawing/2014/main" id="{4C45BF1C-18A5-43A7-9E32-F35B608E63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27ABD96-CB8C-40D4-B588-5D193A3C69F0}" type="slidenum">
              <a:rPr lang="en-US" altLang="en-US"/>
              <a:pPr>
                <a:spcBef>
                  <a:spcPct val="0"/>
                </a:spcBef>
              </a:pPr>
              <a:t>22</a:t>
            </a:fld>
            <a:endParaRPr lang="en-US" altLang="en-US"/>
          </a:p>
        </p:txBody>
      </p:sp>
      <p:sp>
        <p:nvSpPr>
          <p:cNvPr id="74757" name="Date Placeholder 1">
            <a:extLst>
              <a:ext uri="{FF2B5EF4-FFF2-40B4-BE49-F238E27FC236}">
                <a16:creationId xmlns:a16="http://schemas.microsoft.com/office/drawing/2014/main" id="{8DE459E9-C5C0-40BF-8ED6-3EE46D36760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pPr eaLnBrk="1" hangingPunct="1"/>
            <a:r>
              <a:rPr lang="en-US" dirty="0">
                <a:latin typeface="+mn-lt"/>
              </a:rPr>
              <a:t>This course simulates backing into a confined space / bay or driveway from both the drivers’ side and then the passenger / officer side.</a:t>
            </a:r>
          </a:p>
        </p:txBody>
      </p:sp>
      <p:sp>
        <p:nvSpPr>
          <p:cNvPr id="23556" name="Slide Number Placeholder 3"/>
          <p:cNvSpPr>
            <a:spLocks noGrp="1"/>
          </p:cNvSpPr>
          <p:nvPr>
            <p:ph type="sldNum" sz="quarter" idx="5"/>
          </p:nvPr>
        </p:nvSpPr>
        <p:spPr>
          <a:noFill/>
        </p:spPr>
        <p:txBody>
          <a:bodyPr/>
          <a:lstStyle/>
          <a:p>
            <a:fld id="{F6D13EBE-F91C-45C8-8ACB-589177906D90}" type="slidenum">
              <a:rPr lang="en-US" smtClean="0"/>
              <a:pPr/>
              <a:t>225</a:t>
            </a:fld>
            <a:endParaRPr lang="en-US"/>
          </a:p>
        </p:txBody>
      </p:sp>
      <p:sp>
        <p:nvSpPr>
          <p:cNvPr id="2" name="Date Placeholder 1">
            <a:extLst>
              <a:ext uri="{FF2B5EF4-FFF2-40B4-BE49-F238E27FC236}">
                <a16:creationId xmlns:a16="http://schemas.microsoft.com/office/drawing/2014/main" id="{6748C9EC-B814-5360-15CA-432B90EFF113}"/>
              </a:ext>
            </a:extLst>
          </p:cNvPr>
          <p:cNvSpPr>
            <a:spLocks noGrp="1"/>
          </p:cNvSpPr>
          <p:nvPr>
            <p:ph type="dt" idx="1"/>
          </p:nvPr>
        </p:nvSpPr>
        <p:spPr/>
        <p:txBody>
          <a:bodyPr/>
          <a:lstStyle/>
          <a:p>
            <a:pPr>
              <a:defRPr/>
            </a:pPr>
            <a:r>
              <a:rPr lang="en-US"/>
              <a:t>11-01-2025</a:t>
            </a:r>
          </a:p>
        </p:txBody>
      </p:sp>
    </p:spTree>
    <p:extLst>
      <p:ext uri="{BB962C8B-B14F-4D97-AF65-F5344CB8AC3E}">
        <p14:creationId xmlns:p14="http://schemas.microsoft.com/office/powerpoint/2010/main" val="3183389859"/>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pPr eaLnBrk="1" hangingPunct="1"/>
            <a:r>
              <a:rPr lang="en-US" dirty="0">
                <a:latin typeface="+mn-lt"/>
              </a:rPr>
              <a:t>The serpentine should be started with the first cone on the driver’s side – alternate around each cone and completely exit course – position vehicle to back into course with the first cone on the passenger / officer side – alternate around cones until exit.</a:t>
            </a:r>
          </a:p>
        </p:txBody>
      </p:sp>
      <p:sp>
        <p:nvSpPr>
          <p:cNvPr id="21508" name="Slide Number Placeholder 3"/>
          <p:cNvSpPr>
            <a:spLocks noGrp="1"/>
          </p:cNvSpPr>
          <p:nvPr>
            <p:ph type="sldNum" sz="quarter" idx="5"/>
          </p:nvPr>
        </p:nvSpPr>
        <p:spPr>
          <a:noFill/>
        </p:spPr>
        <p:txBody>
          <a:bodyPr/>
          <a:lstStyle/>
          <a:p>
            <a:fld id="{36B60C85-2116-4FC7-AA11-F2B1388F90A3}" type="slidenum">
              <a:rPr lang="en-US" smtClean="0"/>
              <a:pPr/>
              <a:t>226</a:t>
            </a:fld>
            <a:endParaRPr lang="en-US"/>
          </a:p>
        </p:txBody>
      </p:sp>
      <p:sp>
        <p:nvSpPr>
          <p:cNvPr id="2" name="Date Placeholder 1">
            <a:extLst>
              <a:ext uri="{FF2B5EF4-FFF2-40B4-BE49-F238E27FC236}">
                <a16:creationId xmlns:a16="http://schemas.microsoft.com/office/drawing/2014/main" id="{35D69CEB-BD3B-BCE4-5DA2-38D88DCD517D}"/>
              </a:ext>
            </a:extLst>
          </p:cNvPr>
          <p:cNvSpPr>
            <a:spLocks noGrp="1"/>
          </p:cNvSpPr>
          <p:nvPr>
            <p:ph type="dt" idx="1"/>
          </p:nvPr>
        </p:nvSpPr>
        <p:spPr/>
        <p:txBody>
          <a:bodyPr/>
          <a:lstStyle/>
          <a:p>
            <a:pPr>
              <a:defRPr/>
            </a:pPr>
            <a:r>
              <a:rPr lang="en-US"/>
              <a:t>11-01-2025</a:t>
            </a:r>
          </a:p>
        </p:txBody>
      </p:sp>
    </p:spTree>
    <p:extLst>
      <p:ext uri="{BB962C8B-B14F-4D97-AF65-F5344CB8AC3E}">
        <p14:creationId xmlns:p14="http://schemas.microsoft.com/office/powerpoint/2010/main" val="276466607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r>
              <a:rPr lang="en-US" dirty="0">
                <a:latin typeface="+mn-lt"/>
              </a:rPr>
              <a:t>Drive vehicle thru the course and stop with front bumper within twelve (12) inches of cones – assist student with making corrections after their first attempt if needed – back thru course to the start.</a:t>
            </a:r>
          </a:p>
        </p:txBody>
      </p:sp>
      <p:sp>
        <p:nvSpPr>
          <p:cNvPr id="25604" name="Slide Number Placeholder 3"/>
          <p:cNvSpPr>
            <a:spLocks noGrp="1"/>
          </p:cNvSpPr>
          <p:nvPr>
            <p:ph type="sldNum" sz="quarter" idx="5"/>
          </p:nvPr>
        </p:nvSpPr>
        <p:spPr>
          <a:noFill/>
        </p:spPr>
        <p:txBody>
          <a:bodyPr/>
          <a:lstStyle/>
          <a:p>
            <a:fld id="{2F1D7E3D-077E-4D72-AEF6-D27ECDBE7A3A}" type="slidenum">
              <a:rPr lang="en-US" smtClean="0"/>
              <a:pPr/>
              <a:t>227</a:t>
            </a:fld>
            <a:endParaRPr lang="en-US"/>
          </a:p>
        </p:txBody>
      </p:sp>
      <p:sp>
        <p:nvSpPr>
          <p:cNvPr id="2" name="Date Placeholder 1">
            <a:extLst>
              <a:ext uri="{FF2B5EF4-FFF2-40B4-BE49-F238E27FC236}">
                <a16:creationId xmlns:a16="http://schemas.microsoft.com/office/drawing/2014/main" id="{28C1FCC6-5D33-40FD-4F20-84E778ED66EF}"/>
              </a:ext>
            </a:extLst>
          </p:cNvPr>
          <p:cNvSpPr>
            <a:spLocks noGrp="1"/>
          </p:cNvSpPr>
          <p:nvPr>
            <p:ph type="dt" idx="1"/>
          </p:nvPr>
        </p:nvSpPr>
        <p:spPr/>
        <p:txBody>
          <a:bodyPr/>
          <a:lstStyle/>
          <a:p>
            <a:pPr>
              <a:defRPr/>
            </a:pPr>
            <a:r>
              <a:rPr lang="en-US"/>
              <a:t>11-01-2025</a:t>
            </a:r>
          </a:p>
        </p:txBody>
      </p:sp>
    </p:spTree>
    <p:extLst>
      <p:ext uri="{BB962C8B-B14F-4D97-AF65-F5344CB8AC3E}">
        <p14:creationId xmlns:p14="http://schemas.microsoft.com/office/powerpoint/2010/main" val="164808049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pPr eaLnBrk="1" hangingPunct="1"/>
            <a:endParaRPr lang="en-US"/>
          </a:p>
        </p:txBody>
      </p:sp>
      <p:sp>
        <p:nvSpPr>
          <p:cNvPr id="21508" name="Slide Number Placeholder 3"/>
          <p:cNvSpPr>
            <a:spLocks noGrp="1"/>
          </p:cNvSpPr>
          <p:nvPr>
            <p:ph type="sldNum" sz="quarter" idx="5"/>
          </p:nvPr>
        </p:nvSpPr>
        <p:spPr>
          <a:noFill/>
        </p:spPr>
        <p:txBody>
          <a:bodyPr/>
          <a:lstStyle/>
          <a:p>
            <a:fld id="{36B60C85-2116-4FC7-AA11-F2B1388F90A3}" type="slidenum">
              <a:rPr lang="en-US" smtClean="0"/>
              <a:pPr/>
              <a:t>228</a:t>
            </a:fld>
            <a:endParaRPr lang="en-US"/>
          </a:p>
        </p:txBody>
      </p:sp>
      <p:sp>
        <p:nvSpPr>
          <p:cNvPr id="2" name="Date Placeholder 1">
            <a:extLst>
              <a:ext uri="{FF2B5EF4-FFF2-40B4-BE49-F238E27FC236}">
                <a16:creationId xmlns:a16="http://schemas.microsoft.com/office/drawing/2014/main" id="{F3C31856-0323-BD9A-81B1-E23816E1D873}"/>
              </a:ext>
            </a:extLst>
          </p:cNvPr>
          <p:cNvSpPr>
            <a:spLocks noGrp="1"/>
          </p:cNvSpPr>
          <p:nvPr>
            <p:ph type="dt" idx="1"/>
          </p:nvPr>
        </p:nvSpPr>
        <p:spPr/>
        <p:txBody>
          <a:bodyPr/>
          <a:lstStyle/>
          <a:p>
            <a:pPr>
              <a:defRPr/>
            </a:pPr>
            <a:r>
              <a:rPr lang="en-US"/>
              <a:t>11-01-2025</a:t>
            </a:r>
          </a:p>
        </p:txBody>
      </p:sp>
    </p:spTree>
    <p:extLst>
      <p:ext uri="{BB962C8B-B14F-4D97-AF65-F5344CB8AC3E}">
        <p14:creationId xmlns:p14="http://schemas.microsoft.com/office/powerpoint/2010/main" val="133877751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A854BCAF-9017-4D96-AEE8-40E6081EC477}"/>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83E28E7B-DE7D-49C0-ABA0-28632DFECE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6868" name="Slide Number Placeholder 3">
            <a:extLst>
              <a:ext uri="{FF2B5EF4-FFF2-40B4-BE49-F238E27FC236}">
                <a16:creationId xmlns:a16="http://schemas.microsoft.com/office/drawing/2014/main" id="{395FA7EA-5837-406D-8449-2F02C5C1F4C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532" indent="-296358">
              <a:spcBef>
                <a:spcPct val="30000"/>
              </a:spcBef>
              <a:defRPr sz="1200">
                <a:solidFill>
                  <a:schemeClr val="tx1"/>
                </a:solidFill>
                <a:latin typeface="Times New Roman" panose="02020603050405020304" pitchFamily="18" charset="0"/>
              </a:defRPr>
            </a:lvl2pPr>
            <a:lvl3pPr marL="1185435" indent="-237088">
              <a:spcBef>
                <a:spcPct val="30000"/>
              </a:spcBef>
              <a:defRPr sz="1200">
                <a:solidFill>
                  <a:schemeClr val="tx1"/>
                </a:solidFill>
                <a:latin typeface="Times New Roman" panose="02020603050405020304" pitchFamily="18" charset="0"/>
              </a:defRPr>
            </a:lvl3pPr>
            <a:lvl4pPr marL="1659608" indent="-237088">
              <a:spcBef>
                <a:spcPct val="30000"/>
              </a:spcBef>
              <a:defRPr sz="1200">
                <a:solidFill>
                  <a:schemeClr val="tx1"/>
                </a:solidFill>
                <a:latin typeface="Times New Roman" panose="02020603050405020304" pitchFamily="18" charset="0"/>
              </a:defRPr>
            </a:lvl4pPr>
            <a:lvl5pPr marL="2133782" indent="-237088">
              <a:spcBef>
                <a:spcPct val="30000"/>
              </a:spcBef>
              <a:defRPr sz="1200">
                <a:solidFill>
                  <a:schemeClr val="tx1"/>
                </a:solidFill>
                <a:latin typeface="Times New Roman" panose="02020603050405020304" pitchFamily="18" charset="0"/>
              </a:defRPr>
            </a:lvl5pPr>
            <a:lvl6pPr marL="2607956" indent="-237088" eaLnBrk="0" fontAlgn="base" hangingPunct="0">
              <a:spcBef>
                <a:spcPct val="30000"/>
              </a:spcBef>
              <a:spcAft>
                <a:spcPct val="0"/>
              </a:spcAft>
              <a:defRPr sz="1200">
                <a:solidFill>
                  <a:schemeClr val="tx1"/>
                </a:solidFill>
                <a:latin typeface="Times New Roman" panose="02020603050405020304" pitchFamily="18" charset="0"/>
              </a:defRPr>
            </a:lvl6pPr>
            <a:lvl7pPr marL="3082129" indent="-237088" eaLnBrk="0" fontAlgn="base" hangingPunct="0">
              <a:spcBef>
                <a:spcPct val="30000"/>
              </a:spcBef>
              <a:spcAft>
                <a:spcPct val="0"/>
              </a:spcAft>
              <a:defRPr sz="1200">
                <a:solidFill>
                  <a:schemeClr val="tx1"/>
                </a:solidFill>
                <a:latin typeface="Times New Roman" panose="02020603050405020304" pitchFamily="18" charset="0"/>
              </a:defRPr>
            </a:lvl7pPr>
            <a:lvl8pPr marL="3556304" indent="-237088" eaLnBrk="0" fontAlgn="base" hangingPunct="0">
              <a:spcBef>
                <a:spcPct val="30000"/>
              </a:spcBef>
              <a:spcAft>
                <a:spcPct val="0"/>
              </a:spcAft>
              <a:defRPr sz="1200">
                <a:solidFill>
                  <a:schemeClr val="tx1"/>
                </a:solidFill>
                <a:latin typeface="Times New Roman" panose="02020603050405020304" pitchFamily="18" charset="0"/>
              </a:defRPr>
            </a:lvl8pPr>
            <a:lvl9pPr marL="4030477" indent="-237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5AE4B9D-3D21-4E04-AE5F-B875F1022C10}" type="slidenum">
              <a:rPr lang="en-US" altLang="en-US"/>
              <a:pPr>
                <a:spcBef>
                  <a:spcPct val="0"/>
                </a:spcBef>
              </a:pPr>
              <a:t>229</a:t>
            </a:fld>
            <a:endParaRPr lang="en-US" altLang="en-US"/>
          </a:p>
        </p:txBody>
      </p:sp>
      <p:sp>
        <p:nvSpPr>
          <p:cNvPr id="36869" name="Date Placeholder 1">
            <a:extLst>
              <a:ext uri="{FF2B5EF4-FFF2-40B4-BE49-F238E27FC236}">
                <a16:creationId xmlns:a16="http://schemas.microsoft.com/office/drawing/2014/main" id="{80FB703F-BD40-411C-8744-D4421252517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532" indent="-296358">
              <a:defRPr>
                <a:solidFill>
                  <a:schemeClr val="tx1"/>
                </a:solidFill>
                <a:latin typeface="Calibri" panose="020F0502020204030204" pitchFamily="34" charset="0"/>
              </a:defRPr>
            </a:lvl2pPr>
            <a:lvl3pPr marL="1185435" indent="-237088">
              <a:defRPr>
                <a:solidFill>
                  <a:schemeClr val="tx1"/>
                </a:solidFill>
                <a:latin typeface="Calibri" panose="020F0502020204030204" pitchFamily="34" charset="0"/>
              </a:defRPr>
            </a:lvl3pPr>
            <a:lvl4pPr marL="1659608" indent="-237088">
              <a:defRPr>
                <a:solidFill>
                  <a:schemeClr val="tx1"/>
                </a:solidFill>
                <a:latin typeface="Calibri" panose="020F0502020204030204" pitchFamily="34" charset="0"/>
              </a:defRPr>
            </a:lvl4pPr>
            <a:lvl5pPr marL="2133782" indent="-237088">
              <a:defRPr>
                <a:solidFill>
                  <a:schemeClr val="tx1"/>
                </a:solidFill>
                <a:latin typeface="Calibri" panose="020F0502020204030204" pitchFamily="34" charset="0"/>
              </a:defRPr>
            </a:lvl5pPr>
            <a:lvl6pPr marL="2607956" indent="-237088" eaLnBrk="0" fontAlgn="base" hangingPunct="0">
              <a:spcBef>
                <a:spcPct val="0"/>
              </a:spcBef>
              <a:spcAft>
                <a:spcPct val="0"/>
              </a:spcAft>
              <a:defRPr>
                <a:solidFill>
                  <a:schemeClr val="tx1"/>
                </a:solidFill>
                <a:latin typeface="Calibri" panose="020F0502020204030204" pitchFamily="34" charset="0"/>
              </a:defRPr>
            </a:lvl6pPr>
            <a:lvl7pPr marL="3082129" indent="-237088" eaLnBrk="0" fontAlgn="base" hangingPunct="0">
              <a:spcBef>
                <a:spcPct val="0"/>
              </a:spcBef>
              <a:spcAft>
                <a:spcPct val="0"/>
              </a:spcAft>
              <a:defRPr>
                <a:solidFill>
                  <a:schemeClr val="tx1"/>
                </a:solidFill>
                <a:latin typeface="Calibri" panose="020F0502020204030204" pitchFamily="34" charset="0"/>
              </a:defRPr>
            </a:lvl7pPr>
            <a:lvl8pPr marL="3556304" indent="-237088" eaLnBrk="0" fontAlgn="base" hangingPunct="0">
              <a:spcBef>
                <a:spcPct val="0"/>
              </a:spcBef>
              <a:spcAft>
                <a:spcPct val="0"/>
              </a:spcAft>
              <a:defRPr>
                <a:solidFill>
                  <a:schemeClr val="tx1"/>
                </a:solidFill>
                <a:latin typeface="Calibri" panose="020F0502020204030204" pitchFamily="34" charset="0"/>
              </a:defRPr>
            </a:lvl8pPr>
            <a:lvl9pPr marL="4030477" indent="-2370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E9D695A3-18BC-40A8-91DC-483790B06796}"/>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772989643"/>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77C5CC2D-E2F6-4A52-9907-16F71E2D3F50}"/>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9854B566-A7B3-4811-8BEA-B4E404918B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8916" name="Slide Number Placeholder 3">
            <a:extLst>
              <a:ext uri="{FF2B5EF4-FFF2-40B4-BE49-F238E27FC236}">
                <a16:creationId xmlns:a16="http://schemas.microsoft.com/office/drawing/2014/main" id="{95054DF5-FBD0-41B8-BBF6-D543CBB1E6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532" indent="-296358">
              <a:spcBef>
                <a:spcPct val="30000"/>
              </a:spcBef>
              <a:defRPr sz="1200">
                <a:solidFill>
                  <a:schemeClr val="tx1"/>
                </a:solidFill>
                <a:latin typeface="Times New Roman" panose="02020603050405020304" pitchFamily="18" charset="0"/>
              </a:defRPr>
            </a:lvl2pPr>
            <a:lvl3pPr marL="1185435" indent="-237088">
              <a:spcBef>
                <a:spcPct val="30000"/>
              </a:spcBef>
              <a:defRPr sz="1200">
                <a:solidFill>
                  <a:schemeClr val="tx1"/>
                </a:solidFill>
                <a:latin typeface="Times New Roman" panose="02020603050405020304" pitchFamily="18" charset="0"/>
              </a:defRPr>
            </a:lvl3pPr>
            <a:lvl4pPr marL="1659608" indent="-237088">
              <a:spcBef>
                <a:spcPct val="30000"/>
              </a:spcBef>
              <a:defRPr sz="1200">
                <a:solidFill>
                  <a:schemeClr val="tx1"/>
                </a:solidFill>
                <a:latin typeface="Times New Roman" panose="02020603050405020304" pitchFamily="18" charset="0"/>
              </a:defRPr>
            </a:lvl4pPr>
            <a:lvl5pPr marL="2133782" indent="-237088">
              <a:spcBef>
                <a:spcPct val="30000"/>
              </a:spcBef>
              <a:defRPr sz="1200">
                <a:solidFill>
                  <a:schemeClr val="tx1"/>
                </a:solidFill>
                <a:latin typeface="Times New Roman" panose="02020603050405020304" pitchFamily="18" charset="0"/>
              </a:defRPr>
            </a:lvl5pPr>
            <a:lvl6pPr marL="2607956" indent="-237088" eaLnBrk="0" fontAlgn="base" hangingPunct="0">
              <a:spcBef>
                <a:spcPct val="30000"/>
              </a:spcBef>
              <a:spcAft>
                <a:spcPct val="0"/>
              </a:spcAft>
              <a:defRPr sz="1200">
                <a:solidFill>
                  <a:schemeClr val="tx1"/>
                </a:solidFill>
                <a:latin typeface="Times New Roman" panose="02020603050405020304" pitchFamily="18" charset="0"/>
              </a:defRPr>
            </a:lvl6pPr>
            <a:lvl7pPr marL="3082129" indent="-237088" eaLnBrk="0" fontAlgn="base" hangingPunct="0">
              <a:spcBef>
                <a:spcPct val="30000"/>
              </a:spcBef>
              <a:spcAft>
                <a:spcPct val="0"/>
              </a:spcAft>
              <a:defRPr sz="1200">
                <a:solidFill>
                  <a:schemeClr val="tx1"/>
                </a:solidFill>
                <a:latin typeface="Times New Roman" panose="02020603050405020304" pitchFamily="18" charset="0"/>
              </a:defRPr>
            </a:lvl7pPr>
            <a:lvl8pPr marL="3556304" indent="-237088" eaLnBrk="0" fontAlgn="base" hangingPunct="0">
              <a:spcBef>
                <a:spcPct val="30000"/>
              </a:spcBef>
              <a:spcAft>
                <a:spcPct val="0"/>
              </a:spcAft>
              <a:defRPr sz="1200">
                <a:solidFill>
                  <a:schemeClr val="tx1"/>
                </a:solidFill>
                <a:latin typeface="Times New Roman" panose="02020603050405020304" pitchFamily="18" charset="0"/>
              </a:defRPr>
            </a:lvl8pPr>
            <a:lvl9pPr marL="4030477" indent="-237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298FF9-604C-4273-B676-98F44EB6410A}" type="slidenum">
              <a:rPr lang="en-US" altLang="en-US"/>
              <a:pPr>
                <a:spcBef>
                  <a:spcPct val="0"/>
                </a:spcBef>
              </a:pPr>
              <a:t>230</a:t>
            </a:fld>
            <a:endParaRPr lang="en-US" altLang="en-US"/>
          </a:p>
        </p:txBody>
      </p:sp>
      <p:sp>
        <p:nvSpPr>
          <p:cNvPr id="38917" name="Date Placeholder 1">
            <a:extLst>
              <a:ext uri="{FF2B5EF4-FFF2-40B4-BE49-F238E27FC236}">
                <a16:creationId xmlns:a16="http://schemas.microsoft.com/office/drawing/2014/main" id="{99480DBC-1746-44B9-9FC1-956A864CCB4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532" indent="-296358">
              <a:defRPr>
                <a:solidFill>
                  <a:schemeClr val="tx1"/>
                </a:solidFill>
                <a:latin typeface="Calibri" panose="020F0502020204030204" pitchFamily="34" charset="0"/>
              </a:defRPr>
            </a:lvl2pPr>
            <a:lvl3pPr marL="1185435" indent="-237088">
              <a:defRPr>
                <a:solidFill>
                  <a:schemeClr val="tx1"/>
                </a:solidFill>
                <a:latin typeface="Calibri" panose="020F0502020204030204" pitchFamily="34" charset="0"/>
              </a:defRPr>
            </a:lvl3pPr>
            <a:lvl4pPr marL="1659608" indent="-237088">
              <a:defRPr>
                <a:solidFill>
                  <a:schemeClr val="tx1"/>
                </a:solidFill>
                <a:latin typeface="Calibri" panose="020F0502020204030204" pitchFamily="34" charset="0"/>
              </a:defRPr>
            </a:lvl4pPr>
            <a:lvl5pPr marL="2133782" indent="-237088">
              <a:defRPr>
                <a:solidFill>
                  <a:schemeClr val="tx1"/>
                </a:solidFill>
                <a:latin typeface="Calibri" panose="020F0502020204030204" pitchFamily="34" charset="0"/>
              </a:defRPr>
            </a:lvl5pPr>
            <a:lvl6pPr marL="2607956" indent="-237088" eaLnBrk="0" fontAlgn="base" hangingPunct="0">
              <a:spcBef>
                <a:spcPct val="0"/>
              </a:spcBef>
              <a:spcAft>
                <a:spcPct val="0"/>
              </a:spcAft>
              <a:defRPr>
                <a:solidFill>
                  <a:schemeClr val="tx1"/>
                </a:solidFill>
                <a:latin typeface="Calibri" panose="020F0502020204030204" pitchFamily="34" charset="0"/>
              </a:defRPr>
            </a:lvl6pPr>
            <a:lvl7pPr marL="3082129" indent="-237088" eaLnBrk="0" fontAlgn="base" hangingPunct="0">
              <a:spcBef>
                <a:spcPct val="0"/>
              </a:spcBef>
              <a:spcAft>
                <a:spcPct val="0"/>
              </a:spcAft>
              <a:defRPr>
                <a:solidFill>
                  <a:schemeClr val="tx1"/>
                </a:solidFill>
                <a:latin typeface="Calibri" panose="020F0502020204030204" pitchFamily="34" charset="0"/>
              </a:defRPr>
            </a:lvl7pPr>
            <a:lvl8pPr marL="3556304" indent="-237088" eaLnBrk="0" fontAlgn="base" hangingPunct="0">
              <a:spcBef>
                <a:spcPct val="0"/>
              </a:spcBef>
              <a:spcAft>
                <a:spcPct val="0"/>
              </a:spcAft>
              <a:defRPr>
                <a:solidFill>
                  <a:schemeClr val="tx1"/>
                </a:solidFill>
                <a:latin typeface="Calibri" panose="020F0502020204030204" pitchFamily="34" charset="0"/>
              </a:defRPr>
            </a:lvl8pPr>
            <a:lvl9pPr marL="4030477" indent="-2370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6A645B50-A028-48CD-9D6F-1A1F4B36B52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389248483"/>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1E1459CF-AD32-4D6A-A5FA-6203D5E41CD3}"/>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FFAF7AB-6F84-4D81-A822-1D74FBABA5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3012" name="Slide Number Placeholder 3">
            <a:extLst>
              <a:ext uri="{FF2B5EF4-FFF2-40B4-BE49-F238E27FC236}">
                <a16:creationId xmlns:a16="http://schemas.microsoft.com/office/drawing/2014/main" id="{CBEC297C-EF74-4F43-BEF1-B0B5E1AEE95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532" indent="-296358">
              <a:spcBef>
                <a:spcPct val="30000"/>
              </a:spcBef>
              <a:defRPr sz="1200">
                <a:solidFill>
                  <a:schemeClr val="tx1"/>
                </a:solidFill>
                <a:latin typeface="Times New Roman" panose="02020603050405020304" pitchFamily="18" charset="0"/>
              </a:defRPr>
            </a:lvl2pPr>
            <a:lvl3pPr marL="1185435" indent="-237088">
              <a:spcBef>
                <a:spcPct val="30000"/>
              </a:spcBef>
              <a:defRPr sz="1200">
                <a:solidFill>
                  <a:schemeClr val="tx1"/>
                </a:solidFill>
                <a:latin typeface="Times New Roman" panose="02020603050405020304" pitchFamily="18" charset="0"/>
              </a:defRPr>
            </a:lvl3pPr>
            <a:lvl4pPr marL="1659608" indent="-237088">
              <a:spcBef>
                <a:spcPct val="30000"/>
              </a:spcBef>
              <a:defRPr sz="1200">
                <a:solidFill>
                  <a:schemeClr val="tx1"/>
                </a:solidFill>
                <a:latin typeface="Times New Roman" panose="02020603050405020304" pitchFamily="18" charset="0"/>
              </a:defRPr>
            </a:lvl4pPr>
            <a:lvl5pPr marL="2133782" indent="-237088">
              <a:spcBef>
                <a:spcPct val="30000"/>
              </a:spcBef>
              <a:defRPr sz="1200">
                <a:solidFill>
                  <a:schemeClr val="tx1"/>
                </a:solidFill>
                <a:latin typeface="Times New Roman" panose="02020603050405020304" pitchFamily="18" charset="0"/>
              </a:defRPr>
            </a:lvl5pPr>
            <a:lvl6pPr marL="2607956" indent="-237088" eaLnBrk="0" fontAlgn="base" hangingPunct="0">
              <a:spcBef>
                <a:spcPct val="30000"/>
              </a:spcBef>
              <a:spcAft>
                <a:spcPct val="0"/>
              </a:spcAft>
              <a:defRPr sz="1200">
                <a:solidFill>
                  <a:schemeClr val="tx1"/>
                </a:solidFill>
                <a:latin typeface="Times New Roman" panose="02020603050405020304" pitchFamily="18" charset="0"/>
              </a:defRPr>
            </a:lvl6pPr>
            <a:lvl7pPr marL="3082129" indent="-237088" eaLnBrk="0" fontAlgn="base" hangingPunct="0">
              <a:spcBef>
                <a:spcPct val="30000"/>
              </a:spcBef>
              <a:spcAft>
                <a:spcPct val="0"/>
              </a:spcAft>
              <a:defRPr sz="1200">
                <a:solidFill>
                  <a:schemeClr val="tx1"/>
                </a:solidFill>
                <a:latin typeface="Times New Roman" panose="02020603050405020304" pitchFamily="18" charset="0"/>
              </a:defRPr>
            </a:lvl7pPr>
            <a:lvl8pPr marL="3556304" indent="-237088" eaLnBrk="0" fontAlgn="base" hangingPunct="0">
              <a:spcBef>
                <a:spcPct val="30000"/>
              </a:spcBef>
              <a:spcAft>
                <a:spcPct val="0"/>
              </a:spcAft>
              <a:defRPr sz="1200">
                <a:solidFill>
                  <a:schemeClr val="tx1"/>
                </a:solidFill>
                <a:latin typeface="Times New Roman" panose="02020603050405020304" pitchFamily="18" charset="0"/>
              </a:defRPr>
            </a:lvl8pPr>
            <a:lvl9pPr marL="4030477" indent="-237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9DAF8F7-A4E9-4B95-BBE6-ADB36953356D}" type="slidenum">
              <a:rPr lang="en-US" altLang="en-US"/>
              <a:pPr>
                <a:spcBef>
                  <a:spcPct val="0"/>
                </a:spcBef>
              </a:pPr>
              <a:t>232</a:t>
            </a:fld>
            <a:endParaRPr lang="en-US" altLang="en-US"/>
          </a:p>
        </p:txBody>
      </p:sp>
      <p:sp>
        <p:nvSpPr>
          <p:cNvPr id="43013" name="Date Placeholder 1">
            <a:extLst>
              <a:ext uri="{FF2B5EF4-FFF2-40B4-BE49-F238E27FC236}">
                <a16:creationId xmlns:a16="http://schemas.microsoft.com/office/drawing/2014/main" id="{372A3256-CA1D-47EC-8A4D-F08B36BE0A4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532" indent="-296358">
              <a:defRPr>
                <a:solidFill>
                  <a:schemeClr val="tx1"/>
                </a:solidFill>
                <a:latin typeface="Calibri" panose="020F0502020204030204" pitchFamily="34" charset="0"/>
              </a:defRPr>
            </a:lvl2pPr>
            <a:lvl3pPr marL="1185435" indent="-237088">
              <a:defRPr>
                <a:solidFill>
                  <a:schemeClr val="tx1"/>
                </a:solidFill>
                <a:latin typeface="Calibri" panose="020F0502020204030204" pitchFamily="34" charset="0"/>
              </a:defRPr>
            </a:lvl3pPr>
            <a:lvl4pPr marL="1659608" indent="-237088">
              <a:defRPr>
                <a:solidFill>
                  <a:schemeClr val="tx1"/>
                </a:solidFill>
                <a:latin typeface="Calibri" panose="020F0502020204030204" pitchFamily="34" charset="0"/>
              </a:defRPr>
            </a:lvl4pPr>
            <a:lvl5pPr marL="2133782" indent="-237088">
              <a:defRPr>
                <a:solidFill>
                  <a:schemeClr val="tx1"/>
                </a:solidFill>
                <a:latin typeface="Calibri" panose="020F0502020204030204" pitchFamily="34" charset="0"/>
              </a:defRPr>
            </a:lvl5pPr>
            <a:lvl6pPr marL="2607956" indent="-237088" eaLnBrk="0" fontAlgn="base" hangingPunct="0">
              <a:spcBef>
                <a:spcPct val="0"/>
              </a:spcBef>
              <a:spcAft>
                <a:spcPct val="0"/>
              </a:spcAft>
              <a:defRPr>
                <a:solidFill>
                  <a:schemeClr val="tx1"/>
                </a:solidFill>
                <a:latin typeface="Calibri" panose="020F0502020204030204" pitchFamily="34" charset="0"/>
              </a:defRPr>
            </a:lvl6pPr>
            <a:lvl7pPr marL="3082129" indent="-237088" eaLnBrk="0" fontAlgn="base" hangingPunct="0">
              <a:spcBef>
                <a:spcPct val="0"/>
              </a:spcBef>
              <a:spcAft>
                <a:spcPct val="0"/>
              </a:spcAft>
              <a:defRPr>
                <a:solidFill>
                  <a:schemeClr val="tx1"/>
                </a:solidFill>
                <a:latin typeface="Calibri" panose="020F0502020204030204" pitchFamily="34" charset="0"/>
              </a:defRPr>
            </a:lvl7pPr>
            <a:lvl8pPr marL="3556304" indent="-237088" eaLnBrk="0" fontAlgn="base" hangingPunct="0">
              <a:spcBef>
                <a:spcPct val="0"/>
              </a:spcBef>
              <a:spcAft>
                <a:spcPct val="0"/>
              </a:spcAft>
              <a:defRPr>
                <a:solidFill>
                  <a:schemeClr val="tx1"/>
                </a:solidFill>
                <a:latin typeface="Calibri" panose="020F0502020204030204" pitchFamily="34" charset="0"/>
              </a:defRPr>
            </a:lvl8pPr>
            <a:lvl9pPr marL="4030477" indent="-2370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68049FDA-2CD7-4073-8785-2FE8D6F71E5F}"/>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10283517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B27640F8-CFEE-4D02-B963-0A2ECD5398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532" indent="-296358">
              <a:spcBef>
                <a:spcPct val="30000"/>
              </a:spcBef>
              <a:defRPr sz="1200">
                <a:solidFill>
                  <a:schemeClr val="tx1"/>
                </a:solidFill>
                <a:latin typeface="Times New Roman" panose="02020603050405020304" pitchFamily="18" charset="0"/>
              </a:defRPr>
            </a:lvl2pPr>
            <a:lvl3pPr marL="1185435" indent="-237088">
              <a:spcBef>
                <a:spcPct val="30000"/>
              </a:spcBef>
              <a:defRPr sz="1200">
                <a:solidFill>
                  <a:schemeClr val="tx1"/>
                </a:solidFill>
                <a:latin typeface="Times New Roman" panose="02020603050405020304" pitchFamily="18" charset="0"/>
              </a:defRPr>
            </a:lvl3pPr>
            <a:lvl4pPr marL="1659608" indent="-237088">
              <a:spcBef>
                <a:spcPct val="30000"/>
              </a:spcBef>
              <a:defRPr sz="1200">
                <a:solidFill>
                  <a:schemeClr val="tx1"/>
                </a:solidFill>
                <a:latin typeface="Times New Roman" panose="02020603050405020304" pitchFamily="18" charset="0"/>
              </a:defRPr>
            </a:lvl4pPr>
            <a:lvl5pPr marL="2133782" indent="-237088">
              <a:spcBef>
                <a:spcPct val="30000"/>
              </a:spcBef>
              <a:defRPr sz="1200">
                <a:solidFill>
                  <a:schemeClr val="tx1"/>
                </a:solidFill>
                <a:latin typeface="Times New Roman" panose="02020603050405020304" pitchFamily="18" charset="0"/>
              </a:defRPr>
            </a:lvl5pPr>
            <a:lvl6pPr marL="2607956" indent="-237088" eaLnBrk="0" fontAlgn="base" hangingPunct="0">
              <a:spcBef>
                <a:spcPct val="30000"/>
              </a:spcBef>
              <a:spcAft>
                <a:spcPct val="0"/>
              </a:spcAft>
              <a:defRPr sz="1200">
                <a:solidFill>
                  <a:schemeClr val="tx1"/>
                </a:solidFill>
                <a:latin typeface="Times New Roman" panose="02020603050405020304" pitchFamily="18" charset="0"/>
              </a:defRPr>
            </a:lvl6pPr>
            <a:lvl7pPr marL="3082129" indent="-237088" eaLnBrk="0" fontAlgn="base" hangingPunct="0">
              <a:spcBef>
                <a:spcPct val="30000"/>
              </a:spcBef>
              <a:spcAft>
                <a:spcPct val="0"/>
              </a:spcAft>
              <a:defRPr sz="1200">
                <a:solidFill>
                  <a:schemeClr val="tx1"/>
                </a:solidFill>
                <a:latin typeface="Times New Roman" panose="02020603050405020304" pitchFamily="18" charset="0"/>
              </a:defRPr>
            </a:lvl7pPr>
            <a:lvl8pPr marL="3556304" indent="-237088" eaLnBrk="0" fontAlgn="base" hangingPunct="0">
              <a:spcBef>
                <a:spcPct val="30000"/>
              </a:spcBef>
              <a:spcAft>
                <a:spcPct val="0"/>
              </a:spcAft>
              <a:defRPr sz="1200">
                <a:solidFill>
                  <a:schemeClr val="tx1"/>
                </a:solidFill>
                <a:latin typeface="Times New Roman" panose="02020603050405020304" pitchFamily="18" charset="0"/>
              </a:defRPr>
            </a:lvl8pPr>
            <a:lvl9pPr marL="4030477" indent="-2370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358DC5-359C-4C49-B3EA-8B5BACE1E139}" type="slidenum">
              <a:rPr lang="en-US" altLang="en-US"/>
              <a:pPr>
                <a:spcBef>
                  <a:spcPct val="0"/>
                </a:spcBef>
              </a:pPr>
              <a:t>233</a:t>
            </a:fld>
            <a:endParaRPr lang="en-US" altLang="en-US"/>
          </a:p>
        </p:txBody>
      </p:sp>
      <p:sp>
        <p:nvSpPr>
          <p:cNvPr id="45059" name="Rectangle 2">
            <a:extLst>
              <a:ext uri="{FF2B5EF4-FFF2-40B4-BE49-F238E27FC236}">
                <a16:creationId xmlns:a16="http://schemas.microsoft.com/office/drawing/2014/main" id="{90B90416-8A72-4B86-918E-1D5683AAECA7}"/>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F0575CF1-0BEF-416D-AB45-8CCC3F69EB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5061" name="Date Placeholder 1">
            <a:extLst>
              <a:ext uri="{FF2B5EF4-FFF2-40B4-BE49-F238E27FC236}">
                <a16:creationId xmlns:a16="http://schemas.microsoft.com/office/drawing/2014/main" id="{F6109477-D10F-444C-A3A0-AC54198D0ED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532" indent="-296358">
              <a:defRPr>
                <a:solidFill>
                  <a:schemeClr val="tx1"/>
                </a:solidFill>
                <a:latin typeface="Calibri" panose="020F0502020204030204" pitchFamily="34" charset="0"/>
              </a:defRPr>
            </a:lvl2pPr>
            <a:lvl3pPr marL="1185435" indent="-237088">
              <a:defRPr>
                <a:solidFill>
                  <a:schemeClr val="tx1"/>
                </a:solidFill>
                <a:latin typeface="Calibri" panose="020F0502020204030204" pitchFamily="34" charset="0"/>
              </a:defRPr>
            </a:lvl3pPr>
            <a:lvl4pPr marL="1659608" indent="-237088">
              <a:defRPr>
                <a:solidFill>
                  <a:schemeClr val="tx1"/>
                </a:solidFill>
                <a:latin typeface="Calibri" panose="020F0502020204030204" pitchFamily="34" charset="0"/>
              </a:defRPr>
            </a:lvl4pPr>
            <a:lvl5pPr marL="2133782" indent="-237088">
              <a:defRPr>
                <a:solidFill>
                  <a:schemeClr val="tx1"/>
                </a:solidFill>
                <a:latin typeface="Calibri" panose="020F0502020204030204" pitchFamily="34" charset="0"/>
              </a:defRPr>
            </a:lvl5pPr>
            <a:lvl6pPr marL="2607956" indent="-237088" eaLnBrk="0" fontAlgn="base" hangingPunct="0">
              <a:spcBef>
                <a:spcPct val="0"/>
              </a:spcBef>
              <a:spcAft>
                <a:spcPct val="0"/>
              </a:spcAft>
              <a:defRPr>
                <a:solidFill>
                  <a:schemeClr val="tx1"/>
                </a:solidFill>
                <a:latin typeface="Calibri" panose="020F0502020204030204" pitchFamily="34" charset="0"/>
              </a:defRPr>
            </a:lvl6pPr>
            <a:lvl7pPr marL="3082129" indent="-237088" eaLnBrk="0" fontAlgn="base" hangingPunct="0">
              <a:spcBef>
                <a:spcPct val="0"/>
              </a:spcBef>
              <a:spcAft>
                <a:spcPct val="0"/>
              </a:spcAft>
              <a:defRPr>
                <a:solidFill>
                  <a:schemeClr val="tx1"/>
                </a:solidFill>
                <a:latin typeface="Calibri" panose="020F0502020204030204" pitchFamily="34" charset="0"/>
              </a:defRPr>
            </a:lvl7pPr>
            <a:lvl8pPr marL="3556304" indent="-237088" eaLnBrk="0" fontAlgn="base" hangingPunct="0">
              <a:spcBef>
                <a:spcPct val="0"/>
              </a:spcBef>
              <a:spcAft>
                <a:spcPct val="0"/>
              </a:spcAft>
              <a:defRPr>
                <a:solidFill>
                  <a:schemeClr val="tx1"/>
                </a:solidFill>
                <a:latin typeface="Calibri" panose="020F0502020204030204" pitchFamily="34" charset="0"/>
              </a:defRPr>
            </a:lvl8pPr>
            <a:lvl9pPr marL="4030477" indent="-2370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
        <p:nvSpPr>
          <p:cNvPr id="2" name="Header Placeholder 1">
            <a:extLst>
              <a:ext uri="{FF2B5EF4-FFF2-40B4-BE49-F238E27FC236}">
                <a16:creationId xmlns:a16="http://schemas.microsoft.com/office/drawing/2014/main" id="{6F97B31B-C4AF-474F-A43E-43FAC2BCAF0C}"/>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315605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2588EB8E-FE88-4688-BB0E-92D63B86B2D8}"/>
              </a:ext>
            </a:extLst>
          </p:cNvPr>
          <p:cNvSpPr>
            <a:spLocks noGrp="1" noRot="1" noChangeAspect="1" noTextEdit="1"/>
          </p:cNvSpPr>
          <p:nvPr>
            <p:ph type="sldImg"/>
          </p:nvPr>
        </p:nvSpPr>
        <p:spPr>
          <a:ln/>
        </p:spPr>
      </p:sp>
      <p:sp>
        <p:nvSpPr>
          <p:cNvPr id="78851" name="Notes Placeholder 2">
            <a:extLst>
              <a:ext uri="{FF2B5EF4-FFF2-40B4-BE49-F238E27FC236}">
                <a16:creationId xmlns:a16="http://schemas.microsoft.com/office/drawing/2014/main" id="{35B5D83C-143B-4054-9D89-116C5EF622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Take the training seriously and give your full attention to Course content and the information that is covered.</a:t>
            </a:r>
          </a:p>
        </p:txBody>
      </p:sp>
      <p:sp>
        <p:nvSpPr>
          <p:cNvPr id="78852" name="Slide Number Placeholder 3">
            <a:extLst>
              <a:ext uri="{FF2B5EF4-FFF2-40B4-BE49-F238E27FC236}">
                <a16:creationId xmlns:a16="http://schemas.microsoft.com/office/drawing/2014/main" id="{F114926D-A6D9-45C8-915E-3607707C86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FCA48C-8DFF-4E0C-89BC-427A7F3414BF}" type="slidenum">
              <a:rPr lang="en-US" altLang="en-US"/>
              <a:pPr>
                <a:spcBef>
                  <a:spcPct val="0"/>
                </a:spcBef>
              </a:pPr>
              <a:t>23</a:t>
            </a:fld>
            <a:endParaRPr lang="en-US" altLang="en-US"/>
          </a:p>
        </p:txBody>
      </p:sp>
      <p:sp>
        <p:nvSpPr>
          <p:cNvPr id="78853" name="Date Placeholder 1">
            <a:extLst>
              <a:ext uri="{FF2B5EF4-FFF2-40B4-BE49-F238E27FC236}">
                <a16:creationId xmlns:a16="http://schemas.microsoft.com/office/drawing/2014/main" id="{F4F6E369-F230-4949-B68F-ACAC8149C20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B9BC802D-7D05-4B4E-9346-7A72043FBA73}"/>
              </a:ext>
            </a:extLst>
          </p:cNvPr>
          <p:cNvSpPr>
            <a:spLocks noGrp="1" noRot="1" noChangeAspect="1" noTextEdit="1"/>
          </p:cNvSpPr>
          <p:nvPr>
            <p:ph type="sldImg"/>
          </p:nvPr>
        </p:nvSpPr>
        <p:spPr>
          <a:ln/>
        </p:spPr>
      </p:sp>
      <p:sp>
        <p:nvSpPr>
          <p:cNvPr id="76803" name="Notes Placeholder 2">
            <a:extLst>
              <a:ext uri="{FF2B5EF4-FFF2-40B4-BE49-F238E27FC236}">
                <a16:creationId xmlns:a16="http://schemas.microsoft.com/office/drawing/2014/main" id="{618E40E4-6E61-437E-8A20-DF29487030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We offer EVOC training because the results of comprehensive training is a reduction in motor vehicle crashes and emphasizes safety of personnel.</a:t>
            </a:r>
          </a:p>
        </p:txBody>
      </p:sp>
      <p:sp>
        <p:nvSpPr>
          <p:cNvPr id="76804" name="Slide Number Placeholder 3">
            <a:extLst>
              <a:ext uri="{FF2B5EF4-FFF2-40B4-BE49-F238E27FC236}">
                <a16:creationId xmlns:a16="http://schemas.microsoft.com/office/drawing/2014/main" id="{ABF55F3E-37BE-4178-90E3-37E26385B8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9CAC3C-2C24-45EA-B3B9-0384518DA12D}" type="slidenum">
              <a:rPr lang="en-US" altLang="en-US"/>
              <a:pPr>
                <a:spcBef>
                  <a:spcPct val="0"/>
                </a:spcBef>
              </a:pPr>
              <a:t>24</a:t>
            </a:fld>
            <a:endParaRPr lang="en-US" altLang="en-US"/>
          </a:p>
        </p:txBody>
      </p:sp>
      <p:sp>
        <p:nvSpPr>
          <p:cNvPr id="76805" name="Date Placeholder 1">
            <a:extLst>
              <a:ext uri="{FF2B5EF4-FFF2-40B4-BE49-F238E27FC236}">
                <a16:creationId xmlns:a16="http://schemas.microsoft.com/office/drawing/2014/main" id="{C592D594-684A-4656-9456-E565ED95533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294D2EDC-77BC-43A2-A2D6-1A0E82F2985B}"/>
              </a:ext>
            </a:extLst>
          </p:cNvPr>
          <p:cNvSpPr>
            <a:spLocks noGrp="1" noRot="1" noChangeAspect="1" noTextEdit="1"/>
          </p:cNvSpPr>
          <p:nvPr>
            <p:ph type="sldImg"/>
          </p:nvPr>
        </p:nvSpPr>
        <p:spPr>
          <a:ln/>
        </p:spPr>
      </p:sp>
      <p:sp>
        <p:nvSpPr>
          <p:cNvPr id="80899" name="Notes Placeholder 2">
            <a:extLst>
              <a:ext uri="{FF2B5EF4-FFF2-40B4-BE49-F238E27FC236}">
                <a16:creationId xmlns:a16="http://schemas.microsoft.com/office/drawing/2014/main" id="{C38F09E5-4D70-496F-A6C4-9A2C509636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Bottom line – in a vast majority of emergency responses, speed, lights and sirens are not necessary. </a:t>
            </a:r>
          </a:p>
        </p:txBody>
      </p:sp>
      <p:sp>
        <p:nvSpPr>
          <p:cNvPr id="80900" name="Slide Number Placeholder 3">
            <a:extLst>
              <a:ext uri="{FF2B5EF4-FFF2-40B4-BE49-F238E27FC236}">
                <a16:creationId xmlns:a16="http://schemas.microsoft.com/office/drawing/2014/main" id="{37DD49F8-9F3C-4676-8A9D-A95CB17638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1D1AC0-B42F-4F8E-B4C4-F4EBEC2147BA}" type="slidenum">
              <a:rPr lang="en-US" altLang="en-US"/>
              <a:pPr>
                <a:spcBef>
                  <a:spcPct val="0"/>
                </a:spcBef>
              </a:pPr>
              <a:t>25</a:t>
            </a:fld>
            <a:endParaRPr lang="en-US" altLang="en-US"/>
          </a:p>
        </p:txBody>
      </p:sp>
      <p:sp>
        <p:nvSpPr>
          <p:cNvPr id="80901" name="Date Placeholder 1">
            <a:extLst>
              <a:ext uri="{FF2B5EF4-FFF2-40B4-BE49-F238E27FC236}">
                <a16:creationId xmlns:a16="http://schemas.microsoft.com/office/drawing/2014/main" id="{EFDE79F4-1A43-4293-B830-62A8A7F3013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65D3F058-E886-4955-8CF2-C5098CA0F84B}"/>
              </a:ext>
            </a:extLst>
          </p:cNvPr>
          <p:cNvSpPr>
            <a:spLocks noGrp="1" noRot="1" noChangeAspect="1" noTextEdit="1"/>
          </p:cNvSpPr>
          <p:nvPr>
            <p:ph type="sldImg"/>
          </p:nvPr>
        </p:nvSpPr>
        <p:spPr>
          <a:ln/>
        </p:spPr>
      </p:sp>
      <p:sp>
        <p:nvSpPr>
          <p:cNvPr id="82947" name="Notes Placeholder 2">
            <a:extLst>
              <a:ext uri="{FF2B5EF4-FFF2-40B4-BE49-F238E27FC236}">
                <a16:creationId xmlns:a16="http://schemas.microsoft.com/office/drawing/2014/main" id="{CF690658-D0EC-4900-82A7-D3961EC58C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Show respect to the public and other drivers.  Be alert in that how you drive is being watched at all times.</a:t>
            </a:r>
          </a:p>
        </p:txBody>
      </p:sp>
      <p:sp>
        <p:nvSpPr>
          <p:cNvPr id="82948" name="Slide Number Placeholder 3">
            <a:extLst>
              <a:ext uri="{FF2B5EF4-FFF2-40B4-BE49-F238E27FC236}">
                <a16:creationId xmlns:a16="http://schemas.microsoft.com/office/drawing/2014/main" id="{09B2D371-01C8-4A36-B9E2-D2470523CA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8F01F1-0261-4864-9C80-6C60D4A935FC}" type="slidenum">
              <a:rPr lang="en-US" altLang="en-US"/>
              <a:pPr>
                <a:spcBef>
                  <a:spcPct val="0"/>
                </a:spcBef>
              </a:pPr>
              <a:t>26</a:t>
            </a:fld>
            <a:endParaRPr lang="en-US" altLang="en-US"/>
          </a:p>
        </p:txBody>
      </p:sp>
      <p:sp>
        <p:nvSpPr>
          <p:cNvPr id="82949" name="Date Placeholder 1">
            <a:extLst>
              <a:ext uri="{FF2B5EF4-FFF2-40B4-BE49-F238E27FC236}">
                <a16:creationId xmlns:a16="http://schemas.microsoft.com/office/drawing/2014/main" id="{02B5CFB3-0869-4BD1-9D12-A8A3424CAF4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E76276FA-BB0B-4FE5-A1ED-9C83F4DDD7B2}"/>
              </a:ext>
            </a:extLst>
          </p:cNvPr>
          <p:cNvSpPr>
            <a:spLocks noGrp="1" noRot="1" noChangeAspect="1" noTextEdit="1"/>
          </p:cNvSpPr>
          <p:nvPr>
            <p:ph type="sldImg"/>
          </p:nvPr>
        </p:nvSpPr>
        <p:spPr>
          <a:ln/>
        </p:spPr>
      </p:sp>
      <p:sp>
        <p:nvSpPr>
          <p:cNvPr id="84995" name="Notes Placeholder 2">
            <a:extLst>
              <a:ext uri="{FF2B5EF4-FFF2-40B4-BE49-F238E27FC236}">
                <a16:creationId xmlns:a16="http://schemas.microsoft.com/office/drawing/2014/main" id="{02B7A5FB-C142-47A3-AED5-437DD9DA1AD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Always remember you represent your agency and the community, and have a responsibility to protect life, limb, and property.</a:t>
            </a:r>
          </a:p>
        </p:txBody>
      </p:sp>
      <p:sp>
        <p:nvSpPr>
          <p:cNvPr id="84996" name="Slide Number Placeholder 3">
            <a:extLst>
              <a:ext uri="{FF2B5EF4-FFF2-40B4-BE49-F238E27FC236}">
                <a16:creationId xmlns:a16="http://schemas.microsoft.com/office/drawing/2014/main" id="{13ADBC9B-2043-41BC-9DE6-010BB0C6ED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6D2BED-F8E6-4444-ACDB-D347771284EE}" type="slidenum">
              <a:rPr lang="en-US" altLang="en-US"/>
              <a:pPr>
                <a:spcBef>
                  <a:spcPct val="0"/>
                </a:spcBef>
              </a:pPr>
              <a:t>27</a:t>
            </a:fld>
            <a:endParaRPr lang="en-US" altLang="en-US"/>
          </a:p>
        </p:txBody>
      </p:sp>
      <p:sp>
        <p:nvSpPr>
          <p:cNvPr id="84997" name="Date Placeholder 1">
            <a:extLst>
              <a:ext uri="{FF2B5EF4-FFF2-40B4-BE49-F238E27FC236}">
                <a16:creationId xmlns:a16="http://schemas.microsoft.com/office/drawing/2014/main" id="{8913F54D-1108-4EA1-ACA3-D9A64B69668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9E2592B9-6D68-4990-B29F-A3F4460AB927}"/>
              </a:ext>
            </a:extLst>
          </p:cNvPr>
          <p:cNvSpPr>
            <a:spLocks noGrp="1" noRot="1" noChangeAspect="1" noTextEdit="1"/>
          </p:cNvSpPr>
          <p:nvPr>
            <p:ph type="sldImg"/>
          </p:nvPr>
        </p:nvSpPr>
        <p:spPr>
          <a:ln/>
        </p:spPr>
      </p:sp>
      <p:sp>
        <p:nvSpPr>
          <p:cNvPr id="87043" name="Notes Placeholder 2">
            <a:extLst>
              <a:ext uri="{FF2B5EF4-FFF2-40B4-BE49-F238E27FC236}">
                <a16:creationId xmlns:a16="http://schemas.microsoft.com/office/drawing/2014/main" id="{8BCD26AA-D3EC-425D-8FBF-C6A3EE5558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Driver safety should be part of a regular conversation at education and training sessions.</a:t>
            </a:r>
          </a:p>
        </p:txBody>
      </p:sp>
      <p:sp>
        <p:nvSpPr>
          <p:cNvPr id="87044" name="Slide Number Placeholder 3">
            <a:extLst>
              <a:ext uri="{FF2B5EF4-FFF2-40B4-BE49-F238E27FC236}">
                <a16:creationId xmlns:a16="http://schemas.microsoft.com/office/drawing/2014/main" id="{D828C0B9-0151-4657-9987-85B191A0B14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42ADA5-2897-4ED3-8107-91CDE03DE757}" type="slidenum">
              <a:rPr lang="en-US" altLang="en-US"/>
              <a:pPr>
                <a:spcBef>
                  <a:spcPct val="0"/>
                </a:spcBef>
              </a:pPr>
              <a:t>28</a:t>
            </a:fld>
            <a:endParaRPr lang="en-US" altLang="en-US"/>
          </a:p>
        </p:txBody>
      </p:sp>
      <p:sp>
        <p:nvSpPr>
          <p:cNvPr id="87045" name="Date Placeholder 1">
            <a:extLst>
              <a:ext uri="{FF2B5EF4-FFF2-40B4-BE49-F238E27FC236}">
                <a16:creationId xmlns:a16="http://schemas.microsoft.com/office/drawing/2014/main" id="{46D3F75C-6C06-4359-976D-4AF60E9DCB8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A3A3D762-5674-46B3-9D57-CBD24720377B}"/>
              </a:ext>
            </a:extLst>
          </p:cNvPr>
          <p:cNvSpPr>
            <a:spLocks noGrp="1" noRot="1" noChangeAspect="1" noTextEdit="1"/>
          </p:cNvSpPr>
          <p:nvPr>
            <p:ph type="sldImg"/>
          </p:nvPr>
        </p:nvSpPr>
        <p:spPr>
          <a:ln/>
        </p:spPr>
      </p:sp>
      <p:sp>
        <p:nvSpPr>
          <p:cNvPr id="89091" name="Notes Placeholder 2">
            <a:extLst>
              <a:ext uri="{FF2B5EF4-FFF2-40B4-BE49-F238E27FC236}">
                <a16:creationId xmlns:a16="http://schemas.microsoft.com/office/drawing/2014/main" id="{5BFE87A4-9B85-42D6-87A9-C3549C6DD9E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Bad public relations (PR) affects donations and community support for your agency.</a:t>
            </a:r>
          </a:p>
        </p:txBody>
      </p:sp>
      <p:sp>
        <p:nvSpPr>
          <p:cNvPr id="89092" name="Slide Number Placeholder 3">
            <a:extLst>
              <a:ext uri="{FF2B5EF4-FFF2-40B4-BE49-F238E27FC236}">
                <a16:creationId xmlns:a16="http://schemas.microsoft.com/office/drawing/2014/main" id="{DD810FC6-FB69-4E94-A483-D4414ADBB7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F4890F4-2E6B-4936-B774-645D29B4EAC9}" type="slidenum">
              <a:rPr lang="en-US" altLang="en-US"/>
              <a:pPr>
                <a:spcBef>
                  <a:spcPct val="0"/>
                </a:spcBef>
              </a:pPr>
              <a:t>29</a:t>
            </a:fld>
            <a:endParaRPr lang="en-US" altLang="en-US"/>
          </a:p>
        </p:txBody>
      </p:sp>
      <p:sp>
        <p:nvSpPr>
          <p:cNvPr id="89093" name="Date Placeholder 1">
            <a:extLst>
              <a:ext uri="{FF2B5EF4-FFF2-40B4-BE49-F238E27FC236}">
                <a16:creationId xmlns:a16="http://schemas.microsoft.com/office/drawing/2014/main" id="{EA1D3553-EFA6-4E11-B568-B86276FF840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EB97D426-0B6F-4624-A63F-F8C832EC2DD4}"/>
              </a:ext>
            </a:extLst>
          </p:cNvPr>
          <p:cNvSpPr>
            <a:spLocks noGrp="1" noRot="1" noChangeAspect="1" noTextEdit="1"/>
          </p:cNvSpPr>
          <p:nvPr>
            <p:ph type="sldImg"/>
          </p:nvPr>
        </p:nvSpPr>
        <p:spPr>
          <a:ln/>
        </p:spPr>
      </p:sp>
      <p:sp>
        <p:nvSpPr>
          <p:cNvPr id="39939" name="Notes Placeholder 2">
            <a:extLst>
              <a:ext uri="{FF2B5EF4-FFF2-40B4-BE49-F238E27FC236}">
                <a16:creationId xmlns:a16="http://schemas.microsoft.com/office/drawing/2014/main" id="{F84E7F69-FE3B-4AB5-A62D-AFB3D27188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Cover any classroom rules or special circumstances</a:t>
            </a:r>
          </a:p>
        </p:txBody>
      </p:sp>
      <p:sp>
        <p:nvSpPr>
          <p:cNvPr id="39940" name="Slide Number Placeholder 3">
            <a:extLst>
              <a:ext uri="{FF2B5EF4-FFF2-40B4-BE49-F238E27FC236}">
                <a16:creationId xmlns:a16="http://schemas.microsoft.com/office/drawing/2014/main" id="{6E94D4CF-7D6D-40A9-BBDD-2D294BED46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0613" indent="-283086">
              <a:spcBef>
                <a:spcPct val="30000"/>
              </a:spcBef>
              <a:defRPr sz="1200">
                <a:solidFill>
                  <a:schemeClr val="tx1"/>
                </a:solidFill>
                <a:latin typeface="Times New Roman" panose="02020603050405020304" pitchFamily="18" charset="0"/>
              </a:defRPr>
            </a:lvl2pPr>
            <a:lvl3pPr marL="1139993" indent="-226468">
              <a:spcBef>
                <a:spcPct val="30000"/>
              </a:spcBef>
              <a:defRPr sz="1200">
                <a:solidFill>
                  <a:schemeClr val="tx1"/>
                </a:solidFill>
                <a:latin typeface="Times New Roman" panose="02020603050405020304" pitchFamily="18" charset="0"/>
              </a:defRPr>
            </a:lvl3pPr>
            <a:lvl4pPr marL="1597520" indent="-226468">
              <a:spcBef>
                <a:spcPct val="30000"/>
              </a:spcBef>
              <a:defRPr sz="1200">
                <a:solidFill>
                  <a:schemeClr val="tx1"/>
                </a:solidFill>
                <a:latin typeface="Times New Roman" panose="02020603050405020304" pitchFamily="18" charset="0"/>
              </a:defRPr>
            </a:lvl4pPr>
            <a:lvl5pPr marL="2055047" indent="-226468">
              <a:spcBef>
                <a:spcPct val="30000"/>
              </a:spcBef>
              <a:defRPr sz="1200">
                <a:solidFill>
                  <a:schemeClr val="tx1"/>
                </a:solidFill>
                <a:latin typeface="Times New Roman" panose="02020603050405020304" pitchFamily="18" charset="0"/>
              </a:defRPr>
            </a:lvl5pPr>
            <a:lvl6pPr marL="2495742" indent="-226468" defTabSz="440695" eaLnBrk="0" fontAlgn="base" hangingPunct="0">
              <a:spcBef>
                <a:spcPct val="30000"/>
              </a:spcBef>
              <a:spcAft>
                <a:spcPct val="0"/>
              </a:spcAft>
              <a:defRPr sz="1200">
                <a:solidFill>
                  <a:schemeClr val="tx1"/>
                </a:solidFill>
                <a:latin typeface="Times New Roman" panose="02020603050405020304" pitchFamily="18" charset="0"/>
              </a:defRPr>
            </a:lvl6pPr>
            <a:lvl7pPr marL="2936437" indent="-226468" defTabSz="440695" eaLnBrk="0" fontAlgn="base" hangingPunct="0">
              <a:spcBef>
                <a:spcPct val="30000"/>
              </a:spcBef>
              <a:spcAft>
                <a:spcPct val="0"/>
              </a:spcAft>
              <a:defRPr sz="1200">
                <a:solidFill>
                  <a:schemeClr val="tx1"/>
                </a:solidFill>
                <a:latin typeface="Times New Roman" panose="02020603050405020304" pitchFamily="18" charset="0"/>
              </a:defRPr>
            </a:lvl7pPr>
            <a:lvl8pPr marL="3377133" indent="-226468" defTabSz="440695" eaLnBrk="0" fontAlgn="base" hangingPunct="0">
              <a:spcBef>
                <a:spcPct val="30000"/>
              </a:spcBef>
              <a:spcAft>
                <a:spcPct val="0"/>
              </a:spcAft>
              <a:defRPr sz="1200">
                <a:solidFill>
                  <a:schemeClr val="tx1"/>
                </a:solidFill>
                <a:latin typeface="Times New Roman" panose="02020603050405020304" pitchFamily="18" charset="0"/>
              </a:defRPr>
            </a:lvl8pPr>
            <a:lvl9pPr marL="3817828" indent="-226468" defTabSz="44069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8034A1D-BEC3-4291-B242-CD03CA5E1AD9}" type="slidenum">
              <a:rPr lang="en-US" altLang="en-US"/>
              <a:pPr>
                <a:spcBef>
                  <a:spcPct val="0"/>
                </a:spcBef>
              </a:pPr>
              <a:t>2</a:t>
            </a:fld>
            <a:endParaRPr lang="en-US" altLang="en-US"/>
          </a:p>
        </p:txBody>
      </p:sp>
      <p:sp>
        <p:nvSpPr>
          <p:cNvPr id="39941" name="Date Placeholder 1">
            <a:extLst>
              <a:ext uri="{FF2B5EF4-FFF2-40B4-BE49-F238E27FC236}">
                <a16:creationId xmlns:a16="http://schemas.microsoft.com/office/drawing/2014/main" id="{8932C4D0-B291-4107-837C-D59B6EAA126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14600" indent="-273905">
              <a:defRPr>
                <a:solidFill>
                  <a:schemeClr val="tx1"/>
                </a:solidFill>
                <a:latin typeface="Calibri" panose="020F0502020204030204" pitchFamily="34" charset="0"/>
              </a:defRPr>
            </a:lvl2pPr>
            <a:lvl3pPr marL="1100208" indent="-218818">
              <a:defRPr>
                <a:solidFill>
                  <a:schemeClr val="tx1"/>
                </a:solidFill>
                <a:latin typeface="Calibri" panose="020F0502020204030204" pitchFamily="34" charset="0"/>
              </a:defRPr>
            </a:lvl3pPr>
            <a:lvl4pPr marL="1540903" indent="-218818">
              <a:defRPr>
                <a:solidFill>
                  <a:schemeClr val="tx1"/>
                </a:solidFill>
                <a:latin typeface="Calibri" panose="020F0502020204030204" pitchFamily="34" charset="0"/>
              </a:defRPr>
            </a:lvl4pPr>
            <a:lvl5pPr marL="1981598" indent="-218818">
              <a:defRPr>
                <a:solidFill>
                  <a:schemeClr val="tx1"/>
                </a:solidFill>
                <a:latin typeface="Calibri" panose="020F0502020204030204" pitchFamily="34" charset="0"/>
              </a:defRPr>
            </a:lvl5pPr>
            <a:lvl6pPr marL="2422293" indent="-218818" defTabSz="440695" eaLnBrk="0" fontAlgn="base" hangingPunct="0">
              <a:spcBef>
                <a:spcPct val="0"/>
              </a:spcBef>
              <a:spcAft>
                <a:spcPct val="0"/>
              </a:spcAft>
              <a:defRPr>
                <a:solidFill>
                  <a:schemeClr val="tx1"/>
                </a:solidFill>
                <a:latin typeface="Calibri" panose="020F0502020204030204" pitchFamily="34" charset="0"/>
              </a:defRPr>
            </a:lvl6pPr>
            <a:lvl7pPr marL="2862988" indent="-218818" defTabSz="440695" eaLnBrk="0" fontAlgn="base" hangingPunct="0">
              <a:spcBef>
                <a:spcPct val="0"/>
              </a:spcBef>
              <a:spcAft>
                <a:spcPct val="0"/>
              </a:spcAft>
              <a:defRPr>
                <a:solidFill>
                  <a:schemeClr val="tx1"/>
                </a:solidFill>
                <a:latin typeface="Calibri" panose="020F0502020204030204" pitchFamily="34" charset="0"/>
              </a:defRPr>
            </a:lvl7pPr>
            <a:lvl8pPr marL="3303683" indent="-218818" defTabSz="440695" eaLnBrk="0" fontAlgn="base" hangingPunct="0">
              <a:spcBef>
                <a:spcPct val="0"/>
              </a:spcBef>
              <a:spcAft>
                <a:spcPct val="0"/>
              </a:spcAft>
              <a:defRPr>
                <a:solidFill>
                  <a:schemeClr val="tx1"/>
                </a:solidFill>
                <a:latin typeface="Calibri" panose="020F0502020204030204" pitchFamily="34" charset="0"/>
              </a:defRPr>
            </a:lvl8pPr>
            <a:lvl9pPr marL="3744378" indent="-218818" defTabSz="44069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extLst>
      <p:ext uri="{BB962C8B-B14F-4D97-AF65-F5344CB8AC3E}">
        <p14:creationId xmlns:p14="http://schemas.microsoft.com/office/powerpoint/2010/main" val="2473202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6E54CA97-AE1B-4E4B-AD4F-33632FA79CC3}"/>
              </a:ext>
            </a:extLst>
          </p:cNvPr>
          <p:cNvSpPr>
            <a:spLocks noGrp="1" noRot="1" noChangeAspect="1" noTextEdit="1"/>
          </p:cNvSpPr>
          <p:nvPr>
            <p:ph type="sldImg"/>
          </p:nvPr>
        </p:nvSpPr>
        <p:spPr>
          <a:ln/>
        </p:spPr>
      </p:sp>
      <p:sp>
        <p:nvSpPr>
          <p:cNvPr id="91139" name="Notes Placeholder 2">
            <a:extLst>
              <a:ext uri="{FF2B5EF4-FFF2-40B4-BE49-F238E27FC236}">
                <a16:creationId xmlns:a16="http://schemas.microsoft.com/office/drawing/2014/main" id="{4484CBCE-6D9B-4783-98AB-6B0243ED74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latin typeface="+mn-lt"/>
              </a:rPr>
              <a:t>Driving to save lives, time, and money, in spite of the conditions around you and the actions of others – transition:  “Distractions make this more important than ever.”</a:t>
            </a:r>
          </a:p>
          <a:p>
            <a:endParaRPr lang="en-US" altLang="en-US" sz="1600" dirty="0">
              <a:latin typeface="+mn-lt"/>
            </a:endParaRPr>
          </a:p>
          <a:p>
            <a:r>
              <a:rPr lang="en-US" altLang="en-US" sz="1600" dirty="0">
                <a:latin typeface="+mn-lt"/>
                <a:ea typeface="Arial Unicode MS" panose="020B0604020202020204" pitchFamily="34" charset="-128"/>
                <a:cs typeface="Arial Unicode MS" panose="020B0604020202020204" pitchFamily="34" charset="-128"/>
              </a:rPr>
              <a:t>We live in a society that engages in many distractions while behind the wheel.  In other words, they practice “</a:t>
            </a:r>
            <a:r>
              <a:rPr lang="en-US" altLang="en-US" sz="1600" b="1" dirty="0">
                <a:latin typeface="+mn-lt"/>
                <a:ea typeface="Arial Unicode MS" panose="020B0604020202020204" pitchFamily="34" charset="-128"/>
                <a:cs typeface="Arial Unicode MS" panose="020B0604020202020204" pitchFamily="34" charset="-128"/>
              </a:rPr>
              <a:t>O</a:t>
            </a:r>
            <a:r>
              <a:rPr lang="en-US" altLang="en-US" sz="1600" dirty="0">
                <a:latin typeface="+mn-lt"/>
                <a:ea typeface="Arial Unicode MS" panose="020B0604020202020204" pitchFamily="34" charset="-128"/>
                <a:cs typeface="Arial Unicode MS" panose="020B0604020202020204" pitchFamily="34" charset="-128"/>
              </a:rPr>
              <a:t>ffensive Driving”.  We must be on the defensive at all times when we are on the road.  That can be exhausting.  Often, we have a partner in the cab with us that can help navigate around these hazards.  Remember, two (2) sets of eyes are better than one (1).  Some logical pointers for safer driving will be covered in the following slides.</a:t>
            </a:r>
          </a:p>
          <a:p>
            <a:endParaRPr lang="en-US" altLang="en-US" dirty="0"/>
          </a:p>
        </p:txBody>
      </p:sp>
      <p:sp>
        <p:nvSpPr>
          <p:cNvPr id="91140" name="Slide Number Placeholder 3">
            <a:extLst>
              <a:ext uri="{FF2B5EF4-FFF2-40B4-BE49-F238E27FC236}">
                <a16:creationId xmlns:a16="http://schemas.microsoft.com/office/drawing/2014/main" id="{E353DCB4-A579-4014-88C4-304A5B84D2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9A5FAB5-BF3A-4E5B-AEB2-B1B84EA9F544}" type="slidenum">
              <a:rPr lang="en-US" altLang="en-US"/>
              <a:pPr>
                <a:spcBef>
                  <a:spcPct val="0"/>
                </a:spcBef>
              </a:pPr>
              <a:t>30</a:t>
            </a:fld>
            <a:endParaRPr lang="en-US" altLang="en-US"/>
          </a:p>
        </p:txBody>
      </p:sp>
      <p:sp>
        <p:nvSpPr>
          <p:cNvPr id="91141" name="Date Placeholder 1">
            <a:extLst>
              <a:ext uri="{FF2B5EF4-FFF2-40B4-BE49-F238E27FC236}">
                <a16:creationId xmlns:a16="http://schemas.microsoft.com/office/drawing/2014/main" id="{6270D00E-701D-4CF6-B114-F0D827AC20D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F23B7166-689A-4AF8-B7CA-502E654754D9}"/>
              </a:ext>
            </a:extLst>
          </p:cNvPr>
          <p:cNvSpPr>
            <a:spLocks noGrp="1" noRot="1" noChangeAspect="1" noTextEdit="1"/>
          </p:cNvSpPr>
          <p:nvPr>
            <p:ph type="sldImg"/>
          </p:nvPr>
        </p:nvSpPr>
        <p:spPr>
          <a:ln/>
        </p:spPr>
      </p:sp>
      <p:sp>
        <p:nvSpPr>
          <p:cNvPr id="93187" name="Notes Placeholder 2">
            <a:extLst>
              <a:ext uri="{FF2B5EF4-FFF2-40B4-BE49-F238E27FC236}">
                <a16:creationId xmlns:a16="http://schemas.microsoft.com/office/drawing/2014/main" id="{AC67192B-63C6-4D7E-9B21-9F013ECE2D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Put yourself in a position to be able to reach controls and pedals.</a:t>
            </a:r>
          </a:p>
        </p:txBody>
      </p:sp>
      <p:sp>
        <p:nvSpPr>
          <p:cNvPr id="93188" name="Slide Number Placeholder 3">
            <a:extLst>
              <a:ext uri="{FF2B5EF4-FFF2-40B4-BE49-F238E27FC236}">
                <a16:creationId xmlns:a16="http://schemas.microsoft.com/office/drawing/2014/main" id="{E5DD9D98-98E3-4F93-B085-D636211476E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5F9F88-980D-4A3D-BC75-62FA941AB97B}" type="slidenum">
              <a:rPr lang="en-US" altLang="en-US"/>
              <a:pPr>
                <a:spcBef>
                  <a:spcPct val="0"/>
                </a:spcBef>
              </a:pPr>
              <a:t>31</a:t>
            </a:fld>
            <a:endParaRPr lang="en-US" altLang="en-US"/>
          </a:p>
        </p:txBody>
      </p:sp>
      <p:sp>
        <p:nvSpPr>
          <p:cNvPr id="93189" name="Date Placeholder 1">
            <a:extLst>
              <a:ext uri="{FF2B5EF4-FFF2-40B4-BE49-F238E27FC236}">
                <a16:creationId xmlns:a16="http://schemas.microsoft.com/office/drawing/2014/main" id="{02506784-015A-4224-BE19-B490CA945F2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B5BF875A-6B2D-489E-B631-630895F777DE}"/>
              </a:ext>
            </a:extLst>
          </p:cNvPr>
          <p:cNvSpPr>
            <a:spLocks noGrp="1" noRot="1" noChangeAspect="1" noTextEdit="1"/>
          </p:cNvSpPr>
          <p:nvPr>
            <p:ph type="sldImg"/>
          </p:nvPr>
        </p:nvSpPr>
        <p:spPr>
          <a:ln/>
        </p:spPr>
      </p:sp>
      <p:sp>
        <p:nvSpPr>
          <p:cNvPr id="95235" name="Notes Placeholder 2">
            <a:extLst>
              <a:ext uri="{FF2B5EF4-FFF2-40B4-BE49-F238E27FC236}">
                <a16:creationId xmlns:a16="http://schemas.microsoft.com/office/drawing/2014/main" id="{97938DAA-9B1A-4644-8E45-3CA32EF2A3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Do not ride the brake or rest either foot on the brake pedal.</a:t>
            </a:r>
          </a:p>
        </p:txBody>
      </p:sp>
      <p:sp>
        <p:nvSpPr>
          <p:cNvPr id="95236" name="Slide Number Placeholder 3">
            <a:extLst>
              <a:ext uri="{FF2B5EF4-FFF2-40B4-BE49-F238E27FC236}">
                <a16:creationId xmlns:a16="http://schemas.microsoft.com/office/drawing/2014/main" id="{A4884CF6-2AAE-435F-915D-E24F48CBEF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0A557C-EEC5-47C9-A6DA-CA9DE3D0330F}" type="slidenum">
              <a:rPr lang="en-US" altLang="en-US"/>
              <a:pPr>
                <a:spcBef>
                  <a:spcPct val="0"/>
                </a:spcBef>
              </a:pPr>
              <a:t>32</a:t>
            </a:fld>
            <a:endParaRPr lang="en-US" altLang="en-US"/>
          </a:p>
        </p:txBody>
      </p:sp>
      <p:sp>
        <p:nvSpPr>
          <p:cNvPr id="95237" name="Date Placeholder 1">
            <a:extLst>
              <a:ext uri="{FF2B5EF4-FFF2-40B4-BE49-F238E27FC236}">
                <a16:creationId xmlns:a16="http://schemas.microsoft.com/office/drawing/2014/main" id="{5109682E-FA68-4BF6-A786-513B9881BF8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0E718DB8-4DE8-49A0-B67B-AD4DDAAA9196}"/>
              </a:ext>
            </a:extLst>
          </p:cNvPr>
          <p:cNvSpPr>
            <a:spLocks noGrp="1" noRot="1" noChangeAspect="1" noTextEdit="1"/>
          </p:cNvSpPr>
          <p:nvPr>
            <p:ph type="sldImg"/>
          </p:nvPr>
        </p:nvSpPr>
        <p:spPr>
          <a:ln/>
        </p:spPr>
      </p:sp>
      <p:sp>
        <p:nvSpPr>
          <p:cNvPr id="97283" name="Notes Placeholder 2">
            <a:extLst>
              <a:ext uri="{FF2B5EF4-FFF2-40B4-BE49-F238E27FC236}">
                <a16:creationId xmlns:a16="http://schemas.microsoft.com/office/drawing/2014/main" id="{B3D5234A-C01A-4B86-835C-E722BD7FD5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Develop good habits in driving by always driving with two (2) hands.</a:t>
            </a:r>
          </a:p>
        </p:txBody>
      </p:sp>
      <p:sp>
        <p:nvSpPr>
          <p:cNvPr id="97284" name="Slide Number Placeholder 3">
            <a:extLst>
              <a:ext uri="{FF2B5EF4-FFF2-40B4-BE49-F238E27FC236}">
                <a16:creationId xmlns:a16="http://schemas.microsoft.com/office/drawing/2014/main" id="{C34DBEC0-F718-4E94-ABC3-EA5C5AE8F2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1397E82-D747-4653-AA87-DBD88B2EB9A5}" type="slidenum">
              <a:rPr lang="en-US" altLang="en-US"/>
              <a:pPr>
                <a:spcBef>
                  <a:spcPct val="0"/>
                </a:spcBef>
              </a:pPr>
              <a:t>33</a:t>
            </a:fld>
            <a:endParaRPr lang="en-US" altLang="en-US"/>
          </a:p>
        </p:txBody>
      </p:sp>
      <p:sp>
        <p:nvSpPr>
          <p:cNvPr id="97285" name="Date Placeholder 1">
            <a:extLst>
              <a:ext uri="{FF2B5EF4-FFF2-40B4-BE49-F238E27FC236}">
                <a16:creationId xmlns:a16="http://schemas.microsoft.com/office/drawing/2014/main" id="{370E5794-3C35-489B-BC07-C43AEB3F18C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CF3F9E53-C293-4309-9102-CD29A3875348}"/>
              </a:ext>
            </a:extLst>
          </p:cNvPr>
          <p:cNvSpPr>
            <a:spLocks noGrp="1" noRot="1" noChangeAspect="1" noTextEdit="1"/>
          </p:cNvSpPr>
          <p:nvPr>
            <p:ph type="sldImg"/>
          </p:nvPr>
        </p:nvSpPr>
        <p:spPr>
          <a:ln/>
        </p:spPr>
      </p:sp>
      <p:sp>
        <p:nvSpPr>
          <p:cNvPr id="99331" name="Notes Placeholder 2">
            <a:extLst>
              <a:ext uri="{FF2B5EF4-FFF2-40B4-BE49-F238E27FC236}">
                <a16:creationId xmlns:a16="http://schemas.microsoft.com/office/drawing/2014/main" id="{55F29D51-B742-4EBE-ABCB-39B470B659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Taken from the Virginia Driver’s Manual.  This hand position should be used in the student’s personal vehicle as well as when driving an emergency vehicle.</a:t>
            </a:r>
          </a:p>
        </p:txBody>
      </p:sp>
      <p:sp>
        <p:nvSpPr>
          <p:cNvPr id="99332" name="Slide Number Placeholder 3">
            <a:extLst>
              <a:ext uri="{FF2B5EF4-FFF2-40B4-BE49-F238E27FC236}">
                <a16:creationId xmlns:a16="http://schemas.microsoft.com/office/drawing/2014/main" id="{B168806F-7BA6-47B5-8C9C-AE41698D233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F7FC0E-D563-4ED1-B4CF-F06D9D8845EB}" type="slidenum">
              <a:rPr lang="en-US" altLang="en-US"/>
              <a:pPr>
                <a:spcBef>
                  <a:spcPct val="0"/>
                </a:spcBef>
              </a:pPr>
              <a:t>34</a:t>
            </a:fld>
            <a:endParaRPr lang="en-US" altLang="en-US"/>
          </a:p>
        </p:txBody>
      </p:sp>
      <p:sp>
        <p:nvSpPr>
          <p:cNvPr id="99333" name="Date Placeholder 1">
            <a:extLst>
              <a:ext uri="{FF2B5EF4-FFF2-40B4-BE49-F238E27FC236}">
                <a16:creationId xmlns:a16="http://schemas.microsoft.com/office/drawing/2014/main" id="{D876D3CC-7F62-472C-9EED-CCCCE29FBBF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2352F573-F039-406F-9044-0E5F7FCFE9A1}"/>
              </a:ext>
            </a:extLst>
          </p:cNvPr>
          <p:cNvSpPr>
            <a:spLocks noGrp="1" noRot="1" noChangeAspect="1" noTextEdit="1"/>
          </p:cNvSpPr>
          <p:nvPr>
            <p:ph type="sldImg"/>
          </p:nvPr>
        </p:nvSpPr>
        <p:spPr>
          <a:ln/>
        </p:spPr>
      </p:sp>
      <p:sp>
        <p:nvSpPr>
          <p:cNvPr id="101379" name="Notes Placeholder 2">
            <a:extLst>
              <a:ext uri="{FF2B5EF4-FFF2-40B4-BE49-F238E27FC236}">
                <a16:creationId xmlns:a16="http://schemas.microsoft.com/office/drawing/2014/main" id="{09CD176C-5FF9-473C-8C94-65721B6F66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Give it a legitimate try – shuffle steering gives your patient / crew a comfortable ride and also, controls vehicle dynamics by keeping the vehicle stable.</a:t>
            </a:r>
          </a:p>
        </p:txBody>
      </p:sp>
      <p:sp>
        <p:nvSpPr>
          <p:cNvPr id="101380" name="Slide Number Placeholder 3">
            <a:extLst>
              <a:ext uri="{FF2B5EF4-FFF2-40B4-BE49-F238E27FC236}">
                <a16:creationId xmlns:a16="http://schemas.microsoft.com/office/drawing/2014/main" id="{D0ED97DC-2B8C-470D-A6EB-E879CD7B0B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08869A-B774-4509-9C2A-5B8B3D1F344E}" type="slidenum">
              <a:rPr lang="en-US" altLang="en-US"/>
              <a:pPr>
                <a:spcBef>
                  <a:spcPct val="0"/>
                </a:spcBef>
              </a:pPr>
              <a:t>35</a:t>
            </a:fld>
            <a:endParaRPr lang="en-US" altLang="en-US"/>
          </a:p>
        </p:txBody>
      </p:sp>
      <p:sp>
        <p:nvSpPr>
          <p:cNvPr id="101381" name="Date Placeholder 1">
            <a:extLst>
              <a:ext uri="{FF2B5EF4-FFF2-40B4-BE49-F238E27FC236}">
                <a16:creationId xmlns:a16="http://schemas.microsoft.com/office/drawing/2014/main" id="{C5634DF2-4235-4A5E-B2B4-119C0BC9A89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C6CBB0BE-7B56-48EF-826C-4C34ED4643B0}"/>
              </a:ext>
            </a:extLst>
          </p:cNvPr>
          <p:cNvSpPr>
            <a:spLocks noGrp="1" noRot="1" noChangeAspect="1" noTextEdit="1"/>
          </p:cNvSpPr>
          <p:nvPr>
            <p:ph type="sldImg"/>
          </p:nvPr>
        </p:nvSpPr>
        <p:spPr>
          <a:ln/>
        </p:spPr>
      </p:sp>
      <p:sp>
        <p:nvSpPr>
          <p:cNvPr id="103427" name="Notes Placeholder 2">
            <a:extLst>
              <a:ext uri="{FF2B5EF4-FFF2-40B4-BE49-F238E27FC236}">
                <a16:creationId xmlns:a16="http://schemas.microsoft.com/office/drawing/2014/main" id="{4D017967-0B71-4BAC-AFF7-B5C57C9FC2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Adjust your mirrors to eliminate as many blind spots as feasible.</a:t>
            </a:r>
            <a:r>
              <a:rPr lang="en-US" altLang="en-US" dirty="0"/>
              <a:t>  </a:t>
            </a:r>
          </a:p>
        </p:txBody>
      </p:sp>
      <p:sp>
        <p:nvSpPr>
          <p:cNvPr id="103428" name="Slide Number Placeholder 3">
            <a:extLst>
              <a:ext uri="{FF2B5EF4-FFF2-40B4-BE49-F238E27FC236}">
                <a16:creationId xmlns:a16="http://schemas.microsoft.com/office/drawing/2014/main" id="{7849B341-B8FC-4659-BAE0-C6A70F1836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FE65E1-9E48-4AB7-BC64-B8F7CE9770C0}" type="slidenum">
              <a:rPr lang="en-US" altLang="en-US"/>
              <a:pPr>
                <a:spcBef>
                  <a:spcPct val="0"/>
                </a:spcBef>
              </a:pPr>
              <a:t>36</a:t>
            </a:fld>
            <a:endParaRPr lang="en-US" altLang="en-US"/>
          </a:p>
        </p:txBody>
      </p:sp>
      <p:sp>
        <p:nvSpPr>
          <p:cNvPr id="103429" name="Date Placeholder 1">
            <a:extLst>
              <a:ext uri="{FF2B5EF4-FFF2-40B4-BE49-F238E27FC236}">
                <a16:creationId xmlns:a16="http://schemas.microsoft.com/office/drawing/2014/main" id="{43886708-B3AE-45A2-97CA-17A4762301E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3A8F1E75-92BA-4405-A79A-044B0DB65578}"/>
              </a:ext>
            </a:extLst>
          </p:cNvPr>
          <p:cNvSpPr>
            <a:spLocks noGrp="1" noRot="1" noChangeAspect="1" noTextEdit="1"/>
          </p:cNvSpPr>
          <p:nvPr>
            <p:ph type="sldImg"/>
          </p:nvPr>
        </p:nvSpPr>
        <p:spPr>
          <a:ln/>
        </p:spPr>
      </p:sp>
      <p:sp>
        <p:nvSpPr>
          <p:cNvPr id="105475" name="Notes Placeholder 2">
            <a:extLst>
              <a:ext uri="{FF2B5EF4-FFF2-40B4-BE49-F238E27FC236}">
                <a16:creationId xmlns:a16="http://schemas.microsoft.com/office/drawing/2014/main" id="{800B64D8-B54A-49B0-A822-D743E245CD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If another vehicle “hangs out” in your blind spot, slow down, and let them pass.</a:t>
            </a:r>
          </a:p>
        </p:txBody>
      </p:sp>
      <p:sp>
        <p:nvSpPr>
          <p:cNvPr id="105476" name="Slide Number Placeholder 3">
            <a:extLst>
              <a:ext uri="{FF2B5EF4-FFF2-40B4-BE49-F238E27FC236}">
                <a16:creationId xmlns:a16="http://schemas.microsoft.com/office/drawing/2014/main" id="{88F056E0-E1B4-4828-B843-6FB4A0D6DC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FACFFB-166F-4978-9C62-3EEBC6944033}" type="slidenum">
              <a:rPr lang="en-US" altLang="en-US"/>
              <a:pPr>
                <a:spcBef>
                  <a:spcPct val="0"/>
                </a:spcBef>
              </a:pPr>
              <a:t>37</a:t>
            </a:fld>
            <a:endParaRPr lang="en-US" altLang="en-US"/>
          </a:p>
        </p:txBody>
      </p:sp>
      <p:sp>
        <p:nvSpPr>
          <p:cNvPr id="105477" name="Date Placeholder 1">
            <a:extLst>
              <a:ext uri="{FF2B5EF4-FFF2-40B4-BE49-F238E27FC236}">
                <a16:creationId xmlns:a16="http://schemas.microsoft.com/office/drawing/2014/main" id="{8B842CB4-B660-4B54-BDF9-2F82DCB64DF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326B0B41-5AA0-4126-8D17-6D21E72D04D1}"/>
              </a:ext>
            </a:extLst>
          </p:cNvPr>
          <p:cNvSpPr>
            <a:spLocks noGrp="1" noRot="1" noChangeAspect="1" noTextEdit="1"/>
          </p:cNvSpPr>
          <p:nvPr>
            <p:ph type="sldImg"/>
          </p:nvPr>
        </p:nvSpPr>
        <p:spPr>
          <a:ln/>
        </p:spPr>
      </p:sp>
      <p:sp>
        <p:nvSpPr>
          <p:cNvPr id="107523" name="Notes Placeholder 2">
            <a:extLst>
              <a:ext uri="{FF2B5EF4-FFF2-40B4-BE49-F238E27FC236}">
                <a16:creationId xmlns:a16="http://schemas.microsoft.com/office/drawing/2014/main" id="{0E571256-A9F8-42D2-B034-6AB3AA78B6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Graphic is from Virginia Driver’s Manual – make sure YOU do not hang out in the no zones.</a:t>
            </a:r>
          </a:p>
        </p:txBody>
      </p:sp>
      <p:sp>
        <p:nvSpPr>
          <p:cNvPr id="107524" name="Slide Number Placeholder 3">
            <a:extLst>
              <a:ext uri="{FF2B5EF4-FFF2-40B4-BE49-F238E27FC236}">
                <a16:creationId xmlns:a16="http://schemas.microsoft.com/office/drawing/2014/main" id="{09374CC3-BA6D-4CB5-B34D-8519E6C7A0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158F56A-6F71-45A6-8768-8D4FEA317104}" type="slidenum">
              <a:rPr lang="en-US" altLang="en-US"/>
              <a:pPr>
                <a:spcBef>
                  <a:spcPct val="0"/>
                </a:spcBef>
              </a:pPr>
              <a:t>38</a:t>
            </a:fld>
            <a:endParaRPr lang="en-US" altLang="en-US"/>
          </a:p>
        </p:txBody>
      </p:sp>
      <p:sp>
        <p:nvSpPr>
          <p:cNvPr id="107525" name="Date Placeholder 1">
            <a:extLst>
              <a:ext uri="{FF2B5EF4-FFF2-40B4-BE49-F238E27FC236}">
                <a16:creationId xmlns:a16="http://schemas.microsoft.com/office/drawing/2014/main" id="{0757EF07-BAF5-409A-B87D-73DE674DCDE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804DAA1B-5F16-4BAB-869E-001F40F2CB5D}"/>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1683CA45-0B3B-4215-A260-9D044DE40B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It is our responsibility to advise the driving public of our intentions:  stopping, turning, and backing!</a:t>
            </a:r>
          </a:p>
        </p:txBody>
      </p:sp>
      <p:sp>
        <p:nvSpPr>
          <p:cNvPr id="109572" name="Slide Number Placeholder 3">
            <a:extLst>
              <a:ext uri="{FF2B5EF4-FFF2-40B4-BE49-F238E27FC236}">
                <a16:creationId xmlns:a16="http://schemas.microsoft.com/office/drawing/2014/main" id="{BD9BF469-3510-4BE8-A5D5-34E4E9A883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895419-A455-468C-9142-8DFD3FF078A8}" type="slidenum">
              <a:rPr lang="en-US" altLang="en-US"/>
              <a:pPr>
                <a:spcBef>
                  <a:spcPct val="0"/>
                </a:spcBef>
              </a:pPr>
              <a:t>39</a:t>
            </a:fld>
            <a:endParaRPr lang="en-US" altLang="en-US"/>
          </a:p>
        </p:txBody>
      </p:sp>
      <p:sp>
        <p:nvSpPr>
          <p:cNvPr id="109573" name="Date Placeholder 1">
            <a:extLst>
              <a:ext uri="{FF2B5EF4-FFF2-40B4-BE49-F238E27FC236}">
                <a16:creationId xmlns:a16="http://schemas.microsoft.com/office/drawing/2014/main" id="{460D0D75-6A6E-48F0-B63C-E76C2CDE6B6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2766D0C1-1C1D-416D-8A37-F82B61AAE8C5}"/>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10483F3F-AC57-4F58-B18C-7B815CB2AA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Session 1</a:t>
            </a:r>
          </a:p>
        </p:txBody>
      </p:sp>
      <p:sp>
        <p:nvSpPr>
          <p:cNvPr id="37892" name="Slide Number Placeholder 3">
            <a:extLst>
              <a:ext uri="{FF2B5EF4-FFF2-40B4-BE49-F238E27FC236}">
                <a16:creationId xmlns:a16="http://schemas.microsoft.com/office/drawing/2014/main" id="{EF8F278A-1E6D-4337-BE8B-6246601B1E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8DBD65-9EB2-4BE7-8C68-8EB61D1EB7C3}" type="slidenum">
              <a:rPr lang="en-US" altLang="en-US"/>
              <a:pPr>
                <a:spcBef>
                  <a:spcPct val="0"/>
                </a:spcBef>
              </a:pPr>
              <a:t>4</a:t>
            </a:fld>
            <a:endParaRPr lang="en-US" altLang="en-US"/>
          </a:p>
        </p:txBody>
      </p:sp>
      <p:sp>
        <p:nvSpPr>
          <p:cNvPr id="37893" name="Date Placeholder 1">
            <a:extLst>
              <a:ext uri="{FF2B5EF4-FFF2-40B4-BE49-F238E27FC236}">
                <a16:creationId xmlns:a16="http://schemas.microsoft.com/office/drawing/2014/main" id="{A46D1917-8CEE-4A6E-A15C-4775B007D5C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2A16899E-AD6E-42A1-88CC-491BF92B3494}"/>
              </a:ext>
            </a:extLst>
          </p:cNvPr>
          <p:cNvSpPr>
            <a:spLocks noGrp="1" noRot="1" noChangeAspect="1" noTextEdit="1"/>
          </p:cNvSpPr>
          <p:nvPr>
            <p:ph type="sldImg"/>
          </p:nvPr>
        </p:nvSpPr>
        <p:spPr>
          <a:ln/>
        </p:spPr>
      </p:sp>
      <p:sp>
        <p:nvSpPr>
          <p:cNvPr id="111619" name="Notes Placeholder 2">
            <a:extLst>
              <a:ext uri="{FF2B5EF4-FFF2-40B4-BE49-F238E27FC236}">
                <a16:creationId xmlns:a16="http://schemas.microsoft.com/office/drawing/2014/main" id="{18A55FD5-BCDB-4E31-A898-D551E77824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Respect your brakes – don’t over-estimate their capabilities.</a:t>
            </a:r>
          </a:p>
        </p:txBody>
      </p:sp>
      <p:sp>
        <p:nvSpPr>
          <p:cNvPr id="111620" name="Slide Number Placeholder 3">
            <a:extLst>
              <a:ext uri="{FF2B5EF4-FFF2-40B4-BE49-F238E27FC236}">
                <a16:creationId xmlns:a16="http://schemas.microsoft.com/office/drawing/2014/main" id="{9A2F6C6B-1E6F-45D6-A84C-1F2F865E5E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61A0AE5-5E9C-4510-9CB6-FC54FB06AF0A}" type="slidenum">
              <a:rPr lang="en-US" altLang="en-US"/>
              <a:pPr>
                <a:spcBef>
                  <a:spcPct val="0"/>
                </a:spcBef>
              </a:pPr>
              <a:t>40</a:t>
            </a:fld>
            <a:endParaRPr lang="en-US" altLang="en-US"/>
          </a:p>
        </p:txBody>
      </p:sp>
      <p:sp>
        <p:nvSpPr>
          <p:cNvPr id="111621" name="Date Placeholder 1">
            <a:extLst>
              <a:ext uri="{FF2B5EF4-FFF2-40B4-BE49-F238E27FC236}">
                <a16:creationId xmlns:a16="http://schemas.microsoft.com/office/drawing/2014/main" id="{E1EBD5E3-4CD2-4185-AC7D-9D6268911D1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F8D2F58E-3210-4AEA-8600-A2A79EA936EF}"/>
              </a:ext>
            </a:extLst>
          </p:cNvPr>
          <p:cNvSpPr>
            <a:spLocks noGrp="1" noRot="1" noChangeAspect="1" noTextEdit="1"/>
          </p:cNvSpPr>
          <p:nvPr>
            <p:ph type="sldImg"/>
          </p:nvPr>
        </p:nvSpPr>
        <p:spPr>
          <a:ln/>
        </p:spPr>
      </p:sp>
      <p:sp>
        <p:nvSpPr>
          <p:cNvPr id="115715" name="Notes Placeholder 2">
            <a:extLst>
              <a:ext uri="{FF2B5EF4-FFF2-40B4-BE49-F238E27FC236}">
                <a16:creationId xmlns:a16="http://schemas.microsoft.com/office/drawing/2014/main" id="{501916D6-02AF-4FCF-AF63-817DC8F0E2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Do not pump the brakes on vehicles with Anti-Lock Braking Systems (ABS).  If you lock-up the wheels you will loose steering control, so the ANTI-LOCK nature of the braking system is extremely important to understand.</a:t>
            </a:r>
          </a:p>
        </p:txBody>
      </p:sp>
      <p:sp>
        <p:nvSpPr>
          <p:cNvPr id="115716" name="Slide Number Placeholder 3">
            <a:extLst>
              <a:ext uri="{FF2B5EF4-FFF2-40B4-BE49-F238E27FC236}">
                <a16:creationId xmlns:a16="http://schemas.microsoft.com/office/drawing/2014/main" id="{6482165B-5E5F-4574-9AF9-F53E75B0E78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ACB8F16-A20D-465C-B813-B2A55F0ADAD8}" type="slidenum">
              <a:rPr lang="en-US" altLang="en-US"/>
              <a:pPr>
                <a:spcBef>
                  <a:spcPct val="0"/>
                </a:spcBef>
              </a:pPr>
              <a:t>41</a:t>
            </a:fld>
            <a:endParaRPr lang="en-US" altLang="en-US"/>
          </a:p>
        </p:txBody>
      </p:sp>
      <p:sp>
        <p:nvSpPr>
          <p:cNvPr id="115717" name="Date Placeholder 1">
            <a:extLst>
              <a:ext uri="{FF2B5EF4-FFF2-40B4-BE49-F238E27FC236}">
                <a16:creationId xmlns:a16="http://schemas.microsoft.com/office/drawing/2014/main" id="{584FAE04-11D0-42C7-ABDC-7E5FB9F3840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45089EC6-DB9F-4BFF-AA2C-CC5A9F51C78E}"/>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63F8FFFE-D5C2-4A12-AB3A-31214F1B6A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Again – DO NOT PUMP THE BRAKES!</a:t>
            </a:r>
          </a:p>
        </p:txBody>
      </p:sp>
      <p:sp>
        <p:nvSpPr>
          <p:cNvPr id="117764" name="Slide Number Placeholder 3">
            <a:extLst>
              <a:ext uri="{FF2B5EF4-FFF2-40B4-BE49-F238E27FC236}">
                <a16:creationId xmlns:a16="http://schemas.microsoft.com/office/drawing/2014/main" id="{8C1C004B-BBD9-4BB4-9349-C8549C0A23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58418AD-A800-4506-947B-9442D176EEA0}" type="slidenum">
              <a:rPr lang="en-US" altLang="en-US"/>
              <a:pPr>
                <a:spcBef>
                  <a:spcPct val="0"/>
                </a:spcBef>
              </a:pPr>
              <a:t>42</a:t>
            </a:fld>
            <a:endParaRPr lang="en-US" altLang="en-US"/>
          </a:p>
        </p:txBody>
      </p:sp>
      <p:sp>
        <p:nvSpPr>
          <p:cNvPr id="117765" name="Date Placeholder 1">
            <a:extLst>
              <a:ext uri="{FF2B5EF4-FFF2-40B4-BE49-F238E27FC236}">
                <a16:creationId xmlns:a16="http://schemas.microsoft.com/office/drawing/2014/main" id="{D272E712-3D89-4BED-8386-0F9C7718819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8A8CAE36-19B9-419B-B23C-DCE63E0CE23C}"/>
              </a:ext>
            </a:extLst>
          </p:cNvPr>
          <p:cNvSpPr>
            <a:spLocks noGrp="1" noRot="1" noChangeAspect="1" noTextEdit="1"/>
          </p:cNvSpPr>
          <p:nvPr>
            <p:ph type="sldImg"/>
          </p:nvPr>
        </p:nvSpPr>
        <p:spPr>
          <a:ln/>
        </p:spPr>
      </p:sp>
      <p:sp>
        <p:nvSpPr>
          <p:cNvPr id="119811" name="Notes Placeholder 2">
            <a:extLst>
              <a:ext uri="{FF2B5EF4-FFF2-40B4-BE49-F238E27FC236}">
                <a16:creationId xmlns:a16="http://schemas.microsoft.com/office/drawing/2014/main" id="{93B29875-BBB8-4C4D-AE75-720122031A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The higher the weight of the vehicle, the longer it takes to bring the vehicle to a stop.  Slow down when you anticipate a need to come to a stop.</a:t>
            </a:r>
          </a:p>
        </p:txBody>
      </p:sp>
      <p:sp>
        <p:nvSpPr>
          <p:cNvPr id="119812" name="Slide Number Placeholder 3">
            <a:extLst>
              <a:ext uri="{FF2B5EF4-FFF2-40B4-BE49-F238E27FC236}">
                <a16:creationId xmlns:a16="http://schemas.microsoft.com/office/drawing/2014/main" id="{6C00D6FD-890A-4AA1-9DB1-14E4A09E0B2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33BCBEF-F7EF-4C89-AA20-E547688AAFAB}" type="slidenum">
              <a:rPr lang="en-US" altLang="en-US"/>
              <a:pPr>
                <a:spcBef>
                  <a:spcPct val="0"/>
                </a:spcBef>
              </a:pPr>
              <a:t>43</a:t>
            </a:fld>
            <a:endParaRPr lang="en-US" altLang="en-US"/>
          </a:p>
        </p:txBody>
      </p:sp>
      <p:sp>
        <p:nvSpPr>
          <p:cNvPr id="119813" name="Date Placeholder 1">
            <a:extLst>
              <a:ext uri="{FF2B5EF4-FFF2-40B4-BE49-F238E27FC236}">
                <a16:creationId xmlns:a16="http://schemas.microsoft.com/office/drawing/2014/main" id="{A6D54670-C0BC-4AB6-A9C1-06179130DFF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319E93D0-41D7-4654-AC0E-EA1F56C68314}"/>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D30AC566-85A8-4619-A184-0D0A95445A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Good graphic that helps you visualize the increased length of the braking distance for large vehicles.  These are estimates and may vary with road conditions and weight of vehicle.  Need to include reaction distance into this diagram.</a:t>
            </a:r>
          </a:p>
        </p:txBody>
      </p:sp>
      <p:sp>
        <p:nvSpPr>
          <p:cNvPr id="121860" name="Slide Number Placeholder 3">
            <a:extLst>
              <a:ext uri="{FF2B5EF4-FFF2-40B4-BE49-F238E27FC236}">
                <a16:creationId xmlns:a16="http://schemas.microsoft.com/office/drawing/2014/main" id="{0ED866C4-5238-45AA-8E32-53E1C178BB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AEFC278-FD08-47DC-A606-5A9FF67025DA}" type="slidenum">
              <a:rPr lang="en-US" altLang="en-US"/>
              <a:pPr>
                <a:spcBef>
                  <a:spcPct val="0"/>
                </a:spcBef>
              </a:pPr>
              <a:t>44</a:t>
            </a:fld>
            <a:endParaRPr lang="en-US" altLang="en-US"/>
          </a:p>
        </p:txBody>
      </p:sp>
      <p:sp>
        <p:nvSpPr>
          <p:cNvPr id="121861" name="Date Placeholder 1">
            <a:extLst>
              <a:ext uri="{FF2B5EF4-FFF2-40B4-BE49-F238E27FC236}">
                <a16:creationId xmlns:a16="http://schemas.microsoft.com/office/drawing/2014/main" id="{8B771E55-C995-4E8F-B190-9DC93B0F2BC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14D88FB6-DB4E-4325-B93E-1A94FD3CEF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7EB351E-1B6B-4972-A2B5-5F103FBEBE38}" type="slidenum">
              <a:rPr lang="en-US" altLang="en-US"/>
              <a:pPr>
                <a:spcBef>
                  <a:spcPct val="0"/>
                </a:spcBef>
              </a:pPr>
              <a:t>45</a:t>
            </a:fld>
            <a:endParaRPr lang="en-US" altLang="en-US"/>
          </a:p>
        </p:txBody>
      </p:sp>
      <p:sp>
        <p:nvSpPr>
          <p:cNvPr id="123907" name="Rectangle 2">
            <a:extLst>
              <a:ext uri="{FF2B5EF4-FFF2-40B4-BE49-F238E27FC236}">
                <a16:creationId xmlns:a16="http://schemas.microsoft.com/office/drawing/2014/main" id="{83E85EC5-0EAF-46A0-BBA0-D2E7DB5CAD3B}"/>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61774A31-1407-4A0A-89BB-2579447A0E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Probably a rule you learned in Driver’s Education – still applicable today.  Increase to four (4) seconds for larger vehicles and adverse conditions.  This is at non-emergency speeds.  In an emergency response, the Emergency Vehicle will be overtaking slower traffic.  Allow for time to react to any hazards. </a:t>
            </a:r>
          </a:p>
        </p:txBody>
      </p:sp>
      <p:sp>
        <p:nvSpPr>
          <p:cNvPr id="123909" name="Date Placeholder 1">
            <a:extLst>
              <a:ext uri="{FF2B5EF4-FFF2-40B4-BE49-F238E27FC236}">
                <a16:creationId xmlns:a16="http://schemas.microsoft.com/office/drawing/2014/main" id="{D872FF50-E7D3-4DFD-A264-BED0EDEA6E1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F434EC83-E992-4FED-A3F1-8087AADD8407}"/>
              </a:ext>
            </a:extLst>
          </p:cNvPr>
          <p:cNvSpPr>
            <a:spLocks noGrp="1" noRot="1" noChangeAspect="1" noTextEdit="1"/>
          </p:cNvSpPr>
          <p:nvPr>
            <p:ph type="sldImg"/>
          </p:nvPr>
        </p:nvSpPr>
        <p:spPr>
          <a:ln/>
        </p:spPr>
      </p:sp>
      <p:sp>
        <p:nvSpPr>
          <p:cNvPr id="125955" name="Notes Placeholder 2">
            <a:extLst>
              <a:ext uri="{FF2B5EF4-FFF2-40B4-BE49-F238E27FC236}">
                <a16:creationId xmlns:a16="http://schemas.microsoft.com/office/drawing/2014/main" id="{91F1926D-1982-401F-8F15-6F77145D44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Good visual of the increased stopping distance of large two (2) axle vehicles.  Varying speeds of vehicles can impact the effectiveness of the three (3) second space cushion.</a:t>
            </a:r>
          </a:p>
        </p:txBody>
      </p:sp>
      <p:sp>
        <p:nvSpPr>
          <p:cNvPr id="125956" name="Slide Number Placeholder 3">
            <a:extLst>
              <a:ext uri="{FF2B5EF4-FFF2-40B4-BE49-F238E27FC236}">
                <a16:creationId xmlns:a16="http://schemas.microsoft.com/office/drawing/2014/main" id="{07A78AF4-EB10-4317-B273-09ADAD3430A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EB1993-63C7-4197-8931-C99005A3F7A9}" type="slidenum">
              <a:rPr lang="en-US" altLang="en-US"/>
              <a:pPr>
                <a:spcBef>
                  <a:spcPct val="0"/>
                </a:spcBef>
              </a:pPr>
              <a:t>46</a:t>
            </a:fld>
            <a:endParaRPr lang="en-US" altLang="en-US"/>
          </a:p>
        </p:txBody>
      </p:sp>
      <p:sp>
        <p:nvSpPr>
          <p:cNvPr id="125957" name="Date Placeholder 1">
            <a:extLst>
              <a:ext uri="{FF2B5EF4-FFF2-40B4-BE49-F238E27FC236}">
                <a16:creationId xmlns:a16="http://schemas.microsoft.com/office/drawing/2014/main" id="{D3C9192D-B19A-463A-9D1F-DD065A68343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CE19099F-1182-440E-9F2C-DB579482CD0F}"/>
              </a:ext>
            </a:extLst>
          </p:cNvPr>
          <p:cNvSpPr>
            <a:spLocks noGrp="1" noRot="1" noChangeAspect="1" noTextEdit="1"/>
          </p:cNvSpPr>
          <p:nvPr>
            <p:ph type="sldImg"/>
          </p:nvPr>
        </p:nvSpPr>
        <p:spPr>
          <a:ln/>
        </p:spPr>
      </p:sp>
      <p:sp>
        <p:nvSpPr>
          <p:cNvPr id="130051" name="Notes Placeholder 2">
            <a:extLst>
              <a:ext uri="{FF2B5EF4-FFF2-40B4-BE49-F238E27FC236}">
                <a16:creationId xmlns:a16="http://schemas.microsoft.com/office/drawing/2014/main" id="{9D14CD08-68F2-4FB3-9764-FE5C35D3DB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We will break down each of these five (5) principles in the following slides – use this information to improve your defensive driving and avoid collisions.</a:t>
            </a:r>
          </a:p>
        </p:txBody>
      </p:sp>
      <p:sp>
        <p:nvSpPr>
          <p:cNvPr id="130052" name="Slide Number Placeholder 3">
            <a:extLst>
              <a:ext uri="{FF2B5EF4-FFF2-40B4-BE49-F238E27FC236}">
                <a16:creationId xmlns:a16="http://schemas.microsoft.com/office/drawing/2014/main" id="{3FA5ABE1-A581-4849-B5C1-2ED80E41A0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34AE1E9-1407-41CE-830F-716E961DA764}" type="slidenum">
              <a:rPr lang="en-US" altLang="en-US"/>
              <a:pPr>
                <a:spcBef>
                  <a:spcPct val="0"/>
                </a:spcBef>
              </a:pPr>
              <a:t>47</a:t>
            </a:fld>
            <a:endParaRPr lang="en-US" altLang="en-US"/>
          </a:p>
        </p:txBody>
      </p:sp>
      <p:sp>
        <p:nvSpPr>
          <p:cNvPr id="130053" name="Date Placeholder 1">
            <a:extLst>
              <a:ext uri="{FF2B5EF4-FFF2-40B4-BE49-F238E27FC236}">
                <a16:creationId xmlns:a16="http://schemas.microsoft.com/office/drawing/2014/main" id="{1891B566-38BB-4522-B2EA-D943AB2DCE6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A963DF97-8E41-4EAA-8733-DA7245D43841}"/>
              </a:ext>
            </a:extLst>
          </p:cNvPr>
          <p:cNvSpPr>
            <a:spLocks noGrp="1" noRot="1" noChangeAspect="1" noTextEdit="1"/>
          </p:cNvSpPr>
          <p:nvPr>
            <p:ph type="sldImg"/>
          </p:nvPr>
        </p:nvSpPr>
        <p:spPr>
          <a:ln/>
        </p:spPr>
      </p:sp>
      <p:sp>
        <p:nvSpPr>
          <p:cNvPr id="132099" name="Notes Placeholder 2">
            <a:extLst>
              <a:ext uri="{FF2B5EF4-FFF2-40B4-BE49-F238E27FC236}">
                <a16:creationId xmlns:a16="http://schemas.microsoft.com/office/drawing/2014/main" id="{281F93C9-C2F4-4DE9-9B36-6BB8D432C7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Allow students to read the information – </a:t>
            </a:r>
          </a:p>
          <a:p>
            <a:endParaRPr lang="en-US" altLang="en-US" b="1" u="sng" dirty="0">
              <a:latin typeface="+mn-lt"/>
            </a:endParaRPr>
          </a:p>
          <a:p>
            <a:r>
              <a:rPr lang="en-US" altLang="en-US" b="1" u="sng" dirty="0">
                <a:latin typeface="+mn-lt"/>
              </a:rPr>
              <a:t>Aim High In Steering </a:t>
            </a:r>
            <a:br>
              <a:rPr lang="en-US" altLang="en-US" dirty="0">
                <a:latin typeface="+mn-lt"/>
              </a:rPr>
            </a:br>
            <a:r>
              <a:rPr lang="en-US" altLang="en-US" dirty="0">
                <a:latin typeface="+mn-lt"/>
              </a:rPr>
              <a:t>The driver should steer and focus their attention high, so as to view the road as whole and not just a few feet ahead.  The first rule of the “Smith System” means to stay alert of the dangers and traffic ahead because it not only avoids rear-end collisions, but it also alerts other drivers behind your vehicle to slow down.</a:t>
            </a:r>
          </a:p>
          <a:p>
            <a:r>
              <a:rPr lang="en-US" altLang="en-US" dirty="0">
                <a:latin typeface="+mn-lt"/>
              </a:rPr>
              <a:t> </a:t>
            </a:r>
          </a:p>
          <a:p>
            <a:r>
              <a:rPr lang="en-US" altLang="en-US" b="1" u="sng" dirty="0">
                <a:latin typeface="+mn-lt"/>
              </a:rPr>
              <a:t>Get The Big Picture</a:t>
            </a:r>
            <a:br>
              <a:rPr lang="en-US" altLang="en-US" dirty="0">
                <a:latin typeface="+mn-lt"/>
              </a:rPr>
            </a:br>
            <a:r>
              <a:rPr lang="en-US" altLang="en-US" dirty="0">
                <a:latin typeface="+mn-lt"/>
              </a:rPr>
              <a:t>“Be aware of your surroundings at all times” may seem obvious to say, but distracted drivers are just as dangerous as intoxicated ones.  Erratic and angry drivers take up a large portion of the traffic we see daily, so avoid major accidents by noticing how other drivers behave on the road.  Having the whole picture means that you are doing your part to keep your vehicle as safe as possible while moving one hundred feet (100’) per second.  There are a variety of hazards between your own vehicle and other drivers, and a keen awareness of these dangers will reduce these risks.</a:t>
            </a:r>
          </a:p>
          <a:p>
            <a:endParaRPr lang="en-US" altLang="en-US" dirty="0"/>
          </a:p>
        </p:txBody>
      </p:sp>
      <p:sp>
        <p:nvSpPr>
          <p:cNvPr id="4" name="Slide Number Placeholder 3">
            <a:extLst>
              <a:ext uri="{FF2B5EF4-FFF2-40B4-BE49-F238E27FC236}">
                <a16:creationId xmlns:a16="http://schemas.microsoft.com/office/drawing/2014/main" id="{26826A91-77BE-4ECF-9EFB-D498E023BA94}"/>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42842" indent="-285708">
              <a:defRPr>
                <a:solidFill>
                  <a:schemeClr val="tx1"/>
                </a:solidFill>
                <a:latin typeface="Calibri" panose="020F0502020204030204" pitchFamily="34" charset="0"/>
              </a:defRPr>
            </a:lvl2pPr>
            <a:lvl3pPr marL="1142833" indent="-228567">
              <a:defRPr>
                <a:solidFill>
                  <a:schemeClr val="tx1"/>
                </a:solidFill>
                <a:latin typeface="Calibri" panose="020F0502020204030204" pitchFamily="34" charset="0"/>
              </a:defRPr>
            </a:lvl3pPr>
            <a:lvl4pPr marL="1599966" indent="-228567">
              <a:defRPr>
                <a:solidFill>
                  <a:schemeClr val="tx1"/>
                </a:solidFill>
                <a:latin typeface="Calibri" panose="020F0502020204030204" pitchFamily="34" charset="0"/>
              </a:defRPr>
            </a:lvl4pPr>
            <a:lvl5pPr marL="2057099" indent="-228567">
              <a:defRPr>
                <a:solidFill>
                  <a:schemeClr val="tx1"/>
                </a:solidFill>
                <a:latin typeface="Calibri" panose="020F0502020204030204" pitchFamily="34" charset="0"/>
              </a:defRPr>
            </a:lvl5pPr>
            <a:lvl6pPr marL="2514232" indent="-228567" defTabSz="457133" eaLnBrk="0" fontAlgn="base" hangingPunct="0">
              <a:spcBef>
                <a:spcPct val="0"/>
              </a:spcBef>
              <a:spcAft>
                <a:spcPct val="0"/>
              </a:spcAft>
              <a:defRPr>
                <a:solidFill>
                  <a:schemeClr val="tx1"/>
                </a:solidFill>
                <a:latin typeface="Calibri" panose="020F0502020204030204" pitchFamily="34" charset="0"/>
              </a:defRPr>
            </a:lvl6pPr>
            <a:lvl7pPr marL="2971365" indent="-228567" defTabSz="457133" eaLnBrk="0" fontAlgn="base" hangingPunct="0">
              <a:spcBef>
                <a:spcPct val="0"/>
              </a:spcBef>
              <a:spcAft>
                <a:spcPct val="0"/>
              </a:spcAft>
              <a:defRPr>
                <a:solidFill>
                  <a:schemeClr val="tx1"/>
                </a:solidFill>
                <a:latin typeface="Calibri" panose="020F0502020204030204" pitchFamily="34" charset="0"/>
              </a:defRPr>
            </a:lvl7pPr>
            <a:lvl8pPr marL="3428497" indent="-228567" defTabSz="457133" eaLnBrk="0" fontAlgn="base" hangingPunct="0">
              <a:spcBef>
                <a:spcPct val="0"/>
              </a:spcBef>
              <a:spcAft>
                <a:spcPct val="0"/>
              </a:spcAft>
              <a:defRPr>
                <a:solidFill>
                  <a:schemeClr val="tx1"/>
                </a:solidFill>
                <a:latin typeface="Calibri" panose="020F0502020204030204" pitchFamily="34" charset="0"/>
              </a:defRPr>
            </a:lvl8pPr>
            <a:lvl9pPr marL="3885630" indent="-228567" defTabSz="457133" eaLnBrk="0" fontAlgn="base" hangingPunct="0">
              <a:spcBef>
                <a:spcPct val="0"/>
              </a:spcBef>
              <a:spcAft>
                <a:spcPct val="0"/>
              </a:spcAft>
              <a:defRPr>
                <a:solidFill>
                  <a:schemeClr val="tx1"/>
                </a:solidFill>
                <a:latin typeface="Calibri" panose="020F0502020204030204" pitchFamily="34" charset="0"/>
              </a:defRPr>
            </a:lvl9pPr>
          </a:lstStyle>
          <a:p>
            <a:fld id="{705DD5B2-3CCC-4244-8C03-3406E8B5DF3C}" type="slidenum">
              <a:rPr lang="en-US" altLang="en-US"/>
              <a:pPr/>
              <a:t>48</a:t>
            </a:fld>
            <a:endParaRPr lang="en-US" altLang="en-US"/>
          </a:p>
        </p:txBody>
      </p:sp>
      <p:sp>
        <p:nvSpPr>
          <p:cNvPr id="132101" name="Date Placeholder 1">
            <a:extLst>
              <a:ext uri="{FF2B5EF4-FFF2-40B4-BE49-F238E27FC236}">
                <a16:creationId xmlns:a16="http://schemas.microsoft.com/office/drawing/2014/main" id="{B5CF3B60-4A22-40D5-8CE5-63778EDFFF1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5F4AE2D1-0159-4759-9609-1516CDDA35AE}"/>
              </a:ext>
            </a:extLst>
          </p:cNvPr>
          <p:cNvSpPr>
            <a:spLocks noGrp="1" noRot="1" noChangeAspect="1" noTextEdit="1"/>
          </p:cNvSpPr>
          <p:nvPr>
            <p:ph type="sldImg"/>
          </p:nvPr>
        </p:nvSpPr>
        <p:spPr>
          <a:ln/>
        </p:spPr>
      </p:sp>
      <p:sp>
        <p:nvSpPr>
          <p:cNvPr id="134147" name="Notes Placeholder 2">
            <a:extLst>
              <a:ext uri="{FF2B5EF4-FFF2-40B4-BE49-F238E27FC236}">
                <a16:creationId xmlns:a16="http://schemas.microsoft.com/office/drawing/2014/main" id="{00AEF27E-00ED-4AFA-B9BD-4879938976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dirty="0">
                <a:latin typeface="+mn-lt"/>
              </a:rPr>
              <a:t>Keep Your Eyes Moving</a:t>
            </a:r>
            <a:br>
              <a:rPr lang="en-US" altLang="en-US" b="1" u="sng" dirty="0">
                <a:latin typeface="+mn-lt"/>
              </a:rPr>
            </a:br>
            <a:r>
              <a:rPr lang="en-US" altLang="en-US" dirty="0">
                <a:latin typeface="+mn-lt"/>
              </a:rPr>
              <a:t>The third standard of the Smith System asks drivers to remain alert.  Energy drinks can only do so much before they cause the body to crash, and any repetitive motion sends us into a trance.  Consistent eye movement prevents your body from entering the trance state, keeping you alert to every driving condition ahead of you.</a:t>
            </a:r>
          </a:p>
          <a:p>
            <a:endParaRPr lang="en-US" altLang="en-US" dirty="0">
              <a:latin typeface="+mn-lt"/>
            </a:endParaRPr>
          </a:p>
          <a:p>
            <a:r>
              <a:rPr lang="en-US" altLang="en-US" b="1" u="sng" dirty="0">
                <a:latin typeface="+mn-lt"/>
              </a:rPr>
              <a:t>Allow An Out</a:t>
            </a:r>
            <a:br>
              <a:rPr lang="en-US" altLang="en-US" b="1" u="sng" dirty="0">
                <a:latin typeface="+mn-lt"/>
              </a:rPr>
            </a:br>
            <a:r>
              <a:rPr lang="en-US" altLang="en-US" dirty="0">
                <a:latin typeface="+mn-lt"/>
              </a:rPr>
              <a:t>This means ensure that other drivers do not box you in while selecting their lanes.  Do not follow other vehicles too closely and always anticipate what choices other drivers make.</a:t>
            </a:r>
          </a:p>
          <a:p>
            <a:endParaRPr lang="en-US" altLang="en-US" dirty="0">
              <a:latin typeface="+mn-lt"/>
            </a:endParaRPr>
          </a:p>
          <a:p>
            <a:r>
              <a:rPr lang="en-US" altLang="en-US" b="1" u="sng" dirty="0">
                <a:latin typeface="+mn-lt"/>
              </a:rPr>
              <a:t>Keep Vehicle Visible</a:t>
            </a:r>
            <a:br>
              <a:rPr lang="en-US" altLang="en-US" dirty="0">
                <a:latin typeface="+mn-lt"/>
              </a:rPr>
            </a:br>
            <a:r>
              <a:rPr lang="en-US" altLang="en-US" dirty="0">
                <a:latin typeface="+mn-lt"/>
              </a:rPr>
              <a:t>The worst thing a driver can do is assume.  Assume other drivers can see them, assume other drivers are not dangerous, or even assume that they will just get to their destination safely.  The final rule for the Smith System prevents vehicle crashes by removing assumptions made behind the wheel.  As a driver, make sure that other drivers can see you and anticipate your move.  If you feel you are coming into another driver’s blind spot, use the horn to get their attention.</a:t>
            </a:r>
          </a:p>
          <a:p>
            <a:endParaRPr lang="en-US" altLang="en-US" dirty="0"/>
          </a:p>
        </p:txBody>
      </p:sp>
      <p:sp>
        <p:nvSpPr>
          <p:cNvPr id="4" name="Slide Number Placeholder 3">
            <a:extLst>
              <a:ext uri="{FF2B5EF4-FFF2-40B4-BE49-F238E27FC236}">
                <a16:creationId xmlns:a16="http://schemas.microsoft.com/office/drawing/2014/main" id="{8EB6922E-489C-402A-A5CA-20CD85859055}"/>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42842" indent="-285708">
              <a:defRPr>
                <a:solidFill>
                  <a:schemeClr val="tx1"/>
                </a:solidFill>
                <a:latin typeface="Calibri" panose="020F0502020204030204" pitchFamily="34" charset="0"/>
              </a:defRPr>
            </a:lvl2pPr>
            <a:lvl3pPr marL="1142833" indent="-228567">
              <a:defRPr>
                <a:solidFill>
                  <a:schemeClr val="tx1"/>
                </a:solidFill>
                <a:latin typeface="Calibri" panose="020F0502020204030204" pitchFamily="34" charset="0"/>
              </a:defRPr>
            </a:lvl3pPr>
            <a:lvl4pPr marL="1599966" indent="-228567">
              <a:defRPr>
                <a:solidFill>
                  <a:schemeClr val="tx1"/>
                </a:solidFill>
                <a:latin typeface="Calibri" panose="020F0502020204030204" pitchFamily="34" charset="0"/>
              </a:defRPr>
            </a:lvl4pPr>
            <a:lvl5pPr marL="2057099" indent="-228567">
              <a:defRPr>
                <a:solidFill>
                  <a:schemeClr val="tx1"/>
                </a:solidFill>
                <a:latin typeface="Calibri" panose="020F0502020204030204" pitchFamily="34" charset="0"/>
              </a:defRPr>
            </a:lvl5pPr>
            <a:lvl6pPr marL="2514232" indent="-228567" defTabSz="457133" eaLnBrk="0" fontAlgn="base" hangingPunct="0">
              <a:spcBef>
                <a:spcPct val="0"/>
              </a:spcBef>
              <a:spcAft>
                <a:spcPct val="0"/>
              </a:spcAft>
              <a:defRPr>
                <a:solidFill>
                  <a:schemeClr val="tx1"/>
                </a:solidFill>
                <a:latin typeface="Calibri" panose="020F0502020204030204" pitchFamily="34" charset="0"/>
              </a:defRPr>
            </a:lvl6pPr>
            <a:lvl7pPr marL="2971365" indent="-228567" defTabSz="457133" eaLnBrk="0" fontAlgn="base" hangingPunct="0">
              <a:spcBef>
                <a:spcPct val="0"/>
              </a:spcBef>
              <a:spcAft>
                <a:spcPct val="0"/>
              </a:spcAft>
              <a:defRPr>
                <a:solidFill>
                  <a:schemeClr val="tx1"/>
                </a:solidFill>
                <a:latin typeface="Calibri" panose="020F0502020204030204" pitchFamily="34" charset="0"/>
              </a:defRPr>
            </a:lvl7pPr>
            <a:lvl8pPr marL="3428497" indent="-228567" defTabSz="457133" eaLnBrk="0" fontAlgn="base" hangingPunct="0">
              <a:spcBef>
                <a:spcPct val="0"/>
              </a:spcBef>
              <a:spcAft>
                <a:spcPct val="0"/>
              </a:spcAft>
              <a:defRPr>
                <a:solidFill>
                  <a:schemeClr val="tx1"/>
                </a:solidFill>
                <a:latin typeface="Calibri" panose="020F0502020204030204" pitchFamily="34" charset="0"/>
              </a:defRPr>
            </a:lvl8pPr>
            <a:lvl9pPr marL="3885630" indent="-228567" defTabSz="457133" eaLnBrk="0" fontAlgn="base" hangingPunct="0">
              <a:spcBef>
                <a:spcPct val="0"/>
              </a:spcBef>
              <a:spcAft>
                <a:spcPct val="0"/>
              </a:spcAft>
              <a:defRPr>
                <a:solidFill>
                  <a:schemeClr val="tx1"/>
                </a:solidFill>
                <a:latin typeface="Calibri" panose="020F0502020204030204" pitchFamily="34" charset="0"/>
              </a:defRPr>
            </a:lvl9pPr>
          </a:lstStyle>
          <a:p>
            <a:fld id="{4FA54838-8C6A-4326-A134-A3CBBF70395F}" type="slidenum">
              <a:rPr lang="en-US" altLang="en-US"/>
              <a:pPr/>
              <a:t>49</a:t>
            </a:fld>
            <a:endParaRPr lang="en-US" altLang="en-US"/>
          </a:p>
        </p:txBody>
      </p:sp>
      <p:sp>
        <p:nvSpPr>
          <p:cNvPr id="134149" name="Date Placeholder 1">
            <a:extLst>
              <a:ext uri="{FF2B5EF4-FFF2-40B4-BE49-F238E27FC236}">
                <a16:creationId xmlns:a16="http://schemas.microsoft.com/office/drawing/2014/main" id="{A5CBAF35-C8E0-4FC3-A01F-0AB36B8989A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5D74EED-C5D4-4FC8-9772-9798E3D2B395}"/>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290CF9E3-79EE-4D69-94D2-F13637F8020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If anyone in class is less than eighteen (18) years of age on the first day they cannot participate in the Course.  Check individual’s driver’s licenses and ask each participant for  their agency affiliation.</a:t>
            </a:r>
          </a:p>
        </p:txBody>
      </p:sp>
      <p:sp>
        <p:nvSpPr>
          <p:cNvPr id="41988" name="Slide Number Placeholder 3">
            <a:extLst>
              <a:ext uri="{FF2B5EF4-FFF2-40B4-BE49-F238E27FC236}">
                <a16:creationId xmlns:a16="http://schemas.microsoft.com/office/drawing/2014/main" id="{DF3BCBDF-C03E-40BA-A94F-97B0476057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242A9F-4854-4432-B061-434E96DBF24F}" type="slidenum">
              <a:rPr lang="en-US" altLang="en-US"/>
              <a:pPr>
                <a:spcBef>
                  <a:spcPct val="0"/>
                </a:spcBef>
              </a:pPr>
              <a:t>5</a:t>
            </a:fld>
            <a:endParaRPr lang="en-US" altLang="en-US"/>
          </a:p>
        </p:txBody>
      </p:sp>
      <p:sp>
        <p:nvSpPr>
          <p:cNvPr id="41989" name="Date Placeholder 1">
            <a:extLst>
              <a:ext uri="{FF2B5EF4-FFF2-40B4-BE49-F238E27FC236}">
                <a16:creationId xmlns:a16="http://schemas.microsoft.com/office/drawing/2014/main" id="{01848791-23FA-4C1B-A5AD-290BDF1ECB4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3A08D8FC-CEB9-42F0-963E-84BB94FB2C21}"/>
              </a:ext>
            </a:extLst>
          </p:cNvPr>
          <p:cNvSpPr>
            <a:spLocks noGrp="1" noRot="1" noChangeAspect="1" noTextEdit="1"/>
          </p:cNvSpPr>
          <p:nvPr>
            <p:ph type="sldImg"/>
          </p:nvPr>
        </p:nvSpPr>
        <p:spPr>
          <a:ln/>
        </p:spPr>
      </p:sp>
      <p:sp>
        <p:nvSpPr>
          <p:cNvPr id="136195" name="Notes Placeholder 2">
            <a:extLst>
              <a:ext uri="{FF2B5EF4-FFF2-40B4-BE49-F238E27FC236}">
                <a16:creationId xmlns:a16="http://schemas.microsoft.com/office/drawing/2014/main" id="{9B42B0E7-7BCA-47FA-83EF-0879E45735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Read the information about each of the letters in the acronym SIPDE that is on the graphic.</a:t>
            </a:r>
          </a:p>
        </p:txBody>
      </p:sp>
      <p:sp>
        <p:nvSpPr>
          <p:cNvPr id="136196" name="Slide Number Placeholder 3">
            <a:extLst>
              <a:ext uri="{FF2B5EF4-FFF2-40B4-BE49-F238E27FC236}">
                <a16:creationId xmlns:a16="http://schemas.microsoft.com/office/drawing/2014/main" id="{0A864555-2224-451A-8DBE-1E9B9E07C6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6A0A2BA-4144-4047-B043-06983A1284E8}" type="slidenum">
              <a:rPr lang="en-US" altLang="en-US"/>
              <a:pPr>
                <a:spcBef>
                  <a:spcPct val="0"/>
                </a:spcBef>
              </a:pPr>
              <a:t>50</a:t>
            </a:fld>
            <a:endParaRPr lang="en-US" altLang="en-US"/>
          </a:p>
        </p:txBody>
      </p:sp>
      <p:sp>
        <p:nvSpPr>
          <p:cNvPr id="136197" name="Date Placeholder 1">
            <a:extLst>
              <a:ext uri="{FF2B5EF4-FFF2-40B4-BE49-F238E27FC236}">
                <a16:creationId xmlns:a16="http://schemas.microsoft.com/office/drawing/2014/main" id="{7CA2C371-42BF-4AF2-8B27-296FC9902CB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AD4D4A59-38CB-4BD4-986D-4DDB7CE6A41D}"/>
              </a:ext>
            </a:extLst>
          </p:cNvPr>
          <p:cNvSpPr>
            <a:spLocks noGrp="1" noRot="1" noChangeAspect="1" noTextEdit="1"/>
          </p:cNvSpPr>
          <p:nvPr>
            <p:ph type="sldImg"/>
          </p:nvPr>
        </p:nvSpPr>
        <p:spPr>
          <a:ln/>
        </p:spPr>
      </p:sp>
      <p:sp>
        <p:nvSpPr>
          <p:cNvPr id="138243" name="Notes Placeholder 2">
            <a:extLst>
              <a:ext uri="{FF2B5EF4-FFF2-40B4-BE49-F238E27FC236}">
                <a16:creationId xmlns:a16="http://schemas.microsoft.com/office/drawing/2014/main" id="{2716B5B6-B51A-48FB-8E09-7640050B17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We will cover the Code of Virginia’s requirements for siren usage during Session #2.</a:t>
            </a:r>
          </a:p>
        </p:txBody>
      </p:sp>
      <p:sp>
        <p:nvSpPr>
          <p:cNvPr id="138244" name="Slide Number Placeholder 3">
            <a:extLst>
              <a:ext uri="{FF2B5EF4-FFF2-40B4-BE49-F238E27FC236}">
                <a16:creationId xmlns:a16="http://schemas.microsoft.com/office/drawing/2014/main" id="{161D5A5E-3C1C-4E11-9EFD-C28E8112CB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987B741-E7C0-4B3F-9ACE-A7D9A56E9C1A}" type="slidenum">
              <a:rPr lang="en-US" altLang="en-US"/>
              <a:pPr>
                <a:spcBef>
                  <a:spcPct val="0"/>
                </a:spcBef>
              </a:pPr>
              <a:t>51</a:t>
            </a:fld>
            <a:endParaRPr lang="en-US" altLang="en-US"/>
          </a:p>
        </p:txBody>
      </p:sp>
      <p:sp>
        <p:nvSpPr>
          <p:cNvPr id="138245" name="Date Placeholder 1">
            <a:extLst>
              <a:ext uri="{FF2B5EF4-FFF2-40B4-BE49-F238E27FC236}">
                <a16:creationId xmlns:a16="http://schemas.microsoft.com/office/drawing/2014/main" id="{DD4ADDA6-A121-4CC1-B99A-DA3F3C0080A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6FB9F877-4BB7-4D74-9F54-A9AB1CB0C730}"/>
              </a:ext>
            </a:extLst>
          </p:cNvPr>
          <p:cNvSpPr>
            <a:spLocks noGrp="1" noRot="1" noChangeAspect="1" noTextEdit="1"/>
          </p:cNvSpPr>
          <p:nvPr>
            <p:ph type="sldImg"/>
          </p:nvPr>
        </p:nvSpPr>
        <p:spPr>
          <a:ln/>
        </p:spPr>
      </p:sp>
      <p:sp>
        <p:nvSpPr>
          <p:cNvPr id="140291" name="Notes Placeholder 2">
            <a:extLst>
              <a:ext uri="{FF2B5EF4-FFF2-40B4-BE49-F238E27FC236}">
                <a16:creationId xmlns:a16="http://schemas.microsoft.com/office/drawing/2014/main" id="{196C2126-16AA-41CD-B540-470BA39F74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Think of siren use as a way getting attention of other drivers and advising them of our REQUEST for the right of way and not a DEMAND.</a:t>
            </a:r>
          </a:p>
        </p:txBody>
      </p:sp>
      <p:sp>
        <p:nvSpPr>
          <p:cNvPr id="140292" name="Slide Number Placeholder 3">
            <a:extLst>
              <a:ext uri="{FF2B5EF4-FFF2-40B4-BE49-F238E27FC236}">
                <a16:creationId xmlns:a16="http://schemas.microsoft.com/office/drawing/2014/main" id="{251CFA80-00DE-41F7-8FD8-B83C28CC9C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6EBD8EE-2CA4-420D-80D9-4BF63C0CF28A}" type="slidenum">
              <a:rPr lang="en-US" altLang="en-US"/>
              <a:pPr>
                <a:spcBef>
                  <a:spcPct val="0"/>
                </a:spcBef>
              </a:pPr>
              <a:t>52</a:t>
            </a:fld>
            <a:endParaRPr lang="en-US" altLang="en-US"/>
          </a:p>
        </p:txBody>
      </p:sp>
      <p:sp>
        <p:nvSpPr>
          <p:cNvPr id="140293" name="Date Placeholder 1">
            <a:extLst>
              <a:ext uri="{FF2B5EF4-FFF2-40B4-BE49-F238E27FC236}">
                <a16:creationId xmlns:a16="http://schemas.microsoft.com/office/drawing/2014/main" id="{45345618-863D-41EC-88DB-EA9DDD76117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53B8978C-1120-4B61-BC07-2AF2D22E3EED}"/>
              </a:ext>
            </a:extLst>
          </p:cNvPr>
          <p:cNvSpPr>
            <a:spLocks noGrp="1" noRot="1" noChangeAspect="1" noTextEdit="1"/>
          </p:cNvSpPr>
          <p:nvPr>
            <p:ph type="sldImg"/>
          </p:nvPr>
        </p:nvSpPr>
        <p:spPr>
          <a:ln/>
        </p:spPr>
      </p:sp>
      <p:sp>
        <p:nvSpPr>
          <p:cNvPr id="142339" name="Notes Placeholder 2">
            <a:extLst>
              <a:ext uri="{FF2B5EF4-FFF2-40B4-BE49-F238E27FC236}">
                <a16:creationId xmlns:a16="http://schemas.microsoft.com/office/drawing/2014/main" id="{12B76894-6B59-4FEA-826C-B5019C95B6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Also, the point is unless our siren gets the attention of other drivers and pedestrians; we cannot expect them to yield the right of  way.  Modern vehicle construction and audio system can limit the driver’s ability to hear outside noise.  </a:t>
            </a:r>
          </a:p>
        </p:txBody>
      </p:sp>
      <p:sp>
        <p:nvSpPr>
          <p:cNvPr id="142340" name="Slide Number Placeholder 3">
            <a:extLst>
              <a:ext uri="{FF2B5EF4-FFF2-40B4-BE49-F238E27FC236}">
                <a16:creationId xmlns:a16="http://schemas.microsoft.com/office/drawing/2014/main" id="{7D2DAD67-E11B-459A-BD16-EA84FB9E94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F7109D8-C5E7-4A4B-A769-BAE07F8623E9}" type="slidenum">
              <a:rPr lang="en-US" altLang="en-US"/>
              <a:pPr>
                <a:spcBef>
                  <a:spcPct val="0"/>
                </a:spcBef>
              </a:pPr>
              <a:t>53</a:t>
            </a:fld>
            <a:endParaRPr lang="en-US" altLang="en-US"/>
          </a:p>
        </p:txBody>
      </p:sp>
      <p:sp>
        <p:nvSpPr>
          <p:cNvPr id="142341" name="Date Placeholder 1">
            <a:extLst>
              <a:ext uri="{FF2B5EF4-FFF2-40B4-BE49-F238E27FC236}">
                <a16:creationId xmlns:a16="http://schemas.microsoft.com/office/drawing/2014/main" id="{E0B98371-2C39-458C-B0C8-AA67E53F986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5D8E9FD2-B676-41F8-8A39-FC2569D73BAB}"/>
              </a:ext>
            </a:extLst>
          </p:cNvPr>
          <p:cNvSpPr>
            <a:spLocks noGrp="1" noRot="1" noChangeAspect="1" noTextEdit="1"/>
          </p:cNvSpPr>
          <p:nvPr>
            <p:ph type="sldImg"/>
          </p:nvPr>
        </p:nvSpPr>
        <p:spPr>
          <a:ln/>
        </p:spPr>
      </p:sp>
      <p:sp>
        <p:nvSpPr>
          <p:cNvPr id="144387" name="Notes Placeholder 2">
            <a:extLst>
              <a:ext uri="{FF2B5EF4-FFF2-40B4-BE49-F238E27FC236}">
                <a16:creationId xmlns:a16="http://schemas.microsoft.com/office/drawing/2014/main" id="{CFC0B426-4D03-4526-A8F3-41D0636A69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Think about it, most of the other vehicles on the Interstate (Limited Access Highways) are traveling at speeds faster then most large fire and rescue apparatus are capable of.</a:t>
            </a:r>
          </a:p>
        </p:txBody>
      </p:sp>
      <p:sp>
        <p:nvSpPr>
          <p:cNvPr id="144388" name="Slide Number Placeholder 3">
            <a:extLst>
              <a:ext uri="{FF2B5EF4-FFF2-40B4-BE49-F238E27FC236}">
                <a16:creationId xmlns:a16="http://schemas.microsoft.com/office/drawing/2014/main" id="{DAD6C68F-BD3F-4866-8546-00A099A87C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0E765F9-8AD4-4525-A13D-51B030008C80}" type="slidenum">
              <a:rPr lang="en-US" altLang="en-US"/>
              <a:pPr>
                <a:spcBef>
                  <a:spcPct val="0"/>
                </a:spcBef>
              </a:pPr>
              <a:t>54</a:t>
            </a:fld>
            <a:endParaRPr lang="en-US" altLang="en-US"/>
          </a:p>
        </p:txBody>
      </p:sp>
      <p:sp>
        <p:nvSpPr>
          <p:cNvPr id="144389" name="Date Placeholder 1">
            <a:extLst>
              <a:ext uri="{FF2B5EF4-FFF2-40B4-BE49-F238E27FC236}">
                <a16:creationId xmlns:a16="http://schemas.microsoft.com/office/drawing/2014/main" id="{2848008C-CAB3-47DA-8683-980146B4A42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D7C3BC53-94AC-4AC8-AF4A-601439781A5B}"/>
              </a:ext>
            </a:extLst>
          </p:cNvPr>
          <p:cNvSpPr>
            <a:spLocks noGrp="1" noRot="1" noChangeAspect="1" noTextEdit="1"/>
          </p:cNvSpPr>
          <p:nvPr>
            <p:ph type="sldImg"/>
          </p:nvPr>
        </p:nvSpPr>
        <p:spPr>
          <a:ln/>
        </p:spPr>
      </p:sp>
      <p:sp>
        <p:nvSpPr>
          <p:cNvPr id="150531" name="Notes Placeholder 2">
            <a:extLst>
              <a:ext uri="{FF2B5EF4-FFF2-40B4-BE49-F238E27FC236}">
                <a16:creationId xmlns:a16="http://schemas.microsoft.com/office/drawing/2014/main" id="{74DA35B7-7A1C-47CD-BD9F-F15E120567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Virginia Motor Vehicle Codes (Law) will be covered during Session #2 of the course – but basically requires all occupants in the cab to be belted.</a:t>
            </a:r>
          </a:p>
          <a:p>
            <a:endParaRPr lang="en-US" altLang="en-US" dirty="0">
              <a:latin typeface="+mn-lt"/>
            </a:endParaRPr>
          </a:p>
          <a:p>
            <a:r>
              <a:rPr lang="en-US" altLang="en-US" dirty="0">
                <a:latin typeface="+mn-lt"/>
              </a:rPr>
              <a:t>Driver is required to assure everyone and everything is secured.</a:t>
            </a:r>
          </a:p>
        </p:txBody>
      </p:sp>
      <p:sp>
        <p:nvSpPr>
          <p:cNvPr id="150532" name="Slide Number Placeholder 3">
            <a:extLst>
              <a:ext uri="{FF2B5EF4-FFF2-40B4-BE49-F238E27FC236}">
                <a16:creationId xmlns:a16="http://schemas.microsoft.com/office/drawing/2014/main" id="{CC7A5EAD-EABC-4274-A6C7-0D413887726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C956EED-09D2-4EDA-B32F-F3E2468A49B8}" type="slidenum">
              <a:rPr lang="en-US" altLang="en-US"/>
              <a:pPr>
                <a:spcBef>
                  <a:spcPct val="0"/>
                </a:spcBef>
              </a:pPr>
              <a:t>55</a:t>
            </a:fld>
            <a:endParaRPr lang="en-US" altLang="en-US"/>
          </a:p>
        </p:txBody>
      </p:sp>
      <p:sp>
        <p:nvSpPr>
          <p:cNvPr id="150533" name="Date Placeholder 1">
            <a:extLst>
              <a:ext uri="{FF2B5EF4-FFF2-40B4-BE49-F238E27FC236}">
                <a16:creationId xmlns:a16="http://schemas.microsoft.com/office/drawing/2014/main" id="{EFE04C62-7023-4666-BF26-32CD2F8C42E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4D660186-1461-4D63-B17C-A7AA9B5D1B1E}"/>
              </a:ext>
            </a:extLst>
          </p:cNvPr>
          <p:cNvSpPr>
            <a:spLocks noGrp="1" noRot="1" noChangeAspect="1" noTextEdit="1"/>
          </p:cNvSpPr>
          <p:nvPr>
            <p:ph type="sldImg"/>
          </p:nvPr>
        </p:nvSpPr>
        <p:spPr>
          <a:ln/>
        </p:spPr>
      </p:sp>
      <p:sp>
        <p:nvSpPr>
          <p:cNvPr id="152579" name="Notes Placeholder 2">
            <a:extLst>
              <a:ext uri="{FF2B5EF4-FFF2-40B4-BE49-F238E27FC236}">
                <a16:creationId xmlns:a16="http://schemas.microsoft.com/office/drawing/2014/main" id="{6163A7AE-9C48-4D3B-889C-54557BCA6E0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Ask the group – “Do you use seat belts every time you drive?</a:t>
            </a:r>
          </a:p>
          <a:p>
            <a:r>
              <a:rPr lang="en-US" altLang="en-US" dirty="0">
                <a:latin typeface="+mn-lt"/>
              </a:rPr>
              <a:t>It is the law!  “Click it or Ticket!”</a:t>
            </a:r>
          </a:p>
          <a:p>
            <a:r>
              <a:rPr lang="en-US" altLang="en-US" dirty="0">
                <a:latin typeface="+mn-lt"/>
              </a:rPr>
              <a:t>Remember many vehicles have supplemental restraint systems as well.</a:t>
            </a:r>
          </a:p>
        </p:txBody>
      </p:sp>
      <p:sp>
        <p:nvSpPr>
          <p:cNvPr id="152580" name="Slide Number Placeholder 3">
            <a:extLst>
              <a:ext uri="{FF2B5EF4-FFF2-40B4-BE49-F238E27FC236}">
                <a16:creationId xmlns:a16="http://schemas.microsoft.com/office/drawing/2014/main" id="{156606EC-EE61-4DCA-9678-49FF4AAE3C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2DAAEBE-18BE-42F3-83E3-89C96E8C1D1C}" type="slidenum">
              <a:rPr lang="en-US" altLang="en-US"/>
              <a:pPr>
                <a:spcBef>
                  <a:spcPct val="0"/>
                </a:spcBef>
              </a:pPr>
              <a:t>56</a:t>
            </a:fld>
            <a:endParaRPr lang="en-US" altLang="en-US"/>
          </a:p>
        </p:txBody>
      </p:sp>
      <p:sp>
        <p:nvSpPr>
          <p:cNvPr id="152581" name="Date Placeholder 1">
            <a:extLst>
              <a:ext uri="{FF2B5EF4-FFF2-40B4-BE49-F238E27FC236}">
                <a16:creationId xmlns:a16="http://schemas.microsoft.com/office/drawing/2014/main" id="{0947A4A8-DD4F-48CC-9A01-42CE3379F7C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FE2C7E28-E548-4F70-8F7C-DCFAA6FA3B14}"/>
              </a:ext>
            </a:extLst>
          </p:cNvPr>
          <p:cNvSpPr>
            <a:spLocks noGrp="1" noRot="1" noChangeAspect="1" noTextEdit="1"/>
          </p:cNvSpPr>
          <p:nvPr>
            <p:ph type="sldImg"/>
          </p:nvPr>
        </p:nvSpPr>
        <p:spPr>
          <a:ln/>
        </p:spPr>
      </p:sp>
      <p:sp>
        <p:nvSpPr>
          <p:cNvPr id="154627" name="Notes Placeholder 2">
            <a:extLst>
              <a:ext uri="{FF2B5EF4-FFF2-40B4-BE49-F238E27FC236}">
                <a16:creationId xmlns:a16="http://schemas.microsoft.com/office/drawing/2014/main" id="{C23D0D5A-93B3-47B3-897E-BF102C40B4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dirty="0">
                <a:latin typeface="Calibri" panose="020F0502020204030204" pitchFamily="34" charset="0"/>
                <a:ea typeface="Calibri" panose="020F0502020204030204" pitchFamily="34" charset="0"/>
                <a:cs typeface="Calibri" panose="020F0502020204030204" pitchFamily="34" charset="0"/>
              </a:rPr>
              <a:t>“Everyone and Everything Restrained”. </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endParaRPr lang="en-US" altLang="en-US"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dirty="0">
                <a:latin typeface="Calibri" panose="020F0502020204030204" pitchFamily="34" charset="0"/>
                <a:ea typeface="Calibri" panose="020F0502020204030204" pitchFamily="34" charset="0"/>
                <a:cs typeface="Calibri" panose="020F0502020204030204" pitchFamily="34" charset="0"/>
              </a:rPr>
              <a:t>Purpose:  The risk of occupational injury and death is disproportionately high for EMS personnel and the majority of those casualties are associated with transportation incidents.  Simply put, ambulances are not built or used in the same manner as standard passenger vehicles, resulting in safety concerns for both caregiver and patient.  While there are inherent risks to occupants in an ambulance, some of the vulnerability can be reduced by properly restraining occupants and equipment.  </a:t>
            </a:r>
          </a:p>
        </p:txBody>
      </p:sp>
      <p:sp>
        <p:nvSpPr>
          <p:cNvPr id="154628" name="Slide Number Placeholder 3">
            <a:extLst>
              <a:ext uri="{FF2B5EF4-FFF2-40B4-BE49-F238E27FC236}">
                <a16:creationId xmlns:a16="http://schemas.microsoft.com/office/drawing/2014/main" id="{15EE711E-D8FF-4CEA-8580-17FC1A7B24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D01A30-BB3A-4401-A232-E9BEADDB1C73}" type="slidenum">
              <a:rPr lang="en-US" altLang="en-US"/>
              <a:pPr>
                <a:spcBef>
                  <a:spcPct val="0"/>
                </a:spcBef>
              </a:pPr>
              <a:t>57</a:t>
            </a:fld>
            <a:endParaRPr lang="en-US" altLang="en-US"/>
          </a:p>
        </p:txBody>
      </p:sp>
      <p:sp>
        <p:nvSpPr>
          <p:cNvPr id="154629" name="Date Placeholder 1">
            <a:extLst>
              <a:ext uri="{FF2B5EF4-FFF2-40B4-BE49-F238E27FC236}">
                <a16:creationId xmlns:a16="http://schemas.microsoft.com/office/drawing/2014/main" id="{95AC42AB-1987-402B-8977-D1E048E8575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F9AD9ED3-8434-46E1-8330-1B54664CC8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720620" algn="l"/>
                <a:tab pos="1444413" algn="l"/>
                <a:tab pos="2168207" algn="l"/>
                <a:tab pos="2892001" algn="l"/>
              </a:tabLst>
              <a:defRPr sz="1200">
                <a:solidFill>
                  <a:schemeClr val="tx1"/>
                </a:solidFill>
                <a:latin typeface="Times New Roman" panose="02020603050405020304" pitchFamily="18" charset="0"/>
              </a:defRPr>
            </a:lvl1pPr>
            <a:lvl2pPr marL="768238" indent="-293645">
              <a:spcBef>
                <a:spcPct val="30000"/>
              </a:spcBef>
              <a:tabLst>
                <a:tab pos="720620" algn="l"/>
                <a:tab pos="1444413" algn="l"/>
                <a:tab pos="2168207" algn="l"/>
                <a:tab pos="2892001" algn="l"/>
              </a:tabLst>
              <a:defRPr sz="1200">
                <a:solidFill>
                  <a:schemeClr val="tx1"/>
                </a:solidFill>
                <a:latin typeface="Times New Roman" panose="02020603050405020304" pitchFamily="18" charset="0"/>
              </a:defRPr>
            </a:lvl2pPr>
            <a:lvl3pPr marL="1182515" indent="-234915">
              <a:spcBef>
                <a:spcPct val="30000"/>
              </a:spcBef>
              <a:tabLst>
                <a:tab pos="720620" algn="l"/>
                <a:tab pos="1444413" algn="l"/>
                <a:tab pos="2168207" algn="l"/>
                <a:tab pos="2892001" algn="l"/>
              </a:tabLst>
              <a:defRPr sz="1200">
                <a:solidFill>
                  <a:schemeClr val="tx1"/>
                </a:solidFill>
                <a:latin typeface="Times New Roman" panose="02020603050405020304" pitchFamily="18" charset="0"/>
              </a:defRPr>
            </a:lvl3pPr>
            <a:lvl4pPr marL="1657107" indent="-234915">
              <a:spcBef>
                <a:spcPct val="30000"/>
              </a:spcBef>
              <a:tabLst>
                <a:tab pos="720620" algn="l"/>
                <a:tab pos="1444413" algn="l"/>
                <a:tab pos="2168207" algn="l"/>
                <a:tab pos="2892001" algn="l"/>
              </a:tabLst>
              <a:defRPr sz="1200">
                <a:solidFill>
                  <a:schemeClr val="tx1"/>
                </a:solidFill>
                <a:latin typeface="Times New Roman" panose="02020603050405020304" pitchFamily="18" charset="0"/>
              </a:defRPr>
            </a:lvl4pPr>
            <a:lvl5pPr marL="2131700" indent="-234915">
              <a:spcBef>
                <a:spcPct val="30000"/>
              </a:spcBef>
              <a:tabLst>
                <a:tab pos="720620" algn="l"/>
                <a:tab pos="1444413" algn="l"/>
                <a:tab pos="2168207" algn="l"/>
                <a:tab pos="2892001" algn="l"/>
              </a:tabLst>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tabLst>
                <a:tab pos="720620" algn="l"/>
                <a:tab pos="1444413" algn="l"/>
                <a:tab pos="2168207" algn="l"/>
                <a:tab pos="2892001" algn="l"/>
              </a:tabLs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tabLst>
                <a:tab pos="720620" algn="l"/>
                <a:tab pos="1444413" algn="l"/>
                <a:tab pos="2168207" algn="l"/>
                <a:tab pos="2892001" algn="l"/>
              </a:tabLs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tabLst>
                <a:tab pos="720620" algn="l"/>
                <a:tab pos="1444413" algn="l"/>
                <a:tab pos="2168207" algn="l"/>
                <a:tab pos="2892001" algn="l"/>
              </a:tabLs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tabLst>
                <a:tab pos="720620" algn="l"/>
                <a:tab pos="1444413" algn="l"/>
                <a:tab pos="2168207" algn="l"/>
                <a:tab pos="2892001" algn="l"/>
              </a:tabLst>
              <a:defRPr sz="1200">
                <a:solidFill>
                  <a:schemeClr val="tx1"/>
                </a:solidFill>
                <a:latin typeface="Times New Roman" panose="02020603050405020304" pitchFamily="18" charset="0"/>
              </a:defRPr>
            </a:lvl9pPr>
          </a:lstStyle>
          <a:p>
            <a:pPr>
              <a:spcBef>
                <a:spcPct val="0"/>
              </a:spcBef>
            </a:pPr>
            <a:fld id="{359BC994-B30D-4013-9C53-FCE73031FDFB}" type="slidenum">
              <a:rPr lang="en-US" altLang="en-US" sz="1300">
                <a:solidFill>
                  <a:srgbClr val="000000"/>
                </a:solidFill>
                <a:latin typeface="Calibri" panose="020F0502020204030204" pitchFamily="34" charset="0"/>
              </a:rPr>
              <a:pPr>
                <a:spcBef>
                  <a:spcPct val="0"/>
                </a:spcBef>
              </a:pPr>
              <a:t>58</a:t>
            </a:fld>
            <a:endParaRPr lang="en-US" altLang="en-US" sz="1300">
              <a:solidFill>
                <a:srgbClr val="000000"/>
              </a:solidFill>
              <a:latin typeface="Calibri" panose="020F0502020204030204" pitchFamily="34" charset="0"/>
            </a:endParaRPr>
          </a:p>
        </p:txBody>
      </p:sp>
      <p:sp>
        <p:nvSpPr>
          <p:cNvPr id="156675" name="Rectangle 1">
            <a:extLst>
              <a:ext uri="{FF2B5EF4-FFF2-40B4-BE49-F238E27FC236}">
                <a16:creationId xmlns:a16="http://schemas.microsoft.com/office/drawing/2014/main" id="{521F6BB3-796E-42A5-A598-B012D97AEBB1}"/>
              </a:ext>
            </a:extLst>
          </p:cNvPr>
          <p:cNvSpPr>
            <a:spLocks noGrp="1" noRot="1" noChangeAspect="1" noChangeArrowheads="1" noTextEdit="1"/>
          </p:cNvSpPr>
          <p:nvPr>
            <p:ph type="sldImg"/>
          </p:nvPr>
        </p:nvSpPr>
        <p:spPr>
          <a:xfrm>
            <a:off x="1257300" y="720725"/>
            <a:ext cx="4800600" cy="3600450"/>
          </a:xfrm>
          <a:solidFill>
            <a:srgbClr val="FFFFFF"/>
          </a:solidFill>
          <a:ln/>
        </p:spPr>
      </p:sp>
      <p:sp>
        <p:nvSpPr>
          <p:cNvPr id="156676" name="Text Box 2">
            <a:extLst>
              <a:ext uri="{FF2B5EF4-FFF2-40B4-BE49-F238E27FC236}">
                <a16:creationId xmlns:a16="http://schemas.microsoft.com/office/drawing/2014/main" id="{AAAC905B-6E6E-4836-A797-447E5D38C801}"/>
              </a:ext>
            </a:extLst>
          </p:cNvPr>
          <p:cNvSpPr>
            <a:spLocks noGrp="1" noChangeArrowheads="1"/>
          </p:cNvSpPr>
          <p:nvPr>
            <p:ph type="body" idx="1"/>
          </p:nvPr>
        </p:nvSpPr>
        <p:spPr>
          <a:xfrm>
            <a:off x="731839" y="4560890"/>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98" tIns="48219" rIns="96798" bIns="48219"/>
          <a:lstStyle/>
          <a:p>
            <a:pPr>
              <a:spcBef>
                <a:spcPts val="450"/>
              </a:spcBef>
              <a:tabLst>
                <a:tab pos="0" algn="l"/>
                <a:tab pos="911092" algn="l"/>
                <a:tab pos="1825358" algn="l"/>
                <a:tab pos="2739623" algn="l"/>
                <a:tab pos="3652303" algn="l"/>
                <a:tab pos="4568155" algn="l"/>
                <a:tab pos="5482422" algn="l"/>
                <a:tab pos="6395101" algn="l"/>
                <a:tab pos="7309367" algn="l"/>
                <a:tab pos="8223632" algn="l"/>
                <a:tab pos="9139485" algn="l"/>
                <a:tab pos="10052165"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Video:  Interior view of same crash test.  Medic on your left is unrestrained.  Medic on right is only wearing a lap belt.  Patient is fully secured, including shoulder restraints.</a:t>
            </a:r>
          </a:p>
        </p:txBody>
      </p:sp>
      <p:sp>
        <p:nvSpPr>
          <p:cNvPr id="156677" name="Text Box 3">
            <a:extLst>
              <a:ext uri="{FF2B5EF4-FFF2-40B4-BE49-F238E27FC236}">
                <a16:creationId xmlns:a16="http://schemas.microsoft.com/office/drawing/2014/main" id="{B6048820-79F5-4701-AC3A-C3B062F48269}"/>
              </a:ext>
            </a:extLst>
          </p:cNvPr>
          <p:cNvSpPr txBox="1">
            <a:spLocks noChangeArrowheads="1"/>
          </p:cNvSpPr>
          <p:nvPr/>
        </p:nvSpPr>
        <p:spPr bwMode="auto">
          <a:xfrm>
            <a:off x="4143375" y="9120189"/>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798" tIns="48219" rIns="96798" bIns="48219"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5pPr>
            <a:lvl6pPr marL="2514600" indent="-228600" defTabSz="4572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6pPr>
            <a:lvl7pPr marL="2971800" indent="-228600" defTabSz="4572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7pPr>
            <a:lvl8pPr marL="3429000" indent="-228600" defTabSz="4572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8pPr>
            <a:lvl9pPr marL="3886200" indent="-228600" defTabSz="4572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9pPr>
          </a:lstStyle>
          <a:p>
            <a:pPr algn="r" eaLnBrk="1" hangingPunct="1">
              <a:spcBef>
                <a:spcPct val="0"/>
              </a:spcBef>
            </a:pPr>
            <a:fld id="{3E3D7785-40DE-4146-8CBE-AA5262D99843}" type="slidenum">
              <a:rPr lang="en-US" altLang="en-US" sz="1300">
                <a:solidFill>
                  <a:srgbClr val="000000"/>
                </a:solidFill>
                <a:latin typeface="Calibri" panose="020F0502020204030204" pitchFamily="34" charset="0"/>
              </a:rPr>
              <a:pPr algn="r" eaLnBrk="1" hangingPunct="1">
                <a:spcBef>
                  <a:spcPct val="0"/>
                </a:spcBef>
              </a:pPr>
              <a:t>58</a:t>
            </a:fld>
            <a:endParaRPr lang="en-US" altLang="en-US" sz="1300">
              <a:solidFill>
                <a:srgbClr val="000000"/>
              </a:solidFill>
              <a:latin typeface="Calibri" panose="020F0502020204030204" pitchFamily="34" charset="0"/>
            </a:endParaRPr>
          </a:p>
        </p:txBody>
      </p:sp>
      <p:sp>
        <p:nvSpPr>
          <p:cNvPr id="156678" name="Date Placeholder 1">
            <a:extLst>
              <a:ext uri="{FF2B5EF4-FFF2-40B4-BE49-F238E27FC236}">
                <a16:creationId xmlns:a16="http://schemas.microsoft.com/office/drawing/2014/main" id="{BDBD3961-8938-4FA6-8673-970F1D201D9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7DDDEDA9-80DA-4232-B1A3-42CCD9D808AE}"/>
              </a:ext>
            </a:extLst>
          </p:cNvPr>
          <p:cNvSpPr>
            <a:spLocks noGrp="1" noRot="1" noChangeAspect="1" noTextEdit="1"/>
          </p:cNvSpPr>
          <p:nvPr>
            <p:ph type="sldImg"/>
          </p:nvPr>
        </p:nvSpPr>
        <p:spPr>
          <a:ln/>
        </p:spPr>
      </p:sp>
      <p:sp>
        <p:nvSpPr>
          <p:cNvPr id="158723" name="Notes Placeholder 2">
            <a:extLst>
              <a:ext uri="{FF2B5EF4-FFF2-40B4-BE49-F238E27FC236}">
                <a16:creationId xmlns:a16="http://schemas.microsoft.com/office/drawing/2014/main" id="{F9EFA7F9-AADC-4903-9033-B914E6FC3F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Why is it difficult to restrain adult patients?  Some factors include:  No one position works for all patients.  Patient comfort issues.  Medical equipment in use. Limitations of our own equipment. </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endParaRPr lang="en-US" altLang="en-US" dirty="0">
              <a:latin typeface="Calibri" panose="020F0502020204030204" pitchFamily="34" charset="0"/>
              <a:ea typeface="Arial Unicode MS" panose="020B0604020202020204" pitchFamily="34" charset="-128"/>
              <a:cs typeface="Arial Unicode MS" panose="020B0604020202020204" pitchFamily="34" charset="-128"/>
            </a:endParaRP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As appropriate you might have a class discussion about the patient in this picture and the usefulness of the shoulder straps especially since she is sitting upright. </a:t>
            </a:r>
          </a:p>
        </p:txBody>
      </p:sp>
      <p:sp>
        <p:nvSpPr>
          <p:cNvPr id="158724" name="Slide Number Placeholder 3">
            <a:extLst>
              <a:ext uri="{FF2B5EF4-FFF2-40B4-BE49-F238E27FC236}">
                <a16:creationId xmlns:a16="http://schemas.microsoft.com/office/drawing/2014/main" id="{6941DDA3-7722-43D0-ACAC-04EFB3B91F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7A339D-08AE-4129-A273-AF90FA386E3F}" type="slidenum">
              <a:rPr lang="en-US" altLang="en-US"/>
              <a:pPr>
                <a:spcBef>
                  <a:spcPct val="0"/>
                </a:spcBef>
              </a:pPr>
              <a:t>59</a:t>
            </a:fld>
            <a:endParaRPr lang="en-US" altLang="en-US"/>
          </a:p>
        </p:txBody>
      </p:sp>
      <p:sp>
        <p:nvSpPr>
          <p:cNvPr id="158725" name="Date Placeholder 1">
            <a:extLst>
              <a:ext uri="{FF2B5EF4-FFF2-40B4-BE49-F238E27FC236}">
                <a16:creationId xmlns:a16="http://schemas.microsoft.com/office/drawing/2014/main" id="{C6D5BCFF-F512-4BF3-97C9-799372B3A0C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259DABF0-2654-4E31-9E46-D9BE8AC5C82F}"/>
              </a:ext>
            </a:extLst>
          </p:cNvPr>
          <p:cNvSpPr>
            <a:spLocks noGrp="1" noRot="1" noChangeAspect="1" noTextEdit="1"/>
          </p:cNvSpPr>
          <p:nvPr>
            <p:ph type="sldImg"/>
          </p:nvPr>
        </p:nvSpPr>
        <p:spPr>
          <a:ln/>
        </p:spPr>
      </p:sp>
      <p:sp>
        <p:nvSpPr>
          <p:cNvPr id="44035" name="Notes Placeholder 2">
            <a:extLst>
              <a:ext uri="{FF2B5EF4-FFF2-40B4-BE49-F238E27FC236}">
                <a16:creationId xmlns:a16="http://schemas.microsoft.com/office/drawing/2014/main" id="{E3B6014C-7467-41C6-90B3-1CCABF46F4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All students must return promptly after breaks and if they leave to run an incident, they will not meet the minimum requirements for Course attendance.</a:t>
            </a:r>
          </a:p>
        </p:txBody>
      </p:sp>
      <p:sp>
        <p:nvSpPr>
          <p:cNvPr id="44036" name="Slide Number Placeholder 3">
            <a:extLst>
              <a:ext uri="{FF2B5EF4-FFF2-40B4-BE49-F238E27FC236}">
                <a16:creationId xmlns:a16="http://schemas.microsoft.com/office/drawing/2014/main" id="{4E961586-84D2-41A2-A61F-4AEFFADEF0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463642-99B5-4DD2-973A-1BDD5260062D}" type="slidenum">
              <a:rPr lang="en-US" altLang="en-US"/>
              <a:pPr>
                <a:spcBef>
                  <a:spcPct val="0"/>
                </a:spcBef>
              </a:pPr>
              <a:t>6</a:t>
            </a:fld>
            <a:endParaRPr lang="en-US" altLang="en-US"/>
          </a:p>
        </p:txBody>
      </p:sp>
      <p:sp>
        <p:nvSpPr>
          <p:cNvPr id="44037" name="Date Placeholder 1">
            <a:extLst>
              <a:ext uri="{FF2B5EF4-FFF2-40B4-BE49-F238E27FC236}">
                <a16:creationId xmlns:a16="http://schemas.microsoft.com/office/drawing/2014/main" id="{6E74CBE8-6331-4C47-B4E7-B3CD3A17749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37ED3971-BD8B-46CF-A2DD-EA6A396706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720620" algn="l"/>
                <a:tab pos="1444413" algn="l"/>
                <a:tab pos="2168207" algn="l"/>
                <a:tab pos="2892001" algn="l"/>
              </a:tabLst>
              <a:defRPr sz="1200">
                <a:solidFill>
                  <a:schemeClr val="tx1"/>
                </a:solidFill>
                <a:latin typeface="Times New Roman" panose="02020603050405020304" pitchFamily="18" charset="0"/>
              </a:defRPr>
            </a:lvl1pPr>
            <a:lvl2pPr marL="768238" indent="-293645">
              <a:spcBef>
                <a:spcPct val="30000"/>
              </a:spcBef>
              <a:tabLst>
                <a:tab pos="720620" algn="l"/>
                <a:tab pos="1444413" algn="l"/>
                <a:tab pos="2168207" algn="l"/>
                <a:tab pos="2892001" algn="l"/>
              </a:tabLst>
              <a:defRPr sz="1200">
                <a:solidFill>
                  <a:schemeClr val="tx1"/>
                </a:solidFill>
                <a:latin typeface="Times New Roman" panose="02020603050405020304" pitchFamily="18" charset="0"/>
              </a:defRPr>
            </a:lvl2pPr>
            <a:lvl3pPr marL="1182515" indent="-234915">
              <a:spcBef>
                <a:spcPct val="30000"/>
              </a:spcBef>
              <a:tabLst>
                <a:tab pos="720620" algn="l"/>
                <a:tab pos="1444413" algn="l"/>
                <a:tab pos="2168207" algn="l"/>
                <a:tab pos="2892001" algn="l"/>
              </a:tabLst>
              <a:defRPr sz="1200">
                <a:solidFill>
                  <a:schemeClr val="tx1"/>
                </a:solidFill>
                <a:latin typeface="Times New Roman" panose="02020603050405020304" pitchFamily="18" charset="0"/>
              </a:defRPr>
            </a:lvl3pPr>
            <a:lvl4pPr marL="1657107" indent="-234915">
              <a:spcBef>
                <a:spcPct val="30000"/>
              </a:spcBef>
              <a:tabLst>
                <a:tab pos="720620" algn="l"/>
                <a:tab pos="1444413" algn="l"/>
                <a:tab pos="2168207" algn="l"/>
                <a:tab pos="2892001" algn="l"/>
              </a:tabLst>
              <a:defRPr sz="1200">
                <a:solidFill>
                  <a:schemeClr val="tx1"/>
                </a:solidFill>
                <a:latin typeface="Times New Roman" panose="02020603050405020304" pitchFamily="18" charset="0"/>
              </a:defRPr>
            </a:lvl4pPr>
            <a:lvl5pPr marL="2131700" indent="-234915">
              <a:spcBef>
                <a:spcPct val="30000"/>
              </a:spcBef>
              <a:tabLst>
                <a:tab pos="720620" algn="l"/>
                <a:tab pos="1444413" algn="l"/>
                <a:tab pos="2168207" algn="l"/>
                <a:tab pos="2892001" algn="l"/>
              </a:tabLst>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tabLst>
                <a:tab pos="720620" algn="l"/>
                <a:tab pos="1444413" algn="l"/>
                <a:tab pos="2168207" algn="l"/>
                <a:tab pos="2892001" algn="l"/>
              </a:tabLs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tabLst>
                <a:tab pos="720620" algn="l"/>
                <a:tab pos="1444413" algn="l"/>
                <a:tab pos="2168207" algn="l"/>
                <a:tab pos="2892001" algn="l"/>
              </a:tabLs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tabLst>
                <a:tab pos="720620" algn="l"/>
                <a:tab pos="1444413" algn="l"/>
                <a:tab pos="2168207" algn="l"/>
                <a:tab pos="2892001" algn="l"/>
              </a:tabLs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tabLst>
                <a:tab pos="720620" algn="l"/>
                <a:tab pos="1444413" algn="l"/>
                <a:tab pos="2168207" algn="l"/>
                <a:tab pos="2892001" algn="l"/>
              </a:tabLst>
              <a:defRPr sz="1200">
                <a:solidFill>
                  <a:schemeClr val="tx1"/>
                </a:solidFill>
                <a:latin typeface="Times New Roman" panose="02020603050405020304" pitchFamily="18" charset="0"/>
              </a:defRPr>
            </a:lvl9pPr>
          </a:lstStyle>
          <a:p>
            <a:pPr>
              <a:spcBef>
                <a:spcPct val="0"/>
              </a:spcBef>
            </a:pPr>
            <a:fld id="{551AC761-8D0E-44B7-95EC-F3DD49A58B6E}" type="slidenum">
              <a:rPr lang="en-US" altLang="en-US" sz="1300">
                <a:solidFill>
                  <a:srgbClr val="000000"/>
                </a:solidFill>
                <a:latin typeface="Calibri" panose="020F0502020204030204" pitchFamily="34" charset="0"/>
              </a:rPr>
              <a:pPr>
                <a:spcBef>
                  <a:spcPct val="0"/>
                </a:spcBef>
              </a:pPr>
              <a:t>60</a:t>
            </a:fld>
            <a:endParaRPr lang="en-US" altLang="en-US" sz="1300">
              <a:solidFill>
                <a:srgbClr val="000000"/>
              </a:solidFill>
              <a:latin typeface="Calibri" panose="020F0502020204030204" pitchFamily="34" charset="0"/>
            </a:endParaRPr>
          </a:p>
        </p:txBody>
      </p:sp>
      <p:sp>
        <p:nvSpPr>
          <p:cNvPr id="162819" name="Rectangle 1">
            <a:extLst>
              <a:ext uri="{FF2B5EF4-FFF2-40B4-BE49-F238E27FC236}">
                <a16:creationId xmlns:a16="http://schemas.microsoft.com/office/drawing/2014/main" id="{C28306FC-EF78-4227-A520-BA7F43492208}"/>
              </a:ext>
            </a:extLst>
          </p:cNvPr>
          <p:cNvSpPr>
            <a:spLocks noGrp="1" noRot="1" noChangeAspect="1" noChangeArrowheads="1" noTextEdit="1"/>
          </p:cNvSpPr>
          <p:nvPr>
            <p:ph type="sldImg"/>
          </p:nvPr>
        </p:nvSpPr>
        <p:spPr>
          <a:xfrm>
            <a:off x="1257300" y="720725"/>
            <a:ext cx="4800600" cy="3600450"/>
          </a:xfrm>
          <a:solidFill>
            <a:srgbClr val="FFFFFF"/>
          </a:solidFill>
          <a:ln/>
        </p:spPr>
      </p:sp>
      <p:sp>
        <p:nvSpPr>
          <p:cNvPr id="162820" name="Text Box 2">
            <a:extLst>
              <a:ext uri="{FF2B5EF4-FFF2-40B4-BE49-F238E27FC236}">
                <a16:creationId xmlns:a16="http://schemas.microsoft.com/office/drawing/2014/main" id="{43D96ADC-C0C8-4A98-8D80-DD05F6975ADD}"/>
              </a:ext>
            </a:extLst>
          </p:cNvPr>
          <p:cNvSpPr>
            <a:spLocks noGrp="1" noChangeArrowheads="1"/>
          </p:cNvSpPr>
          <p:nvPr>
            <p:ph type="body" idx="1"/>
          </p:nvPr>
        </p:nvSpPr>
        <p:spPr>
          <a:xfrm>
            <a:off x="731839" y="4560890"/>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98" tIns="48219" rIns="96798" bIns="48219"/>
          <a:lstStyle/>
          <a:p>
            <a:pPr>
              <a:spcBef>
                <a:spcPts val="450"/>
              </a:spcBef>
              <a:tabLst>
                <a:tab pos="0" algn="l"/>
                <a:tab pos="911092" algn="l"/>
                <a:tab pos="1825358" algn="l"/>
                <a:tab pos="2739623" algn="l"/>
                <a:tab pos="3652303" algn="l"/>
                <a:tab pos="4568155" algn="l"/>
                <a:tab pos="5482422" algn="l"/>
                <a:tab pos="6395101" algn="l"/>
                <a:tab pos="7309367" algn="l"/>
                <a:tab pos="8223632" algn="l"/>
                <a:tab pos="9139485" algn="l"/>
                <a:tab pos="10052165"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Video:  Same crash test as before, overhead view.  </a:t>
            </a:r>
          </a:p>
        </p:txBody>
      </p:sp>
      <p:sp>
        <p:nvSpPr>
          <p:cNvPr id="162821" name="Text Box 3">
            <a:extLst>
              <a:ext uri="{FF2B5EF4-FFF2-40B4-BE49-F238E27FC236}">
                <a16:creationId xmlns:a16="http://schemas.microsoft.com/office/drawing/2014/main" id="{ADAE53B4-B489-421D-BF0C-9B6D5BD633E3}"/>
              </a:ext>
            </a:extLst>
          </p:cNvPr>
          <p:cNvSpPr txBox="1">
            <a:spLocks noChangeArrowheads="1"/>
          </p:cNvSpPr>
          <p:nvPr/>
        </p:nvSpPr>
        <p:spPr bwMode="auto">
          <a:xfrm>
            <a:off x="4143375" y="9120189"/>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798" tIns="48219" rIns="96798" bIns="48219"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5pPr>
            <a:lvl6pPr marL="2514600" indent="-228600" defTabSz="4572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6pPr>
            <a:lvl7pPr marL="2971800" indent="-228600" defTabSz="4572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7pPr>
            <a:lvl8pPr marL="3429000" indent="-228600" defTabSz="4572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8pPr>
            <a:lvl9pPr marL="3886200" indent="-228600" defTabSz="4572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9pPr>
          </a:lstStyle>
          <a:p>
            <a:pPr algn="r" eaLnBrk="1" hangingPunct="1">
              <a:spcBef>
                <a:spcPct val="0"/>
              </a:spcBef>
            </a:pPr>
            <a:fld id="{83CA8091-B4A1-46E1-BD98-E7073A1D35C9}" type="slidenum">
              <a:rPr lang="en-US" altLang="en-US" sz="1300">
                <a:solidFill>
                  <a:srgbClr val="000000"/>
                </a:solidFill>
                <a:latin typeface="Calibri" panose="020F0502020204030204" pitchFamily="34" charset="0"/>
              </a:rPr>
              <a:pPr algn="r" eaLnBrk="1" hangingPunct="1">
                <a:spcBef>
                  <a:spcPct val="0"/>
                </a:spcBef>
              </a:pPr>
              <a:t>60</a:t>
            </a:fld>
            <a:endParaRPr lang="en-US" altLang="en-US" sz="1300">
              <a:solidFill>
                <a:srgbClr val="000000"/>
              </a:solidFill>
              <a:latin typeface="Calibri" panose="020F0502020204030204" pitchFamily="34" charset="0"/>
            </a:endParaRPr>
          </a:p>
        </p:txBody>
      </p:sp>
      <p:sp>
        <p:nvSpPr>
          <p:cNvPr id="162822" name="Date Placeholder 1">
            <a:extLst>
              <a:ext uri="{FF2B5EF4-FFF2-40B4-BE49-F238E27FC236}">
                <a16:creationId xmlns:a16="http://schemas.microsoft.com/office/drawing/2014/main" id="{4D413A60-6326-4EFE-BF1F-776CC7FC432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3419C5F1-D875-461D-8A76-1FB5EE0CE150}"/>
              </a:ext>
            </a:extLst>
          </p:cNvPr>
          <p:cNvSpPr>
            <a:spLocks noGrp="1" noRot="1" noChangeAspect="1" noTextEdit="1"/>
          </p:cNvSpPr>
          <p:nvPr>
            <p:ph type="sldImg"/>
          </p:nvPr>
        </p:nvSpPr>
        <p:spPr>
          <a:ln/>
        </p:spPr>
      </p:sp>
      <p:sp>
        <p:nvSpPr>
          <p:cNvPr id="166915" name="Notes Placeholder 2">
            <a:extLst>
              <a:ext uri="{FF2B5EF4-FFF2-40B4-BE49-F238E27FC236}">
                <a16:creationId xmlns:a16="http://schemas.microsoft.com/office/drawing/2014/main" id="{48C0B182-92E5-40F9-9D81-D25AE89484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Ask students, “What are some potential objects that could become projectiles during a collision and/or sudden deceleration or rollover?” </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endParaRPr lang="en-US" altLang="en-US" dirty="0">
              <a:latin typeface="Calibri" panose="020F0502020204030204" pitchFamily="34" charset="0"/>
              <a:ea typeface="Arial Unicode MS" panose="020B0604020202020204" pitchFamily="34" charset="-128"/>
              <a:cs typeface="Arial Unicode MS" panose="020B0604020202020204" pitchFamily="34" charset="-128"/>
            </a:endParaRP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Some potential projectiles:  Oxygen Cylinders, Cardiac Monitors, Jump Kits, Radios, Computer Laptops / Tablets, Sharps Containers, etc. </a:t>
            </a:r>
          </a:p>
          <a:p>
            <a:pPr>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endParaRPr lang="en-US" altLang="en-US" dirty="0"/>
          </a:p>
        </p:txBody>
      </p:sp>
      <p:sp>
        <p:nvSpPr>
          <p:cNvPr id="166916" name="Slide Number Placeholder 3">
            <a:extLst>
              <a:ext uri="{FF2B5EF4-FFF2-40B4-BE49-F238E27FC236}">
                <a16:creationId xmlns:a16="http://schemas.microsoft.com/office/drawing/2014/main" id="{E581D74B-E883-424B-B925-7AE5C90F24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B39979-9598-4841-A556-879BFD6469E5}" type="slidenum">
              <a:rPr lang="en-US" altLang="en-US"/>
              <a:pPr>
                <a:spcBef>
                  <a:spcPct val="0"/>
                </a:spcBef>
              </a:pPr>
              <a:t>61</a:t>
            </a:fld>
            <a:endParaRPr lang="en-US" altLang="en-US"/>
          </a:p>
        </p:txBody>
      </p:sp>
      <p:sp>
        <p:nvSpPr>
          <p:cNvPr id="166917" name="Date Placeholder 1">
            <a:extLst>
              <a:ext uri="{FF2B5EF4-FFF2-40B4-BE49-F238E27FC236}">
                <a16:creationId xmlns:a16="http://schemas.microsoft.com/office/drawing/2014/main" id="{3F2858AE-CAFB-46A5-AAC2-A346FFA1170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679FA2BD-5419-4264-A26C-86056338351C}"/>
              </a:ext>
            </a:extLst>
          </p:cNvPr>
          <p:cNvSpPr>
            <a:spLocks noGrp="1" noRot="1" noChangeAspect="1" noTextEdit="1"/>
          </p:cNvSpPr>
          <p:nvPr>
            <p:ph type="sldImg"/>
          </p:nvPr>
        </p:nvSpPr>
        <p:spPr>
          <a:ln/>
        </p:spPr>
      </p:sp>
      <p:sp>
        <p:nvSpPr>
          <p:cNvPr id="168963" name="Notes Placeholder 2">
            <a:extLst>
              <a:ext uri="{FF2B5EF4-FFF2-40B4-BE49-F238E27FC236}">
                <a16:creationId xmlns:a16="http://schemas.microsoft.com/office/drawing/2014/main" id="{725FB4D1-595C-42CD-9EAF-AB497E640F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alibri" panose="020F0502020204030204" pitchFamily="34" charset="0"/>
                <a:ea typeface="Arial Unicode MS" panose="020B0604020202020204" pitchFamily="34" charset="-128"/>
                <a:cs typeface="Arial Unicode MS" panose="020B0604020202020204" pitchFamily="34" charset="-128"/>
              </a:rPr>
              <a:t>Image explanation:  Ambulance was involved in a crash, items on floor were either loose in the patient compartment or fell from compartments during the crash. Any of these additional items could become projectiles during a collision and/or sudden deceleration or rollover.  To the extent possible, store these items in exterior compartments. </a:t>
            </a:r>
          </a:p>
          <a:p>
            <a:endParaRPr lang="en-US" altLang="en-US" dirty="0"/>
          </a:p>
        </p:txBody>
      </p:sp>
      <p:sp>
        <p:nvSpPr>
          <p:cNvPr id="168964" name="Slide Number Placeholder 3">
            <a:extLst>
              <a:ext uri="{FF2B5EF4-FFF2-40B4-BE49-F238E27FC236}">
                <a16:creationId xmlns:a16="http://schemas.microsoft.com/office/drawing/2014/main" id="{DA398D19-4F19-482D-B4ED-EB69DBE0EFB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9830D52-93FD-4A43-BB20-8F20AD8F4EBA}" type="slidenum">
              <a:rPr lang="en-US" altLang="en-US"/>
              <a:pPr>
                <a:spcBef>
                  <a:spcPct val="0"/>
                </a:spcBef>
              </a:pPr>
              <a:t>62</a:t>
            </a:fld>
            <a:endParaRPr lang="en-US" altLang="en-US"/>
          </a:p>
        </p:txBody>
      </p:sp>
      <p:sp>
        <p:nvSpPr>
          <p:cNvPr id="168965" name="Date Placeholder 1">
            <a:extLst>
              <a:ext uri="{FF2B5EF4-FFF2-40B4-BE49-F238E27FC236}">
                <a16:creationId xmlns:a16="http://schemas.microsoft.com/office/drawing/2014/main" id="{5B235589-7BC3-4066-A67A-DAC988CEA24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F06B2E3A-EF4C-4260-B547-4F00D62B4C73}"/>
              </a:ext>
            </a:extLst>
          </p:cNvPr>
          <p:cNvSpPr>
            <a:spLocks noGrp="1" noRot="1" noChangeAspect="1" noTextEdit="1"/>
          </p:cNvSpPr>
          <p:nvPr>
            <p:ph type="sldImg"/>
          </p:nvPr>
        </p:nvSpPr>
        <p:spPr>
          <a:ln/>
        </p:spPr>
      </p:sp>
      <p:sp>
        <p:nvSpPr>
          <p:cNvPr id="175107" name="Notes Placeholder 2">
            <a:extLst>
              <a:ext uri="{FF2B5EF4-FFF2-40B4-BE49-F238E27FC236}">
                <a16:creationId xmlns:a16="http://schemas.microsoft.com/office/drawing/2014/main" id="{75CA4E69-CB46-40EE-8D1E-6407FA95F1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Just a thought to leave them with regarding securing everything and everyone.</a:t>
            </a:r>
          </a:p>
        </p:txBody>
      </p:sp>
      <p:sp>
        <p:nvSpPr>
          <p:cNvPr id="175108" name="Slide Number Placeholder 3">
            <a:extLst>
              <a:ext uri="{FF2B5EF4-FFF2-40B4-BE49-F238E27FC236}">
                <a16:creationId xmlns:a16="http://schemas.microsoft.com/office/drawing/2014/main" id="{6779CD81-94DB-498F-A2DA-3C2530D167F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C73D7A3-53B3-42D7-A9CC-616191CE807E}" type="slidenum">
              <a:rPr lang="en-US" altLang="en-US"/>
              <a:pPr>
                <a:spcBef>
                  <a:spcPct val="0"/>
                </a:spcBef>
              </a:pPr>
              <a:t>63</a:t>
            </a:fld>
            <a:endParaRPr lang="en-US" altLang="en-US"/>
          </a:p>
        </p:txBody>
      </p:sp>
      <p:sp>
        <p:nvSpPr>
          <p:cNvPr id="175109" name="Date Placeholder 1">
            <a:extLst>
              <a:ext uri="{FF2B5EF4-FFF2-40B4-BE49-F238E27FC236}">
                <a16:creationId xmlns:a16="http://schemas.microsoft.com/office/drawing/2014/main" id="{8ECFE342-0E10-45B6-B951-BD721EE99AB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DC2C4FFD-35FD-413E-9A02-16243C36ED9E}"/>
              </a:ext>
            </a:extLst>
          </p:cNvPr>
          <p:cNvSpPr>
            <a:spLocks noGrp="1" noRot="1" noChangeAspect="1" noTextEdit="1"/>
          </p:cNvSpPr>
          <p:nvPr>
            <p:ph type="sldImg"/>
          </p:nvPr>
        </p:nvSpPr>
        <p:spPr>
          <a:ln/>
        </p:spPr>
      </p:sp>
      <p:sp>
        <p:nvSpPr>
          <p:cNvPr id="177155" name="Notes Placeholder 2">
            <a:extLst>
              <a:ext uri="{FF2B5EF4-FFF2-40B4-BE49-F238E27FC236}">
                <a16:creationId xmlns:a16="http://schemas.microsoft.com/office/drawing/2014/main" id="{6FF0484F-EC8F-4F35-A5E2-350DD24CA9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Announce that we will discuss each of the Transportation System’s components in detail.  Each student should reflect on what aspects of these components they can control.</a:t>
            </a:r>
          </a:p>
        </p:txBody>
      </p:sp>
      <p:sp>
        <p:nvSpPr>
          <p:cNvPr id="177156" name="Slide Number Placeholder 3">
            <a:extLst>
              <a:ext uri="{FF2B5EF4-FFF2-40B4-BE49-F238E27FC236}">
                <a16:creationId xmlns:a16="http://schemas.microsoft.com/office/drawing/2014/main" id="{5B3AFACF-1335-4C06-A56C-03B40D381D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BCA1FB-6968-4135-A74A-36D68D1F31F9}" type="slidenum">
              <a:rPr lang="en-US" altLang="en-US"/>
              <a:pPr>
                <a:spcBef>
                  <a:spcPct val="0"/>
                </a:spcBef>
              </a:pPr>
              <a:t>64</a:t>
            </a:fld>
            <a:endParaRPr lang="en-US" altLang="en-US"/>
          </a:p>
        </p:txBody>
      </p:sp>
      <p:sp>
        <p:nvSpPr>
          <p:cNvPr id="177157" name="Date Placeholder 1">
            <a:extLst>
              <a:ext uri="{FF2B5EF4-FFF2-40B4-BE49-F238E27FC236}">
                <a16:creationId xmlns:a16="http://schemas.microsoft.com/office/drawing/2014/main" id="{4D242890-31E0-46EA-9C9A-A4FDBB85307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26C92A72-14DF-4D69-AC8D-905219F424E3}"/>
              </a:ext>
            </a:extLst>
          </p:cNvPr>
          <p:cNvSpPr>
            <a:spLocks noGrp="1" noRot="1" noChangeAspect="1" noTextEdit="1"/>
          </p:cNvSpPr>
          <p:nvPr>
            <p:ph type="sldImg"/>
          </p:nvPr>
        </p:nvSpPr>
        <p:spPr>
          <a:ln/>
        </p:spPr>
      </p:sp>
      <p:sp>
        <p:nvSpPr>
          <p:cNvPr id="179203" name="Notes Placeholder 2">
            <a:extLst>
              <a:ext uri="{FF2B5EF4-FFF2-40B4-BE49-F238E27FC236}">
                <a16:creationId xmlns:a16="http://schemas.microsoft.com/office/drawing/2014/main" id="{387D231A-5808-412A-B9E1-C0E291792F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Advise the students to be diligent with their vehicle checks and not take anything for granted with regard to the safety of themselves, crew, and/or patient.</a:t>
            </a:r>
          </a:p>
        </p:txBody>
      </p:sp>
      <p:sp>
        <p:nvSpPr>
          <p:cNvPr id="179204" name="Slide Number Placeholder 3">
            <a:extLst>
              <a:ext uri="{FF2B5EF4-FFF2-40B4-BE49-F238E27FC236}">
                <a16:creationId xmlns:a16="http://schemas.microsoft.com/office/drawing/2014/main" id="{BDDADF21-CAAB-4E51-BB5D-FAD3E43F19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E53CEE-E200-4F55-A5B2-6A7A1A150F04}" type="slidenum">
              <a:rPr lang="en-US" altLang="en-US"/>
              <a:pPr>
                <a:spcBef>
                  <a:spcPct val="0"/>
                </a:spcBef>
              </a:pPr>
              <a:t>65</a:t>
            </a:fld>
            <a:endParaRPr lang="en-US" altLang="en-US"/>
          </a:p>
        </p:txBody>
      </p:sp>
      <p:sp>
        <p:nvSpPr>
          <p:cNvPr id="179205" name="Date Placeholder 1">
            <a:extLst>
              <a:ext uri="{FF2B5EF4-FFF2-40B4-BE49-F238E27FC236}">
                <a16:creationId xmlns:a16="http://schemas.microsoft.com/office/drawing/2014/main" id="{F9FF5D14-8820-4F23-B1E0-548739D0BF1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502D4FCE-C8A9-4FB4-8513-A34DA3FF2D45}"/>
              </a:ext>
            </a:extLst>
          </p:cNvPr>
          <p:cNvSpPr>
            <a:spLocks noGrp="1" noRot="1" noChangeAspect="1" noTextEdit="1"/>
          </p:cNvSpPr>
          <p:nvPr>
            <p:ph type="sldImg"/>
          </p:nvPr>
        </p:nvSpPr>
        <p:spPr>
          <a:ln/>
        </p:spPr>
      </p:sp>
      <p:sp>
        <p:nvSpPr>
          <p:cNvPr id="181251" name="Notes Placeholder 2">
            <a:extLst>
              <a:ext uri="{FF2B5EF4-FFF2-40B4-BE49-F238E27FC236}">
                <a16:creationId xmlns:a16="http://schemas.microsoft.com/office/drawing/2014/main" id="{79B642F7-BA40-450D-B56C-4C4DCE0683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1252" name="Slide Number Placeholder 3">
            <a:extLst>
              <a:ext uri="{FF2B5EF4-FFF2-40B4-BE49-F238E27FC236}">
                <a16:creationId xmlns:a16="http://schemas.microsoft.com/office/drawing/2014/main" id="{F89A05C7-2558-4782-872C-E395AD95D2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947AE93-C3FA-42F8-A9F0-BB4C58F74411}" type="slidenum">
              <a:rPr lang="en-US" altLang="en-US"/>
              <a:pPr>
                <a:spcBef>
                  <a:spcPct val="0"/>
                </a:spcBef>
              </a:pPr>
              <a:t>66</a:t>
            </a:fld>
            <a:endParaRPr lang="en-US" altLang="en-US"/>
          </a:p>
        </p:txBody>
      </p:sp>
      <p:sp>
        <p:nvSpPr>
          <p:cNvPr id="181253" name="Date Placeholder 1">
            <a:extLst>
              <a:ext uri="{FF2B5EF4-FFF2-40B4-BE49-F238E27FC236}">
                <a16:creationId xmlns:a16="http://schemas.microsoft.com/office/drawing/2014/main" id="{1CCA33D7-3B4F-4570-8008-2F9A86830C9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6C891352-F2A7-4C26-AE5F-64F9ADA9E0E4}"/>
              </a:ext>
            </a:extLst>
          </p:cNvPr>
          <p:cNvSpPr>
            <a:spLocks noGrp="1" noRot="1" noChangeAspect="1" noTextEdit="1"/>
          </p:cNvSpPr>
          <p:nvPr>
            <p:ph type="sldImg"/>
          </p:nvPr>
        </p:nvSpPr>
        <p:spPr>
          <a:ln/>
        </p:spPr>
      </p:sp>
      <p:sp>
        <p:nvSpPr>
          <p:cNvPr id="183299" name="Notes Placeholder 2">
            <a:extLst>
              <a:ext uri="{FF2B5EF4-FFF2-40B4-BE49-F238E27FC236}">
                <a16:creationId xmlns:a16="http://schemas.microsoft.com/office/drawing/2014/main" id="{B2A1C5D0-D11B-4B88-B924-FA110ACF40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Be a strong proponent of a clean windshield.  Debris, bugs, bird droppings, and other things will be a visual distraction during operation of the vehicle.</a:t>
            </a:r>
          </a:p>
        </p:txBody>
      </p:sp>
      <p:sp>
        <p:nvSpPr>
          <p:cNvPr id="183300" name="Slide Number Placeholder 3">
            <a:extLst>
              <a:ext uri="{FF2B5EF4-FFF2-40B4-BE49-F238E27FC236}">
                <a16:creationId xmlns:a16="http://schemas.microsoft.com/office/drawing/2014/main" id="{947F11C8-99D3-4C52-A395-D193CCCA9D7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EE19AE-70EF-4ED6-AAB8-F3AABA565AD7}" type="slidenum">
              <a:rPr lang="en-US" altLang="en-US"/>
              <a:pPr>
                <a:spcBef>
                  <a:spcPct val="0"/>
                </a:spcBef>
              </a:pPr>
              <a:t>67</a:t>
            </a:fld>
            <a:endParaRPr lang="en-US" altLang="en-US"/>
          </a:p>
        </p:txBody>
      </p:sp>
      <p:sp>
        <p:nvSpPr>
          <p:cNvPr id="183301" name="Date Placeholder 1">
            <a:extLst>
              <a:ext uri="{FF2B5EF4-FFF2-40B4-BE49-F238E27FC236}">
                <a16:creationId xmlns:a16="http://schemas.microsoft.com/office/drawing/2014/main" id="{29AB4C55-9ECC-4C06-8568-42172927D24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7585D928-BCCB-4187-BE92-80C1759202D9}"/>
              </a:ext>
            </a:extLst>
          </p:cNvPr>
          <p:cNvSpPr>
            <a:spLocks noGrp="1" noRot="1" noChangeAspect="1" noTextEdit="1"/>
          </p:cNvSpPr>
          <p:nvPr>
            <p:ph type="sldImg"/>
          </p:nvPr>
        </p:nvSpPr>
        <p:spPr>
          <a:ln/>
        </p:spPr>
      </p:sp>
      <p:sp>
        <p:nvSpPr>
          <p:cNvPr id="185347" name="Notes Placeholder 2">
            <a:extLst>
              <a:ext uri="{FF2B5EF4-FFF2-40B4-BE49-F238E27FC236}">
                <a16:creationId xmlns:a16="http://schemas.microsoft.com/office/drawing/2014/main" id="{BBCE9D21-7969-4174-A57D-79418B71A5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The check should involve the entire crew.</a:t>
            </a:r>
          </a:p>
        </p:txBody>
      </p:sp>
      <p:sp>
        <p:nvSpPr>
          <p:cNvPr id="185348" name="Slide Number Placeholder 3">
            <a:extLst>
              <a:ext uri="{FF2B5EF4-FFF2-40B4-BE49-F238E27FC236}">
                <a16:creationId xmlns:a16="http://schemas.microsoft.com/office/drawing/2014/main" id="{BA02F715-20CC-48FB-B460-3F3EE66DA2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3B697CD-0D2D-41EF-9F6D-93E5FCBF120D}" type="slidenum">
              <a:rPr lang="en-US" altLang="en-US"/>
              <a:pPr>
                <a:spcBef>
                  <a:spcPct val="0"/>
                </a:spcBef>
              </a:pPr>
              <a:t>68</a:t>
            </a:fld>
            <a:endParaRPr lang="en-US" altLang="en-US"/>
          </a:p>
        </p:txBody>
      </p:sp>
      <p:sp>
        <p:nvSpPr>
          <p:cNvPr id="185349" name="Date Placeholder 1">
            <a:extLst>
              <a:ext uri="{FF2B5EF4-FFF2-40B4-BE49-F238E27FC236}">
                <a16:creationId xmlns:a16="http://schemas.microsoft.com/office/drawing/2014/main" id="{F453F2D7-C661-4FB7-B79E-C64ED87D47F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00B982A9-E3B0-4C66-A83E-7CD8EFD5B8B7}"/>
              </a:ext>
            </a:extLst>
          </p:cNvPr>
          <p:cNvSpPr>
            <a:spLocks noGrp="1" noRot="1" noChangeAspect="1" noTextEdit="1"/>
          </p:cNvSpPr>
          <p:nvPr>
            <p:ph type="sldImg"/>
          </p:nvPr>
        </p:nvSpPr>
        <p:spPr>
          <a:ln/>
        </p:spPr>
      </p:sp>
      <p:sp>
        <p:nvSpPr>
          <p:cNvPr id="187395" name="Notes Placeholder 2">
            <a:extLst>
              <a:ext uri="{FF2B5EF4-FFF2-40B4-BE49-F238E27FC236}">
                <a16:creationId xmlns:a16="http://schemas.microsoft.com/office/drawing/2014/main" id="{417DB7C6-7F20-4B20-98A5-DC6B8AEEF3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Keep compartments clean and well organized.</a:t>
            </a:r>
          </a:p>
        </p:txBody>
      </p:sp>
      <p:sp>
        <p:nvSpPr>
          <p:cNvPr id="187396" name="Slide Number Placeholder 3">
            <a:extLst>
              <a:ext uri="{FF2B5EF4-FFF2-40B4-BE49-F238E27FC236}">
                <a16:creationId xmlns:a16="http://schemas.microsoft.com/office/drawing/2014/main" id="{998AA40B-305B-46D7-8CEF-B832D24EC4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5AA26A1-F44F-4B86-8191-CA3CF98F1D98}" type="slidenum">
              <a:rPr lang="en-US" altLang="en-US"/>
              <a:pPr>
                <a:spcBef>
                  <a:spcPct val="0"/>
                </a:spcBef>
              </a:pPr>
              <a:t>69</a:t>
            </a:fld>
            <a:endParaRPr lang="en-US" altLang="en-US"/>
          </a:p>
        </p:txBody>
      </p:sp>
      <p:sp>
        <p:nvSpPr>
          <p:cNvPr id="187397" name="Date Placeholder 1">
            <a:extLst>
              <a:ext uri="{FF2B5EF4-FFF2-40B4-BE49-F238E27FC236}">
                <a16:creationId xmlns:a16="http://schemas.microsoft.com/office/drawing/2014/main" id="{AB3C5B5C-82A8-468F-9616-8060969A34E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E5CF0E52-BB21-4110-BE8B-154D386D3FBD}"/>
              </a:ext>
            </a:extLst>
          </p:cNvPr>
          <p:cNvSpPr>
            <a:spLocks noGrp="1" noRot="1" noChangeAspect="1" noTextEdit="1"/>
          </p:cNvSpPr>
          <p:nvPr>
            <p:ph type="sldImg"/>
          </p:nvPr>
        </p:nvSpPr>
        <p:spPr>
          <a:ln/>
        </p:spPr>
      </p:sp>
      <p:sp>
        <p:nvSpPr>
          <p:cNvPr id="46083" name="Notes Placeholder 2">
            <a:extLst>
              <a:ext uri="{FF2B5EF4-FFF2-40B4-BE49-F238E27FC236}">
                <a16:creationId xmlns:a16="http://schemas.microsoft.com/office/drawing/2014/main" id="{63968872-551F-41E2-9A70-D155B67C40D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Encourage participants to get some driving practice with the type of vehicle(s) they intend to seek a Certificate of Attendance for.</a:t>
            </a:r>
          </a:p>
        </p:txBody>
      </p:sp>
      <p:sp>
        <p:nvSpPr>
          <p:cNvPr id="46084" name="Slide Number Placeholder 3">
            <a:extLst>
              <a:ext uri="{FF2B5EF4-FFF2-40B4-BE49-F238E27FC236}">
                <a16:creationId xmlns:a16="http://schemas.microsoft.com/office/drawing/2014/main" id="{600572B1-46B4-4EC5-9490-F7BC05AFF2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14D0DC8-50FA-4149-BFEA-022278B8640E}" type="slidenum">
              <a:rPr lang="en-US" altLang="en-US"/>
              <a:pPr>
                <a:spcBef>
                  <a:spcPct val="0"/>
                </a:spcBef>
              </a:pPr>
              <a:t>7</a:t>
            </a:fld>
            <a:endParaRPr lang="en-US" altLang="en-US"/>
          </a:p>
        </p:txBody>
      </p:sp>
      <p:sp>
        <p:nvSpPr>
          <p:cNvPr id="46085" name="Date Placeholder 1">
            <a:extLst>
              <a:ext uri="{FF2B5EF4-FFF2-40B4-BE49-F238E27FC236}">
                <a16:creationId xmlns:a16="http://schemas.microsoft.com/office/drawing/2014/main" id="{40E8A921-4009-4823-9F30-153451E915E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1753CC41-40EB-4FF7-9B2E-43FED5D2B514}"/>
              </a:ext>
            </a:extLst>
          </p:cNvPr>
          <p:cNvSpPr>
            <a:spLocks noGrp="1" noRot="1" noChangeAspect="1" noTextEdit="1"/>
          </p:cNvSpPr>
          <p:nvPr>
            <p:ph type="sldImg"/>
          </p:nvPr>
        </p:nvSpPr>
        <p:spPr>
          <a:ln/>
        </p:spPr>
      </p:sp>
      <p:sp>
        <p:nvSpPr>
          <p:cNvPr id="189443" name="Notes Placeholder 2">
            <a:extLst>
              <a:ext uri="{FF2B5EF4-FFF2-40B4-BE49-F238E27FC236}">
                <a16:creationId xmlns:a16="http://schemas.microsoft.com/office/drawing/2014/main" id="{B76C80E3-53D8-4EA8-8834-0AD45CAAB3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Report all defects and do not take chances if issues are noted.</a:t>
            </a:r>
          </a:p>
        </p:txBody>
      </p:sp>
      <p:sp>
        <p:nvSpPr>
          <p:cNvPr id="189444" name="Slide Number Placeholder 3">
            <a:extLst>
              <a:ext uri="{FF2B5EF4-FFF2-40B4-BE49-F238E27FC236}">
                <a16:creationId xmlns:a16="http://schemas.microsoft.com/office/drawing/2014/main" id="{DCD22AD4-D889-4BC2-B820-762D8AD7EE2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9885116-D3D8-4A27-A5D3-ECB0DC59508A}" type="slidenum">
              <a:rPr lang="en-US" altLang="en-US"/>
              <a:pPr>
                <a:spcBef>
                  <a:spcPct val="0"/>
                </a:spcBef>
              </a:pPr>
              <a:t>70</a:t>
            </a:fld>
            <a:endParaRPr lang="en-US" altLang="en-US"/>
          </a:p>
        </p:txBody>
      </p:sp>
      <p:sp>
        <p:nvSpPr>
          <p:cNvPr id="189445" name="Date Placeholder 1">
            <a:extLst>
              <a:ext uri="{FF2B5EF4-FFF2-40B4-BE49-F238E27FC236}">
                <a16:creationId xmlns:a16="http://schemas.microsoft.com/office/drawing/2014/main" id="{EA9FE19E-E886-45B7-A7AD-87FD8185143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a:extLst>
              <a:ext uri="{FF2B5EF4-FFF2-40B4-BE49-F238E27FC236}">
                <a16:creationId xmlns:a16="http://schemas.microsoft.com/office/drawing/2014/main" id="{0C9BB9F0-39B3-4F76-B468-B032B2EC08DE}"/>
              </a:ext>
            </a:extLst>
          </p:cNvPr>
          <p:cNvSpPr>
            <a:spLocks noGrp="1" noRot="1" noChangeAspect="1" noTextEdit="1"/>
          </p:cNvSpPr>
          <p:nvPr>
            <p:ph type="sldImg"/>
          </p:nvPr>
        </p:nvSpPr>
        <p:spPr>
          <a:ln/>
        </p:spPr>
      </p:sp>
      <p:sp>
        <p:nvSpPr>
          <p:cNvPr id="193539" name="Notes Placeholder 2">
            <a:extLst>
              <a:ext uri="{FF2B5EF4-FFF2-40B4-BE49-F238E27FC236}">
                <a16:creationId xmlns:a16="http://schemas.microsoft.com/office/drawing/2014/main" id="{43EA8B71-E793-4F1F-BE5C-0A47A5125F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During Monthly Checks – nothing should go unchecked.</a:t>
            </a:r>
          </a:p>
        </p:txBody>
      </p:sp>
      <p:sp>
        <p:nvSpPr>
          <p:cNvPr id="193540" name="Slide Number Placeholder 3">
            <a:extLst>
              <a:ext uri="{FF2B5EF4-FFF2-40B4-BE49-F238E27FC236}">
                <a16:creationId xmlns:a16="http://schemas.microsoft.com/office/drawing/2014/main" id="{47C8D651-B8FC-4DC2-A962-FFB025876AC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21DB11B-3538-48A7-B1E4-369EC5949A63}" type="slidenum">
              <a:rPr lang="en-US" altLang="en-US"/>
              <a:pPr>
                <a:spcBef>
                  <a:spcPct val="0"/>
                </a:spcBef>
              </a:pPr>
              <a:t>71</a:t>
            </a:fld>
            <a:endParaRPr lang="en-US" altLang="en-US"/>
          </a:p>
        </p:txBody>
      </p:sp>
      <p:sp>
        <p:nvSpPr>
          <p:cNvPr id="193541" name="Date Placeholder 1">
            <a:extLst>
              <a:ext uri="{FF2B5EF4-FFF2-40B4-BE49-F238E27FC236}">
                <a16:creationId xmlns:a16="http://schemas.microsoft.com/office/drawing/2014/main" id="{C248A0C2-4437-4197-B496-EAFD4B56532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a:extLst>
              <a:ext uri="{FF2B5EF4-FFF2-40B4-BE49-F238E27FC236}">
                <a16:creationId xmlns:a16="http://schemas.microsoft.com/office/drawing/2014/main" id="{C453D5D3-AF70-47BE-A0B3-B7B8812BE509}"/>
              </a:ext>
            </a:extLst>
          </p:cNvPr>
          <p:cNvSpPr>
            <a:spLocks noGrp="1" noRot="1" noChangeAspect="1" noTextEdit="1"/>
          </p:cNvSpPr>
          <p:nvPr>
            <p:ph type="sldImg"/>
          </p:nvPr>
        </p:nvSpPr>
        <p:spPr>
          <a:ln/>
        </p:spPr>
      </p:sp>
      <p:sp>
        <p:nvSpPr>
          <p:cNvPr id="195587" name="Notes Placeholder 2">
            <a:extLst>
              <a:ext uri="{FF2B5EF4-FFF2-40B4-BE49-F238E27FC236}">
                <a16:creationId xmlns:a16="http://schemas.microsoft.com/office/drawing/2014/main" id="{C84BE665-F60A-43C1-8E6F-A5F9B3E3D1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Different Vehicles – Different Dynamics – know your vehicle.</a:t>
            </a:r>
          </a:p>
        </p:txBody>
      </p:sp>
      <p:sp>
        <p:nvSpPr>
          <p:cNvPr id="195588" name="Slide Number Placeholder 3">
            <a:extLst>
              <a:ext uri="{FF2B5EF4-FFF2-40B4-BE49-F238E27FC236}">
                <a16:creationId xmlns:a16="http://schemas.microsoft.com/office/drawing/2014/main" id="{9FC5B8D8-26B6-4382-A50D-F17E26FD47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7F3662-14C9-445E-8F87-1CC22935D1E5}" type="slidenum">
              <a:rPr lang="en-US" altLang="en-US"/>
              <a:pPr>
                <a:spcBef>
                  <a:spcPct val="0"/>
                </a:spcBef>
              </a:pPr>
              <a:t>72</a:t>
            </a:fld>
            <a:endParaRPr lang="en-US" altLang="en-US"/>
          </a:p>
        </p:txBody>
      </p:sp>
      <p:sp>
        <p:nvSpPr>
          <p:cNvPr id="195589" name="Date Placeholder 1">
            <a:extLst>
              <a:ext uri="{FF2B5EF4-FFF2-40B4-BE49-F238E27FC236}">
                <a16:creationId xmlns:a16="http://schemas.microsoft.com/office/drawing/2014/main" id="{2768BFB4-57CC-40A2-B5E2-77A06484FD0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a:extLst>
              <a:ext uri="{FF2B5EF4-FFF2-40B4-BE49-F238E27FC236}">
                <a16:creationId xmlns:a16="http://schemas.microsoft.com/office/drawing/2014/main" id="{BB13D940-791F-45C9-9B54-9F0085EED566}"/>
              </a:ext>
            </a:extLst>
          </p:cNvPr>
          <p:cNvSpPr>
            <a:spLocks noGrp="1" noRot="1" noChangeAspect="1" noTextEdit="1"/>
          </p:cNvSpPr>
          <p:nvPr>
            <p:ph type="sldImg"/>
          </p:nvPr>
        </p:nvSpPr>
        <p:spPr>
          <a:ln/>
        </p:spPr>
      </p:sp>
      <p:sp>
        <p:nvSpPr>
          <p:cNvPr id="197635" name="Notes Placeholder 2">
            <a:extLst>
              <a:ext uri="{FF2B5EF4-FFF2-40B4-BE49-F238E27FC236}">
                <a16:creationId xmlns:a16="http://schemas.microsoft.com/office/drawing/2014/main" id="{2C640093-AB09-457F-8656-9CAEF3696A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Ambulances are traditionally “top heavy”.  Know your vehicle limitations.</a:t>
            </a:r>
          </a:p>
        </p:txBody>
      </p:sp>
      <p:sp>
        <p:nvSpPr>
          <p:cNvPr id="197636" name="Slide Number Placeholder 3">
            <a:extLst>
              <a:ext uri="{FF2B5EF4-FFF2-40B4-BE49-F238E27FC236}">
                <a16:creationId xmlns:a16="http://schemas.microsoft.com/office/drawing/2014/main" id="{BD5F65A4-2525-4647-B5F2-6CB4B4B5C47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8557DCE-50C7-4884-8B7E-CD9AED049347}" type="slidenum">
              <a:rPr lang="en-US" altLang="en-US"/>
              <a:pPr>
                <a:spcBef>
                  <a:spcPct val="0"/>
                </a:spcBef>
              </a:pPr>
              <a:t>73</a:t>
            </a:fld>
            <a:endParaRPr lang="en-US" altLang="en-US"/>
          </a:p>
        </p:txBody>
      </p:sp>
      <p:sp>
        <p:nvSpPr>
          <p:cNvPr id="197637" name="Date Placeholder 1">
            <a:extLst>
              <a:ext uri="{FF2B5EF4-FFF2-40B4-BE49-F238E27FC236}">
                <a16:creationId xmlns:a16="http://schemas.microsoft.com/office/drawing/2014/main" id="{31B0370E-EDE0-4E20-B98E-A08DA14BC02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6C312B56-D797-48E3-9441-BB7755E54B3A}"/>
              </a:ext>
            </a:extLst>
          </p:cNvPr>
          <p:cNvSpPr>
            <a:spLocks noGrp="1" noRot="1" noChangeAspect="1" noTextEdit="1"/>
          </p:cNvSpPr>
          <p:nvPr>
            <p:ph type="sldImg"/>
          </p:nvPr>
        </p:nvSpPr>
        <p:spPr>
          <a:ln/>
        </p:spPr>
      </p:sp>
      <p:sp>
        <p:nvSpPr>
          <p:cNvPr id="199683" name="Notes Placeholder 2">
            <a:extLst>
              <a:ext uri="{FF2B5EF4-FFF2-40B4-BE49-F238E27FC236}">
                <a16:creationId xmlns:a16="http://schemas.microsoft.com/office/drawing/2014/main" id="{7415175F-E408-42EE-B540-A5F6BF519C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Use the information in the vehicle manual – knowledge of your response route aids in your ability to control your vehicle.</a:t>
            </a:r>
          </a:p>
        </p:txBody>
      </p:sp>
      <p:sp>
        <p:nvSpPr>
          <p:cNvPr id="199684" name="Slide Number Placeholder 3">
            <a:extLst>
              <a:ext uri="{FF2B5EF4-FFF2-40B4-BE49-F238E27FC236}">
                <a16:creationId xmlns:a16="http://schemas.microsoft.com/office/drawing/2014/main" id="{C80FDE1C-3A08-46E3-8300-2CC5A24FBDE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AEE753-E22E-4E8C-838E-366491E340EA}" type="slidenum">
              <a:rPr lang="en-US" altLang="en-US"/>
              <a:pPr>
                <a:spcBef>
                  <a:spcPct val="0"/>
                </a:spcBef>
              </a:pPr>
              <a:t>74</a:t>
            </a:fld>
            <a:endParaRPr lang="en-US" altLang="en-US"/>
          </a:p>
        </p:txBody>
      </p:sp>
      <p:sp>
        <p:nvSpPr>
          <p:cNvPr id="199685" name="Date Placeholder 1">
            <a:extLst>
              <a:ext uri="{FF2B5EF4-FFF2-40B4-BE49-F238E27FC236}">
                <a16:creationId xmlns:a16="http://schemas.microsoft.com/office/drawing/2014/main" id="{06EF7989-70D0-4B18-82CE-0FB6121EDF5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a:extLst>
              <a:ext uri="{FF2B5EF4-FFF2-40B4-BE49-F238E27FC236}">
                <a16:creationId xmlns:a16="http://schemas.microsoft.com/office/drawing/2014/main" id="{BBC2A818-9842-4A01-8BB8-83BA1E52A506}"/>
              </a:ext>
            </a:extLst>
          </p:cNvPr>
          <p:cNvSpPr>
            <a:spLocks noGrp="1" noRot="1" noChangeAspect="1" noTextEdit="1"/>
          </p:cNvSpPr>
          <p:nvPr>
            <p:ph type="sldImg"/>
          </p:nvPr>
        </p:nvSpPr>
        <p:spPr>
          <a:ln/>
        </p:spPr>
      </p:sp>
      <p:sp>
        <p:nvSpPr>
          <p:cNvPr id="201731" name="Notes Placeholder 2">
            <a:extLst>
              <a:ext uri="{FF2B5EF4-FFF2-40B4-BE49-F238E27FC236}">
                <a16:creationId xmlns:a16="http://schemas.microsoft.com/office/drawing/2014/main" id="{B7F8F66A-48E0-421C-ADD3-66670F42ED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KNOW WHAT THE GAUGE READINGS MEAN – always let the vehicle cool down after an emergency response.</a:t>
            </a:r>
          </a:p>
        </p:txBody>
      </p:sp>
      <p:sp>
        <p:nvSpPr>
          <p:cNvPr id="201732" name="Slide Number Placeholder 3">
            <a:extLst>
              <a:ext uri="{FF2B5EF4-FFF2-40B4-BE49-F238E27FC236}">
                <a16:creationId xmlns:a16="http://schemas.microsoft.com/office/drawing/2014/main" id="{EE65E57C-D753-4347-8386-6643D0E889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928C395-D6B5-415B-9796-81320E9DEA70}" type="slidenum">
              <a:rPr lang="en-US" altLang="en-US"/>
              <a:pPr>
                <a:spcBef>
                  <a:spcPct val="0"/>
                </a:spcBef>
              </a:pPr>
              <a:t>75</a:t>
            </a:fld>
            <a:endParaRPr lang="en-US" altLang="en-US"/>
          </a:p>
        </p:txBody>
      </p:sp>
      <p:sp>
        <p:nvSpPr>
          <p:cNvPr id="201733" name="Date Placeholder 1">
            <a:extLst>
              <a:ext uri="{FF2B5EF4-FFF2-40B4-BE49-F238E27FC236}">
                <a16:creationId xmlns:a16="http://schemas.microsoft.com/office/drawing/2014/main" id="{BE05B8CE-59E3-4844-BB9C-4204E398E7B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a:extLst>
              <a:ext uri="{FF2B5EF4-FFF2-40B4-BE49-F238E27FC236}">
                <a16:creationId xmlns:a16="http://schemas.microsoft.com/office/drawing/2014/main" id="{4F39C1F9-0B05-461B-A595-AC9BABC5EFB4}"/>
              </a:ext>
            </a:extLst>
          </p:cNvPr>
          <p:cNvSpPr>
            <a:spLocks noGrp="1" noRot="1" noChangeAspect="1" noTextEdit="1"/>
          </p:cNvSpPr>
          <p:nvPr>
            <p:ph type="sldImg"/>
          </p:nvPr>
        </p:nvSpPr>
        <p:spPr>
          <a:ln/>
        </p:spPr>
      </p:sp>
      <p:sp>
        <p:nvSpPr>
          <p:cNvPr id="203779" name="Notes Placeholder 2">
            <a:extLst>
              <a:ext uri="{FF2B5EF4-FFF2-40B4-BE49-F238E27FC236}">
                <a16:creationId xmlns:a16="http://schemas.microsoft.com/office/drawing/2014/main" id="{7DC0B90B-34BF-4C4A-B5D9-58398DA025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It is a proven fact – you will drive an emergency vehicle in a similar fashion that you drive your own vehicle – some of those attitudes and habits will need to change.</a:t>
            </a:r>
          </a:p>
        </p:txBody>
      </p:sp>
      <p:sp>
        <p:nvSpPr>
          <p:cNvPr id="203780" name="Slide Number Placeholder 3">
            <a:extLst>
              <a:ext uri="{FF2B5EF4-FFF2-40B4-BE49-F238E27FC236}">
                <a16:creationId xmlns:a16="http://schemas.microsoft.com/office/drawing/2014/main" id="{DD349B2A-8069-463E-9B99-ABF7741C1CB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844C5CA-C607-490B-B964-C708742FAC84}" type="slidenum">
              <a:rPr lang="en-US" altLang="en-US"/>
              <a:pPr>
                <a:spcBef>
                  <a:spcPct val="0"/>
                </a:spcBef>
              </a:pPr>
              <a:t>76</a:t>
            </a:fld>
            <a:endParaRPr lang="en-US" altLang="en-US"/>
          </a:p>
        </p:txBody>
      </p:sp>
      <p:sp>
        <p:nvSpPr>
          <p:cNvPr id="203781" name="Date Placeholder 1">
            <a:extLst>
              <a:ext uri="{FF2B5EF4-FFF2-40B4-BE49-F238E27FC236}">
                <a16:creationId xmlns:a16="http://schemas.microsoft.com/office/drawing/2014/main" id="{9C5A0CFD-847C-47E2-A4AE-7CD3911B29B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a:extLst>
              <a:ext uri="{FF2B5EF4-FFF2-40B4-BE49-F238E27FC236}">
                <a16:creationId xmlns:a16="http://schemas.microsoft.com/office/drawing/2014/main" id="{FF729F00-75F3-45FF-BED2-E1EE0C2E9B06}"/>
              </a:ext>
            </a:extLst>
          </p:cNvPr>
          <p:cNvSpPr>
            <a:spLocks noGrp="1" noRot="1" noChangeAspect="1" noTextEdit="1"/>
          </p:cNvSpPr>
          <p:nvPr>
            <p:ph type="sldImg"/>
          </p:nvPr>
        </p:nvSpPr>
        <p:spPr>
          <a:ln/>
        </p:spPr>
      </p:sp>
      <p:sp>
        <p:nvSpPr>
          <p:cNvPr id="205827" name="Notes Placeholder 2">
            <a:extLst>
              <a:ext uri="{FF2B5EF4-FFF2-40B4-BE49-F238E27FC236}">
                <a16:creationId xmlns:a16="http://schemas.microsoft.com/office/drawing/2014/main" id="{8859A2A0-1EAF-4770-8724-195FC0F35D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Be professional and avoid these pitfalls.</a:t>
            </a:r>
          </a:p>
        </p:txBody>
      </p:sp>
      <p:sp>
        <p:nvSpPr>
          <p:cNvPr id="205828" name="Slide Number Placeholder 3">
            <a:extLst>
              <a:ext uri="{FF2B5EF4-FFF2-40B4-BE49-F238E27FC236}">
                <a16:creationId xmlns:a16="http://schemas.microsoft.com/office/drawing/2014/main" id="{389CC1BD-1446-4E0D-A0D6-D4798A20E2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3FDC658-D543-4F1B-89C9-CAF1AC03DA0F}" type="slidenum">
              <a:rPr lang="en-US" altLang="en-US"/>
              <a:pPr>
                <a:spcBef>
                  <a:spcPct val="0"/>
                </a:spcBef>
              </a:pPr>
              <a:t>77</a:t>
            </a:fld>
            <a:endParaRPr lang="en-US" altLang="en-US"/>
          </a:p>
        </p:txBody>
      </p:sp>
      <p:sp>
        <p:nvSpPr>
          <p:cNvPr id="205829" name="Date Placeholder 1">
            <a:extLst>
              <a:ext uri="{FF2B5EF4-FFF2-40B4-BE49-F238E27FC236}">
                <a16:creationId xmlns:a16="http://schemas.microsoft.com/office/drawing/2014/main" id="{EA720C74-A439-4DCF-8DA8-548351122F3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a:extLst>
              <a:ext uri="{FF2B5EF4-FFF2-40B4-BE49-F238E27FC236}">
                <a16:creationId xmlns:a16="http://schemas.microsoft.com/office/drawing/2014/main" id="{387C2D0A-3A7D-4E74-84B4-FA9DDB9FCA62}"/>
              </a:ext>
            </a:extLst>
          </p:cNvPr>
          <p:cNvSpPr>
            <a:spLocks noGrp="1" noRot="1" noChangeAspect="1" noTextEdit="1"/>
          </p:cNvSpPr>
          <p:nvPr>
            <p:ph type="sldImg"/>
          </p:nvPr>
        </p:nvSpPr>
        <p:spPr>
          <a:ln/>
        </p:spPr>
      </p:sp>
      <p:sp>
        <p:nvSpPr>
          <p:cNvPr id="207875" name="Notes Placeholder 2">
            <a:extLst>
              <a:ext uri="{FF2B5EF4-FFF2-40B4-BE49-F238E27FC236}">
                <a16:creationId xmlns:a16="http://schemas.microsoft.com/office/drawing/2014/main" id="{E762EF2D-4425-4AEB-B387-574D2EEE8C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Distractions increase the risk of collisions.  These distractions (music, conversation, sight seeing, cell phones, GPS, etc.) are the Human Aspects that we can control when we are driving.  When are any of these distractions appropriate and when are they not? </a:t>
            </a:r>
          </a:p>
        </p:txBody>
      </p:sp>
      <p:sp>
        <p:nvSpPr>
          <p:cNvPr id="207876" name="Slide Number Placeholder 3">
            <a:extLst>
              <a:ext uri="{FF2B5EF4-FFF2-40B4-BE49-F238E27FC236}">
                <a16:creationId xmlns:a16="http://schemas.microsoft.com/office/drawing/2014/main" id="{78D92B52-F0B2-499C-A371-065E4D88A2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14595F-6A94-4CFC-9D8B-67C80393B064}" type="slidenum">
              <a:rPr lang="en-US" altLang="en-US"/>
              <a:pPr>
                <a:spcBef>
                  <a:spcPct val="0"/>
                </a:spcBef>
              </a:pPr>
              <a:t>78</a:t>
            </a:fld>
            <a:endParaRPr lang="en-US" altLang="en-US"/>
          </a:p>
        </p:txBody>
      </p:sp>
      <p:sp>
        <p:nvSpPr>
          <p:cNvPr id="207877" name="Date Placeholder 1">
            <a:extLst>
              <a:ext uri="{FF2B5EF4-FFF2-40B4-BE49-F238E27FC236}">
                <a16:creationId xmlns:a16="http://schemas.microsoft.com/office/drawing/2014/main" id="{4DC95A27-AC0E-4071-A1D2-9D2F6C430F7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a:extLst>
              <a:ext uri="{FF2B5EF4-FFF2-40B4-BE49-F238E27FC236}">
                <a16:creationId xmlns:a16="http://schemas.microsoft.com/office/drawing/2014/main" id="{91DF8E89-BC06-4712-9760-6813684BF320}"/>
              </a:ext>
            </a:extLst>
          </p:cNvPr>
          <p:cNvSpPr>
            <a:spLocks noGrp="1" noRot="1" noChangeAspect="1" noTextEdit="1"/>
          </p:cNvSpPr>
          <p:nvPr>
            <p:ph type="sldImg"/>
          </p:nvPr>
        </p:nvSpPr>
        <p:spPr>
          <a:ln/>
        </p:spPr>
      </p:sp>
      <p:sp>
        <p:nvSpPr>
          <p:cNvPr id="209923" name="Notes Placeholder 2">
            <a:extLst>
              <a:ext uri="{FF2B5EF4-FFF2-40B4-BE49-F238E27FC236}">
                <a16:creationId xmlns:a16="http://schemas.microsoft.com/office/drawing/2014/main" id="{F0EFB84A-BB2D-482F-8B86-C28AE66DF8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Each will be covered in slides that follow.</a:t>
            </a:r>
          </a:p>
        </p:txBody>
      </p:sp>
      <p:sp>
        <p:nvSpPr>
          <p:cNvPr id="209924" name="Slide Number Placeholder 3">
            <a:extLst>
              <a:ext uri="{FF2B5EF4-FFF2-40B4-BE49-F238E27FC236}">
                <a16:creationId xmlns:a16="http://schemas.microsoft.com/office/drawing/2014/main" id="{CCBC50F9-337F-4A4F-92B1-2DB395872E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DD34ED-4545-41D1-9B20-E13B909DE180}" type="slidenum">
              <a:rPr lang="en-US" altLang="en-US"/>
              <a:pPr>
                <a:spcBef>
                  <a:spcPct val="0"/>
                </a:spcBef>
              </a:pPr>
              <a:t>79</a:t>
            </a:fld>
            <a:endParaRPr lang="en-US" altLang="en-US"/>
          </a:p>
        </p:txBody>
      </p:sp>
      <p:sp>
        <p:nvSpPr>
          <p:cNvPr id="209925" name="Date Placeholder 1">
            <a:extLst>
              <a:ext uri="{FF2B5EF4-FFF2-40B4-BE49-F238E27FC236}">
                <a16:creationId xmlns:a16="http://schemas.microsoft.com/office/drawing/2014/main" id="{96081C03-2F06-4604-A03B-02ED2A365D9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BBDDFEC7-B70F-424D-BC39-01D33A83C9E7}"/>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0EA71572-A6C9-4F61-8CB2-9D37F913079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Alert students that some of the content may be a review of what they already know from their Driver’s Education Program, but this review is the basis for improving their success in driving emergency vehicles during highly stressful situations.</a:t>
            </a:r>
          </a:p>
        </p:txBody>
      </p:sp>
      <p:sp>
        <p:nvSpPr>
          <p:cNvPr id="48132" name="Slide Number Placeholder 3">
            <a:extLst>
              <a:ext uri="{FF2B5EF4-FFF2-40B4-BE49-F238E27FC236}">
                <a16:creationId xmlns:a16="http://schemas.microsoft.com/office/drawing/2014/main" id="{9E353E7D-BCF2-4864-89BF-1AFF7E0F3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8CCDCD-90E9-41B7-A594-949A75A8BB9A}" type="slidenum">
              <a:rPr lang="en-US" altLang="en-US"/>
              <a:pPr>
                <a:spcBef>
                  <a:spcPct val="0"/>
                </a:spcBef>
              </a:pPr>
              <a:t>8</a:t>
            </a:fld>
            <a:endParaRPr lang="en-US" altLang="en-US"/>
          </a:p>
        </p:txBody>
      </p:sp>
      <p:sp>
        <p:nvSpPr>
          <p:cNvPr id="48133" name="Date Placeholder 1">
            <a:extLst>
              <a:ext uri="{FF2B5EF4-FFF2-40B4-BE49-F238E27FC236}">
                <a16:creationId xmlns:a16="http://schemas.microsoft.com/office/drawing/2014/main" id="{2C8D5CEF-A0B8-4E87-B69C-542ACE8C216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a:extLst>
              <a:ext uri="{FF2B5EF4-FFF2-40B4-BE49-F238E27FC236}">
                <a16:creationId xmlns:a16="http://schemas.microsoft.com/office/drawing/2014/main" id="{BFA63478-47FA-40ED-A402-3AF1CF9755C7}"/>
              </a:ext>
            </a:extLst>
          </p:cNvPr>
          <p:cNvSpPr>
            <a:spLocks noGrp="1" noRot="1" noChangeAspect="1" noTextEdit="1"/>
          </p:cNvSpPr>
          <p:nvPr>
            <p:ph type="sldImg"/>
          </p:nvPr>
        </p:nvSpPr>
        <p:spPr>
          <a:ln/>
        </p:spPr>
      </p:sp>
      <p:sp>
        <p:nvSpPr>
          <p:cNvPr id="211971" name="Notes Placeholder 2">
            <a:extLst>
              <a:ext uri="{FF2B5EF4-FFF2-40B4-BE49-F238E27FC236}">
                <a16:creationId xmlns:a16="http://schemas.microsoft.com/office/drawing/2014/main" id="{341F018A-1897-45ED-8203-C11A413EFD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Calibri" panose="020F0502020204030204" pitchFamily="34" charset="0"/>
                <a:ea typeface="Arial Unicode MS" panose="020B0604020202020204" pitchFamily="34" charset="-128"/>
                <a:cs typeface="Arial Unicode MS" panose="020B0604020202020204" pitchFamily="34" charset="-128"/>
              </a:rPr>
              <a:t>Visual Distractions</a:t>
            </a: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 these things take your eyes off the road.  Ask students, “What are examples of visual distractions?”</a:t>
            </a:r>
          </a:p>
          <a:p>
            <a:endParaRPr lang="en-US" altLang="en-US" dirty="0"/>
          </a:p>
        </p:txBody>
      </p:sp>
      <p:sp>
        <p:nvSpPr>
          <p:cNvPr id="211972" name="Slide Number Placeholder 3">
            <a:extLst>
              <a:ext uri="{FF2B5EF4-FFF2-40B4-BE49-F238E27FC236}">
                <a16:creationId xmlns:a16="http://schemas.microsoft.com/office/drawing/2014/main" id="{8B529377-B687-4EDF-A710-AA817061171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BB7DFB9-79C0-4D0D-A5E3-96A819E8EB1C}" type="slidenum">
              <a:rPr lang="en-US" altLang="en-US"/>
              <a:pPr>
                <a:spcBef>
                  <a:spcPct val="0"/>
                </a:spcBef>
              </a:pPr>
              <a:t>80</a:t>
            </a:fld>
            <a:endParaRPr lang="en-US" altLang="en-US"/>
          </a:p>
        </p:txBody>
      </p:sp>
      <p:sp>
        <p:nvSpPr>
          <p:cNvPr id="211973" name="Date Placeholder 1">
            <a:extLst>
              <a:ext uri="{FF2B5EF4-FFF2-40B4-BE49-F238E27FC236}">
                <a16:creationId xmlns:a16="http://schemas.microsoft.com/office/drawing/2014/main" id="{5C589AD9-57F6-4C97-97DE-1F55A230696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a:extLst>
              <a:ext uri="{FF2B5EF4-FFF2-40B4-BE49-F238E27FC236}">
                <a16:creationId xmlns:a16="http://schemas.microsoft.com/office/drawing/2014/main" id="{6647210D-6CF6-490F-B347-BF30DD813A6A}"/>
              </a:ext>
            </a:extLst>
          </p:cNvPr>
          <p:cNvSpPr>
            <a:spLocks noGrp="1" noRot="1" noChangeAspect="1" noTextEdit="1"/>
          </p:cNvSpPr>
          <p:nvPr>
            <p:ph type="sldImg"/>
          </p:nvPr>
        </p:nvSpPr>
        <p:spPr>
          <a:ln/>
        </p:spPr>
      </p:sp>
      <p:sp>
        <p:nvSpPr>
          <p:cNvPr id="214019" name="Notes Placeholder 2">
            <a:extLst>
              <a:ext uri="{FF2B5EF4-FFF2-40B4-BE49-F238E27FC236}">
                <a16:creationId xmlns:a16="http://schemas.microsoft.com/office/drawing/2014/main" id="{05604DA9-720B-419A-97D4-F2BED991E0B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mn-lt"/>
                <a:ea typeface="Arial Unicode MS" panose="020B0604020202020204" pitchFamily="34" charset="-128"/>
                <a:cs typeface="Arial Unicode MS" panose="020B0604020202020204" pitchFamily="34" charset="-128"/>
              </a:rPr>
              <a:t>Auditory Distractions</a:t>
            </a:r>
            <a:r>
              <a:rPr lang="en-US" altLang="en-US" dirty="0">
                <a:latin typeface="+mn-lt"/>
                <a:ea typeface="Arial Unicode MS" panose="020B0604020202020204" pitchFamily="34" charset="-128"/>
                <a:cs typeface="Arial Unicode MS" panose="020B0604020202020204" pitchFamily="34" charset="-128"/>
              </a:rPr>
              <a:t>, are sounds that take your mind off the road. </a:t>
            </a:r>
          </a:p>
          <a:p>
            <a:r>
              <a:rPr lang="en-US" altLang="en-US" dirty="0">
                <a:latin typeface="+mn-lt"/>
                <a:ea typeface="Arial Unicode MS" panose="020B0604020202020204" pitchFamily="34" charset="-128"/>
                <a:cs typeface="Arial Unicode MS" panose="020B0604020202020204" pitchFamily="34" charset="-128"/>
              </a:rPr>
              <a:t>Ask students, “What are some examples of auditory distractions?”</a:t>
            </a:r>
          </a:p>
          <a:p>
            <a:r>
              <a:rPr lang="en-US" altLang="en-US" dirty="0">
                <a:latin typeface="+mn-lt"/>
              </a:rPr>
              <a:t>	Child / </a:t>
            </a:r>
            <a:r>
              <a:rPr lang="en-US" altLang="en-US" dirty="0" err="1">
                <a:latin typeface="+mn-lt"/>
              </a:rPr>
              <a:t>Ooccupants</a:t>
            </a:r>
            <a:endParaRPr lang="en-US" altLang="en-US" dirty="0">
              <a:latin typeface="+mn-lt"/>
            </a:endParaRPr>
          </a:p>
          <a:p>
            <a:r>
              <a:rPr lang="en-US" altLang="en-US" dirty="0">
                <a:latin typeface="+mn-lt"/>
              </a:rPr>
              <a:t>	Siren</a:t>
            </a:r>
          </a:p>
          <a:p>
            <a:r>
              <a:rPr lang="en-US" altLang="en-US" dirty="0">
                <a:latin typeface="+mn-lt"/>
              </a:rPr>
              <a:t>	Mobile Data Terminals (M.D.T.s) or Mobile Computer Terminals (M.C.T.s)</a:t>
            </a:r>
          </a:p>
          <a:p>
            <a:r>
              <a:rPr lang="en-US" altLang="en-US" dirty="0">
                <a:latin typeface="+mn-lt"/>
              </a:rPr>
              <a:t>	Cellular Telephone Alerts</a:t>
            </a:r>
          </a:p>
          <a:p>
            <a:r>
              <a:rPr lang="en-US" altLang="en-US" dirty="0">
                <a:latin typeface="+mn-lt"/>
              </a:rPr>
              <a:t>	Pager Alerts</a:t>
            </a:r>
          </a:p>
          <a:p>
            <a:r>
              <a:rPr lang="en-US" altLang="en-US" dirty="0">
                <a:latin typeface="+mn-lt"/>
              </a:rPr>
              <a:t>	Radio Tones</a:t>
            </a:r>
          </a:p>
          <a:p>
            <a:r>
              <a:rPr lang="en-US" altLang="en-US" dirty="0">
                <a:latin typeface="+mn-lt"/>
              </a:rPr>
              <a:t>	DVD Players</a:t>
            </a:r>
          </a:p>
          <a:p>
            <a:r>
              <a:rPr lang="en-US" altLang="en-US" dirty="0">
                <a:latin typeface="+mn-lt"/>
              </a:rPr>
              <a:t>	CD players</a:t>
            </a:r>
          </a:p>
          <a:p>
            <a:r>
              <a:rPr lang="en-US" altLang="en-US" dirty="0">
                <a:latin typeface="+mn-lt"/>
              </a:rPr>
              <a:t>	Radios, etc.</a:t>
            </a:r>
          </a:p>
        </p:txBody>
      </p:sp>
      <p:sp>
        <p:nvSpPr>
          <p:cNvPr id="214020" name="Slide Number Placeholder 3">
            <a:extLst>
              <a:ext uri="{FF2B5EF4-FFF2-40B4-BE49-F238E27FC236}">
                <a16:creationId xmlns:a16="http://schemas.microsoft.com/office/drawing/2014/main" id="{603AF44A-3050-4AF6-B1CB-7299D2ADE5C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026457-29AE-4CB5-82AF-527B90B87B09}" type="slidenum">
              <a:rPr lang="en-US" altLang="en-US"/>
              <a:pPr>
                <a:spcBef>
                  <a:spcPct val="0"/>
                </a:spcBef>
              </a:pPr>
              <a:t>81</a:t>
            </a:fld>
            <a:endParaRPr lang="en-US" altLang="en-US"/>
          </a:p>
        </p:txBody>
      </p:sp>
      <p:sp>
        <p:nvSpPr>
          <p:cNvPr id="214021" name="Date Placeholder 1">
            <a:extLst>
              <a:ext uri="{FF2B5EF4-FFF2-40B4-BE49-F238E27FC236}">
                <a16:creationId xmlns:a16="http://schemas.microsoft.com/office/drawing/2014/main" id="{CBB366E0-2259-49B4-8EBD-E951880EF66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a:extLst>
              <a:ext uri="{FF2B5EF4-FFF2-40B4-BE49-F238E27FC236}">
                <a16:creationId xmlns:a16="http://schemas.microsoft.com/office/drawing/2014/main" id="{4F024325-C1C8-48E8-8462-B5BE9525B4DB}"/>
              </a:ext>
            </a:extLst>
          </p:cNvPr>
          <p:cNvSpPr>
            <a:spLocks noGrp="1" noRot="1" noChangeAspect="1" noTextEdit="1"/>
          </p:cNvSpPr>
          <p:nvPr>
            <p:ph type="sldImg"/>
          </p:nvPr>
        </p:nvSpPr>
        <p:spPr>
          <a:ln/>
        </p:spPr>
      </p:sp>
      <p:sp>
        <p:nvSpPr>
          <p:cNvPr id="216067" name="Notes Placeholder 2">
            <a:extLst>
              <a:ext uri="{FF2B5EF4-FFF2-40B4-BE49-F238E27FC236}">
                <a16:creationId xmlns:a16="http://schemas.microsoft.com/office/drawing/2014/main" id="{F47C661D-69CA-41D1-8472-93E615180E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Calibri" panose="020F0502020204030204" pitchFamily="34" charset="0"/>
                <a:ea typeface="Arial Unicode MS" panose="020B0604020202020204" pitchFamily="34" charset="-128"/>
                <a:cs typeface="Arial Unicode MS" panose="020B0604020202020204" pitchFamily="34" charset="-128"/>
              </a:rPr>
              <a:t>Biomechanical Distractions</a:t>
            </a: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 are things that take your hands off the wheel. </a:t>
            </a:r>
          </a:p>
          <a:p>
            <a:endParaRPr lang="en-US" altLang="en-US" dirty="0">
              <a:latin typeface="Calibri" panose="020F0502020204030204" pitchFamily="34" charset="0"/>
              <a:ea typeface="Arial Unicode MS" panose="020B0604020202020204" pitchFamily="34" charset="-128"/>
              <a:cs typeface="Arial Unicode MS" panose="020B0604020202020204" pitchFamily="34" charset="-128"/>
            </a:endParaRPr>
          </a:p>
          <a:p>
            <a:r>
              <a:rPr lang="en-US" altLang="en-US" dirty="0">
                <a:latin typeface="Calibri" panose="020F0502020204030204" pitchFamily="34" charset="0"/>
                <a:ea typeface="Arial Unicode MS" panose="020B0604020202020204" pitchFamily="34" charset="-128"/>
                <a:cs typeface="Arial Unicode MS" panose="020B0604020202020204" pitchFamily="34" charset="-128"/>
              </a:rPr>
              <a:t>Ask students, “What are some examples of biomechanical distractions?”</a:t>
            </a:r>
          </a:p>
          <a:p>
            <a:r>
              <a:rPr lang="en-US" altLang="en-US" dirty="0">
                <a:latin typeface="Calibri" panose="020F0502020204030204" pitchFamily="34" charset="0"/>
                <a:ea typeface="Arial Unicode MS" panose="020B0604020202020204" pitchFamily="34" charset="-128"/>
                <a:cs typeface="Arial Unicode MS" panose="020B0604020202020204" pitchFamily="34" charset="-128"/>
              </a:rPr>
              <a:t>	Anything that requires manual control.</a:t>
            </a:r>
          </a:p>
          <a:p>
            <a:r>
              <a:rPr lang="en-US" altLang="en-US" dirty="0">
                <a:latin typeface="Calibri" panose="020F0502020204030204" pitchFamily="34" charset="0"/>
                <a:ea typeface="Arial Unicode MS" panose="020B0604020202020204" pitchFamily="34" charset="-128"/>
                <a:cs typeface="Arial Unicode MS" panose="020B0604020202020204" pitchFamily="34" charset="-128"/>
              </a:rPr>
              <a:t>	Global Positioning Systems (G.P.S.)</a:t>
            </a:r>
          </a:p>
          <a:p>
            <a:r>
              <a:rPr lang="en-US" altLang="en-US" dirty="0">
                <a:latin typeface="Calibri" panose="020F0502020204030204" pitchFamily="34" charset="0"/>
                <a:ea typeface="Arial Unicode MS" panose="020B0604020202020204" pitchFamily="34" charset="-128"/>
                <a:cs typeface="Arial Unicode MS" panose="020B0604020202020204" pitchFamily="34" charset="-128"/>
              </a:rPr>
              <a:t>	Computers</a:t>
            </a:r>
          </a:p>
          <a:p>
            <a:r>
              <a:rPr lang="en-US" altLang="en-US" dirty="0">
                <a:latin typeface="Calibri" panose="020F0502020204030204" pitchFamily="34" charset="0"/>
                <a:ea typeface="Arial Unicode MS" panose="020B0604020202020204" pitchFamily="34" charset="-128"/>
                <a:cs typeface="Arial Unicode MS" panose="020B0604020202020204" pitchFamily="34" charset="-128"/>
              </a:rPr>
              <a:t>	Emergency Radios</a:t>
            </a:r>
          </a:p>
          <a:p>
            <a:r>
              <a:rPr lang="en-US" altLang="en-US" dirty="0">
                <a:latin typeface="Calibri" panose="020F0502020204030204" pitchFamily="34" charset="0"/>
                <a:ea typeface="Arial Unicode MS" panose="020B0604020202020204" pitchFamily="34" charset="-128"/>
                <a:cs typeface="Arial Unicode MS" panose="020B0604020202020204" pitchFamily="34" charset="-128"/>
              </a:rPr>
              <a:t>	Siren Controls</a:t>
            </a:r>
          </a:p>
          <a:p>
            <a:r>
              <a:rPr lang="en-US" altLang="en-US" dirty="0">
                <a:latin typeface="Calibri" panose="020F0502020204030204" pitchFamily="34" charset="0"/>
                <a:ea typeface="Arial Unicode MS" panose="020B0604020202020204" pitchFamily="34" charset="-128"/>
                <a:cs typeface="Arial Unicode MS" panose="020B0604020202020204" pitchFamily="34" charset="-128"/>
              </a:rPr>
              <a:t>	Rear View Cameras, 360 Degree Cameras, etc.</a:t>
            </a:r>
          </a:p>
          <a:p>
            <a:endParaRPr lang="en-US" altLang="en-US" dirty="0"/>
          </a:p>
        </p:txBody>
      </p:sp>
      <p:sp>
        <p:nvSpPr>
          <p:cNvPr id="216068" name="Slide Number Placeholder 3">
            <a:extLst>
              <a:ext uri="{FF2B5EF4-FFF2-40B4-BE49-F238E27FC236}">
                <a16:creationId xmlns:a16="http://schemas.microsoft.com/office/drawing/2014/main" id="{2BD712EB-9F77-4835-A3AD-2D501A49AE2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7C6D44-3701-4F75-B9A0-560D3B6B8AE9}" type="slidenum">
              <a:rPr lang="en-US" altLang="en-US"/>
              <a:pPr>
                <a:spcBef>
                  <a:spcPct val="0"/>
                </a:spcBef>
              </a:pPr>
              <a:t>82</a:t>
            </a:fld>
            <a:endParaRPr lang="en-US" altLang="en-US"/>
          </a:p>
        </p:txBody>
      </p:sp>
      <p:sp>
        <p:nvSpPr>
          <p:cNvPr id="216069" name="Date Placeholder 1">
            <a:extLst>
              <a:ext uri="{FF2B5EF4-FFF2-40B4-BE49-F238E27FC236}">
                <a16:creationId xmlns:a16="http://schemas.microsoft.com/office/drawing/2014/main" id="{68E8A90F-D2FC-429D-8FA8-9A91F5F71EE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a:extLst>
              <a:ext uri="{FF2B5EF4-FFF2-40B4-BE49-F238E27FC236}">
                <a16:creationId xmlns:a16="http://schemas.microsoft.com/office/drawing/2014/main" id="{6F4CB5AF-23DF-4805-B436-10E56A7AAB1D}"/>
              </a:ext>
            </a:extLst>
          </p:cNvPr>
          <p:cNvSpPr>
            <a:spLocks noGrp="1" noRot="1" noChangeAspect="1" noTextEdit="1"/>
          </p:cNvSpPr>
          <p:nvPr>
            <p:ph type="sldImg"/>
          </p:nvPr>
        </p:nvSpPr>
        <p:spPr>
          <a:ln/>
        </p:spPr>
      </p:sp>
      <p:sp>
        <p:nvSpPr>
          <p:cNvPr id="218115" name="Notes Placeholder 2">
            <a:extLst>
              <a:ext uri="{FF2B5EF4-FFF2-40B4-BE49-F238E27FC236}">
                <a16:creationId xmlns:a16="http://schemas.microsoft.com/office/drawing/2014/main" id="{E9F0527F-E9BF-47D9-83B3-ADFCAFC5F5E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mn-lt"/>
                <a:ea typeface="Arial Unicode MS" panose="020B0604020202020204" pitchFamily="34" charset="-128"/>
                <a:cs typeface="Arial Unicode MS" panose="020B0604020202020204" pitchFamily="34" charset="-128"/>
              </a:rPr>
              <a:t>Cognitive Distractions</a:t>
            </a:r>
            <a:r>
              <a:rPr lang="en-US" altLang="en-US" dirty="0">
                <a:latin typeface="+mn-lt"/>
                <a:ea typeface="Arial Unicode MS" panose="020B0604020202020204" pitchFamily="34" charset="-128"/>
                <a:cs typeface="Arial Unicode MS" panose="020B0604020202020204" pitchFamily="34" charset="-128"/>
              </a:rPr>
              <a:t>, are things that take your mind off the road. </a:t>
            </a:r>
          </a:p>
          <a:p>
            <a:endParaRPr lang="en-US" altLang="en-US" dirty="0">
              <a:latin typeface="+mn-lt"/>
              <a:ea typeface="Arial Unicode MS" panose="020B0604020202020204" pitchFamily="34" charset="-128"/>
              <a:cs typeface="Arial Unicode MS" panose="020B0604020202020204" pitchFamily="34" charset="-128"/>
            </a:endParaRPr>
          </a:p>
          <a:p>
            <a:r>
              <a:rPr lang="en-US" altLang="en-US" dirty="0">
                <a:latin typeface="+mn-lt"/>
                <a:ea typeface="Arial Unicode MS" panose="020B0604020202020204" pitchFamily="34" charset="-128"/>
                <a:cs typeface="Arial Unicode MS" panose="020B0604020202020204" pitchFamily="34" charset="-128"/>
              </a:rPr>
              <a:t>Ask students, “What are some examples of cognitive distractions?”</a:t>
            </a:r>
          </a:p>
          <a:p>
            <a:r>
              <a:rPr lang="en-US" altLang="en-US" dirty="0">
                <a:latin typeface="+mn-lt"/>
              </a:rPr>
              <a:t>	An argument you just had.</a:t>
            </a:r>
          </a:p>
          <a:p>
            <a:r>
              <a:rPr lang="en-US" altLang="en-US" dirty="0">
                <a:latin typeface="+mn-lt"/>
              </a:rPr>
              <a:t>	Shopping list.</a:t>
            </a:r>
          </a:p>
          <a:p>
            <a:r>
              <a:rPr lang="en-US" altLang="en-US" dirty="0">
                <a:latin typeface="+mn-lt"/>
              </a:rPr>
              <a:t>	Errands you need to run.</a:t>
            </a:r>
          </a:p>
          <a:p>
            <a:r>
              <a:rPr lang="en-US" altLang="en-US" dirty="0">
                <a:latin typeface="+mn-lt"/>
              </a:rPr>
              <a:t>	Personal issues / problems, etc.</a:t>
            </a:r>
          </a:p>
        </p:txBody>
      </p:sp>
      <p:sp>
        <p:nvSpPr>
          <p:cNvPr id="218116" name="Slide Number Placeholder 3">
            <a:extLst>
              <a:ext uri="{FF2B5EF4-FFF2-40B4-BE49-F238E27FC236}">
                <a16:creationId xmlns:a16="http://schemas.microsoft.com/office/drawing/2014/main" id="{1D59A8CA-3F59-42D5-B056-8C19F77058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FFD92CC-2B19-4EB2-B883-E91FF4DD82C3}" type="slidenum">
              <a:rPr lang="en-US" altLang="en-US"/>
              <a:pPr>
                <a:spcBef>
                  <a:spcPct val="0"/>
                </a:spcBef>
              </a:pPr>
              <a:t>83</a:t>
            </a:fld>
            <a:endParaRPr lang="en-US" altLang="en-US"/>
          </a:p>
        </p:txBody>
      </p:sp>
      <p:sp>
        <p:nvSpPr>
          <p:cNvPr id="218117" name="Date Placeholder 1">
            <a:extLst>
              <a:ext uri="{FF2B5EF4-FFF2-40B4-BE49-F238E27FC236}">
                <a16:creationId xmlns:a16="http://schemas.microsoft.com/office/drawing/2014/main" id="{A05FB48D-3134-4B7C-A672-F22FF2D65DD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5C397CA5-726C-4604-B972-3FA6BB91785F}"/>
              </a:ext>
            </a:extLst>
          </p:cNvPr>
          <p:cNvSpPr>
            <a:spLocks noGrp="1" noRot="1" noChangeAspect="1" noTextEdit="1"/>
          </p:cNvSpPr>
          <p:nvPr>
            <p:ph type="sldImg"/>
          </p:nvPr>
        </p:nvSpPr>
        <p:spPr>
          <a:ln/>
        </p:spPr>
      </p:sp>
      <p:sp>
        <p:nvSpPr>
          <p:cNvPr id="220163" name="Notes Placeholder 2">
            <a:extLst>
              <a:ext uri="{FF2B5EF4-FFF2-40B4-BE49-F238E27FC236}">
                <a16:creationId xmlns:a16="http://schemas.microsoft.com/office/drawing/2014/main" id="{393B2063-8636-4609-ABF2-AC1A9C3C3D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i="1" dirty="0">
                <a:latin typeface="Calibri" panose="020F0502020204030204" pitchFamily="34" charset="0"/>
                <a:ea typeface="Arial Unicode MS" panose="020B0604020202020204" pitchFamily="34" charset="-128"/>
                <a:cs typeface="Arial Unicode MS" panose="020B0604020202020204" pitchFamily="34" charset="-128"/>
              </a:rPr>
              <a:t>Texting is a "perfect storm."</a:t>
            </a: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  </a:t>
            </a:r>
            <a:r>
              <a:rPr lang="en-US" altLang="en-US" b="1" i="1" dirty="0">
                <a:latin typeface="Calibri" panose="020F0502020204030204" pitchFamily="34" charset="0"/>
                <a:ea typeface="Arial Unicode MS" panose="020B0604020202020204" pitchFamily="34" charset="-128"/>
                <a:cs typeface="Arial Unicode MS" panose="020B0604020202020204" pitchFamily="34" charset="-128"/>
              </a:rPr>
              <a:t>It requires</a:t>
            </a: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 </a:t>
            </a:r>
            <a:r>
              <a:rPr lang="en-US" altLang="en-US" b="1" i="1" dirty="0">
                <a:latin typeface="Calibri" panose="020F0502020204030204" pitchFamily="34" charset="0"/>
                <a:ea typeface="Arial Unicode MS" panose="020B0604020202020204" pitchFamily="34" charset="-128"/>
                <a:cs typeface="Arial Unicode MS" panose="020B0604020202020204" pitchFamily="34" charset="-128"/>
              </a:rPr>
              <a:t>you to:</a:t>
            </a: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  Look at the keyboard (Visual), manually manipulate the keys (Biomechanical / Manual), alert tones (Auditory), think about what you're writing (Cognitive). </a:t>
            </a:r>
          </a:p>
          <a:p>
            <a:r>
              <a:rPr lang="en-US" altLang="en-US" b="1" dirty="0">
                <a:latin typeface="Calibri" panose="020F0502020204030204" pitchFamily="34" charset="0"/>
                <a:ea typeface="Arial Unicode MS" panose="020B0604020202020204" pitchFamily="34" charset="-128"/>
                <a:cs typeface="Arial Unicode MS" panose="020B0604020202020204" pitchFamily="34" charset="-128"/>
              </a:rPr>
              <a:t>This means texting is a visual, biomechanical, auditory, and cognitive distraction all in one.</a:t>
            </a:r>
          </a:p>
          <a:p>
            <a:endParaRPr lang="en-US" altLang="en-US" dirty="0"/>
          </a:p>
        </p:txBody>
      </p:sp>
      <p:sp>
        <p:nvSpPr>
          <p:cNvPr id="220164" name="Slide Number Placeholder 3">
            <a:extLst>
              <a:ext uri="{FF2B5EF4-FFF2-40B4-BE49-F238E27FC236}">
                <a16:creationId xmlns:a16="http://schemas.microsoft.com/office/drawing/2014/main" id="{5C4F4A62-CB1C-4E1E-B7F9-A7F3F04E27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7A0B578-FC0C-490F-AE94-766D2124ED1A}" type="slidenum">
              <a:rPr lang="en-US" altLang="en-US"/>
              <a:pPr>
                <a:spcBef>
                  <a:spcPct val="0"/>
                </a:spcBef>
              </a:pPr>
              <a:t>84</a:t>
            </a:fld>
            <a:endParaRPr lang="en-US" altLang="en-US"/>
          </a:p>
        </p:txBody>
      </p:sp>
      <p:sp>
        <p:nvSpPr>
          <p:cNvPr id="220165" name="Date Placeholder 1">
            <a:extLst>
              <a:ext uri="{FF2B5EF4-FFF2-40B4-BE49-F238E27FC236}">
                <a16:creationId xmlns:a16="http://schemas.microsoft.com/office/drawing/2014/main" id="{982F3AAB-C73F-4A64-8213-8C6C739A6A6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a:extLst>
              <a:ext uri="{FF2B5EF4-FFF2-40B4-BE49-F238E27FC236}">
                <a16:creationId xmlns:a16="http://schemas.microsoft.com/office/drawing/2014/main" id="{D5475EC5-8A8D-4535-9DA9-F443E69DC421}"/>
              </a:ext>
            </a:extLst>
          </p:cNvPr>
          <p:cNvSpPr>
            <a:spLocks noGrp="1" noRot="1" noChangeAspect="1" noTextEdit="1"/>
          </p:cNvSpPr>
          <p:nvPr>
            <p:ph type="sldImg"/>
          </p:nvPr>
        </p:nvSpPr>
        <p:spPr>
          <a:ln/>
        </p:spPr>
      </p:sp>
      <p:sp>
        <p:nvSpPr>
          <p:cNvPr id="222211" name="Notes Placeholder 2">
            <a:extLst>
              <a:ext uri="{FF2B5EF4-FFF2-40B4-BE49-F238E27FC236}">
                <a16:creationId xmlns:a16="http://schemas.microsoft.com/office/drawing/2014/main" id="{B973B2D7-7975-441F-BB70-B738F3F31E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alibri" panose="020F0502020204030204" pitchFamily="34" charset="0"/>
                <a:ea typeface="Arial Unicode MS" panose="020B0604020202020204" pitchFamily="34" charset="-128"/>
                <a:cs typeface="Arial Unicode MS" panose="020B0604020202020204" pitchFamily="34" charset="-128"/>
              </a:rPr>
              <a:t>Discussion of the magnitude of the risk related to texting.  Ask students, “How many have responded to a texting related crash?”  Data from Virginia Tech shows that </a:t>
            </a:r>
            <a:r>
              <a:rPr lang="en-US" altLang="en-US" u="sng" dirty="0">
                <a:latin typeface="Calibri" panose="020F0502020204030204" pitchFamily="34" charset="0"/>
                <a:ea typeface="Arial Unicode MS" panose="020B0604020202020204" pitchFamily="34" charset="-128"/>
                <a:cs typeface="Arial Unicode MS" panose="020B0604020202020204" pitchFamily="34" charset="-128"/>
              </a:rPr>
              <a:t>texting increases your odds 23.2 times</a:t>
            </a: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 of having a crash. </a:t>
            </a:r>
          </a:p>
          <a:p>
            <a:endParaRPr lang="en-US" altLang="en-US" dirty="0"/>
          </a:p>
        </p:txBody>
      </p:sp>
      <p:sp>
        <p:nvSpPr>
          <p:cNvPr id="222212" name="Slide Number Placeholder 3">
            <a:extLst>
              <a:ext uri="{FF2B5EF4-FFF2-40B4-BE49-F238E27FC236}">
                <a16:creationId xmlns:a16="http://schemas.microsoft.com/office/drawing/2014/main" id="{56747CDD-BEE8-4B06-B5BB-480587FCCC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35EE3A-CDD0-4851-8F3D-9459C6573F07}" type="slidenum">
              <a:rPr lang="en-US" altLang="en-US"/>
              <a:pPr>
                <a:spcBef>
                  <a:spcPct val="0"/>
                </a:spcBef>
              </a:pPr>
              <a:t>85</a:t>
            </a:fld>
            <a:endParaRPr lang="en-US" altLang="en-US"/>
          </a:p>
        </p:txBody>
      </p:sp>
      <p:sp>
        <p:nvSpPr>
          <p:cNvPr id="222213" name="Date Placeholder 1">
            <a:extLst>
              <a:ext uri="{FF2B5EF4-FFF2-40B4-BE49-F238E27FC236}">
                <a16:creationId xmlns:a16="http://schemas.microsoft.com/office/drawing/2014/main" id="{547060D8-60F3-4F09-9BEA-CFEADA8C9F7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a:extLst>
              <a:ext uri="{FF2B5EF4-FFF2-40B4-BE49-F238E27FC236}">
                <a16:creationId xmlns:a16="http://schemas.microsoft.com/office/drawing/2014/main" id="{6616295A-95E4-4126-A2A8-B414D565D499}"/>
              </a:ext>
            </a:extLst>
          </p:cNvPr>
          <p:cNvSpPr>
            <a:spLocks noGrp="1" noRot="1" noChangeAspect="1" noTextEdit="1"/>
          </p:cNvSpPr>
          <p:nvPr>
            <p:ph type="sldImg"/>
          </p:nvPr>
        </p:nvSpPr>
        <p:spPr>
          <a:ln/>
        </p:spPr>
      </p:sp>
      <p:sp>
        <p:nvSpPr>
          <p:cNvPr id="224259" name="Notes Placeholder 2">
            <a:extLst>
              <a:ext uri="{FF2B5EF4-FFF2-40B4-BE49-F238E27FC236}">
                <a16:creationId xmlns:a16="http://schemas.microsoft.com/office/drawing/2014/main" id="{73DE9EA6-A5D1-402F-8A4A-2169435FBE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alibri" panose="020F0502020204030204" pitchFamily="34" charset="0"/>
                <a:ea typeface="Arial Unicode MS" panose="020B0604020202020204" pitchFamily="34" charset="-128"/>
                <a:cs typeface="Arial Unicode MS" panose="020B0604020202020204" pitchFamily="34" charset="-128"/>
              </a:rPr>
              <a:t>Some distractions actually improved safety and may have a protective effect, such as talking to a passenger or adjusting the radio, may help combat fatigue. Passengers also may serve as a collision warning.</a:t>
            </a:r>
          </a:p>
          <a:p>
            <a:r>
              <a:rPr lang="en-US" altLang="en-US" dirty="0">
                <a:latin typeface="Calibri" panose="020F0502020204030204" pitchFamily="34" charset="0"/>
                <a:ea typeface="Arial Unicode MS" panose="020B0604020202020204" pitchFamily="34" charset="-128"/>
                <a:cs typeface="Arial Unicode MS" panose="020B0604020202020204" pitchFamily="34" charset="-128"/>
              </a:rPr>
              <a:t>When you have a partner riding “shotgun”, they should always assist you at intersections by assuring the right-of-way is available to you.</a:t>
            </a:r>
            <a:endParaRPr lang="en-US" altLang="en-US" dirty="0"/>
          </a:p>
        </p:txBody>
      </p:sp>
      <p:sp>
        <p:nvSpPr>
          <p:cNvPr id="224260" name="Slide Number Placeholder 3">
            <a:extLst>
              <a:ext uri="{FF2B5EF4-FFF2-40B4-BE49-F238E27FC236}">
                <a16:creationId xmlns:a16="http://schemas.microsoft.com/office/drawing/2014/main" id="{AB9A5810-11DB-41A7-905A-04A6DF6484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67EBC0A-EEF3-4810-8A80-B7C66E2550D7}" type="slidenum">
              <a:rPr lang="en-US" altLang="en-US"/>
              <a:pPr>
                <a:spcBef>
                  <a:spcPct val="0"/>
                </a:spcBef>
              </a:pPr>
              <a:t>86</a:t>
            </a:fld>
            <a:endParaRPr lang="en-US" altLang="en-US"/>
          </a:p>
        </p:txBody>
      </p:sp>
      <p:sp>
        <p:nvSpPr>
          <p:cNvPr id="224261" name="Date Placeholder 1">
            <a:extLst>
              <a:ext uri="{FF2B5EF4-FFF2-40B4-BE49-F238E27FC236}">
                <a16:creationId xmlns:a16="http://schemas.microsoft.com/office/drawing/2014/main" id="{7D445F24-E53D-474B-9EBC-48930DC7808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a:extLst>
              <a:ext uri="{FF2B5EF4-FFF2-40B4-BE49-F238E27FC236}">
                <a16:creationId xmlns:a16="http://schemas.microsoft.com/office/drawing/2014/main" id="{B8902ADF-5258-4BB2-90A5-DF2C49BE5B9C}"/>
              </a:ext>
            </a:extLst>
          </p:cNvPr>
          <p:cNvSpPr>
            <a:spLocks noGrp="1" noRot="1" noChangeAspect="1" noTextEdit="1"/>
          </p:cNvSpPr>
          <p:nvPr>
            <p:ph type="sldImg"/>
          </p:nvPr>
        </p:nvSpPr>
        <p:spPr>
          <a:ln/>
        </p:spPr>
      </p:sp>
      <p:sp>
        <p:nvSpPr>
          <p:cNvPr id="228355" name="Notes Placeholder 2">
            <a:extLst>
              <a:ext uri="{FF2B5EF4-FFF2-40B4-BE49-F238E27FC236}">
                <a16:creationId xmlns:a16="http://schemas.microsoft.com/office/drawing/2014/main" id="{713FA9F9-5AB5-49C8-8EBB-4F72031460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Twenty-four (24) hour shifts, long transports, and back-to-back-to-back responses challenge our body systems and can easily fatigue our performance, especially driving.</a:t>
            </a:r>
          </a:p>
        </p:txBody>
      </p:sp>
      <p:sp>
        <p:nvSpPr>
          <p:cNvPr id="228356" name="Slide Number Placeholder 3">
            <a:extLst>
              <a:ext uri="{FF2B5EF4-FFF2-40B4-BE49-F238E27FC236}">
                <a16:creationId xmlns:a16="http://schemas.microsoft.com/office/drawing/2014/main" id="{8A2A8D22-292F-42B3-AFB0-B736205061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7B013D6-1F37-4C50-B5CA-78F576596E6B}" type="slidenum">
              <a:rPr lang="en-US" altLang="en-US"/>
              <a:pPr>
                <a:spcBef>
                  <a:spcPct val="0"/>
                </a:spcBef>
              </a:pPr>
              <a:t>87</a:t>
            </a:fld>
            <a:endParaRPr lang="en-US" altLang="en-US"/>
          </a:p>
        </p:txBody>
      </p:sp>
      <p:sp>
        <p:nvSpPr>
          <p:cNvPr id="228357" name="Date Placeholder 1">
            <a:extLst>
              <a:ext uri="{FF2B5EF4-FFF2-40B4-BE49-F238E27FC236}">
                <a16:creationId xmlns:a16="http://schemas.microsoft.com/office/drawing/2014/main" id="{9F9AD229-4EEE-4590-BB69-29868051383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3FCB81F9-6B5B-4B88-B1FA-F80085ADAC8B}"/>
              </a:ext>
            </a:extLst>
          </p:cNvPr>
          <p:cNvSpPr>
            <a:spLocks noGrp="1" noRot="1" noChangeAspect="1" noTextEdit="1"/>
          </p:cNvSpPr>
          <p:nvPr>
            <p:ph type="sldImg"/>
          </p:nvPr>
        </p:nvSpPr>
        <p:spPr>
          <a:ln/>
        </p:spPr>
      </p:sp>
      <p:sp>
        <p:nvSpPr>
          <p:cNvPr id="230403" name="Notes Placeholder 2">
            <a:extLst>
              <a:ext uri="{FF2B5EF4-FFF2-40B4-BE49-F238E27FC236}">
                <a16:creationId xmlns:a16="http://schemas.microsoft.com/office/drawing/2014/main" id="{A8C669F1-223A-4472-953D-372181C0E4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BE ALERT – Driving an emergency vehicle requires one hundred percent (100%) of your attention.  Focus on the task and always work to refine your driving skills.</a:t>
            </a:r>
          </a:p>
        </p:txBody>
      </p:sp>
      <p:sp>
        <p:nvSpPr>
          <p:cNvPr id="230404" name="Slide Number Placeholder 3">
            <a:extLst>
              <a:ext uri="{FF2B5EF4-FFF2-40B4-BE49-F238E27FC236}">
                <a16:creationId xmlns:a16="http://schemas.microsoft.com/office/drawing/2014/main" id="{DEFE7112-1E08-40EF-8270-7F9830C962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54839D-8B23-4BFD-9DD6-503E1DF8F5A3}" type="slidenum">
              <a:rPr lang="en-US" altLang="en-US"/>
              <a:pPr>
                <a:spcBef>
                  <a:spcPct val="0"/>
                </a:spcBef>
              </a:pPr>
              <a:t>88</a:t>
            </a:fld>
            <a:endParaRPr lang="en-US" altLang="en-US"/>
          </a:p>
        </p:txBody>
      </p:sp>
      <p:sp>
        <p:nvSpPr>
          <p:cNvPr id="230405" name="Date Placeholder 1">
            <a:extLst>
              <a:ext uri="{FF2B5EF4-FFF2-40B4-BE49-F238E27FC236}">
                <a16:creationId xmlns:a16="http://schemas.microsoft.com/office/drawing/2014/main" id="{E15A05F8-3AD8-4FD4-8795-162FF954ABD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a:extLst>
              <a:ext uri="{FF2B5EF4-FFF2-40B4-BE49-F238E27FC236}">
                <a16:creationId xmlns:a16="http://schemas.microsoft.com/office/drawing/2014/main" id="{471EB49B-0E17-458D-8C1D-A4ABEC8D5DA0}"/>
              </a:ext>
            </a:extLst>
          </p:cNvPr>
          <p:cNvSpPr>
            <a:spLocks noGrp="1" noRot="1" noChangeAspect="1" noTextEdit="1"/>
          </p:cNvSpPr>
          <p:nvPr>
            <p:ph type="sldImg"/>
          </p:nvPr>
        </p:nvSpPr>
        <p:spPr>
          <a:ln/>
        </p:spPr>
      </p:sp>
      <p:sp>
        <p:nvSpPr>
          <p:cNvPr id="232451" name="Notes Placeholder 2">
            <a:extLst>
              <a:ext uri="{FF2B5EF4-FFF2-40B4-BE49-F238E27FC236}">
                <a16:creationId xmlns:a16="http://schemas.microsoft.com/office/drawing/2014/main" id="{68C9AE67-EDFE-44BB-B8EE-563A91E431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A list taken right from the Virginia Driver’s Manual.</a:t>
            </a:r>
          </a:p>
        </p:txBody>
      </p:sp>
      <p:sp>
        <p:nvSpPr>
          <p:cNvPr id="232452" name="Slide Number Placeholder 3">
            <a:extLst>
              <a:ext uri="{FF2B5EF4-FFF2-40B4-BE49-F238E27FC236}">
                <a16:creationId xmlns:a16="http://schemas.microsoft.com/office/drawing/2014/main" id="{395F007E-F01B-4A67-82D1-6E0BB133B6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5AEAD2-E83B-4212-9ED1-CF6833A2A5A7}" type="slidenum">
              <a:rPr lang="en-US" altLang="en-US"/>
              <a:pPr>
                <a:spcBef>
                  <a:spcPct val="0"/>
                </a:spcBef>
              </a:pPr>
              <a:t>89</a:t>
            </a:fld>
            <a:endParaRPr lang="en-US" altLang="en-US"/>
          </a:p>
        </p:txBody>
      </p:sp>
      <p:sp>
        <p:nvSpPr>
          <p:cNvPr id="232453" name="Date Placeholder 1">
            <a:extLst>
              <a:ext uri="{FF2B5EF4-FFF2-40B4-BE49-F238E27FC236}">
                <a16:creationId xmlns:a16="http://schemas.microsoft.com/office/drawing/2014/main" id="{7AC8131B-082A-4DCC-A695-6238D9C4391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0464FA32-39D0-4BD0-9C44-2C9E6DCC8BB5}"/>
              </a:ext>
            </a:extLst>
          </p:cNvPr>
          <p:cNvSpPr>
            <a:spLocks noGrp="1" noRot="1" noChangeAspect="1" noTextEdit="1"/>
          </p:cNvSpPr>
          <p:nvPr>
            <p:ph type="sldImg"/>
          </p:nvPr>
        </p:nvSpPr>
        <p:spPr>
          <a:ln/>
        </p:spPr>
      </p:sp>
      <p:sp>
        <p:nvSpPr>
          <p:cNvPr id="50179" name="Notes Placeholder 2">
            <a:extLst>
              <a:ext uri="{FF2B5EF4-FFF2-40B4-BE49-F238E27FC236}">
                <a16:creationId xmlns:a16="http://schemas.microsoft.com/office/drawing/2014/main" id="{BF76A7A4-B31A-4E2E-B52E-63F0CC0F3F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Emphasize the course DOES NOT authorize them to drive agency vehicles – the operational leadership and/or agency protocols / procedures cover those requirements.  The Virginia Office of Emergency Medical Services recognition of an EVOC certification from a VAOEMS recognized course is an absolute requirement to operate an emergency vehicle on an emergency call.  This recognition does not expire even if the EVOC Certificate of Attendance has an expiration date.  There are no regulations that require EVOC for the fire service in the Commonwealth of Virginia, however many agencies have that requirement.  EVOC is a requirement by the Virginia Department of Fire Programs to obtain certain levels of additional certification for Driver / Operator – Pumper and Driver / Operator – Aerial certification courses.</a:t>
            </a:r>
          </a:p>
        </p:txBody>
      </p:sp>
      <p:sp>
        <p:nvSpPr>
          <p:cNvPr id="50180" name="Slide Number Placeholder 3">
            <a:extLst>
              <a:ext uri="{FF2B5EF4-FFF2-40B4-BE49-F238E27FC236}">
                <a16:creationId xmlns:a16="http://schemas.microsoft.com/office/drawing/2014/main" id="{9A42EC5D-A43E-4A8A-81E1-1E8CC71438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DEAD954-A51E-4EAC-92DF-EE19BD4CA106}" type="slidenum">
              <a:rPr lang="en-US" altLang="en-US"/>
              <a:pPr>
                <a:spcBef>
                  <a:spcPct val="0"/>
                </a:spcBef>
              </a:pPr>
              <a:t>9</a:t>
            </a:fld>
            <a:endParaRPr lang="en-US" altLang="en-US"/>
          </a:p>
        </p:txBody>
      </p:sp>
      <p:sp>
        <p:nvSpPr>
          <p:cNvPr id="50181" name="Date Placeholder 1">
            <a:extLst>
              <a:ext uri="{FF2B5EF4-FFF2-40B4-BE49-F238E27FC236}">
                <a16:creationId xmlns:a16="http://schemas.microsoft.com/office/drawing/2014/main" id="{8D875163-D3A9-4E4B-B189-533BD133C93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a:extLst>
              <a:ext uri="{FF2B5EF4-FFF2-40B4-BE49-F238E27FC236}">
                <a16:creationId xmlns:a16="http://schemas.microsoft.com/office/drawing/2014/main" id="{B3AF738C-A38B-4A8F-A669-2675BE602C12}"/>
              </a:ext>
            </a:extLst>
          </p:cNvPr>
          <p:cNvSpPr>
            <a:spLocks noGrp="1" noRot="1" noChangeAspect="1" noTextEdit="1"/>
          </p:cNvSpPr>
          <p:nvPr>
            <p:ph type="sldImg"/>
          </p:nvPr>
        </p:nvSpPr>
        <p:spPr>
          <a:ln/>
        </p:spPr>
      </p:sp>
      <p:sp>
        <p:nvSpPr>
          <p:cNvPr id="234499" name="Notes Placeholder 2">
            <a:extLst>
              <a:ext uri="{FF2B5EF4-FFF2-40B4-BE49-F238E27FC236}">
                <a16:creationId xmlns:a16="http://schemas.microsoft.com/office/drawing/2014/main" id="{B8C63B56-2630-403D-8427-C4E110CE4E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A no tolerance rule for substance use that affect the operation of a motor vehicle or machinery is an absolute necessity.</a:t>
            </a:r>
          </a:p>
        </p:txBody>
      </p:sp>
      <p:sp>
        <p:nvSpPr>
          <p:cNvPr id="234500" name="Slide Number Placeholder 3">
            <a:extLst>
              <a:ext uri="{FF2B5EF4-FFF2-40B4-BE49-F238E27FC236}">
                <a16:creationId xmlns:a16="http://schemas.microsoft.com/office/drawing/2014/main" id="{A78825C8-82A4-428B-94FF-FF6086605A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A911170-54F5-4871-B572-5D3314911557}" type="slidenum">
              <a:rPr lang="en-US" altLang="en-US"/>
              <a:pPr>
                <a:spcBef>
                  <a:spcPct val="0"/>
                </a:spcBef>
              </a:pPr>
              <a:t>90</a:t>
            </a:fld>
            <a:endParaRPr lang="en-US" altLang="en-US"/>
          </a:p>
        </p:txBody>
      </p:sp>
      <p:sp>
        <p:nvSpPr>
          <p:cNvPr id="234501" name="Date Placeholder 1">
            <a:extLst>
              <a:ext uri="{FF2B5EF4-FFF2-40B4-BE49-F238E27FC236}">
                <a16:creationId xmlns:a16="http://schemas.microsoft.com/office/drawing/2014/main" id="{F2EE552F-AFED-4CBF-AF2A-CF63104CA07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a:extLst>
              <a:ext uri="{FF2B5EF4-FFF2-40B4-BE49-F238E27FC236}">
                <a16:creationId xmlns:a16="http://schemas.microsoft.com/office/drawing/2014/main" id="{C5AEE675-EC2E-4B53-ADAC-54F2F1326625}"/>
              </a:ext>
            </a:extLst>
          </p:cNvPr>
          <p:cNvSpPr>
            <a:spLocks noGrp="1" noRot="1" noChangeAspect="1" noTextEdit="1"/>
          </p:cNvSpPr>
          <p:nvPr>
            <p:ph type="sldImg"/>
          </p:nvPr>
        </p:nvSpPr>
        <p:spPr>
          <a:ln/>
        </p:spPr>
      </p:sp>
      <p:sp>
        <p:nvSpPr>
          <p:cNvPr id="236547" name="Notes Placeholder 2">
            <a:extLst>
              <a:ext uri="{FF2B5EF4-FFF2-40B4-BE49-F238E27FC236}">
                <a16:creationId xmlns:a16="http://schemas.microsoft.com/office/drawing/2014/main" id="{1C548875-BF4E-4DE8-BED1-6E19725BBF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Tired, red eyes will limit your ability to take in all the information that is necessary for your brain to make great decisions.</a:t>
            </a:r>
          </a:p>
        </p:txBody>
      </p:sp>
      <p:sp>
        <p:nvSpPr>
          <p:cNvPr id="236548" name="Slide Number Placeholder 3">
            <a:extLst>
              <a:ext uri="{FF2B5EF4-FFF2-40B4-BE49-F238E27FC236}">
                <a16:creationId xmlns:a16="http://schemas.microsoft.com/office/drawing/2014/main" id="{9AE0B313-FAD5-4B31-B58D-FA84586697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CBDB735-1FCC-4AEC-9E77-7633AF353E6E}" type="slidenum">
              <a:rPr lang="en-US" altLang="en-US"/>
              <a:pPr>
                <a:spcBef>
                  <a:spcPct val="0"/>
                </a:spcBef>
              </a:pPr>
              <a:t>91</a:t>
            </a:fld>
            <a:endParaRPr lang="en-US" altLang="en-US"/>
          </a:p>
        </p:txBody>
      </p:sp>
      <p:sp>
        <p:nvSpPr>
          <p:cNvPr id="236549" name="Date Placeholder 1">
            <a:extLst>
              <a:ext uri="{FF2B5EF4-FFF2-40B4-BE49-F238E27FC236}">
                <a16:creationId xmlns:a16="http://schemas.microsoft.com/office/drawing/2014/main" id="{AF5A9DEC-91F6-4A9A-81F6-74AAB7302AF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a:extLst>
              <a:ext uri="{FF2B5EF4-FFF2-40B4-BE49-F238E27FC236}">
                <a16:creationId xmlns:a16="http://schemas.microsoft.com/office/drawing/2014/main" id="{11A3F336-AE5D-4EFD-B31B-8B78C98FBFA4}"/>
              </a:ext>
            </a:extLst>
          </p:cNvPr>
          <p:cNvSpPr>
            <a:spLocks noGrp="1" noRot="1" noChangeAspect="1" noTextEdit="1"/>
          </p:cNvSpPr>
          <p:nvPr>
            <p:ph type="sldImg"/>
          </p:nvPr>
        </p:nvSpPr>
        <p:spPr>
          <a:ln/>
        </p:spPr>
      </p:sp>
      <p:sp>
        <p:nvSpPr>
          <p:cNvPr id="238595" name="Notes Placeholder 2">
            <a:extLst>
              <a:ext uri="{FF2B5EF4-FFF2-40B4-BE49-F238E27FC236}">
                <a16:creationId xmlns:a16="http://schemas.microsoft.com/office/drawing/2014/main" id="{D942D0BC-F4DE-4F4D-B26A-848DAD52DE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Avoid looking directly at bright lights during night driving.  If your pupils are allowed to fully constrict you will be driving “blind” when the light passes.</a:t>
            </a:r>
          </a:p>
        </p:txBody>
      </p:sp>
      <p:sp>
        <p:nvSpPr>
          <p:cNvPr id="238596" name="Slide Number Placeholder 3">
            <a:extLst>
              <a:ext uri="{FF2B5EF4-FFF2-40B4-BE49-F238E27FC236}">
                <a16:creationId xmlns:a16="http://schemas.microsoft.com/office/drawing/2014/main" id="{7D250315-29EA-4D04-A3C7-FFE2D87638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C15A96-DCD5-4973-A10A-BC1445003C95}" type="slidenum">
              <a:rPr lang="en-US" altLang="en-US"/>
              <a:pPr>
                <a:spcBef>
                  <a:spcPct val="0"/>
                </a:spcBef>
              </a:pPr>
              <a:t>92</a:t>
            </a:fld>
            <a:endParaRPr lang="en-US" altLang="en-US"/>
          </a:p>
        </p:txBody>
      </p:sp>
      <p:sp>
        <p:nvSpPr>
          <p:cNvPr id="238597" name="Date Placeholder 1">
            <a:extLst>
              <a:ext uri="{FF2B5EF4-FFF2-40B4-BE49-F238E27FC236}">
                <a16:creationId xmlns:a16="http://schemas.microsoft.com/office/drawing/2014/main" id="{164D7A32-D9E5-466D-9DA8-1D0A600AF5F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a:extLst>
              <a:ext uri="{FF2B5EF4-FFF2-40B4-BE49-F238E27FC236}">
                <a16:creationId xmlns:a16="http://schemas.microsoft.com/office/drawing/2014/main" id="{5F51BDEA-9194-4084-987D-547291ED6AD5}"/>
              </a:ext>
            </a:extLst>
          </p:cNvPr>
          <p:cNvSpPr>
            <a:spLocks noGrp="1" noRot="1" noChangeAspect="1" noTextEdit="1"/>
          </p:cNvSpPr>
          <p:nvPr>
            <p:ph type="sldImg"/>
          </p:nvPr>
        </p:nvSpPr>
        <p:spPr>
          <a:ln/>
        </p:spPr>
      </p:sp>
      <p:sp>
        <p:nvSpPr>
          <p:cNvPr id="240643" name="Notes Placeholder 2">
            <a:extLst>
              <a:ext uri="{FF2B5EF4-FFF2-40B4-BE49-F238E27FC236}">
                <a16:creationId xmlns:a16="http://schemas.microsoft.com/office/drawing/2014/main" id="{597E81B3-DBA5-4E0C-B343-6B014CE6F0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Formerly referred to as “Phototropism” – just be aware of the effects.</a:t>
            </a:r>
          </a:p>
        </p:txBody>
      </p:sp>
      <p:sp>
        <p:nvSpPr>
          <p:cNvPr id="240644" name="Slide Number Placeholder 3">
            <a:extLst>
              <a:ext uri="{FF2B5EF4-FFF2-40B4-BE49-F238E27FC236}">
                <a16:creationId xmlns:a16="http://schemas.microsoft.com/office/drawing/2014/main" id="{90D6C941-82FA-4B4C-8CCE-9D3681758C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89A6E4C-F4F1-427C-858A-3F7EC49EE59C}" type="slidenum">
              <a:rPr lang="en-US" altLang="en-US"/>
              <a:pPr>
                <a:spcBef>
                  <a:spcPct val="0"/>
                </a:spcBef>
              </a:pPr>
              <a:t>93</a:t>
            </a:fld>
            <a:endParaRPr lang="en-US" altLang="en-US"/>
          </a:p>
        </p:txBody>
      </p:sp>
      <p:sp>
        <p:nvSpPr>
          <p:cNvPr id="240645" name="Date Placeholder 1">
            <a:extLst>
              <a:ext uri="{FF2B5EF4-FFF2-40B4-BE49-F238E27FC236}">
                <a16:creationId xmlns:a16="http://schemas.microsoft.com/office/drawing/2014/main" id="{D4BB9AA3-E089-4F46-9BCE-093309043FE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a:extLst>
              <a:ext uri="{FF2B5EF4-FFF2-40B4-BE49-F238E27FC236}">
                <a16:creationId xmlns:a16="http://schemas.microsoft.com/office/drawing/2014/main" id="{15C88226-D7C9-4858-B6B2-8A8A359514A7}"/>
              </a:ext>
            </a:extLst>
          </p:cNvPr>
          <p:cNvSpPr>
            <a:spLocks noGrp="1" noRot="1" noChangeAspect="1" noTextEdit="1"/>
          </p:cNvSpPr>
          <p:nvPr>
            <p:ph type="sldImg"/>
          </p:nvPr>
        </p:nvSpPr>
        <p:spPr>
          <a:ln/>
        </p:spPr>
      </p:sp>
      <p:sp>
        <p:nvSpPr>
          <p:cNvPr id="242691" name="Notes Placeholder 2">
            <a:extLst>
              <a:ext uri="{FF2B5EF4-FFF2-40B4-BE49-F238E27FC236}">
                <a16:creationId xmlns:a16="http://schemas.microsoft.com/office/drawing/2014/main" id="{8FF9B13B-7B15-4451-844B-0764B3C090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Remember, we are responsible for “getting the big picture” and that cannot be possible if we only focus just on the things that are in front of us.</a:t>
            </a:r>
          </a:p>
        </p:txBody>
      </p:sp>
      <p:sp>
        <p:nvSpPr>
          <p:cNvPr id="242692" name="Slide Number Placeholder 3">
            <a:extLst>
              <a:ext uri="{FF2B5EF4-FFF2-40B4-BE49-F238E27FC236}">
                <a16:creationId xmlns:a16="http://schemas.microsoft.com/office/drawing/2014/main" id="{FB62C3A4-A4C7-4D58-A5EA-AE8AEACFB3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EA2A79E-4F85-477A-A779-77F1541D83F7}" type="slidenum">
              <a:rPr lang="en-US" altLang="en-US"/>
              <a:pPr>
                <a:spcBef>
                  <a:spcPct val="0"/>
                </a:spcBef>
              </a:pPr>
              <a:t>94</a:t>
            </a:fld>
            <a:endParaRPr lang="en-US" altLang="en-US"/>
          </a:p>
        </p:txBody>
      </p:sp>
      <p:sp>
        <p:nvSpPr>
          <p:cNvPr id="242693" name="Date Placeholder 1">
            <a:extLst>
              <a:ext uri="{FF2B5EF4-FFF2-40B4-BE49-F238E27FC236}">
                <a16:creationId xmlns:a16="http://schemas.microsoft.com/office/drawing/2014/main" id="{47CEBF4E-1779-47FA-945D-AFC269ECEDB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a:extLst>
              <a:ext uri="{FF2B5EF4-FFF2-40B4-BE49-F238E27FC236}">
                <a16:creationId xmlns:a16="http://schemas.microsoft.com/office/drawing/2014/main" id="{0ECB7685-AC4F-41C5-909A-3CE8459042D6}"/>
              </a:ext>
            </a:extLst>
          </p:cNvPr>
          <p:cNvSpPr>
            <a:spLocks noGrp="1" noRot="1" noChangeAspect="1" noTextEdit="1"/>
          </p:cNvSpPr>
          <p:nvPr>
            <p:ph type="sldImg"/>
          </p:nvPr>
        </p:nvSpPr>
        <p:spPr>
          <a:ln/>
        </p:spPr>
      </p:sp>
      <p:sp>
        <p:nvSpPr>
          <p:cNvPr id="244739" name="Notes Placeholder 2">
            <a:extLst>
              <a:ext uri="{FF2B5EF4-FFF2-40B4-BE49-F238E27FC236}">
                <a16:creationId xmlns:a16="http://schemas.microsoft.com/office/drawing/2014/main" id="{45424633-9500-4CD6-842B-8C0C3483D4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Another reference from the Virginia Driver’s Manual – individually we are responsible to report any issues to the operational leadership of the agency.</a:t>
            </a:r>
          </a:p>
        </p:txBody>
      </p:sp>
      <p:sp>
        <p:nvSpPr>
          <p:cNvPr id="244740" name="Slide Number Placeholder 3">
            <a:extLst>
              <a:ext uri="{FF2B5EF4-FFF2-40B4-BE49-F238E27FC236}">
                <a16:creationId xmlns:a16="http://schemas.microsoft.com/office/drawing/2014/main" id="{D3B33105-A107-496A-A0E2-F38CB41CFB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1071D43-1F1B-48B9-9F7A-D40D6B327570}" type="slidenum">
              <a:rPr lang="en-US" altLang="en-US"/>
              <a:pPr>
                <a:spcBef>
                  <a:spcPct val="0"/>
                </a:spcBef>
              </a:pPr>
              <a:t>95</a:t>
            </a:fld>
            <a:endParaRPr lang="en-US" altLang="en-US"/>
          </a:p>
        </p:txBody>
      </p:sp>
      <p:sp>
        <p:nvSpPr>
          <p:cNvPr id="244741" name="Date Placeholder 1">
            <a:extLst>
              <a:ext uri="{FF2B5EF4-FFF2-40B4-BE49-F238E27FC236}">
                <a16:creationId xmlns:a16="http://schemas.microsoft.com/office/drawing/2014/main" id="{8C8C2186-A27A-4CFD-9CA3-58F1773AC62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a:extLst>
              <a:ext uri="{FF2B5EF4-FFF2-40B4-BE49-F238E27FC236}">
                <a16:creationId xmlns:a16="http://schemas.microsoft.com/office/drawing/2014/main" id="{79CF4E9D-0205-4F59-8378-DDA835B46BD6}"/>
              </a:ext>
            </a:extLst>
          </p:cNvPr>
          <p:cNvSpPr>
            <a:spLocks noGrp="1" noRot="1" noChangeAspect="1" noTextEdit="1"/>
          </p:cNvSpPr>
          <p:nvPr>
            <p:ph type="sldImg"/>
          </p:nvPr>
        </p:nvSpPr>
        <p:spPr>
          <a:ln/>
        </p:spPr>
      </p:sp>
      <p:sp>
        <p:nvSpPr>
          <p:cNvPr id="246787" name="Notes Placeholder 2">
            <a:extLst>
              <a:ext uri="{FF2B5EF4-FFF2-40B4-BE49-F238E27FC236}">
                <a16:creationId xmlns:a16="http://schemas.microsoft.com/office/drawing/2014/main" id="{D0A0F163-FF5D-4DF5-AA2B-CDBF4150E3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We may not be able to control weather, but we can control the decisions we make when we experience environmental issues.</a:t>
            </a:r>
          </a:p>
        </p:txBody>
      </p:sp>
      <p:sp>
        <p:nvSpPr>
          <p:cNvPr id="246788" name="Slide Number Placeholder 3">
            <a:extLst>
              <a:ext uri="{FF2B5EF4-FFF2-40B4-BE49-F238E27FC236}">
                <a16:creationId xmlns:a16="http://schemas.microsoft.com/office/drawing/2014/main" id="{DEF0A6E6-B326-46B9-B5E5-64F8A64E54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D1E8E2A-9D44-452C-8539-A4600D5BB04B}" type="slidenum">
              <a:rPr lang="en-US" altLang="en-US"/>
              <a:pPr>
                <a:spcBef>
                  <a:spcPct val="0"/>
                </a:spcBef>
              </a:pPr>
              <a:t>96</a:t>
            </a:fld>
            <a:endParaRPr lang="en-US" altLang="en-US"/>
          </a:p>
        </p:txBody>
      </p:sp>
      <p:sp>
        <p:nvSpPr>
          <p:cNvPr id="246789" name="Date Placeholder 1">
            <a:extLst>
              <a:ext uri="{FF2B5EF4-FFF2-40B4-BE49-F238E27FC236}">
                <a16:creationId xmlns:a16="http://schemas.microsoft.com/office/drawing/2014/main" id="{0A49B911-4F5C-4F5B-8D86-D2855DD7018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a:extLst>
              <a:ext uri="{FF2B5EF4-FFF2-40B4-BE49-F238E27FC236}">
                <a16:creationId xmlns:a16="http://schemas.microsoft.com/office/drawing/2014/main" id="{C8152591-CCAE-434D-9C58-4321CC74C053}"/>
              </a:ext>
            </a:extLst>
          </p:cNvPr>
          <p:cNvSpPr>
            <a:spLocks noGrp="1" noRot="1" noChangeAspect="1" noTextEdit="1"/>
          </p:cNvSpPr>
          <p:nvPr>
            <p:ph type="sldImg"/>
          </p:nvPr>
        </p:nvSpPr>
        <p:spPr>
          <a:ln/>
        </p:spPr>
      </p:sp>
      <p:sp>
        <p:nvSpPr>
          <p:cNvPr id="248835" name="Notes Placeholder 2">
            <a:extLst>
              <a:ext uri="{FF2B5EF4-FFF2-40B4-BE49-F238E27FC236}">
                <a16:creationId xmlns:a16="http://schemas.microsoft.com/office/drawing/2014/main" id="{23810783-692A-4A2E-9D2F-5B08D1D782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n-lt"/>
              </a:rPr>
              <a:t>It is just common knowledge that when the road is slick, braking is affected.  Use that common sense to be aware of the limitations the environment places on us. Discuss difference between chains and electrically / hydraulically operated chains “</a:t>
            </a:r>
            <a:r>
              <a:rPr lang="en-US" altLang="en-US" dirty="0" err="1">
                <a:latin typeface="+mn-lt"/>
              </a:rPr>
              <a:t>OnSpots</a:t>
            </a:r>
            <a:r>
              <a:rPr lang="en-US" altLang="en-US" dirty="0">
                <a:latin typeface="+mn-lt"/>
              </a:rPr>
              <a:t>”.</a:t>
            </a:r>
          </a:p>
          <a:p>
            <a:endParaRPr lang="en-US" altLang="en-US" dirty="0"/>
          </a:p>
        </p:txBody>
      </p:sp>
      <p:sp>
        <p:nvSpPr>
          <p:cNvPr id="4" name="Slide Number Placeholder 3">
            <a:extLst>
              <a:ext uri="{FF2B5EF4-FFF2-40B4-BE49-F238E27FC236}">
                <a16:creationId xmlns:a16="http://schemas.microsoft.com/office/drawing/2014/main" id="{E22410AD-4394-4894-9FDB-2934DD8EC5AC}"/>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42842" indent="-285708">
              <a:defRPr>
                <a:solidFill>
                  <a:schemeClr val="tx1"/>
                </a:solidFill>
                <a:latin typeface="Calibri" panose="020F0502020204030204" pitchFamily="34" charset="0"/>
              </a:defRPr>
            </a:lvl2pPr>
            <a:lvl3pPr marL="1142833" indent="-228567">
              <a:defRPr>
                <a:solidFill>
                  <a:schemeClr val="tx1"/>
                </a:solidFill>
                <a:latin typeface="Calibri" panose="020F0502020204030204" pitchFamily="34" charset="0"/>
              </a:defRPr>
            </a:lvl3pPr>
            <a:lvl4pPr marL="1599966" indent="-228567">
              <a:defRPr>
                <a:solidFill>
                  <a:schemeClr val="tx1"/>
                </a:solidFill>
                <a:latin typeface="Calibri" panose="020F0502020204030204" pitchFamily="34" charset="0"/>
              </a:defRPr>
            </a:lvl4pPr>
            <a:lvl5pPr marL="2057099" indent="-228567">
              <a:defRPr>
                <a:solidFill>
                  <a:schemeClr val="tx1"/>
                </a:solidFill>
                <a:latin typeface="Calibri" panose="020F0502020204030204" pitchFamily="34" charset="0"/>
              </a:defRPr>
            </a:lvl5pPr>
            <a:lvl6pPr marL="2514232" indent="-228567" defTabSz="457133" eaLnBrk="0" fontAlgn="base" hangingPunct="0">
              <a:spcBef>
                <a:spcPct val="0"/>
              </a:spcBef>
              <a:spcAft>
                <a:spcPct val="0"/>
              </a:spcAft>
              <a:defRPr>
                <a:solidFill>
                  <a:schemeClr val="tx1"/>
                </a:solidFill>
                <a:latin typeface="Calibri" panose="020F0502020204030204" pitchFamily="34" charset="0"/>
              </a:defRPr>
            </a:lvl6pPr>
            <a:lvl7pPr marL="2971365" indent="-228567" defTabSz="457133" eaLnBrk="0" fontAlgn="base" hangingPunct="0">
              <a:spcBef>
                <a:spcPct val="0"/>
              </a:spcBef>
              <a:spcAft>
                <a:spcPct val="0"/>
              </a:spcAft>
              <a:defRPr>
                <a:solidFill>
                  <a:schemeClr val="tx1"/>
                </a:solidFill>
                <a:latin typeface="Calibri" panose="020F0502020204030204" pitchFamily="34" charset="0"/>
              </a:defRPr>
            </a:lvl7pPr>
            <a:lvl8pPr marL="3428497" indent="-228567" defTabSz="457133" eaLnBrk="0" fontAlgn="base" hangingPunct="0">
              <a:spcBef>
                <a:spcPct val="0"/>
              </a:spcBef>
              <a:spcAft>
                <a:spcPct val="0"/>
              </a:spcAft>
              <a:defRPr>
                <a:solidFill>
                  <a:schemeClr val="tx1"/>
                </a:solidFill>
                <a:latin typeface="Calibri" panose="020F0502020204030204" pitchFamily="34" charset="0"/>
              </a:defRPr>
            </a:lvl8pPr>
            <a:lvl9pPr marL="3885630" indent="-228567" defTabSz="457133" eaLnBrk="0" fontAlgn="base" hangingPunct="0">
              <a:spcBef>
                <a:spcPct val="0"/>
              </a:spcBef>
              <a:spcAft>
                <a:spcPct val="0"/>
              </a:spcAft>
              <a:defRPr>
                <a:solidFill>
                  <a:schemeClr val="tx1"/>
                </a:solidFill>
                <a:latin typeface="Calibri" panose="020F0502020204030204" pitchFamily="34" charset="0"/>
              </a:defRPr>
            </a:lvl9pPr>
          </a:lstStyle>
          <a:p>
            <a:fld id="{7CDAB759-9BA2-4F92-B3A5-6E695DF66427}" type="slidenum">
              <a:rPr lang="en-US" altLang="en-US"/>
              <a:pPr/>
              <a:t>97</a:t>
            </a:fld>
            <a:endParaRPr lang="en-US" altLang="en-US"/>
          </a:p>
        </p:txBody>
      </p:sp>
      <p:sp>
        <p:nvSpPr>
          <p:cNvPr id="248837" name="Date Placeholder 1">
            <a:extLst>
              <a:ext uri="{FF2B5EF4-FFF2-40B4-BE49-F238E27FC236}">
                <a16:creationId xmlns:a16="http://schemas.microsoft.com/office/drawing/2014/main" id="{0ACF74E4-9F1A-4526-AC17-FFA7F2942EA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a:extLst>
              <a:ext uri="{FF2B5EF4-FFF2-40B4-BE49-F238E27FC236}">
                <a16:creationId xmlns:a16="http://schemas.microsoft.com/office/drawing/2014/main" id="{70C7CCB9-F367-469E-ABEC-AD023D5D5EA1}"/>
              </a:ext>
            </a:extLst>
          </p:cNvPr>
          <p:cNvSpPr>
            <a:spLocks noGrp="1" noRot="1" noChangeAspect="1" noTextEdit="1"/>
          </p:cNvSpPr>
          <p:nvPr>
            <p:ph type="sldImg"/>
          </p:nvPr>
        </p:nvSpPr>
        <p:spPr>
          <a:ln/>
        </p:spPr>
      </p:sp>
      <p:sp>
        <p:nvSpPr>
          <p:cNvPr id="250883" name="Notes Placeholder 2">
            <a:extLst>
              <a:ext uri="{FF2B5EF4-FFF2-40B4-BE49-F238E27FC236}">
                <a16:creationId xmlns:a16="http://schemas.microsoft.com/office/drawing/2014/main" id="{381CB3C3-ABD0-45E3-B89A-34D3E08D67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mn-lt"/>
              </a:rPr>
              <a:t>No one likes “friction” during a conversation, but friction is absolutely necessary for traction to be efficient for braking and steering.</a:t>
            </a:r>
          </a:p>
        </p:txBody>
      </p:sp>
      <p:sp>
        <p:nvSpPr>
          <p:cNvPr id="250884" name="Slide Number Placeholder 3">
            <a:extLst>
              <a:ext uri="{FF2B5EF4-FFF2-40B4-BE49-F238E27FC236}">
                <a16:creationId xmlns:a16="http://schemas.microsoft.com/office/drawing/2014/main" id="{0C33A3A4-D6C0-4BAE-98F4-0CF064A39A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3287A13-E0CC-4B08-A8B0-EB89EFF4DBAD}" type="slidenum">
              <a:rPr lang="en-US" altLang="en-US"/>
              <a:pPr>
                <a:spcBef>
                  <a:spcPct val="0"/>
                </a:spcBef>
              </a:pPr>
              <a:t>98</a:t>
            </a:fld>
            <a:endParaRPr lang="en-US" altLang="en-US"/>
          </a:p>
        </p:txBody>
      </p:sp>
      <p:sp>
        <p:nvSpPr>
          <p:cNvPr id="250885" name="Date Placeholder 1">
            <a:extLst>
              <a:ext uri="{FF2B5EF4-FFF2-40B4-BE49-F238E27FC236}">
                <a16:creationId xmlns:a16="http://schemas.microsoft.com/office/drawing/2014/main" id="{8F364950-4528-4464-933E-80354109B42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a:extLst>
              <a:ext uri="{FF2B5EF4-FFF2-40B4-BE49-F238E27FC236}">
                <a16:creationId xmlns:a16="http://schemas.microsoft.com/office/drawing/2014/main" id="{5DB8436B-FD66-4707-9BB4-0F100FEDFFF1}"/>
              </a:ext>
            </a:extLst>
          </p:cNvPr>
          <p:cNvSpPr>
            <a:spLocks noGrp="1" noRot="1" noChangeAspect="1" noTextEdit="1"/>
          </p:cNvSpPr>
          <p:nvPr>
            <p:ph type="sldImg"/>
          </p:nvPr>
        </p:nvSpPr>
        <p:spPr>
          <a:ln/>
        </p:spPr>
      </p:sp>
      <p:sp>
        <p:nvSpPr>
          <p:cNvPr id="252931" name="Notes Placeholder 2">
            <a:extLst>
              <a:ext uri="{FF2B5EF4-FFF2-40B4-BE49-F238E27FC236}">
                <a16:creationId xmlns:a16="http://schemas.microsoft.com/office/drawing/2014/main" id="{1650D5D9-8838-47F8-B691-57C8217094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lgn="l" eaLnBrk="1" hangingPunct="1">
              <a:buFontTx/>
              <a:buNone/>
            </a:pPr>
            <a:r>
              <a:rPr lang="en-US" altLang="en-US" dirty="0">
                <a:latin typeface="+mn-lt"/>
              </a:rPr>
              <a:t>Memorizing the formula is not necessary but knowledge that velocity affects impact during a collision.  </a:t>
            </a:r>
          </a:p>
          <a:p>
            <a:pPr lvl="1" algn="l" eaLnBrk="1" hangingPunct="1">
              <a:buFontTx/>
              <a:buNone/>
            </a:pPr>
            <a:endParaRPr lang="en-US" altLang="en-US" sz="2900" u="sng" dirty="0">
              <a:latin typeface="+mn-lt"/>
            </a:endParaRPr>
          </a:p>
          <a:p>
            <a:pPr lvl="1" algn="l" eaLnBrk="1" hangingPunct="1">
              <a:buFontTx/>
              <a:buNone/>
            </a:pPr>
            <a:r>
              <a:rPr lang="en-US" altLang="en-US" sz="1600" u="sng" dirty="0">
                <a:latin typeface="+mn-lt"/>
              </a:rPr>
              <a:t>(Number of miles per hour) X (5,280) mile</a:t>
            </a:r>
            <a:r>
              <a:rPr lang="en-US" altLang="en-US" sz="1600" dirty="0">
                <a:latin typeface="+mn-lt"/>
              </a:rPr>
              <a:t> = fps divided by 3,600 seconds per hour.</a:t>
            </a:r>
          </a:p>
          <a:p>
            <a:endParaRPr lang="en-US" altLang="en-US" dirty="0"/>
          </a:p>
        </p:txBody>
      </p:sp>
      <p:sp>
        <p:nvSpPr>
          <p:cNvPr id="252932" name="Slide Number Placeholder 3">
            <a:extLst>
              <a:ext uri="{FF2B5EF4-FFF2-40B4-BE49-F238E27FC236}">
                <a16:creationId xmlns:a16="http://schemas.microsoft.com/office/drawing/2014/main" id="{36DEF368-93D8-4E78-A48F-44ACA012B8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F67204-C589-4F4A-8C7C-E7C6CDC9A9B1}" type="slidenum">
              <a:rPr lang="en-US" altLang="en-US"/>
              <a:pPr>
                <a:spcBef>
                  <a:spcPct val="0"/>
                </a:spcBef>
              </a:pPr>
              <a:t>99</a:t>
            </a:fld>
            <a:endParaRPr lang="en-US" altLang="en-US"/>
          </a:p>
        </p:txBody>
      </p:sp>
      <p:sp>
        <p:nvSpPr>
          <p:cNvPr id="252933" name="Date Placeholder 1">
            <a:extLst>
              <a:ext uri="{FF2B5EF4-FFF2-40B4-BE49-F238E27FC236}">
                <a16:creationId xmlns:a16="http://schemas.microsoft.com/office/drawing/2014/main" id="{82F35FBC-6C26-48B1-BD55-FDD28184A30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11-01-2025</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7F6D96-9B09-4627-8E76-ED64E2F13F3D}"/>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Rectangle 4">
            <a:extLst>
              <a:ext uri="{FF2B5EF4-FFF2-40B4-BE49-F238E27FC236}">
                <a16:creationId xmlns:a16="http://schemas.microsoft.com/office/drawing/2014/main" id="{04AC8CD7-D075-4D09-BE96-76D130026B19}"/>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6" name="Straight Connector 5">
            <a:extLst>
              <a:ext uri="{FF2B5EF4-FFF2-40B4-BE49-F238E27FC236}">
                <a16:creationId xmlns:a16="http://schemas.microsoft.com/office/drawing/2014/main" id="{CE4FC5DC-C7F8-4ABC-9590-B0AD30E3ADAD}"/>
              </a:ext>
            </a:extLst>
          </p:cNvPr>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7" descr="ifsta">
            <a:extLst>
              <a:ext uri="{FF2B5EF4-FFF2-40B4-BE49-F238E27FC236}">
                <a16:creationId xmlns:a16="http://schemas.microsoft.com/office/drawing/2014/main" id="{FEF0F523-7DC4-4DA9-A5F0-84AC10D690F2}"/>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7600" y="5757863"/>
            <a:ext cx="1676400"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a:extLst>
              <a:ext uri="{FF2B5EF4-FFF2-40B4-BE49-F238E27FC236}">
                <a16:creationId xmlns:a16="http://schemas.microsoft.com/office/drawing/2014/main" id="{9D42D089-3601-4DB4-AB2D-6D022E05AE2A}"/>
              </a:ext>
            </a:extLst>
          </p:cNvPr>
          <p:cNvSpPr>
            <a:spLocks noChangeArrowheads="1"/>
          </p:cNvSpPr>
          <p:nvPr userDrawn="1"/>
        </p:nvSpPr>
        <p:spPr bwMode="gray">
          <a:xfrm>
            <a:off x="304800" y="1981200"/>
            <a:ext cx="8226425" cy="46038"/>
          </a:xfrm>
          <a:prstGeom prst="rect">
            <a:avLst/>
          </a:prstGeom>
          <a:gradFill rotWithShape="0">
            <a:gsLst>
              <a:gs pos="0">
                <a:srgbClr val="FF0000"/>
              </a:gs>
              <a:gs pos="100000">
                <a:srgbClr val="FFA4A4"/>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6" charset="0"/>
              </a:defRPr>
            </a:lvl1pPr>
            <a:lvl2pPr marL="742950" indent="-285750" eaLnBrk="0" hangingPunct="0">
              <a:defRPr sz="2400">
                <a:solidFill>
                  <a:schemeClr val="tx1"/>
                </a:solidFill>
                <a:latin typeface="Times New Roman" pitchFamily="16" charset="0"/>
              </a:defRPr>
            </a:lvl2pPr>
            <a:lvl3pPr marL="1143000" indent="-228600" eaLnBrk="0" hangingPunct="0">
              <a:defRPr sz="2400">
                <a:solidFill>
                  <a:schemeClr val="tx1"/>
                </a:solidFill>
                <a:latin typeface="Times New Roman" pitchFamily="16" charset="0"/>
              </a:defRPr>
            </a:lvl3pPr>
            <a:lvl4pPr marL="1600200" indent="-228600" eaLnBrk="0" hangingPunct="0">
              <a:defRPr sz="2400">
                <a:solidFill>
                  <a:schemeClr val="tx1"/>
                </a:solidFill>
                <a:latin typeface="Times New Roman" pitchFamily="16" charset="0"/>
              </a:defRPr>
            </a:lvl4pPr>
            <a:lvl5pPr marL="2057400" indent="-228600" eaLnBrk="0" hangingPunct="0">
              <a:defRPr sz="2400">
                <a:solidFill>
                  <a:schemeClr val="tx1"/>
                </a:solidFill>
                <a:latin typeface="Times New Roman" pitchFamily="16" charset="0"/>
              </a:defRPr>
            </a:lvl5pPr>
            <a:lvl6pPr marL="2514600" indent="-228600" eaLnBrk="0" fontAlgn="base" hangingPunct="0">
              <a:spcBef>
                <a:spcPct val="0"/>
              </a:spcBef>
              <a:spcAft>
                <a:spcPct val="0"/>
              </a:spcAft>
              <a:defRPr sz="2400">
                <a:solidFill>
                  <a:schemeClr val="tx1"/>
                </a:solidFill>
                <a:latin typeface="Times New Roman" pitchFamily="16" charset="0"/>
              </a:defRPr>
            </a:lvl6pPr>
            <a:lvl7pPr marL="2971800" indent="-228600" eaLnBrk="0" fontAlgn="base" hangingPunct="0">
              <a:spcBef>
                <a:spcPct val="0"/>
              </a:spcBef>
              <a:spcAft>
                <a:spcPct val="0"/>
              </a:spcAft>
              <a:defRPr sz="2400">
                <a:solidFill>
                  <a:schemeClr val="tx1"/>
                </a:solidFill>
                <a:latin typeface="Times New Roman" pitchFamily="16" charset="0"/>
              </a:defRPr>
            </a:lvl7pPr>
            <a:lvl8pPr marL="3429000" indent="-228600" eaLnBrk="0" fontAlgn="base" hangingPunct="0">
              <a:spcBef>
                <a:spcPct val="0"/>
              </a:spcBef>
              <a:spcAft>
                <a:spcPct val="0"/>
              </a:spcAft>
              <a:defRPr sz="2400">
                <a:solidFill>
                  <a:schemeClr val="tx1"/>
                </a:solidFill>
                <a:latin typeface="Times New Roman" pitchFamily="16" charset="0"/>
              </a:defRPr>
            </a:lvl8pPr>
            <a:lvl9pPr marL="3886200" indent="-228600" eaLnBrk="0" fontAlgn="base" hangingPunct="0">
              <a:spcBef>
                <a:spcPct val="0"/>
              </a:spcBef>
              <a:spcAft>
                <a:spcPct val="0"/>
              </a:spcAft>
              <a:defRPr sz="2400">
                <a:solidFill>
                  <a:schemeClr val="tx1"/>
                </a:solidFill>
                <a:latin typeface="Times New Roman" pitchFamily="16" charset="0"/>
              </a:defRPr>
            </a:lvl9pPr>
          </a:lstStyle>
          <a:p>
            <a:pPr algn="ctr" eaLnBrk="1" fontAlgn="auto" hangingPunct="1">
              <a:spcBef>
                <a:spcPts val="0"/>
              </a:spcBef>
              <a:spcAft>
                <a:spcPts val="0"/>
              </a:spcAft>
              <a:defRPr/>
            </a:pPr>
            <a:endParaRPr kumimoji="1" lang="en-US" altLang="en-US" dirty="0">
              <a:latin typeface="Tahoma" charset="0"/>
            </a:endParaRPr>
          </a:p>
        </p:txBody>
      </p:sp>
      <p:sp>
        <p:nvSpPr>
          <p:cNvPr id="9" name="Rectangle 9">
            <a:extLst>
              <a:ext uri="{FF2B5EF4-FFF2-40B4-BE49-F238E27FC236}">
                <a16:creationId xmlns:a16="http://schemas.microsoft.com/office/drawing/2014/main" id="{C3E4B009-A6F9-4A14-9C95-8251D1907212}"/>
              </a:ext>
            </a:extLst>
          </p:cNvPr>
          <p:cNvSpPr>
            <a:spLocks noChangeArrowheads="1"/>
          </p:cNvSpPr>
          <p:nvPr userDrawn="1"/>
        </p:nvSpPr>
        <p:spPr bwMode="gray">
          <a:xfrm>
            <a:off x="533400" y="1309688"/>
            <a:ext cx="46038" cy="1052512"/>
          </a:xfrm>
          <a:prstGeom prst="rect">
            <a:avLst/>
          </a:prstGeom>
          <a:gradFill rotWithShape="0">
            <a:gsLst>
              <a:gs pos="0">
                <a:srgbClr val="FF0000"/>
              </a:gs>
              <a:gs pos="100000">
                <a:srgbClr val="FFA4A4"/>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6" charset="0"/>
              </a:defRPr>
            </a:lvl1pPr>
            <a:lvl2pPr marL="742950" indent="-285750" eaLnBrk="0" hangingPunct="0">
              <a:defRPr sz="2400">
                <a:solidFill>
                  <a:schemeClr val="tx1"/>
                </a:solidFill>
                <a:latin typeface="Times New Roman" pitchFamily="16" charset="0"/>
              </a:defRPr>
            </a:lvl2pPr>
            <a:lvl3pPr marL="1143000" indent="-228600" eaLnBrk="0" hangingPunct="0">
              <a:defRPr sz="2400">
                <a:solidFill>
                  <a:schemeClr val="tx1"/>
                </a:solidFill>
                <a:latin typeface="Times New Roman" pitchFamily="16" charset="0"/>
              </a:defRPr>
            </a:lvl3pPr>
            <a:lvl4pPr marL="1600200" indent="-228600" eaLnBrk="0" hangingPunct="0">
              <a:defRPr sz="2400">
                <a:solidFill>
                  <a:schemeClr val="tx1"/>
                </a:solidFill>
                <a:latin typeface="Times New Roman" pitchFamily="16" charset="0"/>
              </a:defRPr>
            </a:lvl4pPr>
            <a:lvl5pPr marL="2057400" indent="-228600" eaLnBrk="0" hangingPunct="0">
              <a:defRPr sz="2400">
                <a:solidFill>
                  <a:schemeClr val="tx1"/>
                </a:solidFill>
                <a:latin typeface="Times New Roman" pitchFamily="16" charset="0"/>
              </a:defRPr>
            </a:lvl5pPr>
            <a:lvl6pPr marL="2514600" indent="-228600" eaLnBrk="0" fontAlgn="base" hangingPunct="0">
              <a:spcBef>
                <a:spcPct val="0"/>
              </a:spcBef>
              <a:spcAft>
                <a:spcPct val="0"/>
              </a:spcAft>
              <a:defRPr sz="2400">
                <a:solidFill>
                  <a:schemeClr val="tx1"/>
                </a:solidFill>
                <a:latin typeface="Times New Roman" pitchFamily="16" charset="0"/>
              </a:defRPr>
            </a:lvl6pPr>
            <a:lvl7pPr marL="2971800" indent="-228600" eaLnBrk="0" fontAlgn="base" hangingPunct="0">
              <a:spcBef>
                <a:spcPct val="0"/>
              </a:spcBef>
              <a:spcAft>
                <a:spcPct val="0"/>
              </a:spcAft>
              <a:defRPr sz="2400">
                <a:solidFill>
                  <a:schemeClr val="tx1"/>
                </a:solidFill>
                <a:latin typeface="Times New Roman" pitchFamily="16" charset="0"/>
              </a:defRPr>
            </a:lvl7pPr>
            <a:lvl8pPr marL="3429000" indent="-228600" eaLnBrk="0" fontAlgn="base" hangingPunct="0">
              <a:spcBef>
                <a:spcPct val="0"/>
              </a:spcBef>
              <a:spcAft>
                <a:spcPct val="0"/>
              </a:spcAft>
              <a:defRPr sz="2400">
                <a:solidFill>
                  <a:schemeClr val="tx1"/>
                </a:solidFill>
                <a:latin typeface="Times New Roman" pitchFamily="16" charset="0"/>
              </a:defRPr>
            </a:lvl8pPr>
            <a:lvl9pPr marL="3886200" indent="-228600" eaLnBrk="0" fontAlgn="base" hangingPunct="0">
              <a:spcBef>
                <a:spcPct val="0"/>
              </a:spcBef>
              <a:spcAft>
                <a:spcPct val="0"/>
              </a:spcAft>
              <a:defRPr sz="2400">
                <a:solidFill>
                  <a:schemeClr val="tx1"/>
                </a:solidFill>
                <a:latin typeface="Times New Roman" pitchFamily="16" charset="0"/>
              </a:defRPr>
            </a:lvl9pPr>
          </a:lstStyle>
          <a:p>
            <a:pPr algn="ctr" eaLnBrk="1" fontAlgn="auto" hangingPunct="1">
              <a:spcBef>
                <a:spcPts val="0"/>
              </a:spcBef>
              <a:spcAft>
                <a:spcPts val="0"/>
              </a:spcAft>
              <a:defRPr/>
            </a:pPr>
            <a:endParaRPr kumimoji="1" lang="en-US" altLang="en-US" dirty="0">
              <a:latin typeface="Tahoma" charset="0"/>
            </a:endParaRPr>
          </a:p>
        </p:txBody>
      </p: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id="{A54F087F-D9F8-4D9B-B892-E22A3818B3EA}"/>
              </a:ext>
            </a:extLst>
          </p:cNvPr>
          <p:cNvSpPr>
            <a:spLocks noGrp="1"/>
          </p:cNvSpPr>
          <p:nvPr>
            <p:ph type="dt" sz="half" idx="10"/>
          </p:nvPr>
        </p:nvSpPr>
        <p:spPr/>
        <p:txBody>
          <a:bodyPr/>
          <a:lstStyle>
            <a:lvl1pPr>
              <a:defRPr/>
            </a:lvl1pPr>
          </a:lstStyle>
          <a:p>
            <a:pPr>
              <a:defRPr/>
            </a:pPr>
            <a:r>
              <a:rPr lang="en-US"/>
              <a:t>07-01-2025</a:t>
            </a:r>
          </a:p>
        </p:txBody>
      </p:sp>
      <p:sp>
        <p:nvSpPr>
          <p:cNvPr id="11" name="Footer Placeholder 4">
            <a:extLst>
              <a:ext uri="{FF2B5EF4-FFF2-40B4-BE49-F238E27FC236}">
                <a16:creationId xmlns:a16="http://schemas.microsoft.com/office/drawing/2014/main" id="{78972C26-FB4B-4544-A8EB-69BC6825979B}"/>
              </a:ext>
            </a:extLst>
          </p:cNvPr>
          <p:cNvSpPr>
            <a:spLocks noGrp="1"/>
          </p:cNvSpPr>
          <p:nvPr>
            <p:ph type="ftr" sz="quarter" idx="11"/>
          </p:nvPr>
        </p:nvSpPr>
        <p:spPr/>
        <p:txBody>
          <a:bodyPr/>
          <a:lstStyle>
            <a:lvl1pPr>
              <a:defRPr/>
            </a:lvl1pPr>
          </a:lstStyle>
          <a:p>
            <a:pPr>
              <a:defRPr/>
            </a:pPr>
            <a:r>
              <a:rPr lang="en-US"/>
              <a:t>Instructor</a:t>
            </a:r>
          </a:p>
        </p:txBody>
      </p:sp>
      <p:sp>
        <p:nvSpPr>
          <p:cNvPr id="12" name="Slide Number Placeholder 5">
            <a:extLst>
              <a:ext uri="{FF2B5EF4-FFF2-40B4-BE49-F238E27FC236}">
                <a16:creationId xmlns:a16="http://schemas.microsoft.com/office/drawing/2014/main" id="{C06C2DF3-CDAE-4EF1-A9A6-E3F34FCCAFA8}"/>
              </a:ext>
            </a:extLst>
          </p:cNvPr>
          <p:cNvSpPr>
            <a:spLocks noGrp="1"/>
          </p:cNvSpPr>
          <p:nvPr>
            <p:ph type="sldNum" sz="quarter" idx="12"/>
          </p:nvPr>
        </p:nvSpPr>
        <p:spPr/>
        <p:txBody>
          <a:bodyPr/>
          <a:lstStyle>
            <a:lvl1pPr>
              <a:defRPr/>
            </a:lvl1pPr>
          </a:lstStyle>
          <a:p>
            <a:fld id="{FE67C736-988C-4FF0-9735-E2CCBDE1077C}" type="slidenum">
              <a:rPr lang="en-US" altLang="en-US"/>
              <a:pPr/>
              <a:t>‹#›</a:t>
            </a:fld>
            <a:endParaRPr lang="en-US" altLang="en-US"/>
          </a:p>
        </p:txBody>
      </p:sp>
    </p:spTree>
    <p:extLst>
      <p:ext uri="{BB962C8B-B14F-4D97-AF65-F5344CB8AC3E}">
        <p14:creationId xmlns:p14="http://schemas.microsoft.com/office/powerpoint/2010/main" val="3451293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BE130A4-8A7A-413A-8871-51749AFDAC6C}"/>
              </a:ext>
            </a:extLst>
          </p:cNvPr>
          <p:cNvSpPr>
            <a:spLocks noGrp="1"/>
          </p:cNvSpPr>
          <p:nvPr>
            <p:ph type="dt" sz="half" idx="10"/>
          </p:nvPr>
        </p:nvSpPr>
        <p:spPr/>
        <p:txBody>
          <a:bodyPr/>
          <a:lstStyle>
            <a:lvl1pPr>
              <a:defRPr/>
            </a:lvl1pPr>
          </a:lstStyle>
          <a:p>
            <a:pPr>
              <a:defRPr/>
            </a:pPr>
            <a:r>
              <a:rPr lang="en-US"/>
              <a:t>07-01-2025</a:t>
            </a:r>
          </a:p>
        </p:txBody>
      </p:sp>
      <p:sp>
        <p:nvSpPr>
          <p:cNvPr id="5" name="Footer Placeholder 4">
            <a:extLst>
              <a:ext uri="{FF2B5EF4-FFF2-40B4-BE49-F238E27FC236}">
                <a16:creationId xmlns:a16="http://schemas.microsoft.com/office/drawing/2014/main" id="{6196F967-D428-4DF3-B497-E2A79A40316C}"/>
              </a:ext>
            </a:extLst>
          </p:cNvPr>
          <p:cNvSpPr>
            <a:spLocks noGrp="1"/>
          </p:cNvSpPr>
          <p:nvPr>
            <p:ph type="ftr" sz="quarter" idx="11"/>
          </p:nvPr>
        </p:nvSpPr>
        <p:spPr/>
        <p:txBody>
          <a:bodyPr/>
          <a:lstStyle>
            <a:lvl1pPr>
              <a:defRPr/>
            </a:lvl1pPr>
          </a:lstStyle>
          <a:p>
            <a:pPr>
              <a:defRPr/>
            </a:pPr>
            <a:r>
              <a:rPr lang="en-US"/>
              <a:t>Instructor</a:t>
            </a:r>
          </a:p>
        </p:txBody>
      </p:sp>
      <p:sp>
        <p:nvSpPr>
          <p:cNvPr id="6" name="Slide Number Placeholder 5">
            <a:extLst>
              <a:ext uri="{FF2B5EF4-FFF2-40B4-BE49-F238E27FC236}">
                <a16:creationId xmlns:a16="http://schemas.microsoft.com/office/drawing/2014/main" id="{4661146A-89E5-4298-817D-82DB74B87315}"/>
              </a:ext>
            </a:extLst>
          </p:cNvPr>
          <p:cNvSpPr>
            <a:spLocks noGrp="1"/>
          </p:cNvSpPr>
          <p:nvPr>
            <p:ph type="sldNum" sz="quarter" idx="12"/>
          </p:nvPr>
        </p:nvSpPr>
        <p:spPr/>
        <p:txBody>
          <a:bodyPr/>
          <a:lstStyle>
            <a:lvl1pPr>
              <a:defRPr/>
            </a:lvl1pPr>
          </a:lstStyle>
          <a:p>
            <a:fld id="{F497A2CF-91DD-4442-810C-2B0A3E1C511E}" type="slidenum">
              <a:rPr lang="en-US" altLang="en-US"/>
              <a:pPr/>
              <a:t>‹#›</a:t>
            </a:fld>
            <a:endParaRPr lang="en-US" altLang="en-US"/>
          </a:p>
        </p:txBody>
      </p:sp>
    </p:spTree>
    <p:extLst>
      <p:ext uri="{BB962C8B-B14F-4D97-AF65-F5344CB8AC3E}">
        <p14:creationId xmlns:p14="http://schemas.microsoft.com/office/powerpoint/2010/main" val="2368309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FB8E2B-CD36-4B4A-B08A-52E4D5542BE5}"/>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4A29E375-8E91-42DC-B2B0-8AA5B9CDDABD}"/>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41A61BCE-610D-46A6-BEFF-90BC58D505F7}"/>
              </a:ext>
            </a:extLst>
          </p:cNvPr>
          <p:cNvSpPr>
            <a:spLocks noGrp="1"/>
          </p:cNvSpPr>
          <p:nvPr>
            <p:ph type="dt" sz="half" idx="10"/>
          </p:nvPr>
        </p:nvSpPr>
        <p:spPr/>
        <p:txBody>
          <a:bodyPr/>
          <a:lstStyle>
            <a:lvl1pPr>
              <a:defRPr/>
            </a:lvl1pPr>
          </a:lstStyle>
          <a:p>
            <a:pPr>
              <a:defRPr/>
            </a:pPr>
            <a:r>
              <a:rPr lang="en-US"/>
              <a:t>07-01-2025</a:t>
            </a:r>
          </a:p>
        </p:txBody>
      </p:sp>
      <p:sp>
        <p:nvSpPr>
          <p:cNvPr id="7" name="Footer Placeholder 4">
            <a:extLst>
              <a:ext uri="{FF2B5EF4-FFF2-40B4-BE49-F238E27FC236}">
                <a16:creationId xmlns:a16="http://schemas.microsoft.com/office/drawing/2014/main" id="{CDDB2610-BF2A-4044-BD01-E16F285C3F08}"/>
              </a:ext>
            </a:extLst>
          </p:cNvPr>
          <p:cNvSpPr>
            <a:spLocks noGrp="1"/>
          </p:cNvSpPr>
          <p:nvPr>
            <p:ph type="ftr" sz="quarter" idx="11"/>
          </p:nvPr>
        </p:nvSpPr>
        <p:spPr/>
        <p:txBody>
          <a:bodyPr/>
          <a:lstStyle>
            <a:lvl1pPr>
              <a:defRPr/>
            </a:lvl1pPr>
          </a:lstStyle>
          <a:p>
            <a:pPr>
              <a:defRPr/>
            </a:pPr>
            <a:r>
              <a:rPr lang="en-US"/>
              <a:t>Instructor</a:t>
            </a:r>
          </a:p>
        </p:txBody>
      </p:sp>
      <p:sp>
        <p:nvSpPr>
          <p:cNvPr id="8" name="Slide Number Placeholder 5">
            <a:extLst>
              <a:ext uri="{FF2B5EF4-FFF2-40B4-BE49-F238E27FC236}">
                <a16:creationId xmlns:a16="http://schemas.microsoft.com/office/drawing/2014/main" id="{2EF253C2-9674-4010-8C5F-DB0F71315CC2}"/>
              </a:ext>
            </a:extLst>
          </p:cNvPr>
          <p:cNvSpPr>
            <a:spLocks noGrp="1"/>
          </p:cNvSpPr>
          <p:nvPr>
            <p:ph type="sldNum" sz="quarter" idx="12"/>
          </p:nvPr>
        </p:nvSpPr>
        <p:spPr/>
        <p:txBody>
          <a:bodyPr/>
          <a:lstStyle>
            <a:lvl1pPr>
              <a:defRPr/>
            </a:lvl1pPr>
          </a:lstStyle>
          <a:p>
            <a:fld id="{99D58BBD-E4EB-42C2-B2FC-8621661B13EC}" type="slidenum">
              <a:rPr lang="en-US" altLang="en-US"/>
              <a:pPr/>
              <a:t>‹#›</a:t>
            </a:fld>
            <a:endParaRPr lang="en-US" altLang="en-US"/>
          </a:p>
        </p:txBody>
      </p:sp>
    </p:spTree>
    <p:extLst>
      <p:ext uri="{BB962C8B-B14F-4D97-AF65-F5344CB8AC3E}">
        <p14:creationId xmlns:p14="http://schemas.microsoft.com/office/powerpoint/2010/main" val="571597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639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752600"/>
            <a:ext cx="38100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00500"/>
            <a:ext cx="38100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122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752600"/>
            <a:ext cx="38100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00500"/>
            <a:ext cx="38100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0367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752600"/>
            <a:ext cx="3810000" cy="4343400"/>
          </a:xfrm>
        </p:spPr>
        <p:txBody>
          <a:bodyPr rtlCol="0">
            <a:normAutofit/>
          </a:bodyPr>
          <a:lstStyle/>
          <a:p>
            <a:pPr lvl="0"/>
            <a:endParaRPr lang="en-US" noProof="0" dirty="0"/>
          </a:p>
        </p:txBody>
      </p:sp>
    </p:spTree>
    <p:extLst>
      <p:ext uri="{BB962C8B-B14F-4D97-AF65-F5344CB8AC3E}">
        <p14:creationId xmlns:p14="http://schemas.microsoft.com/office/powerpoint/2010/main" val="2403660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rtlCol="0">
            <a:normAutofit/>
          </a:bodyPr>
          <a:lstStyle/>
          <a:p>
            <a:pPr lvl="0"/>
            <a:endParaRPr lang="en-US" noProof="0" dirty="0"/>
          </a:p>
        </p:txBody>
      </p:sp>
    </p:spTree>
    <p:extLst>
      <p:ext uri="{BB962C8B-B14F-4D97-AF65-F5344CB8AC3E}">
        <p14:creationId xmlns:p14="http://schemas.microsoft.com/office/powerpoint/2010/main" val="3674997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A437B4-BB4C-4E8C-BA34-176507E2C10A}"/>
              </a:ext>
            </a:extLst>
          </p:cNvPr>
          <p:cNvSpPr>
            <a:spLocks noGrp="1"/>
          </p:cNvSpPr>
          <p:nvPr>
            <p:ph type="dt" sz="half" idx="10"/>
          </p:nvPr>
        </p:nvSpPr>
        <p:spPr/>
        <p:txBody>
          <a:bodyPr/>
          <a:lstStyle>
            <a:lvl1pPr>
              <a:defRPr/>
            </a:lvl1pPr>
          </a:lstStyle>
          <a:p>
            <a:pPr>
              <a:defRPr/>
            </a:pPr>
            <a:r>
              <a:rPr lang="en-US"/>
              <a:t>07-01-2025</a:t>
            </a:r>
          </a:p>
        </p:txBody>
      </p:sp>
      <p:sp>
        <p:nvSpPr>
          <p:cNvPr id="5" name="Footer Placeholder 4">
            <a:extLst>
              <a:ext uri="{FF2B5EF4-FFF2-40B4-BE49-F238E27FC236}">
                <a16:creationId xmlns:a16="http://schemas.microsoft.com/office/drawing/2014/main" id="{83859050-7B8E-4536-9E30-8876E283591D}"/>
              </a:ext>
            </a:extLst>
          </p:cNvPr>
          <p:cNvSpPr>
            <a:spLocks noGrp="1"/>
          </p:cNvSpPr>
          <p:nvPr>
            <p:ph type="ftr" sz="quarter" idx="11"/>
          </p:nvPr>
        </p:nvSpPr>
        <p:spPr/>
        <p:txBody>
          <a:bodyPr/>
          <a:lstStyle>
            <a:lvl1pPr>
              <a:defRPr/>
            </a:lvl1pPr>
          </a:lstStyle>
          <a:p>
            <a:pPr>
              <a:defRPr/>
            </a:pPr>
            <a:r>
              <a:rPr lang="en-US"/>
              <a:t>Instructor</a:t>
            </a:r>
          </a:p>
        </p:txBody>
      </p:sp>
      <p:sp>
        <p:nvSpPr>
          <p:cNvPr id="6" name="Slide Number Placeholder 5">
            <a:extLst>
              <a:ext uri="{FF2B5EF4-FFF2-40B4-BE49-F238E27FC236}">
                <a16:creationId xmlns:a16="http://schemas.microsoft.com/office/drawing/2014/main" id="{CEEE1010-9D79-47AD-A04D-A2F9D3429ABE}"/>
              </a:ext>
            </a:extLst>
          </p:cNvPr>
          <p:cNvSpPr>
            <a:spLocks noGrp="1"/>
          </p:cNvSpPr>
          <p:nvPr>
            <p:ph type="sldNum" sz="quarter" idx="12"/>
          </p:nvPr>
        </p:nvSpPr>
        <p:spPr/>
        <p:txBody>
          <a:bodyPr/>
          <a:lstStyle>
            <a:lvl1pPr>
              <a:defRPr/>
            </a:lvl1pPr>
          </a:lstStyle>
          <a:p>
            <a:fld id="{F4E1F32C-DCB9-4A9D-B036-9AD492625E31}" type="slidenum">
              <a:rPr lang="en-US" altLang="en-US"/>
              <a:pPr/>
              <a:t>‹#›</a:t>
            </a:fld>
            <a:endParaRPr lang="en-US" altLang="en-US"/>
          </a:p>
        </p:txBody>
      </p:sp>
    </p:spTree>
    <p:extLst>
      <p:ext uri="{BB962C8B-B14F-4D97-AF65-F5344CB8AC3E}">
        <p14:creationId xmlns:p14="http://schemas.microsoft.com/office/powerpoint/2010/main" val="3310983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B7841B-AC70-4BA0-972A-9B8DA75DD979}"/>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8BE08139-040B-4EF5-B9B9-BFBFF6A81A38}"/>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E1FA43F5-89F5-45D8-861D-C3DB2E2B3507}"/>
              </a:ext>
            </a:extLst>
          </p:cNvPr>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40C3047D-C675-4097-888F-EF643604B712}"/>
              </a:ext>
            </a:extLst>
          </p:cNvPr>
          <p:cNvSpPr>
            <a:spLocks noGrp="1"/>
          </p:cNvSpPr>
          <p:nvPr>
            <p:ph type="dt" sz="half" idx="10"/>
          </p:nvPr>
        </p:nvSpPr>
        <p:spPr/>
        <p:txBody>
          <a:bodyPr/>
          <a:lstStyle>
            <a:lvl1pPr>
              <a:defRPr/>
            </a:lvl1pPr>
          </a:lstStyle>
          <a:p>
            <a:pPr>
              <a:defRPr/>
            </a:pPr>
            <a:r>
              <a:rPr lang="en-US"/>
              <a:t>07-01-2025</a:t>
            </a:r>
          </a:p>
        </p:txBody>
      </p:sp>
      <p:sp>
        <p:nvSpPr>
          <p:cNvPr id="8" name="Footer Placeholder 4">
            <a:extLst>
              <a:ext uri="{FF2B5EF4-FFF2-40B4-BE49-F238E27FC236}">
                <a16:creationId xmlns:a16="http://schemas.microsoft.com/office/drawing/2014/main" id="{3158E08A-825D-4390-8D1B-9FDEF914C1A3}"/>
              </a:ext>
            </a:extLst>
          </p:cNvPr>
          <p:cNvSpPr>
            <a:spLocks noGrp="1"/>
          </p:cNvSpPr>
          <p:nvPr>
            <p:ph type="ftr" sz="quarter" idx="11"/>
          </p:nvPr>
        </p:nvSpPr>
        <p:spPr/>
        <p:txBody>
          <a:bodyPr/>
          <a:lstStyle>
            <a:lvl1pPr>
              <a:defRPr/>
            </a:lvl1pPr>
          </a:lstStyle>
          <a:p>
            <a:pPr>
              <a:defRPr/>
            </a:pPr>
            <a:r>
              <a:rPr lang="en-US"/>
              <a:t>Instructor</a:t>
            </a:r>
          </a:p>
        </p:txBody>
      </p:sp>
      <p:sp>
        <p:nvSpPr>
          <p:cNvPr id="9" name="Slide Number Placeholder 5">
            <a:extLst>
              <a:ext uri="{FF2B5EF4-FFF2-40B4-BE49-F238E27FC236}">
                <a16:creationId xmlns:a16="http://schemas.microsoft.com/office/drawing/2014/main" id="{589BC58F-B127-4977-BA2B-C0D57A75896E}"/>
              </a:ext>
            </a:extLst>
          </p:cNvPr>
          <p:cNvSpPr>
            <a:spLocks noGrp="1"/>
          </p:cNvSpPr>
          <p:nvPr>
            <p:ph type="sldNum" sz="quarter" idx="12"/>
          </p:nvPr>
        </p:nvSpPr>
        <p:spPr/>
        <p:txBody>
          <a:bodyPr/>
          <a:lstStyle>
            <a:lvl1pPr>
              <a:defRPr/>
            </a:lvl1pPr>
          </a:lstStyle>
          <a:p>
            <a:fld id="{D965E6EA-4044-4D36-9816-3880E25BB9E4}" type="slidenum">
              <a:rPr lang="en-US" altLang="en-US"/>
              <a:pPr/>
              <a:t>‹#›</a:t>
            </a:fld>
            <a:endParaRPr lang="en-US" altLang="en-US"/>
          </a:p>
        </p:txBody>
      </p:sp>
    </p:spTree>
    <p:extLst>
      <p:ext uri="{BB962C8B-B14F-4D97-AF65-F5344CB8AC3E}">
        <p14:creationId xmlns:p14="http://schemas.microsoft.com/office/powerpoint/2010/main" val="1643868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09BF26A-ED71-4C13-B976-B517A636267F}"/>
              </a:ext>
            </a:extLst>
          </p:cNvPr>
          <p:cNvSpPr>
            <a:spLocks noGrp="1"/>
          </p:cNvSpPr>
          <p:nvPr>
            <p:ph type="dt" sz="half" idx="10"/>
          </p:nvPr>
        </p:nvSpPr>
        <p:spPr/>
        <p:txBody>
          <a:bodyPr/>
          <a:lstStyle>
            <a:lvl1pPr>
              <a:defRPr/>
            </a:lvl1pPr>
          </a:lstStyle>
          <a:p>
            <a:pPr>
              <a:defRPr/>
            </a:pPr>
            <a:r>
              <a:rPr lang="en-US"/>
              <a:t>07-01-2025</a:t>
            </a:r>
          </a:p>
        </p:txBody>
      </p:sp>
      <p:sp>
        <p:nvSpPr>
          <p:cNvPr id="6" name="Footer Placeholder 5">
            <a:extLst>
              <a:ext uri="{FF2B5EF4-FFF2-40B4-BE49-F238E27FC236}">
                <a16:creationId xmlns:a16="http://schemas.microsoft.com/office/drawing/2014/main" id="{110031BC-444B-47BA-9D74-51FB9096466B}"/>
              </a:ext>
            </a:extLst>
          </p:cNvPr>
          <p:cNvSpPr>
            <a:spLocks noGrp="1"/>
          </p:cNvSpPr>
          <p:nvPr>
            <p:ph type="ftr" sz="quarter" idx="11"/>
          </p:nvPr>
        </p:nvSpPr>
        <p:spPr/>
        <p:txBody>
          <a:bodyPr/>
          <a:lstStyle>
            <a:lvl1pPr>
              <a:defRPr/>
            </a:lvl1pPr>
          </a:lstStyle>
          <a:p>
            <a:pPr>
              <a:defRPr/>
            </a:pPr>
            <a:r>
              <a:rPr lang="en-US"/>
              <a:t>Instructor</a:t>
            </a:r>
          </a:p>
        </p:txBody>
      </p:sp>
      <p:sp>
        <p:nvSpPr>
          <p:cNvPr id="7" name="Slide Number Placeholder 6">
            <a:extLst>
              <a:ext uri="{FF2B5EF4-FFF2-40B4-BE49-F238E27FC236}">
                <a16:creationId xmlns:a16="http://schemas.microsoft.com/office/drawing/2014/main" id="{98173C33-C97C-46B5-BAEB-FA2808A73F58}"/>
              </a:ext>
            </a:extLst>
          </p:cNvPr>
          <p:cNvSpPr>
            <a:spLocks noGrp="1"/>
          </p:cNvSpPr>
          <p:nvPr>
            <p:ph type="sldNum" sz="quarter" idx="12"/>
          </p:nvPr>
        </p:nvSpPr>
        <p:spPr/>
        <p:txBody>
          <a:bodyPr/>
          <a:lstStyle>
            <a:lvl1pPr>
              <a:defRPr/>
            </a:lvl1pPr>
          </a:lstStyle>
          <a:p>
            <a:fld id="{F9C9F64A-8208-40FB-BB94-7AA1BE0E36B9}" type="slidenum">
              <a:rPr lang="en-US" altLang="en-US"/>
              <a:pPr/>
              <a:t>‹#›</a:t>
            </a:fld>
            <a:endParaRPr lang="en-US" altLang="en-US"/>
          </a:p>
        </p:txBody>
      </p:sp>
    </p:spTree>
    <p:extLst>
      <p:ext uri="{BB962C8B-B14F-4D97-AF65-F5344CB8AC3E}">
        <p14:creationId xmlns:p14="http://schemas.microsoft.com/office/powerpoint/2010/main" val="4227354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735BC67-DCF4-4B24-8610-4438156BE2B6}"/>
              </a:ext>
            </a:extLst>
          </p:cNvPr>
          <p:cNvSpPr>
            <a:spLocks noGrp="1"/>
          </p:cNvSpPr>
          <p:nvPr>
            <p:ph type="dt" sz="half" idx="10"/>
          </p:nvPr>
        </p:nvSpPr>
        <p:spPr/>
        <p:txBody>
          <a:bodyPr/>
          <a:lstStyle>
            <a:lvl1pPr>
              <a:defRPr/>
            </a:lvl1pPr>
          </a:lstStyle>
          <a:p>
            <a:pPr>
              <a:defRPr/>
            </a:pPr>
            <a:r>
              <a:rPr lang="en-US"/>
              <a:t>07-01-2025</a:t>
            </a:r>
          </a:p>
        </p:txBody>
      </p:sp>
      <p:sp>
        <p:nvSpPr>
          <p:cNvPr id="8" name="Footer Placeholder 7">
            <a:extLst>
              <a:ext uri="{FF2B5EF4-FFF2-40B4-BE49-F238E27FC236}">
                <a16:creationId xmlns:a16="http://schemas.microsoft.com/office/drawing/2014/main" id="{DDC06507-FC59-4AFE-9DEB-5609F3869D28}"/>
              </a:ext>
            </a:extLst>
          </p:cNvPr>
          <p:cNvSpPr>
            <a:spLocks noGrp="1"/>
          </p:cNvSpPr>
          <p:nvPr>
            <p:ph type="ftr" sz="quarter" idx="11"/>
          </p:nvPr>
        </p:nvSpPr>
        <p:spPr/>
        <p:txBody>
          <a:bodyPr/>
          <a:lstStyle>
            <a:lvl1pPr>
              <a:defRPr/>
            </a:lvl1pPr>
          </a:lstStyle>
          <a:p>
            <a:pPr>
              <a:defRPr/>
            </a:pPr>
            <a:r>
              <a:rPr lang="en-US"/>
              <a:t>Instructor</a:t>
            </a:r>
          </a:p>
        </p:txBody>
      </p:sp>
      <p:sp>
        <p:nvSpPr>
          <p:cNvPr id="9" name="Slide Number Placeholder 8">
            <a:extLst>
              <a:ext uri="{FF2B5EF4-FFF2-40B4-BE49-F238E27FC236}">
                <a16:creationId xmlns:a16="http://schemas.microsoft.com/office/drawing/2014/main" id="{CAA41B6B-D66A-49F2-A4E8-FED93DC13401}"/>
              </a:ext>
            </a:extLst>
          </p:cNvPr>
          <p:cNvSpPr>
            <a:spLocks noGrp="1"/>
          </p:cNvSpPr>
          <p:nvPr>
            <p:ph type="sldNum" sz="quarter" idx="12"/>
          </p:nvPr>
        </p:nvSpPr>
        <p:spPr/>
        <p:txBody>
          <a:bodyPr/>
          <a:lstStyle>
            <a:lvl1pPr>
              <a:defRPr/>
            </a:lvl1pPr>
          </a:lstStyle>
          <a:p>
            <a:fld id="{21AB3FD5-25B4-4A03-B168-0B88ABC53251}" type="slidenum">
              <a:rPr lang="en-US" altLang="en-US"/>
              <a:pPr/>
              <a:t>‹#›</a:t>
            </a:fld>
            <a:endParaRPr lang="en-US" altLang="en-US"/>
          </a:p>
        </p:txBody>
      </p:sp>
    </p:spTree>
    <p:extLst>
      <p:ext uri="{BB962C8B-B14F-4D97-AF65-F5344CB8AC3E}">
        <p14:creationId xmlns:p14="http://schemas.microsoft.com/office/powerpoint/2010/main" val="834619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4EBBD37-87FF-40C4-86ED-A478CF2013A9}"/>
              </a:ext>
            </a:extLst>
          </p:cNvPr>
          <p:cNvSpPr>
            <a:spLocks noGrp="1"/>
          </p:cNvSpPr>
          <p:nvPr>
            <p:ph type="dt" sz="half" idx="10"/>
          </p:nvPr>
        </p:nvSpPr>
        <p:spPr/>
        <p:txBody>
          <a:bodyPr/>
          <a:lstStyle>
            <a:lvl1pPr>
              <a:defRPr/>
            </a:lvl1pPr>
          </a:lstStyle>
          <a:p>
            <a:pPr>
              <a:defRPr/>
            </a:pPr>
            <a:r>
              <a:rPr lang="en-US"/>
              <a:t>07-01-2025</a:t>
            </a:r>
          </a:p>
        </p:txBody>
      </p:sp>
      <p:sp>
        <p:nvSpPr>
          <p:cNvPr id="4" name="Footer Placeholder 3">
            <a:extLst>
              <a:ext uri="{FF2B5EF4-FFF2-40B4-BE49-F238E27FC236}">
                <a16:creationId xmlns:a16="http://schemas.microsoft.com/office/drawing/2014/main" id="{4C4FC58F-D4E8-459E-92F3-11FD73935F86}"/>
              </a:ext>
            </a:extLst>
          </p:cNvPr>
          <p:cNvSpPr>
            <a:spLocks noGrp="1"/>
          </p:cNvSpPr>
          <p:nvPr>
            <p:ph type="ftr" sz="quarter" idx="11"/>
          </p:nvPr>
        </p:nvSpPr>
        <p:spPr/>
        <p:txBody>
          <a:bodyPr/>
          <a:lstStyle>
            <a:lvl1pPr>
              <a:defRPr/>
            </a:lvl1pPr>
          </a:lstStyle>
          <a:p>
            <a:pPr>
              <a:defRPr/>
            </a:pPr>
            <a:r>
              <a:rPr lang="en-US"/>
              <a:t>Instructor</a:t>
            </a:r>
          </a:p>
        </p:txBody>
      </p:sp>
      <p:sp>
        <p:nvSpPr>
          <p:cNvPr id="5" name="Slide Number Placeholder 4">
            <a:extLst>
              <a:ext uri="{FF2B5EF4-FFF2-40B4-BE49-F238E27FC236}">
                <a16:creationId xmlns:a16="http://schemas.microsoft.com/office/drawing/2014/main" id="{07CC38BF-26A4-40CE-AF9E-E979781F6FF9}"/>
              </a:ext>
            </a:extLst>
          </p:cNvPr>
          <p:cNvSpPr>
            <a:spLocks noGrp="1"/>
          </p:cNvSpPr>
          <p:nvPr>
            <p:ph type="sldNum" sz="quarter" idx="12"/>
          </p:nvPr>
        </p:nvSpPr>
        <p:spPr/>
        <p:txBody>
          <a:bodyPr/>
          <a:lstStyle>
            <a:lvl1pPr>
              <a:defRPr/>
            </a:lvl1pPr>
          </a:lstStyle>
          <a:p>
            <a:fld id="{8FF86A3F-66CC-417A-839B-80B5EBAFEFC8}" type="slidenum">
              <a:rPr lang="en-US" altLang="en-US"/>
              <a:pPr/>
              <a:t>‹#›</a:t>
            </a:fld>
            <a:endParaRPr lang="en-US" altLang="en-US"/>
          </a:p>
        </p:txBody>
      </p:sp>
    </p:spTree>
    <p:extLst>
      <p:ext uri="{BB962C8B-B14F-4D97-AF65-F5344CB8AC3E}">
        <p14:creationId xmlns:p14="http://schemas.microsoft.com/office/powerpoint/2010/main" val="2859860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F06E25-E113-4366-A968-8D743CD6BFD1}"/>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64EA249C-AD60-4F96-8779-FE0E9485A9A8}"/>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3684F941-A5D1-46B7-95B0-7A0EA0E11541}"/>
              </a:ext>
            </a:extLst>
          </p:cNvPr>
          <p:cNvSpPr>
            <a:spLocks noGrp="1"/>
          </p:cNvSpPr>
          <p:nvPr>
            <p:ph type="dt" sz="half" idx="10"/>
          </p:nvPr>
        </p:nvSpPr>
        <p:spPr/>
        <p:txBody>
          <a:bodyPr/>
          <a:lstStyle>
            <a:lvl1pPr>
              <a:defRPr/>
            </a:lvl1pPr>
          </a:lstStyle>
          <a:p>
            <a:pPr>
              <a:defRPr/>
            </a:pPr>
            <a:r>
              <a:rPr lang="en-US"/>
              <a:t>07-01-2025</a:t>
            </a:r>
          </a:p>
        </p:txBody>
      </p:sp>
      <p:sp>
        <p:nvSpPr>
          <p:cNvPr id="5" name="Footer Placeholder 7">
            <a:extLst>
              <a:ext uri="{FF2B5EF4-FFF2-40B4-BE49-F238E27FC236}">
                <a16:creationId xmlns:a16="http://schemas.microsoft.com/office/drawing/2014/main" id="{E63BC77C-66D3-462C-B0AE-0BF1F2583270}"/>
              </a:ext>
            </a:extLst>
          </p:cNvPr>
          <p:cNvSpPr>
            <a:spLocks noGrp="1"/>
          </p:cNvSpPr>
          <p:nvPr>
            <p:ph type="ftr" sz="quarter" idx="11"/>
          </p:nvPr>
        </p:nvSpPr>
        <p:spPr/>
        <p:txBody>
          <a:bodyPr/>
          <a:lstStyle>
            <a:lvl1pPr>
              <a:defRPr>
                <a:solidFill>
                  <a:srgbClr val="FFFFFF"/>
                </a:solidFill>
              </a:defRPr>
            </a:lvl1pPr>
          </a:lstStyle>
          <a:p>
            <a:pPr>
              <a:defRPr/>
            </a:pPr>
            <a:r>
              <a:rPr lang="en-US"/>
              <a:t>Instructor</a:t>
            </a:r>
          </a:p>
        </p:txBody>
      </p:sp>
      <p:sp>
        <p:nvSpPr>
          <p:cNvPr id="6" name="Slide Number Placeholder 8">
            <a:extLst>
              <a:ext uri="{FF2B5EF4-FFF2-40B4-BE49-F238E27FC236}">
                <a16:creationId xmlns:a16="http://schemas.microsoft.com/office/drawing/2014/main" id="{71D16878-683F-400F-BDAB-1CC99D54A8FF}"/>
              </a:ext>
            </a:extLst>
          </p:cNvPr>
          <p:cNvSpPr>
            <a:spLocks noGrp="1"/>
          </p:cNvSpPr>
          <p:nvPr>
            <p:ph type="sldNum" sz="quarter" idx="12"/>
          </p:nvPr>
        </p:nvSpPr>
        <p:spPr/>
        <p:txBody>
          <a:bodyPr/>
          <a:lstStyle>
            <a:lvl1pPr>
              <a:defRPr/>
            </a:lvl1pPr>
          </a:lstStyle>
          <a:p>
            <a:fld id="{A178F4A5-B94D-4645-9E10-7B78FB85ABA6}" type="slidenum">
              <a:rPr lang="en-US" altLang="en-US"/>
              <a:pPr/>
              <a:t>‹#›</a:t>
            </a:fld>
            <a:endParaRPr lang="en-US" altLang="en-US"/>
          </a:p>
        </p:txBody>
      </p:sp>
    </p:spTree>
    <p:extLst>
      <p:ext uri="{BB962C8B-B14F-4D97-AF65-F5344CB8AC3E}">
        <p14:creationId xmlns:p14="http://schemas.microsoft.com/office/powerpoint/2010/main" val="3272193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D116B7-ACF4-4E23-89F3-09BDD887D872}"/>
              </a:ext>
            </a:extLst>
          </p:cNvPr>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14E1F7F8-12E8-408E-97B3-3AABFE74B674}"/>
              </a:ext>
            </a:extLst>
          </p:cNvPr>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a:extLst>
              <a:ext uri="{FF2B5EF4-FFF2-40B4-BE49-F238E27FC236}">
                <a16:creationId xmlns:a16="http://schemas.microsoft.com/office/drawing/2014/main" id="{66CBDDD9-FDBF-4907-9D93-A7E7108B9FC5}"/>
              </a:ext>
            </a:extLst>
          </p:cNvPr>
          <p:cNvSpPr>
            <a:spLocks noGrp="1"/>
          </p:cNvSpPr>
          <p:nvPr>
            <p:ph type="dt" sz="half" idx="10"/>
          </p:nvPr>
        </p:nvSpPr>
        <p:spPr>
          <a:xfrm>
            <a:off x="349250" y="6459538"/>
            <a:ext cx="1963738" cy="365125"/>
          </a:xfrm>
        </p:spPr>
        <p:txBody>
          <a:bodyPr/>
          <a:lstStyle>
            <a:lvl1pPr algn="l">
              <a:defRPr/>
            </a:lvl1pPr>
          </a:lstStyle>
          <a:p>
            <a:pPr>
              <a:defRPr/>
            </a:pPr>
            <a:r>
              <a:rPr lang="en-US"/>
              <a:t>07-01-2025</a:t>
            </a:r>
          </a:p>
        </p:txBody>
      </p:sp>
      <p:sp>
        <p:nvSpPr>
          <p:cNvPr id="8" name="Footer Placeholder 5">
            <a:extLst>
              <a:ext uri="{FF2B5EF4-FFF2-40B4-BE49-F238E27FC236}">
                <a16:creationId xmlns:a16="http://schemas.microsoft.com/office/drawing/2014/main" id="{3D9D731D-C3FC-42B4-9177-8446FDD9330B}"/>
              </a:ext>
            </a:extLst>
          </p:cNvPr>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r>
              <a:rPr lang="en-US"/>
              <a:t>Instructor</a:t>
            </a:r>
          </a:p>
        </p:txBody>
      </p:sp>
      <p:sp>
        <p:nvSpPr>
          <p:cNvPr id="9" name="Slide Number Placeholder 6">
            <a:extLst>
              <a:ext uri="{FF2B5EF4-FFF2-40B4-BE49-F238E27FC236}">
                <a16:creationId xmlns:a16="http://schemas.microsoft.com/office/drawing/2014/main" id="{D03CD0AE-AE93-467B-84C8-E94B9B646D37}"/>
              </a:ext>
            </a:extLst>
          </p:cNvPr>
          <p:cNvSpPr>
            <a:spLocks noGrp="1"/>
          </p:cNvSpPr>
          <p:nvPr>
            <p:ph type="sldNum" sz="quarter" idx="12"/>
          </p:nvPr>
        </p:nvSpPr>
        <p:spPr/>
        <p:txBody>
          <a:bodyPr/>
          <a:lstStyle>
            <a:lvl1pPr>
              <a:defRPr>
                <a:solidFill>
                  <a:schemeClr val="tx2"/>
                </a:solidFill>
              </a:defRPr>
            </a:lvl1pPr>
          </a:lstStyle>
          <a:p>
            <a:fld id="{5C3E8C20-31A5-4A1F-BE7B-8DEB027F8292}" type="slidenum">
              <a:rPr lang="en-US" altLang="en-US"/>
              <a:pPr/>
              <a:t>‹#›</a:t>
            </a:fld>
            <a:endParaRPr lang="en-US" altLang="en-US"/>
          </a:p>
        </p:txBody>
      </p:sp>
    </p:spTree>
    <p:extLst>
      <p:ext uri="{BB962C8B-B14F-4D97-AF65-F5344CB8AC3E}">
        <p14:creationId xmlns:p14="http://schemas.microsoft.com/office/powerpoint/2010/main" val="727356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CF2231-2B7C-4559-866E-A67D3608D3AD}"/>
              </a:ext>
            </a:extLst>
          </p:cNvPr>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1E32D9A0-8D17-4A8C-95F4-F77274F1B8D1}"/>
              </a:ext>
            </a:extLst>
          </p:cNvPr>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a:extLst>
              <a:ext uri="{FF2B5EF4-FFF2-40B4-BE49-F238E27FC236}">
                <a16:creationId xmlns:a16="http://schemas.microsoft.com/office/drawing/2014/main" id="{FE61EE4D-9471-4142-856D-B4F35BCD21C3}"/>
              </a:ext>
            </a:extLst>
          </p:cNvPr>
          <p:cNvSpPr>
            <a:spLocks noGrp="1"/>
          </p:cNvSpPr>
          <p:nvPr>
            <p:ph type="dt" sz="half" idx="10"/>
          </p:nvPr>
        </p:nvSpPr>
        <p:spPr/>
        <p:txBody>
          <a:bodyPr/>
          <a:lstStyle>
            <a:lvl1pPr>
              <a:defRPr/>
            </a:lvl1pPr>
          </a:lstStyle>
          <a:p>
            <a:pPr>
              <a:defRPr/>
            </a:pPr>
            <a:r>
              <a:rPr lang="en-US"/>
              <a:t>07-01-2025</a:t>
            </a:r>
          </a:p>
        </p:txBody>
      </p:sp>
      <p:sp>
        <p:nvSpPr>
          <p:cNvPr id="8" name="Footer Placeholder 5">
            <a:extLst>
              <a:ext uri="{FF2B5EF4-FFF2-40B4-BE49-F238E27FC236}">
                <a16:creationId xmlns:a16="http://schemas.microsoft.com/office/drawing/2014/main" id="{F48500BC-D31D-4C1A-89E0-7C0794C290B6}"/>
              </a:ext>
            </a:extLst>
          </p:cNvPr>
          <p:cNvSpPr>
            <a:spLocks noGrp="1"/>
          </p:cNvSpPr>
          <p:nvPr>
            <p:ph type="ftr" sz="quarter" idx="11"/>
          </p:nvPr>
        </p:nvSpPr>
        <p:spPr/>
        <p:txBody>
          <a:bodyPr/>
          <a:lstStyle>
            <a:lvl1pPr>
              <a:defRPr/>
            </a:lvl1pPr>
          </a:lstStyle>
          <a:p>
            <a:pPr>
              <a:defRPr/>
            </a:pPr>
            <a:r>
              <a:rPr lang="en-US"/>
              <a:t>Instructor</a:t>
            </a:r>
          </a:p>
        </p:txBody>
      </p:sp>
      <p:sp>
        <p:nvSpPr>
          <p:cNvPr id="9" name="Slide Number Placeholder 6">
            <a:extLst>
              <a:ext uri="{FF2B5EF4-FFF2-40B4-BE49-F238E27FC236}">
                <a16:creationId xmlns:a16="http://schemas.microsoft.com/office/drawing/2014/main" id="{220F4ED0-0218-4F92-8102-1FAB87F57434}"/>
              </a:ext>
            </a:extLst>
          </p:cNvPr>
          <p:cNvSpPr>
            <a:spLocks noGrp="1"/>
          </p:cNvSpPr>
          <p:nvPr>
            <p:ph type="sldNum" sz="quarter" idx="12"/>
          </p:nvPr>
        </p:nvSpPr>
        <p:spPr/>
        <p:txBody>
          <a:bodyPr/>
          <a:lstStyle>
            <a:lvl1pPr>
              <a:defRPr/>
            </a:lvl1pPr>
          </a:lstStyle>
          <a:p>
            <a:fld id="{7AC8E9DE-E267-49B1-9E86-DDE77CE30307}" type="slidenum">
              <a:rPr lang="en-US" altLang="en-US"/>
              <a:pPr/>
              <a:t>‹#›</a:t>
            </a:fld>
            <a:endParaRPr lang="en-US" altLang="en-US"/>
          </a:p>
        </p:txBody>
      </p:sp>
    </p:spTree>
    <p:extLst>
      <p:ext uri="{BB962C8B-B14F-4D97-AF65-F5344CB8AC3E}">
        <p14:creationId xmlns:p14="http://schemas.microsoft.com/office/powerpoint/2010/main" val="729192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91E919-D4C5-4FDE-BB28-548242DC2D69}"/>
              </a:ext>
            </a:extLst>
          </p:cNvPr>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C299F1A6-E7DE-4331-9CA7-ADAD42431314}"/>
              </a:ext>
            </a:extLst>
          </p:cNvPr>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a:extLst>
              <a:ext uri="{FF2B5EF4-FFF2-40B4-BE49-F238E27FC236}">
                <a16:creationId xmlns:a16="http://schemas.microsoft.com/office/drawing/2014/main" id="{AD2B5030-08DF-405F-8987-9FC9E30C8025}"/>
              </a:ext>
            </a:extLst>
          </p:cNvPr>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9" name="Text Placeholder 2">
            <a:extLst>
              <a:ext uri="{FF2B5EF4-FFF2-40B4-BE49-F238E27FC236}">
                <a16:creationId xmlns:a16="http://schemas.microsoft.com/office/drawing/2014/main" id="{6C7603BE-4400-4DA4-A36A-A7E1ACD6B3F7}"/>
              </a:ext>
            </a:extLst>
          </p:cNvPr>
          <p:cNvSpPr>
            <a:spLocks noGrp="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62B5552-AACB-41C8-9B6E-A501078D54FA}"/>
              </a:ext>
            </a:extLst>
          </p:cNvPr>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r>
              <a:rPr lang="en-US"/>
              <a:t>07-01-2025</a:t>
            </a:r>
          </a:p>
        </p:txBody>
      </p:sp>
      <p:sp>
        <p:nvSpPr>
          <p:cNvPr id="5" name="Footer Placeholder 4">
            <a:extLst>
              <a:ext uri="{FF2B5EF4-FFF2-40B4-BE49-F238E27FC236}">
                <a16:creationId xmlns:a16="http://schemas.microsoft.com/office/drawing/2014/main" id="{CF8556E3-EE07-45BA-B417-1D4680EEBAFC}"/>
              </a:ext>
            </a:extLst>
          </p:cNvPr>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r>
              <a:rPr lang="en-US"/>
              <a:t>Instructor</a:t>
            </a:r>
          </a:p>
        </p:txBody>
      </p:sp>
      <p:sp>
        <p:nvSpPr>
          <p:cNvPr id="6" name="Slide Number Placeholder 5">
            <a:extLst>
              <a:ext uri="{FF2B5EF4-FFF2-40B4-BE49-F238E27FC236}">
                <a16:creationId xmlns:a16="http://schemas.microsoft.com/office/drawing/2014/main" id="{E33E9CDF-A38C-41FD-AF2B-6EB570D3F310}"/>
              </a:ext>
            </a:extLst>
          </p:cNvPr>
          <p:cNvSpPr>
            <a:spLocks noGrp="1"/>
          </p:cNvSpPr>
          <p:nvPr>
            <p:ph type="sldNum" sz="quarter" idx="4"/>
          </p:nvPr>
        </p:nvSpPr>
        <p:spPr>
          <a:xfrm>
            <a:off x="7424738" y="6459538"/>
            <a:ext cx="9842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fld id="{98A5658A-CE77-4446-9E9A-4221D88E066C}" type="slidenum">
              <a:rPr lang="en-US" altLang="en-US"/>
              <a:pPr/>
              <a:t>‹#›</a:t>
            </a:fld>
            <a:endParaRPr lang="en-US" altLang="en-US"/>
          </a:p>
        </p:txBody>
      </p:sp>
      <p:cxnSp>
        <p:nvCxnSpPr>
          <p:cNvPr id="10" name="Straight Connector 9">
            <a:extLst>
              <a:ext uri="{FF2B5EF4-FFF2-40B4-BE49-F238E27FC236}">
                <a16:creationId xmlns:a16="http://schemas.microsoft.com/office/drawing/2014/main" id="{56353914-1CED-4958-8936-588F9C92087C}"/>
              </a:ext>
            </a:extLst>
          </p:cNvPr>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3">
            <a:extLst>
              <a:ext uri="{FF2B5EF4-FFF2-40B4-BE49-F238E27FC236}">
                <a16:creationId xmlns:a16="http://schemas.microsoft.com/office/drawing/2014/main" id="{39911A3E-DB18-4CFA-A82C-1C0FB26CD312}"/>
              </a:ext>
            </a:extLst>
          </p:cNvPr>
          <p:cNvSpPr>
            <a:spLocks noChangeArrowheads="1"/>
          </p:cNvSpPr>
          <p:nvPr userDrawn="1"/>
        </p:nvSpPr>
        <p:spPr bwMode="gray">
          <a:xfrm>
            <a:off x="228600" y="1371600"/>
            <a:ext cx="8226425" cy="46038"/>
          </a:xfrm>
          <a:prstGeom prst="rect">
            <a:avLst/>
          </a:prstGeom>
          <a:gradFill rotWithShape="0">
            <a:gsLst>
              <a:gs pos="0">
                <a:srgbClr val="FF0000"/>
              </a:gs>
              <a:gs pos="100000">
                <a:srgbClr val="FFB2B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6" charset="0"/>
              </a:defRPr>
            </a:lvl1pPr>
            <a:lvl2pPr marL="742950" indent="-285750" eaLnBrk="0" hangingPunct="0">
              <a:defRPr sz="2400">
                <a:solidFill>
                  <a:schemeClr val="tx1"/>
                </a:solidFill>
                <a:latin typeface="Times New Roman" pitchFamily="16" charset="0"/>
              </a:defRPr>
            </a:lvl2pPr>
            <a:lvl3pPr marL="1143000" indent="-228600" eaLnBrk="0" hangingPunct="0">
              <a:defRPr sz="2400">
                <a:solidFill>
                  <a:schemeClr val="tx1"/>
                </a:solidFill>
                <a:latin typeface="Times New Roman" pitchFamily="16" charset="0"/>
              </a:defRPr>
            </a:lvl3pPr>
            <a:lvl4pPr marL="1600200" indent="-228600" eaLnBrk="0" hangingPunct="0">
              <a:defRPr sz="2400">
                <a:solidFill>
                  <a:schemeClr val="tx1"/>
                </a:solidFill>
                <a:latin typeface="Times New Roman" pitchFamily="16" charset="0"/>
              </a:defRPr>
            </a:lvl4pPr>
            <a:lvl5pPr marL="2057400" indent="-228600" eaLnBrk="0" hangingPunct="0">
              <a:defRPr sz="2400">
                <a:solidFill>
                  <a:schemeClr val="tx1"/>
                </a:solidFill>
                <a:latin typeface="Times New Roman" pitchFamily="16" charset="0"/>
              </a:defRPr>
            </a:lvl5pPr>
            <a:lvl6pPr marL="2514600" indent="-228600" eaLnBrk="0" fontAlgn="base" hangingPunct="0">
              <a:spcBef>
                <a:spcPct val="0"/>
              </a:spcBef>
              <a:spcAft>
                <a:spcPct val="0"/>
              </a:spcAft>
              <a:defRPr sz="2400">
                <a:solidFill>
                  <a:schemeClr val="tx1"/>
                </a:solidFill>
                <a:latin typeface="Times New Roman" pitchFamily="16" charset="0"/>
              </a:defRPr>
            </a:lvl6pPr>
            <a:lvl7pPr marL="2971800" indent="-228600" eaLnBrk="0" fontAlgn="base" hangingPunct="0">
              <a:spcBef>
                <a:spcPct val="0"/>
              </a:spcBef>
              <a:spcAft>
                <a:spcPct val="0"/>
              </a:spcAft>
              <a:defRPr sz="2400">
                <a:solidFill>
                  <a:schemeClr val="tx1"/>
                </a:solidFill>
                <a:latin typeface="Times New Roman" pitchFamily="16" charset="0"/>
              </a:defRPr>
            </a:lvl7pPr>
            <a:lvl8pPr marL="3429000" indent="-228600" eaLnBrk="0" fontAlgn="base" hangingPunct="0">
              <a:spcBef>
                <a:spcPct val="0"/>
              </a:spcBef>
              <a:spcAft>
                <a:spcPct val="0"/>
              </a:spcAft>
              <a:defRPr sz="2400">
                <a:solidFill>
                  <a:schemeClr val="tx1"/>
                </a:solidFill>
                <a:latin typeface="Times New Roman" pitchFamily="16" charset="0"/>
              </a:defRPr>
            </a:lvl8pPr>
            <a:lvl9pPr marL="3886200" indent="-228600" eaLnBrk="0" fontAlgn="base" hangingPunct="0">
              <a:spcBef>
                <a:spcPct val="0"/>
              </a:spcBef>
              <a:spcAft>
                <a:spcPct val="0"/>
              </a:spcAft>
              <a:defRPr sz="2400">
                <a:solidFill>
                  <a:schemeClr val="tx1"/>
                </a:solidFill>
                <a:latin typeface="Times New Roman" pitchFamily="16" charset="0"/>
              </a:defRPr>
            </a:lvl9pPr>
          </a:lstStyle>
          <a:p>
            <a:pPr algn="ctr" eaLnBrk="1" fontAlgn="auto" hangingPunct="1">
              <a:spcBef>
                <a:spcPts val="0"/>
              </a:spcBef>
              <a:spcAft>
                <a:spcPts val="0"/>
              </a:spcAft>
              <a:defRPr/>
            </a:pPr>
            <a:endParaRPr kumimoji="1" lang="en-US" altLang="en-US" dirty="0">
              <a:latin typeface="Tahoma" charset="0"/>
            </a:endParaRPr>
          </a:p>
        </p:txBody>
      </p:sp>
      <p:sp>
        <p:nvSpPr>
          <p:cNvPr id="12" name="Rectangle 14">
            <a:extLst>
              <a:ext uri="{FF2B5EF4-FFF2-40B4-BE49-F238E27FC236}">
                <a16:creationId xmlns:a16="http://schemas.microsoft.com/office/drawing/2014/main" id="{591D2164-122F-4CA8-882A-B92D6D7D8AD9}"/>
              </a:ext>
            </a:extLst>
          </p:cNvPr>
          <p:cNvSpPr>
            <a:spLocks noChangeArrowheads="1"/>
          </p:cNvSpPr>
          <p:nvPr userDrawn="1"/>
        </p:nvSpPr>
        <p:spPr bwMode="gray">
          <a:xfrm>
            <a:off x="685800" y="457200"/>
            <a:ext cx="46038" cy="1371600"/>
          </a:xfrm>
          <a:prstGeom prst="rect">
            <a:avLst/>
          </a:prstGeom>
          <a:gradFill rotWithShape="0">
            <a:gsLst>
              <a:gs pos="0">
                <a:srgbClr val="FF0000"/>
              </a:gs>
              <a:gs pos="100000">
                <a:srgbClr val="FFA4A4"/>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6" charset="0"/>
              </a:defRPr>
            </a:lvl1pPr>
            <a:lvl2pPr marL="742950" indent="-285750" eaLnBrk="0" hangingPunct="0">
              <a:defRPr sz="2400">
                <a:solidFill>
                  <a:schemeClr val="tx1"/>
                </a:solidFill>
                <a:latin typeface="Times New Roman" pitchFamily="16" charset="0"/>
              </a:defRPr>
            </a:lvl2pPr>
            <a:lvl3pPr marL="1143000" indent="-228600" eaLnBrk="0" hangingPunct="0">
              <a:defRPr sz="2400">
                <a:solidFill>
                  <a:schemeClr val="tx1"/>
                </a:solidFill>
                <a:latin typeface="Times New Roman" pitchFamily="16" charset="0"/>
              </a:defRPr>
            </a:lvl3pPr>
            <a:lvl4pPr marL="1600200" indent="-228600" eaLnBrk="0" hangingPunct="0">
              <a:defRPr sz="2400">
                <a:solidFill>
                  <a:schemeClr val="tx1"/>
                </a:solidFill>
                <a:latin typeface="Times New Roman" pitchFamily="16" charset="0"/>
              </a:defRPr>
            </a:lvl4pPr>
            <a:lvl5pPr marL="2057400" indent="-228600" eaLnBrk="0" hangingPunct="0">
              <a:defRPr sz="2400">
                <a:solidFill>
                  <a:schemeClr val="tx1"/>
                </a:solidFill>
                <a:latin typeface="Times New Roman" pitchFamily="16" charset="0"/>
              </a:defRPr>
            </a:lvl5pPr>
            <a:lvl6pPr marL="2514600" indent="-228600" eaLnBrk="0" fontAlgn="base" hangingPunct="0">
              <a:spcBef>
                <a:spcPct val="0"/>
              </a:spcBef>
              <a:spcAft>
                <a:spcPct val="0"/>
              </a:spcAft>
              <a:defRPr sz="2400">
                <a:solidFill>
                  <a:schemeClr val="tx1"/>
                </a:solidFill>
                <a:latin typeface="Times New Roman" pitchFamily="16" charset="0"/>
              </a:defRPr>
            </a:lvl6pPr>
            <a:lvl7pPr marL="2971800" indent="-228600" eaLnBrk="0" fontAlgn="base" hangingPunct="0">
              <a:spcBef>
                <a:spcPct val="0"/>
              </a:spcBef>
              <a:spcAft>
                <a:spcPct val="0"/>
              </a:spcAft>
              <a:defRPr sz="2400">
                <a:solidFill>
                  <a:schemeClr val="tx1"/>
                </a:solidFill>
                <a:latin typeface="Times New Roman" pitchFamily="16" charset="0"/>
              </a:defRPr>
            </a:lvl7pPr>
            <a:lvl8pPr marL="3429000" indent="-228600" eaLnBrk="0" fontAlgn="base" hangingPunct="0">
              <a:spcBef>
                <a:spcPct val="0"/>
              </a:spcBef>
              <a:spcAft>
                <a:spcPct val="0"/>
              </a:spcAft>
              <a:defRPr sz="2400">
                <a:solidFill>
                  <a:schemeClr val="tx1"/>
                </a:solidFill>
                <a:latin typeface="Times New Roman" pitchFamily="16" charset="0"/>
              </a:defRPr>
            </a:lvl8pPr>
            <a:lvl9pPr marL="3886200" indent="-228600" eaLnBrk="0" fontAlgn="base" hangingPunct="0">
              <a:spcBef>
                <a:spcPct val="0"/>
              </a:spcBef>
              <a:spcAft>
                <a:spcPct val="0"/>
              </a:spcAft>
              <a:defRPr sz="2400">
                <a:solidFill>
                  <a:schemeClr val="tx1"/>
                </a:solidFill>
                <a:latin typeface="Times New Roman" pitchFamily="16" charset="0"/>
              </a:defRPr>
            </a:lvl9pPr>
          </a:lstStyle>
          <a:p>
            <a:pPr algn="ctr" eaLnBrk="1" fontAlgn="auto" hangingPunct="1">
              <a:spcBef>
                <a:spcPts val="0"/>
              </a:spcBef>
              <a:spcAft>
                <a:spcPts val="0"/>
              </a:spcAft>
              <a:defRPr/>
            </a:pPr>
            <a:endParaRPr kumimoji="1" lang="en-US" altLang="en-US" dirty="0">
              <a:latin typeface="Tahoma" charset="0"/>
            </a:endParaRPr>
          </a:p>
        </p:txBody>
      </p:sp>
    </p:spTree>
  </p:cSld>
  <p:clrMap bg1="lt1" tx1="dk1" bg2="lt2" tx2="dk2" accent1="accent1" accent2="accent2" accent3="accent3" accent4="accent4" accent5="accent5" accent6="accent6" hlink="hlink" folHlink="folHlink"/>
  <p:sldLayoutIdLst>
    <p:sldLayoutId id="2147485410" r:id="rId1"/>
    <p:sldLayoutId id="2147485411" r:id="rId2"/>
    <p:sldLayoutId id="2147485412" r:id="rId3"/>
    <p:sldLayoutId id="2147485413" r:id="rId4"/>
    <p:sldLayoutId id="2147485414" r:id="rId5"/>
    <p:sldLayoutId id="2147485415" r:id="rId6"/>
    <p:sldLayoutId id="2147485416" r:id="rId7"/>
    <p:sldLayoutId id="2147485417" r:id="rId8"/>
    <p:sldLayoutId id="2147485418" r:id="rId9"/>
    <p:sldLayoutId id="2147485419" r:id="rId10"/>
    <p:sldLayoutId id="2147485420" r:id="rId11"/>
    <p:sldLayoutId id="2147485421" r:id="rId12"/>
    <p:sldLayoutId id="2147485422" r:id="rId13"/>
    <p:sldLayoutId id="2147485423" r:id="rId14"/>
    <p:sldLayoutId id="2147485424" r:id="rId15"/>
    <p:sldLayoutId id="2147485425" r:id="rId16"/>
  </p:sldLayoutIdLst>
  <p:hf hdr="0" ftr="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harrisonburgva.gov/fire" TargetMode="External"/><Relationship Id="rId5" Type="http://schemas.openxmlformats.org/officeDocument/2006/relationships/image" Target="../media/image4.jpeg"/><Relationship Id="rId4" Type="http://schemas.openxmlformats.org/officeDocument/2006/relationships/hyperlink" Target="https://www.google.com/url?sa=i&amp;rct=j&amp;q=&amp;esrc=s&amp;source=images&amp;cd=&amp;cad=rja&amp;uact=8&amp;ved=2ahUKEwjZrKOwlJXnAhVEiOAKHXWPCB4QjRx6BAgBEAQ&amp;url=https%3A%2F%2Fwww.wtgfireresq.org%2Fblog%2F2013%2F10%2F27%2Fvavrs-district-1-meeting&amp;psig=AOvVaw1nT1IeDqskjE5Wj0-HW1F8&amp;ust=1579712066063855"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10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10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jpeg"/></Relationships>
</file>

<file path=ppt/slides/_rels/slide10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17.jpeg"/><Relationship Id="rId4" Type="http://schemas.openxmlformats.org/officeDocument/2006/relationships/image" Target="../media/image123.jpeg"/></Relationships>
</file>

<file path=ppt/slides/_rels/slide10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3.xml"/><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png"/><Relationship Id="rId7" Type="http://schemas.openxmlformats.org/officeDocument/2006/relationships/image" Target="../media/image5.jpeg"/><Relationship Id="rId2" Type="http://schemas.openxmlformats.org/officeDocument/2006/relationships/notesSlide" Target="../notesSlides/notesSlide114.xml"/><Relationship Id="rId1" Type="http://schemas.openxmlformats.org/officeDocument/2006/relationships/slideLayout" Target="../slideLayouts/slideLayout6.xml"/><Relationship Id="rId6" Type="http://schemas.openxmlformats.org/officeDocument/2006/relationships/hyperlink" Target="https://www.harrisonburgva.gov/fire" TargetMode="External"/><Relationship Id="rId5" Type="http://schemas.openxmlformats.org/officeDocument/2006/relationships/image" Target="../media/image4.jpeg"/><Relationship Id="rId4" Type="http://schemas.openxmlformats.org/officeDocument/2006/relationships/hyperlink" Target="https://www.google.com/url?sa=i&amp;rct=j&amp;q=&amp;esrc=s&amp;source=images&amp;cd=&amp;cad=rja&amp;uact=8&amp;ved=2ahUKEwjZrKOwlJXnAhVEiOAKHXWPCB4QjRx6BAgBEAQ&amp;url=https%3A%2F%2Fwww.wtgfireresq.org%2Fblog%2F2013%2F10%2F27%2Fvavrs-district-1-meeting&amp;psig=AOvVaw1nT1IeDqskjE5Wj0-HW1F8&amp;ust=1579712066063855" TargetMode="Externa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6.xml"/><Relationship Id="rId1" Type="http://schemas.openxmlformats.org/officeDocument/2006/relationships/slideLayout" Target="../slideLayouts/slideLayout6.xml"/><Relationship Id="rId5" Type="http://schemas.openxmlformats.org/officeDocument/2006/relationships/image" Target="../media/image130.png"/><Relationship Id="rId4" Type="http://schemas.openxmlformats.org/officeDocument/2006/relationships/image" Target="../media/image129.jpe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46.xml"/><Relationship Id="rId1" Type="http://schemas.openxmlformats.org/officeDocument/2006/relationships/slideLayout" Target="../slideLayouts/slideLayout16.xml"/></Relationships>
</file>

<file path=ppt/slides/_rels/slide14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png"/><Relationship Id="rId7" Type="http://schemas.openxmlformats.org/officeDocument/2006/relationships/image" Target="../media/image5.jpeg"/><Relationship Id="rId2" Type="http://schemas.openxmlformats.org/officeDocument/2006/relationships/notesSlide" Target="../notesSlides/notesSlide147.xml"/><Relationship Id="rId1" Type="http://schemas.openxmlformats.org/officeDocument/2006/relationships/slideLayout" Target="../slideLayouts/slideLayout6.xml"/><Relationship Id="rId6" Type="http://schemas.openxmlformats.org/officeDocument/2006/relationships/hyperlink" Target="https://www.harrisonburgva.gov/fire" TargetMode="External"/><Relationship Id="rId5" Type="http://schemas.openxmlformats.org/officeDocument/2006/relationships/image" Target="../media/image4.jpeg"/><Relationship Id="rId4" Type="http://schemas.openxmlformats.org/officeDocument/2006/relationships/hyperlink" Target="https://www.google.com/url?sa=i&amp;rct=j&amp;q=&amp;esrc=s&amp;source=images&amp;cd=&amp;cad=rja&amp;uact=8&amp;ved=2ahUKEwjZrKOwlJXnAhVEiOAKHXWPCB4QjRx6BAgBEAQ&amp;url=https%3A%2F%2Fwww.wtgfireresq.org%2Fblog%2F2013%2F10%2F27%2Fvavrs-district-1-meeting&amp;psig=AOvVaw1nT1IeDqskjE5Wj0-HW1F8&amp;ust=1579712066063855" TargetMode="Externa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7.xml"/><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image" Target="../media/image136.jpe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s>
</file>

<file path=ppt/slides/_rels/slide160.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159.xml"/><Relationship Id="rId1" Type="http://schemas.openxmlformats.org/officeDocument/2006/relationships/slideLayout" Target="../slideLayouts/slideLayout12.xml"/><Relationship Id="rId4" Type="http://schemas.openxmlformats.org/officeDocument/2006/relationships/image" Target="../media/image139.emf"/></Relationships>
</file>

<file path=ppt/slides/_rels/slide161.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160.xml"/><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161.xml"/><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62.xml"/><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16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jpeg"/></Relationships>
</file>

<file path=ppt/slides/_rels/slide17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69.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71.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70.xml"/><Relationship Id="rId1" Type="http://schemas.openxmlformats.org/officeDocument/2006/relationships/slideLayout" Target="../slideLayouts/slideLayout2.xml"/><Relationship Id="rId6" Type="http://schemas.openxmlformats.org/officeDocument/2006/relationships/image" Target="../media/image159.jpg"/><Relationship Id="rId5" Type="http://schemas.openxmlformats.org/officeDocument/2006/relationships/image" Target="../media/image158.jpg"/><Relationship Id="rId4" Type="http://schemas.openxmlformats.org/officeDocument/2006/relationships/image" Target="../media/image157.jpg"/></Relationships>
</file>

<file path=ppt/slides/_rels/slide172.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71.xml"/><Relationship Id="rId1" Type="http://schemas.openxmlformats.org/officeDocument/2006/relationships/slideLayout" Target="../slideLayouts/slideLayout2.xml"/><Relationship Id="rId4" Type="http://schemas.openxmlformats.org/officeDocument/2006/relationships/image" Target="../media/image161.jpg"/></Relationships>
</file>

<file path=ppt/slides/_rels/slide17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2.xml"/><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17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167.jpeg"/></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87.xml"/><Relationship Id="rId1" Type="http://schemas.openxmlformats.org/officeDocument/2006/relationships/slideLayout" Target="../slideLayouts/slideLayout2.xml"/><Relationship Id="rId5" Type="http://schemas.openxmlformats.org/officeDocument/2006/relationships/image" Target="../media/image175.jpeg"/><Relationship Id="rId4" Type="http://schemas.openxmlformats.org/officeDocument/2006/relationships/image" Target="../media/image174.jpeg"/></Relationships>
</file>

<file path=ppt/slides/_rels/slide18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88.xml"/><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notesSlide" Target="../notesSlides/notesSlide197.xml"/><Relationship Id="rId1" Type="http://schemas.openxmlformats.org/officeDocument/2006/relationships/slideLayout" Target="../slideLayouts/slideLayout12.xml"/><Relationship Id="rId4" Type="http://schemas.openxmlformats.org/officeDocument/2006/relationships/image" Target="../media/image183.png"/></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eg"/></Relationships>
</file>

<file path=ppt/slides/_rels/slide20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99.xml"/><Relationship Id="rId1" Type="http://schemas.openxmlformats.org/officeDocument/2006/relationships/slideLayout" Target="../slideLayouts/slideLayout6.xml"/><Relationship Id="rId5" Type="http://schemas.openxmlformats.org/officeDocument/2006/relationships/image" Target="../media/image186.png"/><Relationship Id="rId4" Type="http://schemas.openxmlformats.org/officeDocument/2006/relationships/image" Target="../media/image185.png"/></Relationships>
</file>

<file path=ppt/slides/_rels/slide20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08.xml"/><Relationship Id="rId1" Type="http://schemas.openxmlformats.org/officeDocument/2006/relationships/slideLayout" Target="../slideLayouts/slideLayout2.xml"/><Relationship Id="rId5" Type="http://schemas.openxmlformats.org/officeDocument/2006/relationships/image" Target="../media/image190.jpeg"/><Relationship Id="rId4" Type="http://schemas.openxmlformats.org/officeDocument/2006/relationships/image" Target="../media/image189.png"/></Relationships>
</file>

<file path=ppt/slides/_rels/slide21.xml.rels><?xml version="1.0" encoding="UTF-8" standalone="yes"?>
<Relationships xmlns="http://schemas.openxmlformats.org/package/2006/relationships"><Relationship Id="rId3" Type="http://schemas.openxmlformats.org/officeDocument/2006/relationships/hyperlink" Target="https://www.clipart.email/clipart/drivers-education-clipart-48440.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10.xml"/><Relationship Id="rId1" Type="http://schemas.openxmlformats.org/officeDocument/2006/relationships/slideLayout" Target="../slideLayouts/slideLayout16.xml"/></Relationships>
</file>

<file path=ppt/slides/_rels/slide21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png"/><Relationship Id="rId7" Type="http://schemas.openxmlformats.org/officeDocument/2006/relationships/image" Target="../media/image5.jpeg"/><Relationship Id="rId2" Type="http://schemas.openxmlformats.org/officeDocument/2006/relationships/notesSlide" Target="../notesSlides/notesSlide211.xml"/><Relationship Id="rId1" Type="http://schemas.openxmlformats.org/officeDocument/2006/relationships/slideLayout" Target="../slideLayouts/slideLayout6.xml"/><Relationship Id="rId6" Type="http://schemas.openxmlformats.org/officeDocument/2006/relationships/hyperlink" Target="https://www.harrisonburgva.gov/fire" TargetMode="External"/><Relationship Id="rId5" Type="http://schemas.openxmlformats.org/officeDocument/2006/relationships/image" Target="../media/image4.jpeg"/><Relationship Id="rId4" Type="http://schemas.openxmlformats.org/officeDocument/2006/relationships/hyperlink" Target="https://www.google.com/url?sa=i&amp;rct=j&amp;q=&amp;esrc=s&amp;source=images&amp;cd=&amp;cad=rja&amp;uact=8&amp;ved=2ahUKEwjZrKOwlJXnAhVEiOAKHXWPCB4QjRx6BAgBEAQ&amp;url=https%3A%2F%2Fwww.wtgfireresq.org%2Fblog%2F2013%2F10%2F27%2Fvavrs-district-1-meeting&amp;psig=AOvVaw1nT1IeDqskjE5Wj0-HW1F8&amp;ust=1579712066063855" TargetMode="Externa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191.jpg"/><Relationship Id="rId7" Type="http://schemas.openxmlformats.org/officeDocument/2006/relationships/image" Target="../media/image195.jpeg"/><Relationship Id="rId2" Type="http://schemas.openxmlformats.org/officeDocument/2006/relationships/notesSlide" Target="../notesSlides/notesSlide214.xml"/><Relationship Id="rId1" Type="http://schemas.openxmlformats.org/officeDocument/2006/relationships/slideLayout" Target="../slideLayouts/slideLayout6.xml"/><Relationship Id="rId6" Type="http://schemas.openxmlformats.org/officeDocument/2006/relationships/image" Target="../media/image194.jpeg"/><Relationship Id="rId5" Type="http://schemas.openxmlformats.org/officeDocument/2006/relationships/image" Target="../media/image193.jpg"/><Relationship Id="rId4" Type="http://schemas.openxmlformats.org/officeDocument/2006/relationships/image" Target="../media/image192.jp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i9y7OQm5XnAhVlg-AKHcJmBWAQjRx6BAgBEAQ&amp;url=https%3A%2F%2Fwww.canstockphoto.com%2Fillustration%2Fchoose.html&amp;psig=AOvVaw2ZI6P_0JJxJaXWye_o2Rdf&amp;ust=1579713922536998"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7.xml"/><Relationship Id="rId1" Type="http://schemas.openxmlformats.org/officeDocument/2006/relationships/slideLayout" Target="../slideLayouts/slideLayout6.xml"/><Relationship Id="rId5" Type="http://schemas.openxmlformats.org/officeDocument/2006/relationships/image" Target="../media/image199.png"/><Relationship Id="rId4" Type="http://schemas.openxmlformats.org/officeDocument/2006/relationships/image" Target="../media/image19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d2YeplpXnAhVxkuAKHV4NBroQjRx6BAgBEAQ&amp;url=https%3A%2F%2Fwww.survivalkit.com%2Fblog%2Fhow-familiar-are-you-with-emergency-exits%2F&amp;psig=AOvVaw1lrAev_ySt1vUBnAmYNOCB&amp;ust=157971263380663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60.wmf"/><Relationship Id="rId5" Type="http://schemas.openxmlformats.org/officeDocument/2006/relationships/oleObject" Target="../embeddings/oleObject2.bin"/><Relationship Id="rId10" Type="http://schemas.openxmlformats.org/officeDocument/2006/relationships/image" Target="../media/image56.png"/><Relationship Id="rId4" Type="http://schemas.openxmlformats.org/officeDocument/2006/relationships/image" Target="../media/image59.wmf"/><Relationship Id="rId9" Type="http://schemas.openxmlformats.org/officeDocument/2006/relationships/image" Target="../media/image62.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ix3PrYuZXnAhXot1kKHf2_AnQQjRx6BAgBEAQ&amp;url=https%3A%2F%2Fbradrobertsdesign.wordpress.com%2F8-2%2Fsipde%2F&amp;psig=AOvVaw2WQE-lxDQ2wu1Pb2ov3ZLv&amp;ust=1579722137305740"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oleObject" Target="../embeddings/oleObject5.bin"/><Relationship Id="rId4" Type="http://schemas.openxmlformats.org/officeDocument/2006/relationships/image" Target="../media/image60.w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video" Target="file:///C:\Users\VMT\Desktop\EVOC%202020\Appendix%20E%20-%20PowerPoint%20Presentation\Squad%20Bench%20and%20patient%20-%2030%20mph%20barrier%20test.mpg" TargetMode="Externa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video" Target="file:///C:\Users\VMT\Desktop\EVOC%202020\Appendix%20E%20-%20PowerPoint%20Presentation\Overhead%20view%20of%20patient%20-%2030%20mph%20barrier%20test.mpg" TargetMode="External"/><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emf"/></Relationships>
</file>

<file path=ppt/slides/_rels/slide73.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8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bradrobertsdesign.wordpress.com/8-2/sipde/" TargetMode="External"/><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102.jpeg"/></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4.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oleObject" Target="../embeddings/oleObject7.bin"/><Relationship Id="rId7" Type="http://schemas.openxmlformats.org/officeDocument/2006/relationships/oleObject" Target="../embeddings/oleObject9.bin"/><Relationship Id="rId12" Type="http://schemas.openxmlformats.org/officeDocument/2006/relationships/image" Target="../media/image112.wmf"/><Relationship Id="rId2" Type="http://schemas.openxmlformats.org/officeDocument/2006/relationships/notesSlide" Target="../notesSlides/notesSlide96.xml"/><Relationship Id="rId1" Type="http://schemas.openxmlformats.org/officeDocument/2006/relationships/slideLayout" Target="../slideLayouts/slideLayout14.xml"/><Relationship Id="rId6" Type="http://schemas.openxmlformats.org/officeDocument/2006/relationships/image" Target="../media/image109.wmf"/><Relationship Id="rId11" Type="http://schemas.openxmlformats.org/officeDocument/2006/relationships/oleObject" Target="../embeddings/oleObject11.bin"/><Relationship Id="rId5" Type="http://schemas.openxmlformats.org/officeDocument/2006/relationships/oleObject" Target="../embeddings/oleObject8.bin"/><Relationship Id="rId10" Type="http://schemas.openxmlformats.org/officeDocument/2006/relationships/image" Target="../media/image111.wmf"/><Relationship Id="rId4" Type="http://schemas.openxmlformats.org/officeDocument/2006/relationships/image" Target="../media/image108.wmf"/><Relationship Id="rId9" Type="http://schemas.openxmlformats.org/officeDocument/2006/relationships/oleObject" Target="../embeddings/oleObject10.bin"/></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1027">
            <a:extLst>
              <a:ext uri="{FF2B5EF4-FFF2-40B4-BE49-F238E27FC236}">
                <a16:creationId xmlns:a16="http://schemas.microsoft.com/office/drawing/2014/main" id="{43795222-5DAB-47AE-8636-B1766E40A2F7}"/>
              </a:ext>
            </a:extLst>
          </p:cNvPr>
          <p:cNvSpPr>
            <a:spLocks noGrp="1" noChangeArrowheads="1"/>
          </p:cNvSpPr>
          <p:nvPr>
            <p:ph type="subTitle" idx="1"/>
          </p:nvPr>
        </p:nvSpPr>
        <p:spPr>
          <a:xfrm>
            <a:off x="533400" y="2854325"/>
            <a:ext cx="8305800" cy="1262063"/>
          </a:xfrm>
          <a:ln w="28575">
            <a:solidFill>
              <a:schemeClr val="tx1"/>
            </a:solidFill>
            <a:miter lim="800000"/>
            <a:headEnd/>
            <a:tailEnd/>
          </a:ln>
        </p:spPr>
        <p:txBody>
          <a:bodyPr/>
          <a:lstStyle/>
          <a:p>
            <a:pPr algn="ctr" eaLnBrk="1" hangingPunct="1">
              <a:defRPr/>
            </a:pPr>
            <a:r>
              <a:rPr lang="en-US" altLang="en-US" sz="4000" b="1" i="1" dirty="0"/>
              <a:t>Emergency Vehicle </a:t>
            </a:r>
            <a:br>
              <a:rPr lang="en-US" altLang="en-US" sz="4000" b="1" i="1" dirty="0"/>
            </a:br>
            <a:r>
              <a:rPr lang="en-US" altLang="en-US" sz="4000" b="1" i="1" dirty="0"/>
              <a:t>Operator’s Course T-T-T Update</a:t>
            </a:r>
          </a:p>
        </p:txBody>
      </p:sp>
      <p:pic>
        <p:nvPicPr>
          <p:cNvPr id="20484" name="Picture 10" descr="vdfp logo">
            <a:extLst>
              <a:ext uri="{FF2B5EF4-FFF2-40B4-BE49-F238E27FC236}">
                <a16:creationId xmlns:a16="http://schemas.microsoft.com/office/drawing/2014/main" id="{D7961110-5E93-4C8D-9F72-F3DE8295A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538" y="228600"/>
            <a:ext cx="2278062"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2" descr="Image result for VAVRS">
            <a:hlinkClick r:id="rId4"/>
            <a:extLst>
              <a:ext uri="{FF2B5EF4-FFF2-40B4-BE49-F238E27FC236}">
                <a16:creationId xmlns:a16="http://schemas.microsoft.com/office/drawing/2014/main" id="{1E9477C5-0432-4244-A5E7-125D37BD50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4284663"/>
            <a:ext cx="670560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4" descr="Image result for virginia department of fire programs">
            <a:hlinkClick r:id="rId6"/>
            <a:extLst>
              <a:ext uri="{FF2B5EF4-FFF2-40B4-BE49-F238E27FC236}">
                <a16:creationId xmlns:a16="http://schemas.microsoft.com/office/drawing/2014/main" id="{F66B20A9-678E-42E7-9EA9-7D0AC62055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76225"/>
            <a:ext cx="4876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Box 1">
            <a:extLst>
              <a:ext uri="{FF2B5EF4-FFF2-40B4-BE49-F238E27FC236}">
                <a16:creationId xmlns:a16="http://schemas.microsoft.com/office/drawing/2014/main" id="{5B6BD542-DDB8-4F28-95B0-9E4D8F5921C4}"/>
              </a:ext>
            </a:extLst>
          </p:cNvPr>
          <p:cNvSpPr txBox="1">
            <a:spLocks noChangeArrowheads="1"/>
          </p:cNvSpPr>
          <p:nvPr/>
        </p:nvSpPr>
        <p:spPr bwMode="auto">
          <a:xfrm>
            <a:off x="-3276" y="6303250"/>
            <a:ext cx="21645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Updated 11/01/2025</a:t>
            </a:r>
          </a:p>
        </p:txBody>
      </p:sp>
      <p:sp>
        <p:nvSpPr>
          <p:cNvPr id="2" name="Date Placeholder 1">
            <a:extLst>
              <a:ext uri="{FF2B5EF4-FFF2-40B4-BE49-F238E27FC236}">
                <a16:creationId xmlns:a16="http://schemas.microsoft.com/office/drawing/2014/main" id="{DDD10F0F-F990-4D47-2010-6C67C9158F9A}"/>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B65171A1-9609-ECCD-BC64-63ABCD25E50F}"/>
              </a:ext>
            </a:extLst>
          </p:cNvPr>
          <p:cNvSpPr>
            <a:spLocks noGrp="1"/>
          </p:cNvSpPr>
          <p:nvPr>
            <p:ph type="sldNum" sz="quarter" idx="12"/>
          </p:nvPr>
        </p:nvSpPr>
        <p:spPr/>
        <p:txBody>
          <a:bodyPr/>
          <a:lstStyle/>
          <a:p>
            <a:fld id="{FE67C736-988C-4FF0-9735-E2CCBDE1077C}" type="slidenum">
              <a:rPr lang="en-US" altLang="en-US" smtClean="0"/>
              <a:pPr/>
              <a:t>0</a:t>
            </a:fld>
            <a:endParaRPr lang="en-US" altLang="en-US"/>
          </a:p>
        </p:txBody>
      </p:sp>
      <p:pic>
        <p:nvPicPr>
          <p:cNvPr id="5" name="Picture 4" descr="Logo&#10;&#10;AI-generated content may be incorrect.">
            <a:extLst>
              <a:ext uri="{FF2B5EF4-FFF2-40B4-BE49-F238E27FC236}">
                <a16:creationId xmlns:a16="http://schemas.microsoft.com/office/drawing/2014/main" id="{BCCBBFC3-EE45-21C6-6054-43FC7535E1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14" y="4284663"/>
            <a:ext cx="2117568" cy="202788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BC188F91-DD4B-4E82-8303-73E384310AC6}"/>
              </a:ext>
            </a:extLst>
          </p:cNvPr>
          <p:cNvSpPr>
            <a:spLocks noGrp="1"/>
          </p:cNvSpPr>
          <p:nvPr>
            <p:ph type="title"/>
          </p:nvPr>
        </p:nvSpPr>
        <p:spPr>
          <a:xfrm>
            <a:off x="762000" y="25400"/>
            <a:ext cx="7543800" cy="1449388"/>
          </a:xfrm>
        </p:spPr>
        <p:txBody>
          <a:bodyPr/>
          <a:lstStyle/>
          <a:p>
            <a:pPr eaLnBrk="1" fontAlgn="auto" hangingPunct="1">
              <a:spcAft>
                <a:spcPts val="0"/>
              </a:spcAft>
              <a:defRPr/>
            </a:pPr>
            <a:r>
              <a:rPr lang="en-US" altLang="en-US" sz="4400" dirty="0">
                <a:solidFill>
                  <a:schemeClr val="accent2"/>
                </a:solidFill>
              </a:rPr>
              <a:t>Class Objectives</a:t>
            </a:r>
          </a:p>
        </p:txBody>
      </p:sp>
      <p:sp>
        <p:nvSpPr>
          <p:cNvPr id="49155" name="Content Placeholder 2">
            <a:extLst>
              <a:ext uri="{FF2B5EF4-FFF2-40B4-BE49-F238E27FC236}">
                <a16:creationId xmlns:a16="http://schemas.microsoft.com/office/drawing/2014/main" id="{9C93ECB3-2230-4022-BE18-072CE30B4115}"/>
              </a:ext>
            </a:extLst>
          </p:cNvPr>
          <p:cNvSpPr>
            <a:spLocks noGrp="1"/>
          </p:cNvSpPr>
          <p:nvPr>
            <p:ph idx="1"/>
          </p:nvPr>
        </p:nvSpPr>
        <p:spPr>
          <a:xfrm>
            <a:off x="609600" y="1846263"/>
            <a:ext cx="8077200" cy="4022725"/>
          </a:xfrm>
        </p:spPr>
        <p:txBody>
          <a:bodyPr/>
          <a:lstStyle/>
          <a:p>
            <a:pPr eaLnBrk="1" hangingPunct="1">
              <a:buFont typeface="Calibri" panose="020F0502020204030204" pitchFamily="34" charset="0"/>
              <a:buNone/>
            </a:pPr>
            <a:r>
              <a:rPr lang="en-US" altLang="en-US" sz="3000" b="1">
                <a:solidFill>
                  <a:srgbClr val="FF0000"/>
                </a:solidFill>
              </a:rPr>
              <a:t>It is designed to explain how emergency driving differs from non-emergency driving and to test the driving skills of the student.  Completion also satisfies the minimum requirements for an operator of an emergency vehicle as defined by the Virginia Office of EMS.</a:t>
            </a:r>
          </a:p>
          <a:p>
            <a:pPr eaLnBrk="1" hangingPunct="1">
              <a:buFont typeface="Calibri" panose="020F0502020204030204" pitchFamily="34" charset="0"/>
              <a:buNone/>
            </a:pPr>
            <a:r>
              <a:rPr lang="en-US" altLang="en-US" sz="3000" b="1" u="sng">
                <a:solidFill>
                  <a:srgbClr val="FF0000"/>
                </a:solidFill>
              </a:rPr>
              <a:t>This course DOES NOT teach the student to drive and completing this course DOES NOT designate you as a driver in your agency.</a:t>
            </a:r>
          </a:p>
        </p:txBody>
      </p:sp>
      <p:sp>
        <p:nvSpPr>
          <p:cNvPr id="49156" name="TextBox 5">
            <a:extLst>
              <a:ext uri="{FF2B5EF4-FFF2-40B4-BE49-F238E27FC236}">
                <a16:creationId xmlns:a16="http://schemas.microsoft.com/office/drawing/2014/main" id="{CB00E91E-37F3-497A-B152-E8C102736611}"/>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1-7</a:t>
            </a:r>
          </a:p>
        </p:txBody>
      </p:sp>
      <p:sp>
        <p:nvSpPr>
          <p:cNvPr id="2" name="Date Placeholder 1">
            <a:extLst>
              <a:ext uri="{FF2B5EF4-FFF2-40B4-BE49-F238E27FC236}">
                <a16:creationId xmlns:a16="http://schemas.microsoft.com/office/drawing/2014/main" id="{226BDDFE-D26B-967A-720B-EF7914E6E1CD}"/>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C8D6724A-5EB1-5F93-0809-C08C43DFFA09}"/>
              </a:ext>
            </a:extLst>
          </p:cNvPr>
          <p:cNvSpPr>
            <a:spLocks noGrp="1"/>
          </p:cNvSpPr>
          <p:nvPr>
            <p:ph type="sldNum" sz="quarter" idx="12"/>
          </p:nvPr>
        </p:nvSpPr>
        <p:spPr/>
        <p:txBody>
          <a:bodyPr/>
          <a:lstStyle/>
          <a:p>
            <a:fld id="{F4E1F32C-DCB9-4A9D-B036-9AD492625E31}" type="slidenum">
              <a:rPr lang="en-US" altLang="en-US" smtClean="0"/>
              <a:pPr/>
              <a:t>9</a:t>
            </a:fld>
            <a:endParaRPr lang="en-US" alt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42" name="Title 1">
            <a:extLst>
              <a:ext uri="{FF2B5EF4-FFF2-40B4-BE49-F238E27FC236}">
                <a16:creationId xmlns:a16="http://schemas.microsoft.com/office/drawing/2014/main" id="{606F340A-0A0C-4FB0-9F0F-3A92D762268E}"/>
              </a:ext>
            </a:extLst>
          </p:cNvPr>
          <p:cNvSpPr>
            <a:spLocks noGrp="1"/>
          </p:cNvSpPr>
          <p:nvPr>
            <p:ph type="title"/>
          </p:nvPr>
        </p:nvSpPr>
        <p:spPr>
          <a:xfrm>
            <a:off x="822325" y="-7938"/>
            <a:ext cx="7543800" cy="1160463"/>
          </a:xfrm>
        </p:spPr>
        <p:txBody>
          <a:bodyPr/>
          <a:lstStyle/>
          <a:p>
            <a:pPr eaLnBrk="1" fontAlgn="auto" hangingPunct="1">
              <a:spcAft>
                <a:spcPts val="0"/>
              </a:spcAft>
              <a:defRPr/>
            </a:pPr>
            <a:r>
              <a:rPr lang="en-US" altLang="en-US" sz="4400" dirty="0">
                <a:solidFill>
                  <a:schemeClr val="accent2"/>
                </a:solidFill>
              </a:rPr>
              <a:t>Natural Forces</a:t>
            </a:r>
          </a:p>
        </p:txBody>
      </p:sp>
      <p:sp>
        <p:nvSpPr>
          <p:cNvPr id="251907" name="Content Placeholder 2">
            <a:extLst>
              <a:ext uri="{FF2B5EF4-FFF2-40B4-BE49-F238E27FC236}">
                <a16:creationId xmlns:a16="http://schemas.microsoft.com/office/drawing/2014/main" id="{61E42DA1-1B44-4CA8-997C-C8587DEA94C0}"/>
              </a:ext>
            </a:extLst>
          </p:cNvPr>
          <p:cNvSpPr>
            <a:spLocks noGrp="1"/>
          </p:cNvSpPr>
          <p:nvPr>
            <p:ph idx="1"/>
          </p:nvPr>
        </p:nvSpPr>
        <p:spPr>
          <a:xfrm>
            <a:off x="847725" y="1371600"/>
            <a:ext cx="7543800" cy="4478338"/>
          </a:xfrm>
        </p:spPr>
        <p:txBody>
          <a:bodyPr/>
          <a:lstStyle/>
          <a:p>
            <a:pPr eaLnBrk="1" hangingPunct="1"/>
            <a:r>
              <a:rPr lang="en-US" altLang="en-US" sz="3600" dirty="0"/>
              <a:t>Velocity</a:t>
            </a:r>
          </a:p>
          <a:p>
            <a:pPr lvl="1" eaLnBrk="1" hangingPunct="1"/>
            <a:endParaRPr lang="en-US" altLang="en-US" sz="1200" dirty="0"/>
          </a:p>
          <a:p>
            <a:pPr lvl="1" eaLnBrk="1" hangingPunct="1"/>
            <a:r>
              <a:rPr lang="en-US" altLang="en-US" sz="3200" dirty="0"/>
              <a:t>Distance traveled in a specified amount of time.</a:t>
            </a:r>
          </a:p>
          <a:p>
            <a:pPr lvl="1" eaLnBrk="1" hangingPunct="1"/>
            <a:endParaRPr lang="en-US" altLang="en-US" sz="1200" dirty="0"/>
          </a:p>
          <a:p>
            <a:pPr lvl="1" eaLnBrk="1" hangingPunct="1"/>
            <a:r>
              <a:rPr lang="en-US" altLang="en-US" sz="3200" dirty="0"/>
              <a:t>Measured in miles-per-hour (mph) or feet-per-second (fps).</a:t>
            </a:r>
          </a:p>
          <a:p>
            <a:pPr lvl="2" eaLnBrk="1" hangingPunct="1"/>
            <a:r>
              <a:rPr lang="en-US" altLang="en-US" sz="1800" dirty="0"/>
              <a:t>20 mph = 29.33 (30) fps</a:t>
            </a:r>
          </a:p>
          <a:p>
            <a:pPr lvl="2" eaLnBrk="1" hangingPunct="1"/>
            <a:r>
              <a:rPr lang="en-US" altLang="en-US" sz="1800" dirty="0"/>
              <a:t>40 mph = 58.66 (60) fps</a:t>
            </a:r>
          </a:p>
          <a:p>
            <a:pPr lvl="2" eaLnBrk="1" hangingPunct="1"/>
            <a:r>
              <a:rPr lang="en-US" altLang="en-US" sz="1800" dirty="0"/>
              <a:t>60 mph = 88.00 (90) fps</a:t>
            </a:r>
          </a:p>
          <a:p>
            <a:pPr lvl="2" eaLnBrk="1" hangingPunct="1"/>
            <a:endParaRPr lang="en-US" altLang="en-US" sz="1800" dirty="0"/>
          </a:p>
          <a:p>
            <a:pPr marL="384175" lvl="2" indent="0" eaLnBrk="1" hangingPunct="1">
              <a:buNone/>
            </a:pPr>
            <a:r>
              <a:rPr lang="en-US" altLang="en-US" sz="1800" dirty="0"/>
              <a:t>(As you can see feet-per-second is about 1.5 times that of miles-per-hour)</a:t>
            </a:r>
          </a:p>
        </p:txBody>
      </p:sp>
      <p:sp>
        <p:nvSpPr>
          <p:cNvPr id="251908" name="TextBox 5">
            <a:extLst>
              <a:ext uri="{FF2B5EF4-FFF2-40B4-BE49-F238E27FC236}">
                <a16:creationId xmlns:a16="http://schemas.microsoft.com/office/drawing/2014/main" id="{EA1C2FA0-63C1-4C0F-9420-9D61E6821CCD}"/>
              </a:ext>
            </a:extLst>
          </p:cNvPr>
          <p:cNvSpPr txBox="1">
            <a:spLocks noChangeArrowheads="1"/>
          </p:cNvSpPr>
          <p:nvPr/>
        </p:nvSpPr>
        <p:spPr bwMode="auto">
          <a:xfrm>
            <a:off x="8153400" y="63246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1-97</a:t>
            </a:r>
          </a:p>
        </p:txBody>
      </p:sp>
      <p:sp>
        <p:nvSpPr>
          <p:cNvPr id="2" name="Date Placeholder 1">
            <a:extLst>
              <a:ext uri="{FF2B5EF4-FFF2-40B4-BE49-F238E27FC236}">
                <a16:creationId xmlns:a16="http://schemas.microsoft.com/office/drawing/2014/main" id="{D5927AD0-4CB9-BCC8-CE2C-C21713B9F7E7}"/>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26737356-E67C-3A0A-8043-478799446D7D}"/>
              </a:ext>
            </a:extLst>
          </p:cNvPr>
          <p:cNvSpPr>
            <a:spLocks noGrp="1"/>
          </p:cNvSpPr>
          <p:nvPr>
            <p:ph type="sldNum" sz="quarter" idx="12"/>
          </p:nvPr>
        </p:nvSpPr>
        <p:spPr/>
        <p:txBody>
          <a:bodyPr/>
          <a:lstStyle/>
          <a:p>
            <a:fld id="{F4E1F32C-DCB9-4A9D-B036-9AD492625E31}" type="slidenum">
              <a:rPr lang="en-US" altLang="en-US" smtClean="0"/>
              <a:pPr/>
              <a:t>99</a:t>
            </a:fld>
            <a:endParaRPr lang="en-US" alt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7090" name="Title 1">
            <a:extLst>
              <a:ext uri="{FF2B5EF4-FFF2-40B4-BE49-F238E27FC236}">
                <a16:creationId xmlns:a16="http://schemas.microsoft.com/office/drawing/2014/main" id="{52640B50-9688-4FFF-B9D5-31AD9134BA82}"/>
              </a:ext>
            </a:extLst>
          </p:cNvPr>
          <p:cNvSpPr>
            <a:spLocks noGrp="1"/>
          </p:cNvSpPr>
          <p:nvPr>
            <p:ph type="title"/>
          </p:nvPr>
        </p:nvSpPr>
        <p:spPr>
          <a:xfrm>
            <a:off x="814388" y="33338"/>
            <a:ext cx="7543800" cy="1160462"/>
          </a:xfrm>
        </p:spPr>
        <p:txBody>
          <a:bodyPr/>
          <a:lstStyle/>
          <a:p>
            <a:pPr eaLnBrk="1" fontAlgn="auto" hangingPunct="1">
              <a:spcAft>
                <a:spcPts val="0"/>
              </a:spcAft>
              <a:defRPr/>
            </a:pPr>
            <a:r>
              <a:rPr lang="en-US" altLang="en-US" sz="4400" dirty="0">
                <a:solidFill>
                  <a:schemeClr val="accent2"/>
                </a:solidFill>
              </a:rPr>
              <a:t>Natural Forces</a:t>
            </a:r>
          </a:p>
        </p:txBody>
      </p:sp>
      <p:sp>
        <p:nvSpPr>
          <p:cNvPr id="253955" name="Content Placeholder 2">
            <a:extLst>
              <a:ext uri="{FF2B5EF4-FFF2-40B4-BE49-F238E27FC236}">
                <a16:creationId xmlns:a16="http://schemas.microsoft.com/office/drawing/2014/main" id="{38DB5AB3-BCC4-44AD-ABC6-282520F23EC7}"/>
              </a:ext>
            </a:extLst>
          </p:cNvPr>
          <p:cNvSpPr>
            <a:spLocks noGrp="1"/>
          </p:cNvSpPr>
          <p:nvPr>
            <p:ph idx="1"/>
          </p:nvPr>
        </p:nvSpPr>
        <p:spPr>
          <a:xfrm>
            <a:off x="814388" y="1447800"/>
            <a:ext cx="7543800" cy="4022725"/>
          </a:xfrm>
        </p:spPr>
        <p:txBody>
          <a:bodyPr/>
          <a:lstStyle/>
          <a:p>
            <a:pPr eaLnBrk="1" hangingPunct="1"/>
            <a:r>
              <a:rPr lang="en-US" altLang="en-US" sz="3000"/>
              <a:t>Kinetic Energy</a:t>
            </a:r>
          </a:p>
          <a:p>
            <a:pPr lvl="1" eaLnBrk="1" hangingPunct="1"/>
            <a:r>
              <a:rPr lang="en-US" altLang="en-US" sz="2600"/>
              <a:t>Energy of motion.</a:t>
            </a:r>
          </a:p>
          <a:p>
            <a:pPr lvl="1" eaLnBrk="1" hangingPunct="1"/>
            <a:r>
              <a:rPr lang="en-US" altLang="en-US" sz="2600"/>
              <a:t>As speed increases so does the kinetic energy.</a:t>
            </a:r>
          </a:p>
          <a:p>
            <a:pPr lvl="1" eaLnBrk="1" hangingPunct="1"/>
            <a:r>
              <a:rPr lang="en-US" altLang="en-US" sz="2600"/>
              <a:t>Must be dissipated before the object will come to a stop.</a:t>
            </a:r>
          </a:p>
          <a:p>
            <a:pPr eaLnBrk="1" hangingPunct="1"/>
            <a:r>
              <a:rPr lang="en-US" altLang="en-US" sz="3000"/>
              <a:t>Force of Impact</a:t>
            </a:r>
          </a:p>
          <a:p>
            <a:pPr lvl="1" eaLnBrk="1" hangingPunct="1"/>
            <a:r>
              <a:rPr lang="en-US" altLang="en-US" sz="2600"/>
              <a:t>The force with which two objects collide.</a:t>
            </a:r>
          </a:p>
        </p:txBody>
      </p:sp>
      <p:sp>
        <p:nvSpPr>
          <p:cNvPr id="253956" name="TextBox 5">
            <a:extLst>
              <a:ext uri="{FF2B5EF4-FFF2-40B4-BE49-F238E27FC236}">
                <a16:creationId xmlns:a16="http://schemas.microsoft.com/office/drawing/2014/main" id="{85B9682E-109B-41FA-8815-D0852D255A19}"/>
              </a:ext>
            </a:extLst>
          </p:cNvPr>
          <p:cNvSpPr txBox="1">
            <a:spLocks noChangeArrowheads="1"/>
          </p:cNvSpPr>
          <p:nvPr/>
        </p:nvSpPr>
        <p:spPr bwMode="auto">
          <a:xfrm>
            <a:off x="8077200" y="62484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1-98</a:t>
            </a:r>
          </a:p>
        </p:txBody>
      </p:sp>
      <p:pic>
        <p:nvPicPr>
          <p:cNvPr id="253957" name="Picture 6" descr="Image result for crash clipart">
            <a:extLst>
              <a:ext uri="{FF2B5EF4-FFF2-40B4-BE49-F238E27FC236}">
                <a16:creationId xmlns:a16="http://schemas.microsoft.com/office/drawing/2014/main" id="{2570CBA4-18F6-4E51-A569-CF17EA819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769" b="20692"/>
          <a:stretch>
            <a:fillRect/>
          </a:stretch>
        </p:blipFill>
        <p:spPr bwMode="auto">
          <a:xfrm>
            <a:off x="1371600" y="4689475"/>
            <a:ext cx="4433888"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8" name="Picture 10" descr="Image result for kinetic energy clipart">
            <a:extLst>
              <a:ext uri="{FF2B5EF4-FFF2-40B4-BE49-F238E27FC236}">
                <a16:creationId xmlns:a16="http://schemas.microsoft.com/office/drawing/2014/main" id="{C0F4C518-4483-466B-9A6E-3209BDC4F6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0493"/>
          <a:stretch>
            <a:fillRect/>
          </a:stretch>
        </p:blipFill>
        <p:spPr bwMode="auto">
          <a:xfrm>
            <a:off x="5122863" y="276225"/>
            <a:ext cx="3563937"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B2786D35-152F-9A53-F145-A2C5B1DB2FD7}"/>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B28AE417-61E7-480E-DC5E-5504A8CBD153}"/>
              </a:ext>
            </a:extLst>
          </p:cNvPr>
          <p:cNvSpPr>
            <a:spLocks noGrp="1"/>
          </p:cNvSpPr>
          <p:nvPr>
            <p:ph type="sldNum" sz="quarter" idx="12"/>
          </p:nvPr>
        </p:nvSpPr>
        <p:spPr/>
        <p:txBody>
          <a:bodyPr/>
          <a:lstStyle/>
          <a:p>
            <a:fld id="{F4E1F32C-DCB9-4A9D-B036-9AD492625E31}" type="slidenum">
              <a:rPr lang="en-US" altLang="en-US" smtClean="0"/>
              <a:pPr/>
              <a:t>100</a:t>
            </a:fld>
            <a:endParaRPr lang="en-US" alt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A951B583-CF7B-4F6D-B457-71CC2C6660FC}"/>
              </a:ext>
            </a:extLst>
          </p:cNvPr>
          <p:cNvSpPr>
            <a:spLocks noGrp="1" noChangeArrowheads="1"/>
          </p:cNvSpPr>
          <p:nvPr>
            <p:ph type="title"/>
          </p:nvPr>
        </p:nvSpPr>
        <p:spPr>
          <a:xfrm>
            <a:off x="762000" y="76200"/>
            <a:ext cx="7772400" cy="990600"/>
          </a:xfrm>
        </p:spPr>
        <p:txBody>
          <a:bodyPr/>
          <a:lstStyle/>
          <a:p>
            <a:pPr eaLnBrk="1" fontAlgn="auto" hangingPunct="1">
              <a:spcAft>
                <a:spcPts val="0"/>
              </a:spcAft>
              <a:defRPr/>
            </a:pPr>
            <a:r>
              <a:rPr lang="en-US" altLang="en-US" sz="4400" dirty="0">
                <a:solidFill>
                  <a:schemeClr val="accent2"/>
                </a:solidFill>
              </a:rPr>
              <a:t>Road Types</a:t>
            </a:r>
          </a:p>
        </p:txBody>
      </p:sp>
      <p:sp>
        <p:nvSpPr>
          <p:cNvPr id="256003" name="Rectangle 6">
            <a:extLst>
              <a:ext uri="{FF2B5EF4-FFF2-40B4-BE49-F238E27FC236}">
                <a16:creationId xmlns:a16="http://schemas.microsoft.com/office/drawing/2014/main" id="{2773EA3B-C7F7-40FB-BE33-61C21CE118E3}"/>
              </a:ext>
            </a:extLst>
          </p:cNvPr>
          <p:cNvSpPr>
            <a:spLocks noChangeArrowheads="1"/>
          </p:cNvSpPr>
          <p:nvPr/>
        </p:nvSpPr>
        <p:spPr bwMode="auto">
          <a:xfrm>
            <a:off x="228600" y="1485900"/>
            <a:ext cx="861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000" dirty="0">
                <a:latin typeface="Arial" panose="020B0604020202020204" pitchFamily="34" charset="0"/>
              </a:rPr>
              <a:t>	Interstate – higher speeds, few entrances and exits, crossovers, hard surface, good traffic flow, and few intersections, merging traffic</a:t>
            </a:r>
          </a:p>
          <a:p>
            <a:pPr eaLnBrk="1" hangingPunct="1"/>
            <a:endParaRPr lang="en-US" altLang="en-US" sz="2400" b="1" dirty="0">
              <a:latin typeface="Times New Roman" panose="02020603050405020304" pitchFamily="18" charset="0"/>
            </a:endParaRPr>
          </a:p>
          <a:p>
            <a:pPr eaLnBrk="1" hangingPunct="1"/>
            <a:endParaRPr lang="en-US" altLang="en-US" sz="3200" b="1" dirty="0">
              <a:latin typeface="Arial" panose="020B0604020202020204" pitchFamily="34" charset="0"/>
            </a:endParaRPr>
          </a:p>
          <a:p>
            <a:pPr eaLnBrk="1" hangingPunct="1"/>
            <a:endParaRPr lang="en-US" altLang="en-US" sz="3200" b="1" dirty="0">
              <a:latin typeface="Arial" panose="020B0604020202020204" pitchFamily="34" charset="0"/>
            </a:endParaRPr>
          </a:p>
          <a:p>
            <a:pPr eaLnBrk="1" hangingPunct="1"/>
            <a:endParaRPr lang="en-US" altLang="en-US" sz="2400" b="1" dirty="0">
              <a:latin typeface="Times New Roman" panose="02020603050405020304" pitchFamily="18" charset="0"/>
            </a:endParaRPr>
          </a:p>
        </p:txBody>
      </p:sp>
      <p:pic>
        <p:nvPicPr>
          <p:cNvPr id="256004" name="Picture 7" descr="Mvc-041s">
            <a:extLst>
              <a:ext uri="{FF2B5EF4-FFF2-40B4-BE49-F238E27FC236}">
                <a16:creationId xmlns:a16="http://schemas.microsoft.com/office/drawing/2014/main" id="{5C746AC1-6315-4CE8-B02E-64F1B1F4F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352800"/>
            <a:ext cx="647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5" name="TextBox 6">
            <a:extLst>
              <a:ext uri="{FF2B5EF4-FFF2-40B4-BE49-F238E27FC236}">
                <a16:creationId xmlns:a16="http://schemas.microsoft.com/office/drawing/2014/main" id="{961EF958-2D79-4BC1-934F-FAC35EFAA651}"/>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1-99</a:t>
            </a:r>
          </a:p>
        </p:txBody>
      </p:sp>
      <p:sp>
        <p:nvSpPr>
          <p:cNvPr id="2" name="Date Placeholder 1">
            <a:extLst>
              <a:ext uri="{FF2B5EF4-FFF2-40B4-BE49-F238E27FC236}">
                <a16:creationId xmlns:a16="http://schemas.microsoft.com/office/drawing/2014/main" id="{E4069B00-A469-2F8B-013F-45D706AA542B}"/>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448560ED-CD70-26B2-EBE8-D3000858D8D5}"/>
              </a:ext>
            </a:extLst>
          </p:cNvPr>
          <p:cNvSpPr>
            <a:spLocks noGrp="1"/>
          </p:cNvSpPr>
          <p:nvPr>
            <p:ph type="sldNum" sz="quarter" idx="12"/>
          </p:nvPr>
        </p:nvSpPr>
        <p:spPr/>
        <p:txBody>
          <a:bodyPr/>
          <a:lstStyle/>
          <a:p>
            <a:fld id="{F4E1F32C-DCB9-4A9D-B036-9AD492625E31}" type="slidenum">
              <a:rPr lang="en-US" altLang="en-US" smtClean="0"/>
              <a:pPr/>
              <a:t>101</a:t>
            </a:fld>
            <a:endParaRPr lang="en-US" alt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7A8C076D-6826-452D-A309-6CFFD2E4C8DF}"/>
              </a:ext>
            </a:extLst>
          </p:cNvPr>
          <p:cNvSpPr>
            <a:spLocks noGrp="1" noChangeArrowheads="1"/>
          </p:cNvSpPr>
          <p:nvPr>
            <p:ph type="title"/>
          </p:nvPr>
        </p:nvSpPr>
        <p:spPr>
          <a:xfrm>
            <a:off x="723900" y="17463"/>
            <a:ext cx="7772400" cy="1143000"/>
          </a:xfrm>
        </p:spPr>
        <p:txBody>
          <a:bodyPr/>
          <a:lstStyle/>
          <a:p>
            <a:pPr eaLnBrk="1" fontAlgn="auto" hangingPunct="1">
              <a:spcAft>
                <a:spcPts val="0"/>
              </a:spcAft>
              <a:defRPr/>
            </a:pPr>
            <a:r>
              <a:rPr lang="en-US" altLang="en-US" sz="4400" dirty="0">
                <a:solidFill>
                  <a:schemeClr val="accent2"/>
                </a:solidFill>
              </a:rPr>
              <a:t>Road Types</a:t>
            </a:r>
          </a:p>
        </p:txBody>
      </p:sp>
      <p:sp>
        <p:nvSpPr>
          <p:cNvPr id="258051" name="Rectangle 6">
            <a:extLst>
              <a:ext uri="{FF2B5EF4-FFF2-40B4-BE49-F238E27FC236}">
                <a16:creationId xmlns:a16="http://schemas.microsoft.com/office/drawing/2014/main" id="{CD3391C9-D1A3-48B4-BE34-94E425239AE7}"/>
              </a:ext>
            </a:extLst>
          </p:cNvPr>
          <p:cNvSpPr>
            <a:spLocks noChangeArrowheads="1"/>
          </p:cNvSpPr>
          <p:nvPr/>
        </p:nvSpPr>
        <p:spPr bwMode="auto">
          <a:xfrm>
            <a:off x="266700" y="1392363"/>
            <a:ext cx="861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000" dirty="0">
                <a:latin typeface="Arial" panose="020B0604020202020204" pitchFamily="34" charset="0"/>
              </a:rPr>
              <a:t>	Primary Roads – moderate to high speeds, increased business traffic, hard surface, and more intersections.</a:t>
            </a:r>
          </a:p>
          <a:p>
            <a:pPr eaLnBrk="1" hangingPunct="1"/>
            <a:endParaRPr lang="en-US" altLang="en-US" sz="2400" b="1" dirty="0">
              <a:latin typeface="Times New Roman" panose="02020603050405020304" pitchFamily="18" charset="0"/>
            </a:endParaRPr>
          </a:p>
          <a:p>
            <a:pPr eaLnBrk="1" hangingPunct="1"/>
            <a:endParaRPr lang="en-US" altLang="en-US" sz="3200" b="1" dirty="0">
              <a:latin typeface="Arial" panose="020B0604020202020204" pitchFamily="34" charset="0"/>
            </a:endParaRPr>
          </a:p>
          <a:p>
            <a:pPr eaLnBrk="1" hangingPunct="1"/>
            <a:endParaRPr lang="en-US" altLang="en-US" sz="3200" b="1" dirty="0">
              <a:latin typeface="Arial" panose="020B0604020202020204" pitchFamily="34" charset="0"/>
            </a:endParaRPr>
          </a:p>
          <a:p>
            <a:pPr eaLnBrk="1" hangingPunct="1"/>
            <a:endParaRPr lang="en-US" altLang="en-US" sz="2400" b="1" dirty="0">
              <a:latin typeface="Times New Roman" panose="02020603050405020304" pitchFamily="18" charset="0"/>
            </a:endParaRPr>
          </a:p>
        </p:txBody>
      </p:sp>
      <p:pic>
        <p:nvPicPr>
          <p:cNvPr id="258052" name="Picture 8" descr="Mvc-042s">
            <a:extLst>
              <a:ext uri="{FF2B5EF4-FFF2-40B4-BE49-F238E27FC236}">
                <a16:creationId xmlns:a16="http://schemas.microsoft.com/office/drawing/2014/main" id="{D4AC6735-DC27-41AF-829D-A169009C9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048000"/>
            <a:ext cx="6629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3" name="TextBox 6">
            <a:extLst>
              <a:ext uri="{FF2B5EF4-FFF2-40B4-BE49-F238E27FC236}">
                <a16:creationId xmlns:a16="http://schemas.microsoft.com/office/drawing/2014/main" id="{8DD6E242-0CA8-44E7-8800-7CE8CB87AD45}"/>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1-100</a:t>
            </a:r>
          </a:p>
        </p:txBody>
      </p:sp>
      <p:sp>
        <p:nvSpPr>
          <p:cNvPr id="2" name="Date Placeholder 1">
            <a:extLst>
              <a:ext uri="{FF2B5EF4-FFF2-40B4-BE49-F238E27FC236}">
                <a16:creationId xmlns:a16="http://schemas.microsoft.com/office/drawing/2014/main" id="{D7DD6DF3-D070-0210-6596-FF1F9D13A875}"/>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41410CE6-EDC3-2278-B415-1B2CE27EC1DB}"/>
              </a:ext>
            </a:extLst>
          </p:cNvPr>
          <p:cNvSpPr>
            <a:spLocks noGrp="1"/>
          </p:cNvSpPr>
          <p:nvPr>
            <p:ph type="sldNum" sz="quarter" idx="12"/>
          </p:nvPr>
        </p:nvSpPr>
        <p:spPr/>
        <p:txBody>
          <a:bodyPr/>
          <a:lstStyle/>
          <a:p>
            <a:fld id="{F4E1F32C-DCB9-4A9D-B036-9AD492625E31}" type="slidenum">
              <a:rPr lang="en-US" altLang="en-US" smtClean="0"/>
              <a:pPr/>
              <a:t>102</a:t>
            </a:fld>
            <a:endParaRPr lang="en-US" alt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4D8C465D-8FDF-4CB1-B9CB-B67340B469FE}"/>
              </a:ext>
            </a:extLst>
          </p:cNvPr>
          <p:cNvSpPr>
            <a:spLocks noGrp="1" noChangeArrowheads="1"/>
          </p:cNvSpPr>
          <p:nvPr>
            <p:ph type="title"/>
          </p:nvPr>
        </p:nvSpPr>
        <p:spPr>
          <a:xfrm>
            <a:off x="723900" y="152400"/>
            <a:ext cx="7772400" cy="1143000"/>
          </a:xfrm>
        </p:spPr>
        <p:txBody>
          <a:bodyPr/>
          <a:lstStyle/>
          <a:p>
            <a:pPr eaLnBrk="1" fontAlgn="auto" hangingPunct="1">
              <a:spcAft>
                <a:spcPts val="0"/>
              </a:spcAft>
              <a:defRPr/>
            </a:pPr>
            <a:r>
              <a:rPr lang="en-US" altLang="en-US" sz="4400" dirty="0">
                <a:solidFill>
                  <a:schemeClr val="accent2"/>
                </a:solidFill>
              </a:rPr>
              <a:t>Road Types</a:t>
            </a:r>
          </a:p>
        </p:txBody>
      </p:sp>
      <p:sp>
        <p:nvSpPr>
          <p:cNvPr id="260099" name="Rectangle 6">
            <a:extLst>
              <a:ext uri="{FF2B5EF4-FFF2-40B4-BE49-F238E27FC236}">
                <a16:creationId xmlns:a16="http://schemas.microsoft.com/office/drawing/2014/main" id="{32E34B39-3656-4350-8122-983C4A4A77A5}"/>
              </a:ext>
            </a:extLst>
          </p:cNvPr>
          <p:cNvSpPr>
            <a:spLocks noChangeArrowheads="1"/>
          </p:cNvSpPr>
          <p:nvPr/>
        </p:nvSpPr>
        <p:spPr bwMode="auto">
          <a:xfrm>
            <a:off x="304800" y="1638300"/>
            <a:ext cx="861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000">
                <a:latin typeface="Arial" panose="020B0604020202020204" pitchFamily="34" charset="0"/>
              </a:rPr>
              <a:t>	Secondary Roads – moderate speeds, may not be hard surface, and increase in pedestrian and animal traffic.</a:t>
            </a:r>
          </a:p>
          <a:p>
            <a:pPr eaLnBrk="1" hangingPunct="1"/>
            <a:endParaRPr lang="en-US" altLang="en-US" sz="2400" b="1">
              <a:latin typeface="Times New Roman" panose="02020603050405020304" pitchFamily="18" charset="0"/>
            </a:endParaRPr>
          </a:p>
          <a:p>
            <a:pPr eaLnBrk="1" hangingPunct="1"/>
            <a:endParaRPr lang="en-US" altLang="en-US" sz="3200" b="1">
              <a:latin typeface="Arial" panose="020B0604020202020204" pitchFamily="34" charset="0"/>
            </a:endParaRPr>
          </a:p>
          <a:p>
            <a:pPr eaLnBrk="1" hangingPunct="1"/>
            <a:endParaRPr lang="en-US" altLang="en-US" sz="3200" b="1">
              <a:latin typeface="Arial" panose="020B0604020202020204" pitchFamily="34" charset="0"/>
            </a:endParaRPr>
          </a:p>
          <a:p>
            <a:pPr eaLnBrk="1" hangingPunct="1"/>
            <a:endParaRPr lang="en-US" altLang="en-US" sz="2400" b="1">
              <a:latin typeface="Times New Roman" panose="02020603050405020304" pitchFamily="18" charset="0"/>
            </a:endParaRPr>
          </a:p>
        </p:txBody>
      </p:sp>
      <p:pic>
        <p:nvPicPr>
          <p:cNvPr id="260100" name="Picture 9" descr="Mvc-043s">
            <a:extLst>
              <a:ext uri="{FF2B5EF4-FFF2-40B4-BE49-F238E27FC236}">
                <a16:creationId xmlns:a16="http://schemas.microsoft.com/office/drawing/2014/main" id="{EF019046-D0B8-485B-A0F7-5BECAD84B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3528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1" name="Picture 10" descr="PA040016">
            <a:extLst>
              <a:ext uri="{FF2B5EF4-FFF2-40B4-BE49-F238E27FC236}">
                <a16:creationId xmlns:a16="http://schemas.microsoft.com/office/drawing/2014/main" id="{6F5D29BB-3304-4703-AB7E-5A28DA504B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352800"/>
            <a:ext cx="3048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2" name="TextBox 7">
            <a:extLst>
              <a:ext uri="{FF2B5EF4-FFF2-40B4-BE49-F238E27FC236}">
                <a16:creationId xmlns:a16="http://schemas.microsoft.com/office/drawing/2014/main" id="{199CFF39-96CB-4125-B2FA-AC1495BD9F1F}"/>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1-101</a:t>
            </a:r>
          </a:p>
        </p:txBody>
      </p:sp>
      <p:sp>
        <p:nvSpPr>
          <p:cNvPr id="2" name="Date Placeholder 1">
            <a:extLst>
              <a:ext uri="{FF2B5EF4-FFF2-40B4-BE49-F238E27FC236}">
                <a16:creationId xmlns:a16="http://schemas.microsoft.com/office/drawing/2014/main" id="{C5B16E05-DAB7-B2DA-40CA-1B052BD1ED8E}"/>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D10ADC12-68B4-30C3-1DB0-8F3297884B26}"/>
              </a:ext>
            </a:extLst>
          </p:cNvPr>
          <p:cNvSpPr>
            <a:spLocks noGrp="1"/>
          </p:cNvSpPr>
          <p:nvPr>
            <p:ph type="sldNum" sz="quarter" idx="12"/>
          </p:nvPr>
        </p:nvSpPr>
        <p:spPr/>
        <p:txBody>
          <a:bodyPr/>
          <a:lstStyle/>
          <a:p>
            <a:fld id="{F4E1F32C-DCB9-4A9D-B036-9AD492625E31}" type="slidenum">
              <a:rPr lang="en-US" altLang="en-US" smtClean="0"/>
              <a:pPr/>
              <a:t>103</a:t>
            </a:fld>
            <a:endParaRPr lang="en-US" alt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99BB0B71-6273-4B44-9A10-3324B9E223F8}"/>
              </a:ext>
            </a:extLst>
          </p:cNvPr>
          <p:cNvSpPr>
            <a:spLocks noGrp="1" noChangeArrowheads="1"/>
          </p:cNvSpPr>
          <p:nvPr>
            <p:ph type="title"/>
          </p:nvPr>
        </p:nvSpPr>
        <p:spPr>
          <a:xfrm>
            <a:off x="685800" y="76200"/>
            <a:ext cx="7543800" cy="1160463"/>
          </a:xfrm>
        </p:spPr>
        <p:txBody>
          <a:bodyPr/>
          <a:lstStyle/>
          <a:p>
            <a:pPr eaLnBrk="1" fontAlgn="auto" hangingPunct="1">
              <a:spcAft>
                <a:spcPts val="0"/>
              </a:spcAft>
              <a:defRPr/>
            </a:pPr>
            <a:r>
              <a:rPr lang="en-US" altLang="en-US" sz="4400" dirty="0">
                <a:solidFill>
                  <a:schemeClr val="accent2"/>
                </a:solidFill>
              </a:rPr>
              <a:t>Road Designs</a:t>
            </a:r>
          </a:p>
        </p:txBody>
      </p:sp>
      <p:pic>
        <p:nvPicPr>
          <p:cNvPr id="262147" name="Picture 8" descr="Mvc-049s">
            <a:extLst>
              <a:ext uri="{FF2B5EF4-FFF2-40B4-BE49-F238E27FC236}">
                <a16:creationId xmlns:a16="http://schemas.microsoft.com/office/drawing/2014/main" id="{6A75539E-2D33-437B-AEDB-C1C7570D3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67000"/>
            <a:ext cx="2743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8" name="WordArt 9">
            <a:extLst>
              <a:ext uri="{FF2B5EF4-FFF2-40B4-BE49-F238E27FC236}">
                <a16:creationId xmlns:a16="http://schemas.microsoft.com/office/drawing/2014/main" id="{B356E402-E339-4598-8FDC-B619255E1832}"/>
              </a:ext>
            </a:extLst>
          </p:cNvPr>
          <p:cNvSpPr>
            <a:spLocks noChangeArrowheads="1" noChangeShapeType="1" noTextEdit="1"/>
          </p:cNvSpPr>
          <p:nvPr/>
        </p:nvSpPr>
        <p:spPr bwMode="auto">
          <a:xfrm>
            <a:off x="6858000" y="1524000"/>
            <a:ext cx="1066800" cy="900113"/>
          </a:xfrm>
          <a:prstGeom prst="rect">
            <a:avLst/>
          </a:prstGeom>
        </p:spPr>
        <p:txBody>
          <a:bodyPr wrap="none" fromWordArt="1">
            <a:prstTxWarp prst="textSlantUp">
              <a:avLst>
                <a:gd name="adj" fmla="val 55556"/>
              </a:avLst>
            </a:prstTxWarp>
          </a:bodyPr>
          <a:lstStyle/>
          <a:p>
            <a:pPr algn="ctr"/>
            <a:r>
              <a:rPr lang="en-US" sz="2800" kern="10">
                <a:ln w="22225">
                  <a:solidFill>
                    <a:srgbClr val="000000"/>
                  </a:solidFill>
                  <a:round/>
                  <a:headEnd/>
                  <a:tailEnd/>
                </a:ln>
                <a:solidFill>
                  <a:srgbClr val="800080"/>
                </a:solidFill>
                <a:latin typeface="+mn-lt"/>
                <a:ea typeface="+mn-lt"/>
                <a:cs typeface="+mn-lt"/>
              </a:rPr>
              <a:t>Banked</a:t>
            </a:r>
          </a:p>
        </p:txBody>
      </p:sp>
      <p:pic>
        <p:nvPicPr>
          <p:cNvPr id="262149" name="Picture 10" descr="Mvc-046s">
            <a:extLst>
              <a:ext uri="{FF2B5EF4-FFF2-40B4-BE49-F238E27FC236}">
                <a16:creationId xmlns:a16="http://schemas.microsoft.com/office/drawing/2014/main" id="{81C2EBA1-2930-4222-AEA1-40ED033623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667000"/>
            <a:ext cx="2667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0" name="Picture 17" descr="Mvc-045s">
            <a:extLst>
              <a:ext uri="{FF2B5EF4-FFF2-40B4-BE49-F238E27FC236}">
                <a16:creationId xmlns:a16="http://schemas.microsoft.com/office/drawing/2014/main" id="{B4C9330B-169F-4A7A-A231-7532ABD99C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667000"/>
            <a:ext cx="2819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51" name="Rectangle 18">
            <a:extLst>
              <a:ext uri="{FF2B5EF4-FFF2-40B4-BE49-F238E27FC236}">
                <a16:creationId xmlns:a16="http://schemas.microsoft.com/office/drawing/2014/main" id="{AE960802-0329-426E-AE18-8EF76C7D7434}"/>
              </a:ext>
            </a:extLst>
          </p:cNvPr>
          <p:cNvSpPr>
            <a:spLocks noChangeArrowheads="1"/>
          </p:cNvSpPr>
          <p:nvPr/>
        </p:nvSpPr>
        <p:spPr bwMode="auto">
          <a:xfrm>
            <a:off x="1066800" y="1828800"/>
            <a:ext cx="1295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000" b="1">
                <a:solidFill>
                  <a:srgbClr val="333333"/>
                </a:solidFill>
                <a:cs typeface="Arial" panose="020B0604020202020204" pitchFamily="34" charset="0"/>
              </a:rPr>
              <a:t>Flat</a:t>
            </a:r>
          </a:p>
        </p:txBody>
      </p:sp>
      <p:sp>
        <p:nvSpPr>
          <p:cNvPr id="262152" name="WordArt 19">
            <a:extLst>
              <a:ext uri="{FF2B5EF4-FFF2-40B4-BE49-F238E27FC236}">
                <a16:creationId xmlns:a16="http://schemas.microsoft.com/office/drawing/2014/main" id="{883CE652-2589-4CDD-A920-3C136E136295}"/>
              </a:ext>
            </a:extLst>
          </p:cNvPr>
          <p:cNvSpPr>
            <a:spLocks noChangeArrowheads="1" noChangeShapeType="1" noTextEdit="1"/>
          </p:cNvSpPr>
          <p:nvPr/>
        </p:nvSpPr>
        <p:spPr bwMode="auto">
          <a:xfrm>
            <a:off x="3886200" y="1981200"/>
            <a:ext cx="1466850" cy="466725"/>
          </a:xfrm>
          <a:prstGeom prst="rect">
            <a:avLst/>
          </a:prstGeom>
        </p:spPr>
        <p:txBody>
          <a:bodyPr spcFirstLastPara="1" wrap="none" fromWordArt="1">
            <a:prstTxWarp prst="textArchUp">
              <a:avLst>
                <a:gd name="adj" fmla="val 10800004"/>
              </a:avLst>
            </a:prstTxWarp>
          </a:bodyPr>
          <a:lstStyle/>
          <a:p>
            <a:pPr algn="ctr"/>
            <a:r>
              <a:rPr lang="en-US" sz="3000" kern="10">
                <a:ln w="22225">
                  <a:solidFill>
                    <a:srgbClr val="000000"/>
                  </a:solidFill>
                  <a:round/>
                  <a:headEnd/>
                  <a:tailEnd/>
                </a:ln>
                <a:solidFill>
                  <a:srgbClr val="008000"/>
                </a:solidFill>
                <a:latin typeface="+mn-lt"/>
                <a:ea typeface="+mn-lt"/>
                <a:cs typeface="+mn-lt"/>
              </a:rPr>
              <a:t>Crowned</a:t>
            </a:r>
          </a:p>
        </p:txBody>
      </p:sp>
      <p:sp>
        <p:nvSpPr>
          <p:cNvPr id="262153" name="TextBox 10">
            <a:extLst>
              <a:ext uri="{FF2B5EF4-FFF2-40B4-BE49-F238E27FC236}">
                <a16:creationId xmlns:a16="http://schemas.microsoft.com/office/drawing/2014/main" id="{5D180BBB-DEF4-48FD-BC5D-586E03F408D4}"/>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1-102</a:t>
            </a:r>
          </a:p>
        </p:txBody>
      </p:sp>
      <p:sp>
        <p:nvSpPr>
          <p:cNvPr id="2" name="Date Placeholder 1">
            <a:extLst>
              <a:ext uri="{FF2B5EF4-FFF2-40B4-BE49-F238E27FC236}">
                <a16:creationId xmlns:a16="http://schemas.microsoft.com/office/drawing/2014/main" id="{BFEDA951-4345-4F1C-CC0D-2EAACD54D131}"/>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58360BE7-6E1C-2BB5-D8BC-4E47C8076007}"/>
              </a:ext>
            </a:extLst>
          </p:cNvPr>
          <p:cNvSpPr>
            <a:spLocks noGrp="1"/>
          </p:cNvSpPr>
          <p:nvPr>
            <p:ph type="sldNum" sz="quarter" idx="12"/>
          </p:nvPr>
        </p:nvSpPr>
        <p:spPr/>
        <p:txBody>
          <a:bodyPr/>
          <a:lstStyle/>
          <a:p>
            <a:fld id="{F4E1F32C-DCB9-4A9D-B036-9AD492625E31}" type="slidenum">
              <a:rPr lang="en-US" altLang="en-US" smtClean="0"/>
              <a:pPr/>
              <a:t>104</a:t>
            </a:fld>
            <a:endParaRPr lang="en-US" alt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6682D40D-AF9B-460E-BF0D-4DCC1D5C3BFC}"/>
              </a:ext>
            </a:extLst>
          </p:cNvPr>
          <p:cNvSpPr>
            <a:spLocks noGrp="1" noChangeArrowheads="1"/>
          </p:cNvSpPr>
          <p:nvPr>
            <p:ph type="title"/>
          </p:nvPr>
        </p:nvSpPr>
        <p:spPr>
          <a:xfrm>
            <a:off x="762000" y="57150"/>
            <a:ext cx="7543800" cy="1181100"/>
          </a:xfrm>
        </p:spPr>
        <p:txBody>
          <a:bodyPr/>
          <a:lstStyle/>
          <a:p>
            <a:pPr eaLnBrk="1" fontAlgn="auto" hangingPunct="1">
              <a:spcAft>
                <a:spcPts val="0"/>
              </a:spcAft>
              <a:defRPr/>
            </a:pPr>
            <a:r>
              <a:rPr lang="en-US" altLang="en-US" sz="4400" dirty="0">
                <a:solidFill>
                  <a:schemeClr val="accent2"/>
                </a:solidFill>
              </a:rPr>
              <a:t>Road Designs</a:t>
            </a:r>
          </a:p>
        </p:txBody>
      </p:sp>
      <p:sp>
        <p:nvSpPr>
          <p:cNvPr id="264195" name="Rectangle 11">
            <a:extLst>
              <a:ext uri="{FF2B5EF4-FFF2-40B4-BE49-F238E27FC236}">
                <a16:creationId xmlns:a16="http://schemas.microsoft.com/office/drawing/2014/main" id="{01345812-0B0B-4C5E-B282-1AACB5DD4D05}"/>
              </a:ext>
            </a:extLst>
          </p:cNvPr>
          <p:cNvSpPr>
            <a:spLocks noChangeArrowheads="1"/>
          </p:cNvSpPr>
          <p:nvPr/>
        </p:nvSpPr>
        <p:spPr bwMode="auto">
          <a:xfrm>
            <a:off x="1828800" y="1524000"/>
            <a:ext cx="1905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000" b="1"/>
              <a:t>Grooved</a:t>
            </a:r>
          </a:p>
        </p:txBody>
      </p:sp>
      <p:pic>
        <p:nvPicPr>
          <p:cNvPr id="264196" name="Picture 12" descr="PB070018">
            <a:extLst>
              <a:ext uri="{FF2B5EF4-FFF2-40B4-BE49-F238E27FC236}">
                <a16:creationId xmlns:a16="http://schemas.microsoft.com/office/drawing/2014/main" id="{AF7DD60F-B65E-4BB2-86D4-30846051A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57400"/>
            <a:ext cx="3505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7" name="Picture 16" descr="Mvc-044s">
            <a:extLst>
              <a:ext uri="{FF2B5EF4-FFF2-40B4-BE49-F238E27FC236}">
                <a16:creationId xmlns:a16="http://schemas.microsoft.com/office/drawing/2014/main" id="{8CA35B5D-E52B-4D57-8345-A03C6E8E7B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953000"/>
            <a:ext cx="3429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8" name="WordArt 17">
            <a:extLst>
              <a:ext uri="{FF2B5EF4-FFF2-40B4-BE49-F238E27FC236}">
                <a16:creationId xmlns:a16="http://schemas.microsoft.com/office/drawing/2014/main" id="{7D5413BF-4E0C-4491-8BB2-FCCC7BF807DA}"/>
              </a:ext>
            </a:extLst>
          </p:cNvPr>
          <p:cNvSpPr>
            <a:spLocks noChangeArrowheads="1" noChangeShapeType="1" noTextEdit="1"/>
          </p:cNvSpPr>
          <p:nvPr/>
        </p:nvSpPr>
        <p:spPr bwMode="auto">
          <a:xfrm>
            <a:off x="6172200" y="3810000"/>
            <a:ext cx="838200" cy="10874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200" kern="10">
                <a:solidFill>
                  <a:srgbClr val="FF0000"/>
                </a:solidFill>
                <a:effectLst>
                  <a:outerShdw dist="53882" dir="2700000" algn="ctr" rotWithShape="0">
                    <a:srgbClr val="C0C0C0"/>
                  </a:outerShdw>
                </a:effectLst>
                <a:latin typeface="Arial Black" panose="020B0A04020102020204" pitchFamily="34" charset="0"/>
              </a:rPr>
              <a:t>curves</a:t>
            </a:r>
          </a:p>
        </p:txBody>
      </p:sp>
      <p:pic>
        <p:nvPicPr>
          <p:cNvPr id="264199" name="Picture 18" descr="Mvc-043s">
            <a:extLst>
              <a:ext uri="{FF2B5EF4-FFF2-40B4-BE49-F238E27FC236}">
                <a16:creationId xmlns:a16="http://schemas.microsoft.com/office/drawing/2014/main" id="{9B136307-A95E-4332-923A-0A43F7B36D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953000"/>
            <a:ext cx="3505200"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200" name="Rectangle 19">
            <a:extLst>
              <a:ext uri="{FF2B5EF4-FFF2-40B4-BE49-F238E27FC236}">
                <a16:creationId xmlns:a16="http://schemas.microsoft.com/office/drawing/2014/main" id="{110E3157-A0B0-48FF-899D-4BBD09895A76}"/>
              </a:ext>
            </a:extLst>
          </p:cNvPr>
          <p:cNvSpPr>
            <a:spLocks noChangeArrowheads="1"/>
          </p:cNvSpPr>
          <p:nvPr/>
        </p:nvSpPr>
        <p:spPr bwMode="auto">
          <a:xfrm>
            <a:off x="1752600" y="4343400"/>
            <a:ext cx="1676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000" b="1"/>
              <a:t>Straight</a:t>
            </a:r>
          </a:p>
        </p:txBody>
      </p:sp>
      <p:pic>
        <p:nvPicPr>
          <p:cNvPr id="264201" name="Picture 20" descr="Mvc-045s">
            <a:extLst>
              <a:ext uri="{FF2B5EF4-FFF2-40B4-BE49-F238E27FC236}">
                <a16:creationId xmlns:a16="http://schemas.microsoft.com/office/drawing/2014/main" id="{8A368791-F90E-48A4-8D09-57EB37BBFF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057400"/>
            <a:ext cx="3429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202" name="WordArt 21">
            <a:extLst>
              <a:ext uri="{FF2B5EF4-FFF2-40B4-BE49-F238E27FC236}">
                <a16:creationId xmlns:a16="http://schemas.microsoft.com/office/drawing/2014/main" id="{7C33C22D-F66B-48AC-9438-CEA5CCA6EDE4}"/>
              </a:ext>
            </a:extLst>
          </p:cNvPr>
          <p:cNvSpPr>
            <a:spLocks noChangeArrowheads="1" noChangeShapeType="1" noTextEdit="1"/>
          </p:cNvSpPr>
          <p:nvPr/>
        </p:nvSpPr>
        <p:spPr bwMode="auto">
          <a:xfrm>
            <a:off x="5867400" y="1295400"/>
            <a:ext cx="1349375"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solidFill>
                  <a:srgbClr val="000080"/>
                </a:solidFill>
                <a:effectLst>
                  <a:outerShdw dist="35921" dir="2700000" sy="50000" rotWithShape="0">
                    <a:srgbClr val="875B0D"/>
                  </a:outerShdw>
                </a:effectLst>
                <a:latin typeface="Arial Black" panose="020B0A04020102020204" pitchFamily="34" charset="0"/>
              </a:rPr>
              <a:t>Shoulders</a:t>
            </a:r>
          </a:p>
        </p:txBody>
      </p:sp>
      <p:sp>
        <p:nvSpPr>
          <p:cNvPr id="264203" name="TextBox 12">
            <a:extLst>
              <a:ext uri="{FF2B5EF4-FFF2-40B4-BE49-F238E27FC236}">
                <a16:creationId xmlns:a16="http://schemas.microsoft.com/office/drawing/2014/main" id="{B772F36B-D3EC-4725-8FD0-D35ACBDFAE0D}"/>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1-103</a:t>
            </a:r>
          </a:p>
        </p:txBody>
      </p:sp>
      <p:sp>
        <p:nvSpPr>
          <p:cNvPr id="2" name="Date Placeholder 1">
            <a:extLst>
              <a:ext uri="{FF2B5EF4-FFF2-40B4-BE49-F238E27FC236}">
                <a16:creationId xmlns:a16="http://schemas.microsoft.com/office/drawing/2014/main" id="{7D0ECB0A-D3C5-5C04-FC52-9222F7F38927}"/>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0C3559EE-38E7-FC8B-356D-AE92DE98186D}"/>
              </a:ext>
            </a:extLst>
          </p:cNvPr>
          <p:cNvSpPr>
            <a:spLocks noGrp="1"/>
          </p:cNvSpPr>
          <p:nvPr>
            <p:ph type="sldNum" sz="quarter" idx="12"/>
          </p:nvPr>
        </p:nvSpPr>
        <p:spPr/>
        <p:txBody>
          <a:bodyPr/>
          <a:lstStyle/>
          <a:p>
            <a:fld id="{F4E1F32C-DCB9-4A9D-B036-9AD492625E31}" type="slidenum">
              <a:rPr lang="en-US" altLang="en-US" smtClean="0"/>
              <a:pPr/>
              <a:t>105</a:t>
            </a:fld>
            <a:endParaRPr lang="en-US" alt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78" name="Title 1">
            <a:extLst>
              <a:ext uri="{FF2B5EF4-FFF2-40B4-BE49-F238E27FC236}">
                <a16:creationId xmlns:a16="http://schemas.microsoft.com/office/drawing/2014/main" id="{46D3E265-64CA-4780-A90D-D5A8BEF9443B}"/>
              </a:ext>
            </a:extLst>
          </p:cNvPr>
          <p:cNvSpPr>
            <a:spLocks noGrp="1"/>
          </p:cNvSpPr>
          <p:nvPr>
            <p:ph type="title"/>
          </p:nvPr>
        </p:nvSpPr>
        <p:spPr>
          <a:xfrm>
            <a:off x="822325" y="76200"/>
            <a:ext cx="7543800" cy="1084263"/>
          </a:xfrm>
        </p:spPr>
        <p:txBody>
          <a:bodyPr/>
          <a:lstStyle/>
          <a:p>
            <a:pPr eaLnBrk="1" fontAlgn="auto" hangingPunct="1">
              <a:spcAft>
                <a:spcPts val="0"/>
              </a:spcAft>
              <a:defRPr/>
            </a:pPr>
            <a:r>
              <a:rPr lang="en-US" altLang="en-US" sz="4400" dirty="0">
                <a:solidFill>
                  <a:schemeClr val="accent2"/>
                </a:solidFill>
              </a:rPr>
              <a:t>Roads Surface Construction</a:t>
            </a:r>
          </a:p>
        </p:txBody>
      </p:sp>
      <p:sp>
        <p:nvSpPr>
          <p:cNvPr id="229379" name="Content Placeholder 2">
            <a:extLst>
              <a:ext uri="{FF2B5EF4-FFF2-40B4-BE49-F238E27FC236}">
                <a16:creationId xmlns:a16="http://schemas.microsoft.com/office/drawing/2014/main" id="{7D35F800-32F2-4012-9017-C49E5379D7A4}"/>
              </a:ext>
            </a:extLst>
          </p:cNvPr>
          <p:cNvSpPr>
            <a:spLocks noGrp="1"/>
          </p:cNvSpPr>
          <p:nvPr>
            <p:ph idx="1"/>
          </p:nvPr>
        </p:nvSpPr>
        <p:spPr/>
        <p:txBody>
          <a:bodyPr rtlCol="0">
            <a:normAutofit lnSpcReduction="10000"/>
          </a:bodyPr>
          <a:lstStyle/>
          <a:p>
            <a:pPr marL="91440" indent="-91440" eaLnBrk="1" fontAlgn="auto" hangingPunct="1">
              <a:defRPr/>
            </a:pPr>
            <a:r>
              <a:rPr lang="en-US" altLang="en-US" sz="3000" dirty="0">
                <a:solidFill>
                  <a:schemeClr val="tx1">
                    <a:lumMod val="75000"/>
                    <a:lumOff val="25000"/>
                  </a:schemeClr>
                </a:solidFill>
              </a:rPr>
              <a:t>Concrete</a:t>
            </a:r>
          </a:p>
          <a:p>
            <a:pPr marL="91440" indent="-91440" eaLnBrk="1" fontAlgn="auto" hangingPunct="1">
              <a:defRPr/>
            </a:pPr>
            <a:endParaRPr lang="en-US" altLang="en-US" sz="30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Asphalt</a:t>
            </a:r>
          </a:p>
          <a:p>
            <a:pPr marL="91440" indent="-91440" eaLnBrk="1" fontAlgn="auto" hangingPunct="1">
              <a:defRPr/>
            </a:pPr>
            <a:endParaRPr lang="en-US" altLang="en-US" sz="30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Tar and gravel</a:t>
            </a:r>
          </a:p>
          <a:p>
            <a:pPr marL="91440" indent="-91440" eaLnBrk="1" fontAlgn="auto" hangingPunct="1">
              <a:defRPr/>
            </a:pPr>
            <a:endParaRPr lang="en-US" altLang="en-US" sz="30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Dirt</a:t>
            </a:r>
          </a:p>
        </p:txBody>
      </p:sp>
      <p:sp>
        <p:nvSpPr>
          <p:cNvPr id="266244" name="TextBox 5">
            <a:extLst>
              <a:ext uri="{FF2B5EF4-FFF2-40B4-BE49-F238E27FC236}">
                <a16:creationId xmlns:a16="http://schemas.microsoft.com/office/drawing/2014/main" id="{5D058E91-32BB-476A-839A-216B398EE930}"/>
              </a:ext>
            </a:extLst>
          </p:cNvPr>
          <p:cNvSpPr txBox="1">
            <a:spLocks noChangeArrowheads="1"/>
          </p:cNvSpPr>
          <p:nvPr/>
        </p:nvSpPr>
        <p:spPr bwMode="auto">
          <a:xfrm>
            <a:off x="8077200" y="624840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1-104</a:t>
            </a:r>
          </a:p>
        </p:txBody>
      </p:sp>
      <p:pic>
        <p:nvPicPr>
          <p:cNvPr id="266245" name="Picture 6" descr="Image result for road surface construction">
            <a:extLst>
              <a:ext uri="{FF2B5EF4-FFF2-40B4-BE49-F238E27FC236}">
                <a16:creationId xmlns:a16="http://schemas.microsoft.com/office/drawing/2014/main" id="{1FB505C5-00B9-4306-BE92-AE128E750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028825"/>
            <a:ext cx="50942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357BCD95-4931-1E07-90C7-6A8544199A75}"/>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A9048903-5F7F-B9E8-D806-0531E451FF44}"/>
              </a:ext>
            </a:extLst>
          </p:cNvPr>
          <p:cNvSpPr>
            <a:spLocks noGrp="1"/>
          </p:cNvSpPr>
          <p:nvPr>
            <p:ph type="sldNum" sz="quarter" idx="12"/>
          </p:nvPr>
        </p:nvSpPr>
        <p:spPr/>
        <p:txBody>
          <a:bodyPr/>
          <a:lstStyle/>
          <a:p>
            <a:fld id="{F4E1F32C-DCB9-4A9D-B036-9AD492625E31}" type="slidenum">
              <a:rPr lang="en-US" altLang="en-US" smtClean="0"/>
              <a:pPr/>
              <a:t>106</a:t>
            </a:fld>
            <a:endParaRPr lang="en-US" alt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1426" name="Title 1">
            <a:extLst>
              <a:ext uri="{FF2B5EF4-FFF2-40B4-BE49-F238E27FC236}">
                <a16:creationId xmlns:a16="http://schemas.microsoft.com/office/drawing/2014/main" id="{BED878FF-68BA-4D61-86E8-C9A16297BC78}"/>
              </a:ext>
            </a:extLst>
          </p:cNvPr>
          <p:cNvSpPr>
            <a:spLocks noGrp="1"/>
          </p:cNvSpPr>
          <p:nvPr>
            <p:ph type="title"/>
          </p:nvPr>
        </p:nvSpPr>
        <p:spPr>
          <a:xfrm>
            <a:off x="822325" y="0"/>
            <a:ext cx="7543800" cy="1066800"/>
          </a:xfrm>
        </p:spPr>
        <p:txBody>
          <a:bodyPr/>
          <a:lstStyle/>
          <a:p>
            <a:pPr eaLnBrk="1" fontAlgn="auto" hangingPunct="1">
              <a:spcAft>
                <a:spcPts val="0"/>
              </a:spcAft>
              <a:defRPr/>
            </a:pPr>
            <a:r>
              <a:rPr lang="en-US" altLang="en-US" sz="4400" dirty="0">
                <a:solidFill>
                  <a:schemeClr val="accent2"/>
                </a:solidFill>
              </a:rPr>
              <a:t>Population</a:t>
            </a:r>
          </a:p>
        </p:txBody>
      </p:sp>
      <p:sp>
        <p:nvSpPr>
          <p:cNvPr id="268291" name="Content Placeholder 2">
            <a:extLst>
              <a:ext uri="{FF2B5EF4-FFF2-40B4-BE49-F238E27FC236}">
                <a16:creationId xmlns:a16="http://schemas.microsoft.com/office/drawing/2014/main" id="{BFCBFB49-EA6F-46A9-BDED-F0964F415B5B}"/>
              </a:ext>
            </a:extLst>
          </p:cNvPr>
          <p:cNvSpPr>
            <a:spLocks noGrp="1"/>
          </p:cNvSpPr>
          <p:nvPr>
            <p:ph idx="1"/>
          </p:nvPr>
        </p:nvSpPr>
        <p:spPr>
          <a:xfrm>
            <a:off x="822325" y="1219200"/>
            <a:ext cx="7543800" cy="5181600"/>
          </a:xfrm>
        </p:spPr>
        <p:txBody>
          <a:bodyPr/>
          <a:lstStyle/>
          <a:p>
            <a:pPr eaLnBrk="1" hangingPunct="1"/>
            <a:r>
              <a:rPr lang="en-US" altLang="en-US" sz="3000"/>
              <a:t>City (Urban / Suburban)</a:t>
            </a:r>
          </a:p>
          <a:p>
            <a:pPr lvl="1" eaLnBrk="1" hangingPunct="1"/>
            <a:endParaRPr lang="en-US" altLang="en-US" sz="2600"/>
          </a:p>
          <a:p>
            <a:pPr lvl="1" eaLnBrk="1" hangingPunct="1"/>
            <a:r>
              <a:rPr lang="en-US" altLang="en-US" sz="2600"/>
              <a:t>Usually heavier traffic – vehicular and pedestrian</a:t>
            </a:r>
          </a:p>
          <a:p>
            <a:pPr lvl="1" eaLnBrk="1" hangingPunct="1"/>
            <a:endParaRPr lang="en-US" altLang="en-US" sz="2200"/>
          </a:p>
          <a:p>
            <a:pPr eaLnBrk="1" hangingPunct="1"/>
            <a:r>
              <a:rPr lang="en-US" altLang="en-US" sz="3000"/>
              <a:t>County (Rural)</a:t>
            </a:r>
          </a:p>
          <a:p>
            <a:pPr lvl="1" eaLnBrk="1" hangingPunct="1"/>
            <a:endParaRPr lang="en-US" altLang="en-US" sz="2600"/>
          </a:p>
          <a:p>
            <a:pPr lvl="1" eaLnBrk="1" hangingPunct="1"/>
            <a:r>
              <a:rPr lang="en-US" altLang="en-US" sz="2600"/>
              <a:t>Higher speeds</a:t>
            </a:r>
          </a:p>
          <a:p>
            <a:pPr lvl="1" eaLnBrk="1" hangingPunct="1"/>
            <a:endParaRPr lang="en-US" altLang="en-US" sz="2600"/>
          </a:p>
          <a:p>
            <a:pPr lvl="1" eaLnBrk="1" hangingPunct="1"/>
            <a:r>
              <a:rPr lang="en-US" altLang="en-US" sz="2600"/>
              <a:t>Pedestrians and wildlife</a:t>
            </a:r>
          </a:p>
          <a:p>
            <a:pPr lvl="1" eaLnBrk="1" hangingPunct="1"/>
            <a:endParaRPr lang="en-US" altLang="en-US" sz="2600"/>
          </a:p>
          <a:p>
            <a:pPr lvl="1" eaLnBrk="1" hangingPunct="1"/>
            <a:r>
              <a:rPr lang="en-US" altLang="en-US" sz="2600"/>
              <a:t>Possible poor design and construction</a:t>
            </a:r>
          </a:p>
        </p:txBody>
      </p:sp>
      <p:sp>
        <p:nvSpPr>
          <p:cNvPr id="268292" name="TextBox 5">
            <a:extLst>
              <a:ext uri="{FF2B5EF4-FFF2-40B4-BE49-F238E27FC236}">
                <a16:creationId xmlns:a16="http://schemas.microsoft.com/office/drawing/2014/main" id="{8FFCADC9-B0AC-4794-88B8-A3C1085F76EB}"/>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1-105</a:t>
            </a:r>
          </a:p>
        </p:txBody>
      </p:sp>
      <p:pic>
        <p:nvPicPr>
          <p:cNvPr id="268293" name="Picture 6" descr="Image result for rural roads">
            <a:extLst>
              <a:ext uri="{FF2B5EF4-FFF2-40B4-BE49-F238E27FC236}">
                <a16:creationId xmlns:a16="http://schemas.microsoft.com/office/drawing/2014/main" id="{AF30B732-14B9-4E02-A174-883ACB11C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1688" y="2819400"/>
            <a:ext cx="4106862"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B7179F79-2D2B-515D-1882-0C86C23A2C4C}"/>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4857E8D8-7A19-BA68-B15B-415D0A830045}"/>
              </a:ext>
            </a:extLst>
          </p:cNvPr>
          <p:cNvSpPr>
            <a:spLocks noGrp="1"/>
          </p:cNvSpPr>
          <p:nvPr>
            <p:ph type="sldNum" sz="quarter" idx="12"/>
          </p:nvPr>
        </p:nvSpPr>
        <p:spPr/>
        <p:txBody>
          <a:bodyPr/>
          <a:lstStyle/>
          <a:p>
            <a:fld id="{F4E1F32C-DCB9-4A9D-B036-9AD492625E31}" type="slidenum">
              <a:rPr lang="en-US" altLang="en-US" smtClean="0"/>
              <a:pPr/>
              <a:t>107</a:t>
            </a:fld>
            <a:endParaRPr lang="en-US" alt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3474" name="Title 1">
            <a:extLst>
              <a:ext uri="{FF2B5EF4-FFF2-40B4-BE49-F238E27FC236}">
                <a16:creationId xmlns:a16="http://schemas.microsoft.com/office/drawing/2014/main" id="{711EBFDB-26F1-401D-84A5-5107066A5149}"/>
              </a:ext>
            </a:extLst>
          </p:cNvPr>
          <p:cNvSpPr>
            <a:spLocks noGrp="1"/>
          </p:cNvSpPr>
          <p:nvPr>
            <p:ph type="title"/>
          </p:nvPr>
        </p:nvSpPr>
        <p:spPr>
          <a:xfrm>
            <a:off x="822325" y="17463"/>
            <a:ext cx="7543800" cy="1160462"/>
          </a:xfrm>
        </p:spPr>
        <p:txBody>
          <a:bodyPr/>
          <a:lstStyle/>
          <a:p>
            <a:pPr eaLnBrk="1" fontAlgn="auto" hangingPunct="1">
              <a:spcAft>
                <a:spcPts val="0"/>
              </a:spcAft>
              <a:defRPr/>
            </a:pPr>
            <a:r>
              <a:rPr lang="en-US" altLang="en-US" sz="4400" dirty="0">
                <a:solidFill>
                  <a:schemeClr val="accent2"/>
                </a:solidFill>
              </a:rPr>
              <a:t>Population</a:t>
            </a:r>
          </a:p>
        </p:txBody>
      </p:sp>
      <p:sp>
        <p:nvSpPr>
          <p:cNvPr id="233475" name="Content Placeholder 2">
            <a:extLst>
              <a:ext uri="{FF2B5EF4-FFF2-40B4-BE49-F238E27FC236}">
                <a16:creationId xmlns:a16="http://schemas.microsoft.com/office/drawing/2014/main" id="{E849321B-8AE9-4BC2-B163-DC5D7A71545B}"/>
              </a:ext>
            </a:extLst>
          </p:cNvPr>
          <p:cNvSpPr>
            <a:spLocks noGrp="1"/>
          </p:cNvSpPr>
          <p:nvPr>
            <p:ph idx="1"/>
          </p:nvPr>
        </p:nvSpPr>
        <p:spPr>
          <a:xfrm>
            <a:off x="822325" y="1447800"/>
            <a:ext cx="7543800" cy="5105400"/>
          </a:xfrm>
        </p:spPr>
        <p:txBody>
          <a:bodyPr rtlCol="0">
            <a:normAutofit fontScale="85000" lnSpcReduction="20000"/>
          </a:bodyPr>
          <a:lstStyle/>
          <a:p>
            <a:pPr marL="91440" indent="-91440" eaLnBrk="1" fontAlgn="auto" hangingPunct="1">
              <a:defRPr/>
            </a:pPr>
            <a:r>
              <a:rPr lang="en-US" altLang="en-US" sz="3000" dirty="0">
                <a:solidFill>
                  <a:schemeClr val="tx1">
                    <a:lumMod val="75000"/>
                    <a:lumOff val="25000"/>
                  </a:schemeClr>
                </a:solidFill>
              </a:rPr>
              <a:t>Time of Day</a:t>
            </a:r>
          </a:p>
          <a:p>
            <a:pPr marL="384048" lvl="1" indent="-182880" eaLnBrk="1" fontAlgn="auto" hangingPunct="1">
              <a:defRPr/>
            </a:pPr>
            <a:endParaRPr lang="en-US" altLang="en-US" sz="2600"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Rush hour (time depends on area)</a:t>
            </a:r>
          </a:p>
          <a:p>
            <a:pPr marL="384048" lvl="1" indent="-182880" eaLnBrk="1" fontAlgn="auto" hangingPunct="1">
              <a:defRPr/>
            </a:pPr>
            <a:endParaRPr lang="en-US" altLang="en-US" sz="2600"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School hours</a:t>
            </a:r>
          </a:p>
          <a:p>
            <a:pPr marL="384048" lvl="1" indent="-182880" eaLnBrk="1" fontAlgn="auto" hangingPunct="1">
              <a:defRPr/>
            </a:pPr>
            <a:endParaRPr lang="en-US" altLang="en-US" sz="2600"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Late night, early morning</a:t>
            </a:r>
          </a:p>
          <a:p>
            <a:pPr marL="384048" lvl="1" indent="-182880" eaLnBrk="1" fontAlgn="auto" hangingPunct="1">
              <a:defRPr/>
            </a:pPr>
            <a:endParaRPr lang="en-US" altLang="en-US" sz="26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Day of Week</a:t>
            </a:r>
          </a:p>
          <a:p>
            <a:pPr marL="384048" lvl="1" indent="-182880" eaLnBrk="1" fontAlgn="auto" hangingPunct="1">
              <a:defRPr/>
            </a:pPr>
            <a:endParaRPr lang="en-US" altLang="en-US" sz="2600"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Monday through Friday</a:t>
            </a:r>
          </a:p>
          <a:p>
            <a:pPr marL="384048" lvl="1" indent="-182880" eaLnBrk="1" fontAlgn="auto" hangingPunct="1">
              <a:defRPr/>
            </a:pPr>
            <a:endParaRPr lang="en-US" altLang="en-US" sz="2600"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Weekends</a:t>
            </a:r>
          </a:p>
          <a:p>
            <a:pPr marL="384048" lvl="1" indent="-182880" eaLnBrk="1" fontAlgn="auto" hangingPunct="1">
              <a:defRPr/>
            </a:pPr>
            <a:endParaRPr lang="en-US" altLang="en-US" sz="2600"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Holidays</a:t>
            </a:r>
          </a:p>
          <a:p>
            <a:pPr marL="384048" lvl="1" indent="-182880" eaLnBrk="1" fontAlgn="auto" hangingPunct="1">
              <a:defRPr/>
            </a:pPr>
            <a:endParaRPr lang="en-US" altLang="en-US" dirty="0">
              <a:solidFill>
                <a:schemeClr val="tx1">
                  <a:lumMod val="75000"/>
                  <a:lumOff val="25000"/>
                </a:schemeClr>
              </a:solidFill>
            </a:endParaRPr>
          </a:p>
        </p:txBody>
      </p:sp>
      <p:sp>
        <p:nvSpPr>
          <p:cNvPr id="270340" name="TextBox 5">
            <a:extLst>
              <a:ext uri="{FF2B5EF4-FFF2-40B4-BE49-F238E27FC236}">
                <a16:creationId xmlns:a16="http://schemas.microsoft.com/office/drawing/2014/main" id="{17741F95-9BB1-4A8F-90CA-E515759564D8}"/>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1-106</a:t>
            </a:r>
          </a:p>
        </p:txBody>
      </p:sp>
      <p:pic>
        <p:nvPicPr>
          <p:cNvPr id="270341" name="Picture 8" descr="Image result for school zone sign">
            <a:extLst>
              <a:ext uri="{FF2B5EF4-FFF2-40B4-BE49-F238E27FC236}">
                <a16:creationId xmlns:a16="http://schemas.microsoft.com/office/drawing/2014/main" id="{7946F469-41E9-4041-9B9F-5926FC7C1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1" r="10001"/>
          <a:stretch>
            <a:fillRect/>
          </a:stretch>
        </p:blipFill>
        <p:spPr bwMode="auto">
          <a:xfrm>
            <a:off x="5562600" y="1752600"/>
            <a:ext cx="304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C9973996-4EAF-88C8-1EE2-8ED4A544F34F}"/>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23A9C168-FDC9-D1F2-E3E6-0595EE4E6D40}"/>
              </a:ext>
            </a:extLst>
          </p:cNvPr>
          <p:cNvSpPr>
            <a:spLocks noGrp="1"/>
          </p:cNvSpPr>
          <p:nvPr>
            <p:ph type="sldNum" sz="quarter" idx="12"/>
          </p:nvPr>
        </p:nvSpPr>
        <p:spPr/>
        <p:txBody>
          <a:bodyPr/>
          <a:lstStyle/>
          <a:p>
            <a:fld id="{F4E1F32C-DCB9-4A9D-B036-9AD492625E31}" type="slidenum">
              <a:rPr lang="en-US" altLang="en-US" smtClean="0"/>
              <a:pPr/>
              <a:t>108</a:t>
            </a:fld>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EABA444E-9125-4298-B602-DD7EE354A38E}"/>
              </a:ext>
            </a:extLst>
          </p:cNvPr>
          <p:cNvSpPr>
            <a:spLocks noGrp="1" noChangeArrowheads="1"/>
          </p:cNvSpPr>
          <p:nvPr>
            <p:ph type="title"/>
          </p:nvPr>
        </p:nvSpPr>
        <p:spPr>
          <a:xfrm>
            <a:off x="822325" y="-1588"/>
            <a:ext cx="7543800" cy="1373188"/>
          </a:xfrm>
        </p:spPr>
        <p:txBody>
          <a:bodyPr/>
          <a:lstStyle/>
          <a:p>
            <a:pPr eaLnBrk="1" fontAlgn="auto" hangingPunct="1">
              <a:spcAft>
                <a:spcPts val="0"/>
              </a:spcAft>
              <a:defRPr/>
            </a:pPr>
            <a:r>
              <a:rPr lang="en-US" altLang="en-US" sz="4400" dirty="0">
                <a:solidFill>
                  <a:schemeClr val="accent2"/>
                </a:solidFill>
              </a:rPr>
              <a:t>Vehicle Class Designations</a:t>
            </a:r>
          </a:p>
        </p:txBody>
      </p:sp>
      <p:sp>
        <p:nvSpPr>
          <p:cNvPr id="21507" name="Rectangle 3">
            <a:extLst>
              <a:ext uri="{FF2B5EF4-FFF2-40B4-BE49-F238E27FC236}">
                <a16:creationId xmlns:a16="http://schemas.microsoft.com/office/drawing/2014/main" id="{C4FCD5A5-4FD1-49A4-82DD-80D8F3335136}"/>
              </a:ext>
            </a:extLst>
          </p:cNvPr>
          <p:cNvSpPr>
            <a:spLocks noGrp="1" noChangeArrowheads="1"/>
          </p:cNvSpPr>
          <p:nvPr>
            <p:ph idx="1"/>
          </p:nvPr>
        </p:nvSpPr>
        <p:spPr>
          <a:xfrm>
            <a:off x="822325" y="1905000"/>
            <a:ext cx="7543800" cy="4022725"/>
          </a:xfrm>
        </p:spPr>
        <p:txBody>
          <a:bodyPr rtlCol="0">
            <a:normAutofit lnSpcReduction="10000"/>
          </a:bodyPr>
          <a:lstStyle/>
          <a:p>
            <a:pPr marL="91440" indent="-91440" eaLnBrk="1" fontAlgn="auto" hangingPunct="1">
              <a:defRPr/>
            </a:pPr>
            <a:r>
              <a:rPr lang="en-US" altLang="en-US" sz="2600" dirty="0">
                <a:solidFill>
                  <a:schemeClr val="tx1">
                    <a:lumMod val="75000"/>
                    <a:lumOff val="25000"/>
                  </a:schemeClr>
                </a:solidFill>
              </a:rPr>
              <a:t>Class 1</a:t>
            </a:r>
          </a:p>
          <a:p>
            <a:pPr marL="384048" lvl="1" indent="-182880" eaLnBrk="1" fontAlgn="auto" hangingPunct="1">
              <a:defRPr/>
            </a:pPr>
            <a:r>
              <a:rPr lang="en-US" altLang="en-US" sz="2600" dirty="0">
                <a:solidFill>
                  <a:schemeClr val="tx1">
                    <a:lumMod val="75000"/>
                    <a:lumOff val="25000"/>
                  </a:schemeClr>
                </a:solidFill>
              </a:rPr>
              <a:t>0 – 10,000 pounds.  Cars and small vehicles.</a:t>
            </a:r>
          </a:p>
          <a:p>
            <a:pPr marL="384048" lvl="1" indent="-182880" eaLnBrk="1" fontAlgn="auto" hangingPunct="1">
              <a:buFontTx/>
              <a:buNone/>
              <a:defRPr/>
            </a:pPr>
            <a:endParaRPr lang="en-US" altLang="en-US" sz="2600" dirty="0">
              <a:solidFill>
                <a:schemeClr val="tx1">
                  <a:lumMod val="75000"/>
                  <a:lumOff val="25000"/>
                </a:schemeClr>
              </a:solidFill>
            </a:endParaRPr>
          </a:p>
          <a:p>
            <a:pPr marL="91440" indent="-91440" eaLnBrk="1" fontAlgn="auto" hangingPunct="1">
              <a:defRPr/>
            </a:pPr>
            <a:r>
              <a:rPr lang="en-US" altLang="en-US" sz="2600" dirty="0">
                <a:solidFill>
                  <a:schemeClr val="tx1">
                    <a:lumMod val="75000"/>
                    <a:lumOff val="25000"/>
                  </a:schemeClr>
                </a:solidFill>
              </a:rPr>
              <a:t>Class 2</a:t>
            </a:r>
          </a:p>
          <a:p>
            <a:pPr marL="384048" lvl="1" indent="-182880" eaLnBrk="1" fontAlgn="auto" hangingPunct="1">
              <a:defRPr/>
            </a:pPr>
            <a:r>
              <a:rPr lang="en-US" altLang="en-US" sz="2600" dirty="0">
                <a:solidFill>
                  <a:schemeClr val="tx1">
                    <a:lumMod val="75000"/>
                    <a:lumOff val="25000"/>
                  </a:schemeClr>
                </a:solidFill>
              </a:rPr>
              <a:t>10,001 – 26,000 pounds.  Most ambulances</a:t>
            </a:r>
          </a:p>
          <a:p>
            <a:pPr marL="91440" indent="-91440" eaLnBrk="1" fontAlgn="auto" hangingPunct="1">
              <a:spcBef>
                <a:spcPct val="0"/>
              </a:spcBef>
              <a:buFontTx/>
              <a:buNone/>
              <a:defRPr/>
            </a:pPr>
            <a:r>
              <a:rPr lang="en-US" altLang="en-US" sz="2600" dirty="0">
                <a:solidFill>
                  <a:schemeClr val="tx1">
                    <a:lumMod val="75000"/>
                    <a:lumOff val="25000"/>
                  </a:schemeClr>
                </a:solidFill>
              </a:rPr>
              <a:t>	     and smaller fire apparatus.</a:t>
            </a:r>
          </a:p>
          <a:p>
            <a:pPr marL="91440" indent="-91440" eaLnBrk="1" fontAlgn="auto" hangingPunct="1">
              <a:spcBef>
                <a:spcPct val="0"/>
              </a:spcBef>
              <a:buFontTx/>
              <a:buNone/>
              <a:defRPr/>
            </a:pPr>
            <a:endParaRPr lang="en-US" altLang="en-US" sz="2600" dirty="0">
              <a:solidFill>
                <a:schemeClr val="tx1">
                  <a:lumMod val="75000"/>
                  <a:lumOff val="25000"/>
                </a:schemeClr>
              </a:solidFill>
            </a:endParaRPr>
          </a:p>
          <a:p>
            <a:pPr marL="91440" indent="-91440" eaLnBrk="1" fontAlgn="auto" hangingPunct="1">
              <a:spcBef>
                <a:spcPct val="0"/>
              </a:spcBef>
              <a:defRPr/>
            </a:pPr>
            <a:r>
              <a:rPr lang="en-US" altLang="en-US" sz="2600" dirty="0">
                <a:solidFill>
                  <a:schemeClr val="tx1">
                    <a:lumMod val="75000"/>
                    <a:lumOff val="25000"/>
                  </a:schemeClr>
                </a:solidFill>
              </a:rPr>
              <a:t>Class 3</a:t>
            </a:r>
          </a:p>
          <a:p>
            <a:pPr marL="384048" lvl="1" indent="-182880" eaLnBrk="1" fontAlgn="auto" hangingPunct="1">
              <a:spcBef>
                <a:spcPct val="0"/>
              </a:spcBef>
              <a:defRPr/>
            </a:pPr>
            <a:r>
              <a:rPr lang="en-US" altLang="en-US" sz="2600" dirty="0">
                <a:solidFill>
                  <a:schemeClr val="tx1">
                    <a:lumMod val="75000"/>
                    <a:lumOff val="25000"/>
                  </a:schemeClr>
                </a:solidFill>
              </a:rPr>
              <a:t>26,001 + pounds.  Most large fire apparatus and</a:t>
            </a:r>
          </a:p>
          <a:p>
            <a:pPr marL="91440" indent="-91440" eaLnBrk="1" fontAlgn="auto" hangingPunct="1">
              <a:spcBef>
                <a:spcPct val="0"/>
              </a:spcBef>
              <a:buFontTx/>
              <a:buNone/>
              <a:defRPr/>
            </a:pPr>
            <a:r>
              <a:rPr lang="en-US" altLang="en-US" sz="2600" dirty="0">
                <a:solidFill>
                  <a:schemeClr val="tx1">
                    <a:lumMod val="75000"/>
                    <a:lumOff val="25000"/>
                  </a:schemeClr>
                </a:solidFill>
              </a:rPr>
              <a:t>	     heavy rescue vehicles.</a:t>
            </a:r>
          </a:p>
          <a:p>
            <a:pPr marL="91440" indent="-91440" eaLnBrk="1" fontAlgn="auto" hangingPunct="1">
              <a:buFontTx/>
              <a:buNone/>
              <a:defRPr/>
            </a:pPr>
            <a:endParaRPr lang="en-US" altLang="en-US" dirty="0">
              <a:solidFill>
                <a:schemeClr val="tx1">
                  <a:lumMod val="75000"/>
                  <a:lumOff val="25000"/>
                </a:schemeClr>
              </a:solidFill>
            </a:endParaRPr>
          </a:p>
        </p:txBody>
      </p:sp>
      <p:sp>
        <p:nvSpPr>
          <p:cNvPr id="51204" name="TextBox 5">
            <a:extLst>
              <a:ext uri="{FF2B5EF4-FFF2-40B4-BE49-F238E27FC236}">
                <a16:creationId xmlns:a16="http://schemas.microsoft.com/office/drawing/2014/main" id="{4BDB6263-258B-487B-92E3-C15C81F04A21}"/>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1-8</a:t>
            </a:r>
          </a:p>
        </p:txBody>
      </p:sp>
      <p:sp>
        <p:nvSpPr>
          <p:cNvPr id="2" name="Date Placeholder 1">
            <a:extLst>
              <a:ext uri="{FF2B5EF4-FFF2-40B4-BE49-F238E27FC236}">
                <a16:creationId xmlns:a16="http://schemas.microsoft.com/office/drawing/2014/main" id="{91B3262B-655D-37A7-5432-8051B11D5820}"/>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22C81864-9ACD-DD74-D855-64828AA56C57}"/>
              </a:ext>
            </a:extLst>
          </p:cNvPr>
          <p:cNvSpPr>
            <a:spLocks noGrp="1"/>
          </p:cNvSpPr>
          <p:nvPr>
            <p:ph type="sldNum" sz="quarter" idx="12"/>
          </p:nvPr>
        </p:nvSpPr>
        <p:spPr/>
        <p:txBody>
          <a:bodyPr/>
          <a:lstStyle/>
          <a:p>
            <a:fld id="{F4E1F32C-DCB9-4A9D-B036-9AD492625E31}" type="slidenum">
              <a:rPr lang="en-US" altLang="en-US" smtClean="0"/>
              <a:pPr/>
              <a:t>10</a:t>
            </a:fld>
            <a:endParaRPr lang="en-US" alt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7570" name="Title 1">
            <a:extLst>
              <a:ext uri="{FF2B5EF4-FFF2-40B4-BE49-F238E27FC236}">
                <a16:creationId xmlns:a16="http://schemas.microsoft.com/office/drawing/2014/main" id="{66C1C563-0E7C-42B2-9804-1A4E0BD8B63B}"/>
              </a:ext>
            </a:extLst>
          </p:cNvPr>
          <p:cNvSpPr>
            <a:spLocks noGrp="1"/>
          </p:cNvSpPr>
          <p:nvPr>
            <p:ph type="title"/>
          </p:nvPr>
        </p:nvSpPr>
        <p:spPr>
          <a:xfrm>
            <a:off x="796925" y="76200"/>
            <a:ext cx="7543800" cy="1084263"/>
          </a:xfrm>
        </p:spPr>
        <p:txBody>
          <a:bodyPr/>
          <a:lstStyle/>
          <a:p>
            <a:pPr eaLnBrk="1" fontAlgn="auto" hangingPunct="1">
              <a:spcAft>
                <a:spcPts val="0"/>
              </a:spcAft>
              <a:defRPr/>
            </a:pPr>
            <a:r>
              <a:rPr lang="en-US" altLang="en-US" sz="4400" dirty="0">
                <a:solidFill>
                  <a:schemeClr val="accent2"/>
                </a:solidFill>
              </a:rPr>
              <a:t>Advice To Live By</a:t>
            </a:r>
          </a:p>
        </p:txBody>
      </p:sp>
      <p:sp>
        <p:nvSpPr>
          <p:cNvPr id="4" name="Text Box 2">
            <a:extLst>
              <a:ext uri="{FF2B5EF4-FFF2-40B4-BE49-F238E27FC236}">
                <a16:creationId xmlns:a16="http://schemas.microsoft.com/office/drawing/2014/main" id="{579DE340-DC61-4FEB-A29F-9E29C7B28866}"/>
              </a:ext>
            </a:extLst>
          </p:cNvPr>
          <p:cNvSpPr txBox="1">
            <a:spLocks noChangeArrowheads="1"/>
          </p:cNvSpPr>
          <p:nvPr/>
        </p:nvSpPr>
        <p:spPr bwMode="auto">
          <a:xfrm>
            <a:off x="746125" y="1371600"/>
            <a:ext cx="7620000"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1pPr>
            <a:lvl2pPr marL="742950" indent="-28575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2pPr>
            <a:lvl3pPr marL="1143000" indent="-2286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3pPr>
            <a:lvl4pPr marL="1600200" indent="-2286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4pPr>
            <a:lvl5pPr marL="2057400" indent="-2286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9pPr>
          </a:lstStyle>
          <a:p>
            <a:pPr eaLnBrk="1" hangingPunct="1">
              <a:spcBef>
                <a:spcPts val="800"/>
              </a:spcBef>
              <a:buClr>
                <a:srgbClr val="F48025"/>
              </a:buClr>
              <a:buSzPct val="109000"/>
              <a:buFont typeface="Wingdings" panose="05000000000000000000" pitchFamily="2" charset="2"/>
              <a:buNone/>
            </a:pPr>
            <a:endParaRPr lang="en-US" altLang="en-US" sz="3200">
              <a:solidFill>
                <a:srgbClr val="191F0B"/>
              </a:solidFill>
              <a:latin typeface="Arial" panose="020B0604020202020204" pitchFamily="34" charset="0"/>
              <a:cs typeface="Arial" panose="020B0604020202020204" pitchFamily="34" charset="0"/>
            </a:endParaRPr>
          </a:p>
          <a:p>
            <a:pPr eaLnBrk="1" hangingPunct="1">
              <a:spcBef>
                <a:spcPts val="800"/>
              </a:spcBef>
              <a:buClr>
                <a:srgbClr val="F48025"/>
              </a:buClr>
              <a:buSzPct val="109000"/>
              <a:buFontTx/>
              <a:buChar char="•"/>
            </a:pPr>
            <a:r>
              <a:rPr lang="en-US" altLang="en-US" sz="3200">
                <a:solidFill>
                  <a:srgbClr val="191F0B"/>
                </a:solidFill>
                <a:latin typeface="Arial" panose="020B0604020202020204" pitchFamily="34" charset="0"/>
                <a:cs typeface="Arial" panose="020B0604020202020204" pitchFamily="34" charset="0"/>
              </a:rPr>
              <a:t>You are a PROFESSIONAL driver</a:t>
            </a:r>
          </a:p>
          <a:p>
            <a:pPr eaLnBrk="1" hangingPunct="1">
              <a:spcBef>
                <a:spcPts val="800"/>
              </a:spcBef>
              <a:buClr>
                <a:srgbClr val="F48025"/>
              </a:buClr>
              <a:buSzPct val="109000"/>
              <a:buFontTx/>
              <a:buChar char="•"/>
            </a:pPr>
            <a:r>
              <a:rPr lang="en-US" altLang="en-US" sz="3200">
                <a:solidFill>
                  <a:srgbClr val="191F0B"/>
                </a:solidFill>
                <a:latin typeface="Arial" panose="020B0604020202020204" pitchFamily="34" charset="0"/>
                <a:cs typeface="Arial" panose="020B0604020202020204" pitchFamily="34" charset="0"/>
              </a:rPr>
              <a:t>Anything that takes your attention away from the road is dangerous </a:t>
            </a:r>
          </a:p>
          <a:p>
            <a:pPr eaLnBrk="1" hangingPunct="1">
              <a:spcBef>
                <a:spcPts val="800"/>
              </a:spcBef>
              <a:buClr>
                <a:srgbClr val="F48025"/>
              </a:buClr>
              <a:buSzPct val="109000"/>
              <a:buFontTx/>
              <a:buChar char="•"/>
            </a:pPr>
            <a:r>
              <a:rPr lang="en-US" altLang="en-US" sz="3200">
                <a:solidFill>
                  <a:srgbClr val="191F0B"/>
                </a:solidFill>
                <a:latin typeface="Arial" panose="020B0604020202020204" pitchFamily="34" charset="0"/>
                <a:cs typeface="Arial" panose="020B0604020202020204" pitchFamily="34" charset="0"/>
              </a:rPr>
              <a:t>Safe driving is not something you practice just some of the time</a:t>
            </a:r>
          </a:p>
          <a:p>
            <a:pPr eaLnBrk="1" hangingPunct="1">
              <a:spcBef>
                <a:spcPts val="800"/>
              </a:spcBef>
              <a:buClr>
                <a:srgbClr val="F48025"/>
              </a:buClr>
              <a:buSzPct val="109000"/>
              <a:buFontTx/>
              <a:buChar char="•"/>
            </a:pPr>
            <a:r>
              <a:rPr lang="en-US" altLang="en-US" sz="3200">
                <a:solidFill>
                  <a:srgbClr val="191F0B"/>
                </a:solidFill>
                <a:latin typeface="Arial" panose="020B0604020202020204" pitchFamily="34" charset="0"/>
                <a:cs typeface="Arial" panose="020B0604020202020204" pitchFamily="34" charset="0"/>
              </a:rPr>
              <a:t>Make a commitment to take driving safely seriously</a:t>
            </a:r>
          </a:p>
        </p:txBody>
      </p:sp>
      <p:sp>
        <p:nvSpPr>
          <p:cNvPr id="274436" name="TextBox 5">
            <a:extLst>
              <a:ext uri="{FF2B5EF4-FFF2-40B4-BE49-F238E27FC236}">
                <a16:creationId xmlns:a16="http://schemas.microsoft.com/office/drawing/2014/main" id="{AA3F5E1E-19DC-462A-B1F1-90E55140D220}"/>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1-107</a:t>
            </a:r>
          </a:p>
        </p:txBody>
      </p:sp>
      <p:sp>
        <p:nvSpPr>
          <p:cNvPr id="2" name="Date Placeholder 1">
            <a:extLst>
              <a:ext uri="{FF2B5EF4-FFF2-40B4-BE49-F238E27FC236}">
                <a16:creationId xmlns:a16="http://schemas.microsoft.com/office/drawing/2014/main" id="{A4AC3603-F6C2-A917-DE9B-7BD8840D760B}"/>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0F289697-56A9-301A-8E24-2B6F087554B9}"/>
              </a:ext>
            </a:extLst>
          </p:cNvPr>
          <p:cNvSpPr>
            <a:spLocks noGrp="1"/>
          </p:cNvSpPr>
          <p:nvPr>
            <p:ph type="sldNum" sz="quarter" idx="12"/>
          </p:nvPr>
        </p:nvSpPr>
        <p:spPr/>
        <p:txBody>
          <a:bodyPr/>
          <a:lstStyle/>
          <a:p>
            <a:fld id="{F4E1F32C-DCB9-4A9D-B036-9AD492625E31}" type="slidenum">
              <a:rPr lang="en-US" altLang="en-US" smtClean="0"/>
              <a:pPr/>
              <a:t>109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4">
                                            <p:txEl>
                                              <p:pRg st="1" end="1"/>
                                            </p:txEl>
                                          </p:spTgt>
                                        </p:tgtEl>
                                        <p:attrNameLst>
                                          <p:attrName>style.visibility</p:attrName>
                                        </p:attrNameLst>
                                      </p:cBhvr>
                                      <p:to>
                                        <p:strVal val="visible"/>
                                      </p:to>
                                    </p:set>
                                    <p:animEffect transition="in" filter="dissolve">
                                      <p:cBhvr additive="repl">
                                        <p:cTn id="7" dur="500"/>
                                        <p:tgtEl>
                                          <p:spTgt spid="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4">
                                            <p:txEl>
                                              <p:pRg st="2" end="2"/>
                                            </p:txEl>
                                          </p:spTgt>
                                        </p:tgtEl>
                                        <p:attrNameLst>
                                          <p:attrName>style.visibility</p:attrName>
                                        </p:attrNameLst>
                                      </p:cBhvr>
                                      <p:to>
                                        <p:strVal val="visible"/>
                                      </p:to>
                                    </p:set>
                                    <p:animEffect transition="in" filter="dissolve">
                                      <p:cBhvr additive="repl">
                                        <p:cTn id="12" dur="500"/>
                                        <p:tgtEl>
                                          <p:spTgt spid="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nodeType="clickEffect">
                                  <p:stCondLst>
                                    <p:cond delay="0"/>
                                  </p:stCondLst>
                                  <p:childTnLst>
                                    <p:set>
                                      <p:cBhvr additive="repl">
                                        <p:cTn id="16" dur="1" fill="hold">
                                          <p:stCondLst>
                                            <p:cond delay="0"/>
                                          </p:stCondLst>
                                        </p:cTn>
                                        <p:tgtEl>
                                          <p:spTgt spid="4">
                                            <p:txEl>
                                              <p:pRg st="3" end="3"/>
                                            </p:txEl>
                                          </p:spTgt>
                                        </p:tgtEl>
                                        <p:attrNameLst>
                                          <p:attrName>style.visibility</p:attrName>
                                        </p:attrNameLst>
                                      </p:cBhvr>
                                      <p:to>
                                        <p:strVal val="visible"/>
                                      </p:to>
                                    </p:set>
                                    <p:animEffect transition="in" filter="dissolve">
                                      <p:cBhvr additive="repl">
                                        <p:cTn id="17" dur="500"/>
                                        <p:tgtEl>
                                          <p:spTgt spid="4">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fill="hold" nodeType="clickEffect">
                                  <p:stCondLst>
                                    <p:cond delay="0"/>
                                  </p:stCondLst>
                                  <p:childTnLst>
                                    <p:set>
                                      <p:cBhvr additive="repl">
                                        <p:cTn id="21" dur="1" fill="hold">
                                          <p:stCondLst>
                                            <p:cond delay="0"/>
                                          </p:stCondLst>
                                        </p:cTn>
                                        <p:tgtEl>
                                          <p:spTgt spid="4">
                                            <p:txEl>
                                              <p:pRg st="4" end="4"/>
                                            </p:txEl>
                                          </p:spTgt>
                                        </p:tgtEl>
                                        <p:attrNameLst>
                                          <p:attrName>style.visibility</p:attrName>
                                        </p:attrNameLst>
                                      </p:cBhvr>
                                      <p:to>
                                        <p:strVal val="visible"/>
                                      </p:to>
                                    </p:set>
                                    <p:animEffect transition="in" filter="dissolve">
                                      <p:cBhvr additive="repl">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75A04-FF3E-4CC2-A12F-30D0D74BC070}"/>
              </a:ext>
            </a:extLst>
          </p:cNvPr>
          <p:cNvSpPr txBox="1">
            <a:spLocks/>
          </p:cNvSpPr>
          <p:nvPr/>
        </p:nvSpPr>
        <p:spPr>
          <a:xfrm>
            <a:off x="685800" y="381000"/>
            <a:ext cx="7772400" cy="838200"/>
          </a:xfrm>
          <a:prstGeom prst="rect">
            <a:avLst/>
          </a:prstGeom>
        </p:spPr>
        <p:txBody>
          <a:bodyPr/>
          <a:lstStyle>
            <a:lvl1pPr algn="l" rtl="0" eaLnBrk="0" fontAlgn="base" hangingPunct="0">
              <a:lnSpc>
                <a:spcPct val="80000"/>
              </a:lnSpc>
              <a:spcBef>
                <a:spcPct val="0"/>
              </a:spcBef>
              <a:spcAft>
                <a:spcPct val="0"/>
              </a:spcAft>
              <a:defRPr sz="3600" b="1">
                <a:solidFill>
                  <a:srgbClr val="0033CC"/>
                </a:solidFill>
                <a:latin typeface="+mj-lt"/>
                <a:ea typeface="+mj-ea"/>
                <a:cs typeface="+mj-cs"/>
              </a:defRPr>
            </a:lvl1pPr>
            <a:lvl2pPr algn="l" rtl="0" eaLnBrk="0" fontAlgn="base" hangingPunct="0">
              <a:lnSpc>
                <a:spcPct val="80000"/>
              </a:lnSpc>
              <a:spcBef>
                <a:spcPct val="0"/>
              </a:spcBef>
              <a:spcAft>
                <a:spcPct val="0"/>
              </a:spcAft>
              <a:defRPr sz="3600" b="1">
                <a:solidFill>
                  <a:srgbClr val="0033CC"/>
                </a:solidFill>
                <a:latin typeface="Arial" charset="0"/>
              </a:defRPr>
            </a:lvl2pPr>
            <a:lvl3pPr algn="l" rtl="0" eaLnBrk="0" fontAlgn="base" hangingPunct="0">
              <a:lnSpc>
                <a:spcPct val="80000"/>
              </a:lnSpc>
              <a:spcBef>
                <a:spcPct val="0"/>
              </a:spcBef>
              <a:spcAft>
                <a:spcPct val="0"/>
              </a:spcAft>
              <a:defRPr sz="3600" b="1">
                <a:solidFill>
                  <a:srgbClr val="0033CC"/>
                </a:solidFill>
                <a:latin typeface="Arial" charset="0"/>
              </a:defRPr>
            </a:lvl3pPr>
            <a:lvl4pPr algn="l" rtl="0" eaLnBrk="0" fontAlgn="base" hangingPunct="0">
              <a:lnSpc>
                <a:spcPct val="80000"/>
              </a:lnSpc>
              <a:spcBef>
                <a:spcPct val="0"/>
              </a:spcBef>
              <a:spcAft>
                <a:spcPct val="0"/>
              </a:spcAft>
              <a:defRPr sz="3600" b="1">
                <a:solidFill>
                  <a:srgbClr val="0033CC"/>
                </a:solidFill>
                <a:latin typeface="Arial" charset="0"/>
              </a:defRPr>
            </a:lvl4pPr>
            <a:lvl5pPr algn="l" rtl="0" eaLnBrk="0" fontAlgn="base" hangingPunct="0">
              <a:lnSpc>
                <a:spcPct val="80000"/>
              </a:lnSpc>
              <a:spcBef>
                <a:spcPct val="0"/>
              </a:spcBef>
              <a:spcAft>
                <a:spcPct val="0"/>
              </a:spcAft>
              <a:defRPr sz="3600" b="1">
                <a:solidFill>
                  <a:srgbClr val="0033CC"/>
                </a:solidFill>
                <a:latin typeface="Arial" charset="0"/>
              </a:defRPr>
            </a:lvl5pPr>
            <a:lvl6pPr marL="457200" algn="l" rtl="0" fontAlgn="base">
              <a:lnSpc>
                <a:spcPct val="80000"/>
              </a:lnSpc>
              <a:spcBef>
                <a:spcPct val="0"/>
              </a:spcBef>
              <a:spcAft>
                <a:spcPct val="0"/>
              </a:spcAft>
              <a:defRPr sz="3600" b="1">
                <a:solidFill>
                  <a:srgbClr val="0033CC"/>
                </a:solidFill>
                <a:latin typeface="Arial" charset="0"/>
              </a:defRPr>
            </a:lvl6pPr>
            <a:lvl7pPr marL="914400" algn="l" rtl="0" fontAlgn="base">
              <a:lnSpc>
                <a:spcPct val="80000"/>
              </a:lnSpc>
              <a:spcBef>
                <a:spcPct val="0"/>
              </a:spcBef>
              <a:spcAft>
                <a:spcPct val="0"/>
              </a:spcAft>
              <a:defRPr sz="3600" b="1">
                <a:solidFill>
                  <a:srgbClr val="0033CC"/>
                </a:solidFill>
                <a:latin typeface="Arial" charset="0"/>
              </a:defRPr>
            </a:lvl7pPr>
            <a:lvl8pPr marL="1371600" algn="l" rtl="0" fontAlgn="base">
              <a:lnSpc>
                <a:spcPct val="80000"/>
              </a:lnSpc>
              <a:spcBef>
                <a:spcPct val="0"/>
              </a:spcBef>
              <a:spcAft>
                <a:spcPct val="0"/>
              </a:spcAft>
              <a:defRPr sz="3600" b="1">
                <a:solidFill>
                  <a:srgbClr val="0033CC"/>
                </a:solidFill>
                <a:latin typeface="Arial" charset="0"/>
              </a:defRPr>
            </a:lvl8pPr>
            <a:lvl9pPr marL="1828800" algn="l" rtl="0" fontAlgn="base">
              <a:lnSpc>
                <a:spcPct val="80000"/>
              </a:lnSpc>
              <a:spcBef>
                <a:spcPct val="0"/>
              </a:spcBef>
              <a:spcAft>
                <a:spcPct val="0"/>
              </a:spcAft>
              <a:defRPr sz="3600" b="1">
                <a:solidFill>
                  <a:srgbClr val="0033CC"/>
                </a:solidFill>
                <a:latin typeface="Arial" charset="0"/>
              </a:defRPr>
            </a:lvl9pPr>
          </a:lstStyle>
          <a:p>
            <a:pPr>
              <a:defRPr/>
            </a:pPr>
            <a:r>
              <a:rPr lang="en-US" altLang="en-US" kern="0" dirty="0"/>
              <a:t>“Top Ten” Safe Driving Behaviors	</a:t>
            </a:r>
          </a:p>
        </p:txBody>
      </p:sp>
      <p:sp>
        <p:nvSpPr>
          <p:cNvPr id="3" name="Content Placeholder 2">
            <a:extLst>
              <a:ext uri="{FF2B5EF4-FFF2-40B4-BE49-F238E27FC236}">
                <a16:creationId xmlns:a16="http://schemas.microsoft.com/office/drawing/2014/main" id="{C5A1FE55-7320-46DA-942E-5D275C28D83D}"/>
              </a:ext>
            </a:extLst>
          </p:cNvPr>
          <p:cNvSpPr txBox="1">
            <a:spLocks/>
          </p:cNvSpPr>
          <p:nvPr/>
        </p:nvSpPr>
        <p:spPr>
          <a:xfrm>
            <a:off x="685800" y="1600200"/>
            <a:ext cx="7772400" cy="3657600"/>
          </a:xfrm>
          <a:prstGeom prst="rect">
            <a:avLst/>
          </a:prstGeom>
        </p:spPr>
        <p:txBody>
          <a:bodyPr/>
          <a:lstStyle>
            <a:lvl1pPr marL="342900" indent="-342900" algn="l" rtl="0" eaLnBrk="0" fontAlgn="base" hangingPunct="0">
              <a:spcBef>
                <a:spcPct val="20000"/>
              </a:spcBef>
              <a:spcAft>
                <a:spcPct val="0"/>
              </a:spcAft>
              <a:buClr>
                <a:srgbClr val="FF0000"/>
              </a:buClr>
              <a:buSzPct val="11000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4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SzPct val="80000"/>
              <a:buChar char="–"/>
              <a:defRPr sz="24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400">
                <a:solidFill>
                  <a:schemeClr val="tx1"/>
                </a:solidFill>
                <a:latin typeface="+mn-lt"/>
              </a:defRPr>
            </a:lvl5pPr>
            <a:lvl6pPr marL="2514600" indent="-228600" algn="l" rtl="0" fontAlgn="base">
              <a:spcBef>
                <a:spcPct val="20000"/>
              </a:spcBef>
              <a:spcAft>
                <a:spcPct val="0"/>
              </a:spcAft>
              <a:buClr>
                <a:srgbClr val="FF0000"/>
              </a:buClr>
              <a:buChar char="–"/>
              <a:defRPr sz="2400">
                <a:solidFill>
                  <a:schemeClr val="tx1"/>
                </a:solidFill>
                <a:latin typeface="+mn-lt"/>
              </a:defRPr>
            </a:lvl6pPr>
            <a:lvl7pPr marL="2971800" indent="-228600" algn="l" rtl="0" fontAlgn="base">
              <a:spcBef>
                <a:spcPct val="20000"/>
              </a:spcBef>
              <a:spcAft>
                <a:spcPct val="0"/>
              </a:spcAft>
              <a:buClr>
                <a:srgbClr val="FF0000"/>
              </a:buClr>
              <a:buChar char="–"/>
              <a:defRPr sz="2400">
                <a:solidFill>
                  <a:schemeClr val="tx1"/>
                </a:solidFill>
                <a:latin typeface="+mn-lt"/>
              </a:defRPr>
            </a:lvl7pPr>
            <a:lvl8pPr marL="3429000" indent="-228600" algn="l" rtl="0" fontAlgn="base">
              <a:spcBef>
                <a:spcPct val="20000"/>
              </a:spcBef>
              <a:spcAft>
                <a:spcPct val="0"/>
              </a:spcAft>
              <a:buClr>
                <a:srgbClr val="FF0000"/>
              </a:buClr>
              <a:buChar char="–"/>
              <a:defRPr sz="2400">
                <a:solidFill>
                  <a:schemeClr val="tx1"/>
                </a:solidFill>
                <a:latin typeface="+mn-lt"/>
              </a:defRPr>
            </a:lvl8pPr>
            <a:lvl9pPr marL="3886200" indent="-228600" algn="l" rtl="0" fontAlgn="base">
              <a:spcBef>
                <a:spcPct val="20000"/>
              </a:spcBef>
              <a:spcAft>
                <a:spcPct val="0"/>
              </a:spcAft>
              <a:buClr>
                <a:srgbClr val="FF0000"/>
              </a:buClr>
              <a:buChar char="–"/>
              <a:defRPr sz="2400">
                <a:solidFill>
                  <a:schemeClr val="tx1"/>
                </a:solidFill>
                <a:latin typeface="+mn-lt"/>
              </a:defRPr>
            </a:lvl9pPr>
          </a:lstStyle>
          <a:p>
            <a:pPr marL="0" indent="0">
              <a:buFontTx/>
              <a:buNone/>
              <a:defRPr/>
            </a:pPr>
            <a:r>
              <a:rPr lang="en-US" altLang="en-US" sz="3000" kern="0" dirty="0"/>
              <a:t>1.  Eliminate distractions</a:t>
            </a:r>
          </a:p>
          <a:p>
            <a:pPr marL="0" indent="0">
              <a:buFontTx/>
              <a:buNone/>
              <a:defRPr/>
            </a:pPr>
            <a:r>
              <a:rPr lang="en-US" altLang="en-US" sz="3000" kern="0" dirty="0"/>
              <a:t>2.  Don’t drive drowsy</a:t>
            </a:r>
          </a:p>
          <a:p>
            <a:pPr marL="0" indent="0">
              <a:buFontTx/>
              <a:buNone/>
              <a:defRPr/>
            </a:pPr>
            <a:r>
              <a:rPr lang="en-US" altLang="en-US" sz="3000" kern="0" dirty="0"/>
              <a:t>3.  Maintain a safe following distance</a:t>
            </a:r>
          </a:p>
          <a:p>
            <a:pPr marL="0" indent="0">
              <a:buFontTx/>
              <a:buNone/>
              <a:defRPr/>
            </a:pPr>
            <a:r>
              <a:rPr lang="en-US" altLang="en-US" sz="3000" kern="0" dirty="0"/>
              <a:t>4.  Don’t speed, know your limits</a:t>
            </a:r>
          </a:p>
          <a:p>
            <a:pPr marL="0" indent="0">
              <a:buFontTx/>
              <a:buNone/>
              <a:defRPr/>
            </a:pPr>
            <a:r>
              <a:rPr lang="en-US" altLang="en-US" sz="3000" kern="0" dirty="0"/>
              <a:t>5.  Communicate your intentions to other 	drivers and pedestrians</a:t>
            </a:r>
            <a:endParaRPr lang="en-US" altLang="en-US" sz="2200" kern="0" dirty="0"/>
          </a:p>
        </p:txBody>
      </p:sp>
      <p:sp>
        <p:nvSpPr>
          <p:cNvPr id="276484" name="TextBox 5">
            <a:extLst>
              <a:ext uri="{FF2B5EF4-FFF2-40B4-BE49-F238E27FC236}">
                <a16:creationId xmlns:a16="http://schemas.microsoft.com/office/drawing/2014/main" id="{6AD0B251-2BB2-48D0-9602-51AF9DFB96FA}"/>
              </a:ext>
            </a:extLst>
          </p:cNvPr>
          <p:cNvSpPr txBox="1">
            <a:spLocks noChangeArrowheads="1"/>
          </p:cNvSpPr>
          <p:nvPr/>
        </p:nvSpPr>
        <p:spPr bwMode="auto">
          <a:xfrm>
            <a:off x="8153400" y="62484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1-108</a:t>
            </a:r>
          </a:p>
        </p:txBody>
      </p:sp>
      <p:sp>
        <p:nvSpPr>
          <p:cNvPr id="4" name="Date Placeholder 3">
            <a:extLst>
              <a:ext uri="{FF2B5EF4-FFF2-40B4-BE49-F238E27FC236}">
                <a16:creationId xmlns:a16="http://schemas.microsoft.com/office/drawing/2014/main" id="{513F0A5A-BC46-B190-B0BE-68E5F426E0B7}"/>
              </a:ext>
            </a:extLst>
          </p:cNvPr>
          <p:cNvSpPr>
            <a:spLocks noGrp="1"/>
          </p:cNvSpPr>
          <p:nvPr>
            <p:ph type="dt" sz="half" idx="10"/>
          </p:nvPr>
        </p:nvSpPr>
        <p:spPr/>
        <p:txBody>
          <a:bodyPr/>
          <a:lstStyle/>
          <a:p>
            <a:pPr>
              <a:defRPr/>
            </a:pPr>
            <a:r>
              <a:rPr lang="en-US"/>
              <a:t>07-01-2025</a:t>
            </a:r>
          </a:p>
        </p:txBody>
      </p:sp>
      <p:sp>
        <p:nvSpPr>
          <p:cNvPr id="5" name="Slide Number Placeholder 4">
            <a:extLst>
              <a:ext uri="{FF2B5EF4-FFF2-40B4-BE49-F238E27FC236}">
                <a16:creationId xmlns:a16="http://schemas.microsoft.com/office/drawing/2014/main" id="{60E7D82C-11EE-1FC5-DFC5-C2A4F158AAE3}"/>
              </a:ext>
            </a:extLst>
          </p:cNvPr>
          <p:cNvSpPr>
            <a:spLocks noGrp="1"/>
          </p:cNvSpPr>
          <p:nvPr>
            <p:ph type="sldNum" sz="quarter" idx="12"/>
          </p:nvPr>
        </p:nvSpPr>
        <p:spPr/>
        <p:txBody>
          <a:bodyPr/>
          <a:lstStyle/>
          <a:p>
            <a:fld id="{A178F4A5-B94D-4645-9E10-7B78FB85ABA6}" type="slidenum">
              <a:rPr lang="en-US" altLang="en-US" smtClean="0"/>
              <a:pPr/>
              <a:t>110</a:t>
            </a:fld>
            <a:endParaRPr lang="en-US" alt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2637D-621C-41CE-9FE9-86427A133CE8}"/>
              </a:ext>
            </a:extLst>
          </p:cNvPr>
          <p:cNvSpPr txBox="1">
            <a:spLocks/>
          </p:cNvSpPr>
          <p:nvPr/>
        </p:nvSpPr>
        <p:spPr>
          <a:xfrm>
            <a:off x="685800" y="457200"/>
            <a:ext cx="7772400" cy="609600"/>
          </a:xfrm>
          <a:prstGeom prst="rect">
            <a:avLst/>
          </a:prstGeom>
        </p:spPr>
        <p:txBody>
          <a:bodyPr/>
          <a:lstStyle>
            <a:lvl1pPr algn="l" rtl="0" eaLnBrk="0" fontAlgn="base" hangingPunct="0">
              <a:lnSpc>
                <a:spcPct val="80000"/>
              </a:lnSpc>
              <a:spcBef>
                <a:spcPct val="0"/>
              </a:spcBef>
              <a:spcAft>
                <a:spcPct val="0"/>
              </a:spcAft>
              <a:defRPr sz="3600" b="1">
                <a:solidFill>
                  <a:srgbClr val="0033CC"/>
                </a:solidFill>
                <a:latin typeface="+mj-lt"/>
                <a:ea typeface="+mj-ea"/>
                <a:cs typeface="+mj-cs"/>
              </a:defRPr>
            </a:lvl1pPr>
            <a:lvl2pPr algn="l" rtl="0" eaLnBrk="0" fontAlgn="base" hangingPunct="0">
              <a:lnSpc>
                <a:spcPct val="80000"/>
              </a:lnSpc>
              <a:spcBef>
                <a:spcPct val="0"/>
              </a:spcBef>
              <a:spcAft>
                <a:spcPct val="0"/>
              </a:spcAft>
              <a:defRPr sz="3600" b="1">
                <a:solidFill>
                  <a:srgbClr val="0033CC"/>
                </a:solidFill>
                <a:latin typeface="Arial" charset="0"/>
              </a:defRPr>
            </a:lvl2pPr>
            <a:lvl3pPr algn="l" rtl="0" eaLnBrk="0" fontAlgn="base" hangingPunct="0">
              <a:lnSpc>
                <a:spcPct val="80000"/>
              </a:lnSpc>
              <a:spcBef>
                <a:spcPct val="0"/>
              </a:spcBef>
              <a:spcAft>
                <a:spcPct val="0"/>
              </a:spcAft>
              <a:defRPr sz="3600" b="1">
                <a:solidFill>
                  <a:srgbClr val="0033CC"/>
                </a:solidFill>
                <a:latin typeface="Arial" charset="0"/>
              </a:defRPr>
            </a:lvl3pPr>
            <a:lvl4pPr algn="l" rtl="0" eaLnBrk="0" fontAlgn="base" hangingPunct="0">
              <a:lnSpc>
                <a:spcPct val="80000"/>
              </a:lnSpc>
              <a:spcBef>
                <a:spcPct val="0"/>
              </a:spcBef>
              <a:spcAft>
                <a:spcPct val="0"/>
              </a:spcAft>
              <a:defRPr sz="3600" b="1">
                <a:solidFill>
                  <a:srgbClr val="0033CC"/>
                </a:solidFill>
                <a:latin typeface="Arial" charset="0"/>
              </a:defRPr>
            </a:lvl4pPr>
            <a:lvl5pPr algn="l" rtl="0" eaLnBrk="0" fontAlgn="base" hangingPunct="0">
              <a:lnSpc>
                <a:spcPct val="80000"/>
              </a:lnSpc>
              <a:spcBef>
                <a:spcPct val="0"/>
              </a:spcBef>
              <a:spcAft>
                <a:spcPct val="0"/>
              </a:spcAft>
              <a:defRPr sz="3600" b="1">
                <a:solidFill>
                  <a:srgbClr val="0033CC"/>
                </a:solidFill>
                <a:latin typeface="Arial" charset="0"/>
              </a:defRPr>
            </a:lvl5pPr>
            <a:lvl6pPr marL="457200" algn="l" rtl="0" fontAlgn="base">
              <a:lnSpc>
                <a:spcPct val="80000"/>
              </a:lnSpc>
              <a:spcBef>
                <a:spcPct val="0"/>
              </a:spcBef>
              <a:spcAft>
                <a:spcPct val="0"/>
              </a:spcAft>
              <a:defRPr sz="3600" b="1">
                <a:solidFill>
                  <a:srgbClr val="0033CC"/>
                </a:solidFill>
                <a:latin typeface="Arial" charset="0"/>
              </a:defRPr>
            </a:lvl6pPr>
            <a:lvl7pPr marL="914400" algn="l" rtl="0" fontAlgn="base">
              <a:lnSpc>
                <a:spcPct val="80000"/>
              </a:lnSpc>
              <a:spcBef>
                <a:spcPct val="0"/>
              </a:spcBef>
              <a:spcAft>
                <a:spcPct val="0"/>
              </a:spcAft>
              <a:defRPr sz="3600" b="1">
                <a:solidFill>
                  <a:srgbClr val="0033CC"/>
                </a:solidFill>
                <a:latin typeface="Arial" charset="0"/>
              </a:defRPr>
            </a:lvl7pPr>
            <a:lvl8pPr marL="1371600" algn="l" rtl="0" fontAlgn="base">
              <a:lnSpc>
                <a:spcPct val="80000"/>
              </a:lnSpc>
              <a:spcBef>
                <a:spcPct val="0"/>
              </a:spcBef>
              <a:spcAft>
                <a:spcPct val="0"/>
              </a:spcAft>
              <a:defRPr sz="3600" b="1">
                <a:solidFill>
                  <a:srgbClr val="0033CC"/>
                </a:solidFill>
                <a:latin typeface="Arial" charset="0"/>
              </a:defRPr>
            </a:lvl8pPr>
            <a:lvl9pPr marL="1828800" algn="l" rtl="0" fontAlgn="base">
              <a:lnSpc>
                <a:spcPct val="80000"/>
              </a:lnSpc>
              <a:spcBef>
                <a:spcPct val="0"/>
              </a:spcBef>
              <a:spcAft>
                <a:spcPct val="0"/>
              </a:spcAft>
              <a:defRPr sz="3600" b="1">
                <a:solidFill>
                  <a:srgbClr val="0033CC"/>
                </a:solidFill>
                <a:latin typeface="Arial" charset="0"/>
              </a:defRPr>
            </a:lvl9pPr>
          </a:lstStyle>
          <a:p>
            <a:pPr>
              <a:defRPr/>
            </a:pPr>
            <a:r>
              <a:rPr lang="en-US" altLang="en-US" kern="0" dirty="0"/>
              <a:t>“Top Ten” Safe Driving Behaviors	</a:t>
            </a:r>
          </a:p>
        </p:txBody>
      </p:sp>
      <p:sp>
        <p:nvSpPr>
          <p:cNvPr id="3" name="Content Placeholder 2">
            <a:extLst>
              <a:ext uri="{FF2B5EF4-FFF2-40B4-BE49-F238E27FC236}">
                <a16:creationId xmlns:a16="http://schemas.microsoft.com/office/drawing/2014/main" id="{6084F185-6248-4633-A267-ECB7FE0A057A}"/>
              </a:ext>
            </a:extLst>
          </p:cNvPr>
          <p:cNvSpPr txBox="1">
            <a:spLocks/>
          </p:cNvSpPr>
          <p:nvPr/>
        </p:nvSpPr>
        <p:spPr>
          <a:xfrm>
            <a:off x="685800" y="1752600"/>
            <a:ext cx="7772400" cy="4343400"/>
          </a:xfrm>
          <a:prstGeom prst="rect">
            <a:avLst/>
          </a:prstGeom>
        </p:spPr>
        <p:txBody>
          <a:bodyPr/>
          <a:lstStyle>
            <a:lvl1pPr marL="342900" indent="-342900" algn="l" rtl="0" eaLnBrk="0" fontAlgn="base" hangingPunct="0">
              <a:spcBef>
                <a:spcPct val="20000"/>
              </a:spcBef>
              <a:spcAft>
                <a:spcPct val="0"/>
              </a:spcAft>
              <a:buClr>
                <a:srgbClr val="FF0000"/>
              </a:buClr>
              <a:buSzPct val="11000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4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SzPct val="80000"/>
              <a:buChar char="–"/>
              <a:defRPr sz="24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400">
                <a:solidFill>
                  <a:schemeClr val="tx1"/>
                </a:solidFill>
                <a:latin typeface="+mn-lt"/>
              </a:defRPr>
            </a:lvl5pPr>
            <a:lvl6pPr marL="2514600" indent="-228600" algn="l" rtl="0" fontAlgn="base">
              <a:spcBef>
                <a:spcPct val="20000"/>
              </a:spcBef>
              <a:spcAft>
                <a:spcPct val="0"/>
              </a:spcAft>
              <a:buClr>
                <a:srgbClr val="FF0000"/>
              </a:buClr>
              <a:buChar char="–"/>
              <a:defRPr sz="2400">
                <a:solidFill>
                  <a:schemeClr val="tx1"/>
                </a:solidFill>
                <a:latin typeface="+mn-lt"/>
              </a:defRPr>
            </a:lvl6pPr>
            <a:lvl7pPr marL="2971800" indent="-228600" algn="l" rtl="0" fontAlgn="base">
              <a:spcBef>
                <a:spcPct val="20000"/>
              </a:spcBef>
              <a:spcAft>
                <a:spcPct val="0"/>
              </a:spcAft>
              <a:buClr>
                <a:srgbClr val="FF0000"/>
              </a:buClr>
              <a:buChar char="–"/>
              <a:defRPr sz="2400">
                <a:solidFill>
                  <a:schemeClr val="tx1"/>
                </a:solidFill>
                <a:latin typeface="+mn-lt"/>
              </a:defRPr>
            </a:lvl7pPr>
            <a:lvl8pPr marL="3429000" indent="-228600" algn="l" rtl="0" fontAlgn="base">
              <a:spcBef>
                <a:spcPct val="20000"/>
              </a:spcBef>
              <a:spcAft>
                <a:spcPct val="0"/>
              </a:spcAft>
              <a:buClr>
                <a:srgbClr val="FF0000"/>
              </a:buClr>
              <a:buChar char="–"/>
              <a:defRPr sz="2400">
                <a:solidFill>
                  <a:schemeClr val="tx1"/>
                </a:solidFill>
                <a:latin typeface="+mn-lt"/>
              </a:defRPr>
            </a:lvl8pPr>
            <a:lvl9pPr marL="3886200" indent="-228600" algn="l" rtl="0" fontAlgn="base">
              <a:spcBef>
                <a:spcPct val="20000"/>
              </a:spcBef>
              <a:spcAft>
                <a:spcPct val="0"/>
              </a:spcAft>
              <a:buClr>
                <a:srgbClr val="FF0000"/>
              </a:buClr>
              <a:buChar char="–"/>
              <a:defRPr sz="2400">
                <a:solidFill>
                  <a:schemeClr val="tx1"/>
                </a:solidFill>
                <a:latin typeface="+mn-lt"/>
              </a:defRPr>
            </a:lvl9pPr>
          </a:lstStyle>
          <a:p>
            <a:pPr marL="0" indent="0">
              <a:buFontTx/>
              <a:buNone/>
              <a:defRPr/>
            </a:pPr>
            <a:r>
              <a:rPr lang="en-US" altLang="en-US" sz="3000" kern="0" dirty="0"/>
              <a:t>6.  Continually survey your surroundings</a:t>
            </a:r>
          </a:p>
          <a:p>
            <a:pPr marL="0" indent="0">
              <a:buFontTx/>
              <a:buNone/>
              <a:defRPr/>
            </a:pPr>
            <a:r>
              <a:rPr lang="en-US" altLang="en-US" sz="3000" kern="0" dirty="0"/>
              <a:t>7.  Slow down in rain, snow, ice and fog</a:t>
            </a:r>
          </a:p>
          <a:p>
            <a:pPr marL="0" indent="0">
              <a:buFontTx/>
              <a:buNone/>
              <a:defRPr/>
            </a:pPr>
            <a:r>
              <a:rPr lang="en-US" altLang="en-US" sz="3000" kern="0" dirty="0"/>
              <a:t>8.  Be cautious of every intersection-regardless</a:t>
            </a:r>
            <a:br>
              <a:rPr lang="en-US" altLang="en-US" sz="3000" kern="0" dirty="0"/>
            </a:br>
            <a:r>
              <a:rPr lang="en-US" altLang="en-US" sz="3000" kern="0" dirty="0"/>
              <a:t>      of right-of-way</a:t>
            </a:r>
          </a:p>
          <a:p>
            <a:pPr marL="0" indent="0">
              <a:buFontTx/>
              <a:buNone/>
              <a:defRPr/>
            </a:pPr>
            <a:r>
              <a:rPr lang="en-US" altLang="en-US" sz="3000" kern="0" dirty="0"/>
              <a:t>9.  Never roll-through a stop sign</a:t>
            </a:r>
          </a:p>
          <a:p>
            <a:pPr marL="0" indent="0">
              <a:buFontTx/>
              <a:buNone/>
              <a:defRPr/>
            </a:pPr>
            <a:r>
              <a:rPr lang="en-US" altLang="en-US" sz="3000" kern="0" dirty="0"/>
              <a:t>10. When backing up, use a spotter</a:t>
            </a:r>
            <a:endParaRPr lang="en-US" altLang="en-US" sz="2200" kern="0" dirty="0"/>
          </a:p>
        </p:txBody>
      </p:sp>
      <p:sp>
        <p:nvSpPr>
          <p:cNvPr id="278532" name="TextBox 5">
            <a:extLst>
              <a:ext uri="{FF2B5EF4-FFF2-40B4-BE49-F238E27FC236}">
                <a16:creationId xmlns:a16="http://schemas.microsoft.com/office/drawing/2014/main" id="{3527D9C2-BA10-488B-B379-8301420AFE81}"/>
              </a:ext>
            </a:extLst>
          </p:cNvPr>
          <p:cNvSpPr txBox="1">
            <a:spLocks noChangeArrowheads="1"/>
          </p:cNvSpPr>
          <p:nvPr/>
        </p:nvSpPr>
        <p:spPr bwMode="auto">
          <a:xfrm>
            <a:off x="8153400" y="62484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1-109</a:t>
            </a:r>
          </a:p>
        </p:txBody>
      </p:sp>
      <p:sp>
        <p:nvSpPr>
          <p:cNvPr id="4" name="Date Placeholder 3">
            <a:extLst>
              <a:ext uri="{FF2B5EF4-FFF2-40B4-BE49-F238E27FC236}">
                <a16:creationId xmlns:a16="http://schemas.microsoft.com/office/drawing/2014/main" id="{9F95AEEA-DEE7-CC66-CCE1-D76E4FEF01CE}"/>
              </a:ext>
            </a:extLst>
          </p:cNvPr>
          <p:cNvSpPr>
            <a:spLocks noGrp="1"/>
          </p:cNvSpPr>
          <p:nvPr>
            <p:ph type="dt" sz="half" idx="10"/>
          </p:nvPr>
        </p:nvSpPr>
        <p:spPr/>
        <p:txBody>
          <a:bodyPr/>
          <a:lstStyle/>
          <a:p>
            <a:pPr>
              <a:defRPr/>
            </a:pPr>
            <a:r>
              <a:rPr lang="en-US"/>
              <a:t>07-01-2025</a:t>
            </a:r>
          </a:p>
        </p:txBody>
      </p:sp>
      <p:sp>
        <p:nvSpPr>
          <p:cNvPr id="5" name="Slide Number Placeholder 4">
            <a:extLst>
              <a:ext uri="{FF2B5EF4-FFF2-40B4-BE49-F238E27FC236}">
                <a16:creationId xmlns:a16="http://schemas.microsoft.com/office/drawing/2014/main" id="{E8400E6B-323B-BFF0-68B6-BB98E590907D}"/>
              </a:ext>
            </a:extLst>
          </p:cNvPr>
          <p:cNvSpPr>
            <a:spLocks noGrp="1"/>
          </p:cNvSpPr>
          <p:nvPr>
            <p:ph type="sldNum" sz="quarter" idx="12"/>
          </p:nvPr>
        </p:nvSpPr>
        <p:spPr/>
        <p:txBody>
          <a:bodyPr/>
          <a:lstStyle/>
          <a:p>
            <a:fld id="{A178F4A5-B94D-4645-9E10-7B78FB85ABA6}" type="slidenum">
              <a:rPr lang="en-US" altLang="en-US" smtClean="0"/>
              <a:pPr/>
              <a:t>111</a:t>
            </a:fld>
            <a:endParaRPr lang="en-US" altLang="en-US"/>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6" name="Rectangle 3">
            <a:extLst>
              <a:ext uri="{FF2B5EF4-FFF2-40B4-BE49-F238E27FC236}">
                <a16:creationId xmlns:a16="http://schemas.microsoft.com/office/drawing/2014/main" id="{47591E43-F174-4EE3-827D-E728E5E7F9BC}"/>
              </a:ext>
            </a:extLst>
          </p:cNvPr>
          <p:cNvSpPr>
            <a:spLocks noGrp="1" noChangeArrowheads="1"/>
          </p:cNvSpPr>
          <p:nvPr>
            <p:ph idx="1"/>
          </p:nvPr>
        </p:nvSpPr>
        <p:spPr>
          <a:xfrm>
            <a:off x="685800" y="1752600"/>
            <a:ext cx="7772400" cy="4876800"/>
          </a:xfrm>
        </p:spPr>
        <p:txBody>
          <a:bodyPr/>
          <a:lstStyle/>
          <a:p>
            <a:pPr algn="ctr" eaLnBrk="1" hangingPunct="1">
              <a:spcBef>
                <a:spcPct val="0"/>
              </a:spcBef>
              <a:buClrTx/>
              <a:buSzTx/>
              <a:buFontTx/>
              <a:buNone/>
            </a:pPr>
            <a:r>
              <a:rPr lang="en-US" altLang="en-US" sz="8800" b="1">
                <a:solidFill>
                  <a:srgbClr val="FF0000"/>
                </a:solidFill>
              </a:rPr>
              <a:t>SUMMARY!!</a:t>
            </a:r>
          </a:p>
          <a:p>
            <a:pPr algn="ctr" eaLnBrk="1" hangingPunct="1">
              <a:spcBef>
                <a:spcPct val="0"/>
              </a:spcBef>
              <a:buClrTx/>
              <a:buSzTx/>
              <a:buFontTx/>
              <a:buNone/>
            </a:pPr>
            <a:endParaRPr lang="en-US" altLang="en-US" sz="8800"/>
          </a:p>
        </p:txBody>
      </p:sp>
      <p:sp>
        <p:nvSpPr>
          <p:cNvPr id="272387" name="TextBox 4">
            <a:extLst>
              <a:ext uri="{FF2B5EF4-FFF2-40B4-BE49-F238E27FC236}">
                <a16:creationId xmlns:a16="http://schemas.microsoft.com/office/drawing/2014/main" id="{8BCD492C-B335-4C62-B8B5-C5FE4936C0D4}"/>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1-110</a:t>
            </a:r>
          </a:p>
        </p:txBody>
      </p:sp>
      <p:sp>
        <p:nvSpPr>
          <p:cNvPr id="2" name="Date Placeholder 1">
            <a:extLst>
              <a:ext uri="{FF2B5EF4-FFF2-40B4-BE49-F238E27FC236}">
                <a16:creationId xmlns:a16="http://schemas.microsoft.com/office/drawing/2014/main" id="{BE3F8F95-A38A-9D06-AF37-D2BC64BE1976}"/>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43A1427C-3C02-8951-E261-91B6128687ED}"/>
              </a:ext>
            </a:extLst>
          </p:cNvPr>
          <p:cNvSpPr>
            <a:spLocks noGrp="1"/>
          </p:cNvSpPr>
          <p:nvPr>
            <p:ph type="sldNum" sz="quarter" idx="12"/>
          </p:nvPr>
        </p:nvSpPr>
        <p:spPr/>
        <p:txBody>
          <a:bodyPr/>
          <a:lstStyle/>
          <a:p>
            <a:fld id="{F4E1F32C-DCB9-4A9D-B036-9AD492625E31}" type="slidenum">
              <a:rPr lang="en-US" altLang="en-US" smtClean="0"/>
              <a:pPr/>
              <a:t>112</a:t>
            </a:fld>
            <a:endParaRPr lang="en-US" altLang="en-US"/>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0578" name="Rectangle 3">
            <a:extLst>
              <a:ext uri="{FF2B5EF4-FFF2-40B4-BE49-F238E27FC236}">
                <a16:creationId xmlns:a16="http://schemas.microsoft.com/office/drawing/2014/main" id="{8A187FCC-1D22-4EFE-A7C8-F549A6F72743}"/>
              </a:ext>
            </a:extLst>
          </p:cNvPr>
          <p:cNvSpPr>
            <a:spLocks noGrp="1" noChangeArrowheads="1"/>
          </p:cNvSpPr>
          <p:nvPr>
            <p:ph type="body" sz="half" idx="1"/>
          </p:nvPr>
        </p:nvSpPr>
        <p:spPr>
          <a:xfrm>
            <a:off x="304800" y="990600"/>
            <a:ext cx="6172200" cy="2819400"/>
          </a:xfrm>
        </p:spPr>
        <p:txBody>
          <a:bodyPr/>
          <a:lstStyle/>
          <a:p>
            <a:pPr eaLnBrk="1" hangingPunct="1"/>
            <a:r>
              <a:rPr lang="en-US" altLang="en-US" sz="5600">
                <a:solidFill>
                  <a:schemeClr val="accent2"/>
                </a:solidFill>
              </a:rPr>
              <a:t>Any Questions?</a:t>
            </a:r>
          </a:p>
          <a:p>
            <a:pPr eaLnBrk="1" hangingPunct="1"/>
            <a:endParaRPr lang="en-US" altLang="en-US" sz="5600">
              <a:solidFill>
                <a:schemeClr val="accent2"/>
              </a:solidFill>
            </a:endParaRPr>
          </a:p>
          <a:p>
            <a:pPr eaLnBrk="1" hangingPunct="1"/>
            <a:endParaRPr lang="en-US" altLang="en-US" sz="3800"/>
          </a:p>
          <a:p>
            <a:pPr eaLnBrk="1" hangingPunct="1"/>
            <a:endParaRPr lang="en-US" altLang="en-US" sz="3800"/>
          </a:p>
          <a:p>
            <a:pPr eaLnBrk="1" hangingPunct="1">
              <a:buFontTx/>
              <a:buNone/>
            </a:pPr>
            <a:endParaRPr lang="en-US" altLang="en-US" sz="3800"/>
          </a:p>
        </p:txBody>
      </p:sp>
      <p:sp>
        <p:nvSpPr>
          <p:cNvPr id="280579" name="TextBox 3">
            <a:extLst>
              <a:ext uri="{FF2B5EF4-FFF2-40B4-BE49-F238E27FC236}">
                <a16:creationId xmlns:a16="http://schemas.microsoft.com/office/drawing/2014/main" id="{A4D3FFF8-0895-417B-BBB7-8756D880E51C}"/>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1-111</a:t>
            </a:r>
          </a:p>
        </p:txBody>
      </p:sp>
      <p:pic>
        <p:nvPicPr>
          <p:cNvPr id="280580" name="Picture 7" descr="Image result for any questions clipart">
            <a:extLst>
              <a:ext uri="{FF2B5EF4-FFF2-40B4-BE49-F238E27FC236}">
                <a16:creationId xmlns:a16="http://schemas.microsoft.com/office/drawing/2014/main" id="{2C248E62-9FB8-42EC-BEF6-0217C4CC3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8288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7410" name="Rectangle 1027">
            <a:extLst>
              <a:ext uri="{FF2B5EF4-FFF2-40B4-BE49-F238E27FC236}">
                <a16:creationId xmlns:a16="http://schemas.microsoft.com/office/drawing/2014/main" id="{9023B096-E31F-4F80-98A8-83A5F8AAB737}"/>
              </a:ext>
            </a:extLst>
          </p:cNvPr>
          <p:cNvSpPr>
            <a:spLocks noGrp="1" noChangeArrowheads="1"/>
          </p:cNvSpPr>
          <p:nvPr>
            <p:ph type="subTitle" idx="4294967295"/>
          </p:nvPr>
        </p:nvSpPr>
        <p:spPr>
          <a:xfrm>
            <a:off x="685800" y="2854325"/>
            <a:ext cx="8458200" cy="1262063"/>
          </a:xfrm>
          <a:ln w="28575">
            <a:solidFill>
              <a:schemeClr val="tx1"/>
            </a:solidFill>
            <a:miter lim="800000"/>
            <a:headEnd/>
            <a:tailEnd/>
          </a:ln>
        </p:spPr>
        <p:txBody>
          <a:bodyPr/>
          <a:lstStyle/>
          <a:p>
            <a:pPr marL="0" marR="0" lvl="0" indent="0" algn="ctr" defTabSz="914400" rtl="0" eaLnBrk="1" fontAlgn="base"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t>Emergency Vehicle </a:t>
            </a:r>
            <a:b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br>
            <a: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t>Operator’s Course</a:t>
            </a:r>
          </a:p>
        </p:txBody>
      </p:sp>
      <p:pic>
        <p:nvPicPr>
          <p:cNvPr id="17412" name="Picture 10" descr="vdfp logo">
            <a:extLst>
              <a:ext uri="{FF2B5EF4-FFF2-40B4-BE49-F238E27FC236}">
                <a16:creationId xmlns:a16="http://schemas.microsoft.com/office/drawing/2014/main" id="{56BA09B3-2046-4DB2-95CB-25C23376B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538" y="228600"/>
            <a:ext cx="2278062"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2" descr="Image result for VAVRS">
            <a:hlinkClick r:id="rId4"/>
            <a:extLst>
              <a:ext uri="{FF2B5EF4-FFF2-40B4-BE49-F238E27FC236}">
                <a16:creationId xmlns:a16="http://schemas.microsoft.com/office/drawing/2014/main" id="{7E3049C1-A12E-4A24-860C-D8F201464F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4284663"/>
            <a:ext cx="688340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4" descr="Image result for virginia department of fire programs">
            <a:hlinkClick r:id="rId6"/>
            <a:extLst>
              <a:ext uri="{FF2B5EF4-FFF2-40B4-BE49-F238E27FC236}">
                <a16:creationId xmlns:a16="http://schemas.microsoft.com/office/drawing/2014/main" id="{4CE74F41-8509-4753-932B-8572D6812F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76225"/>
            <a:ext cx="4876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1">
            <a:extLst>
              <a:ext uri="{FF2B5EF4-FFF2-40B4-BE49-F238E27FC236}">
                <a16:creationId xmlns:a16="http://schemas.microsoft.com/office/drawing/2014/main" id="{57FF77A5-FEA4-482B-B05D-425C2BE9C426}"/>
              </a:ext>
            </a:extLst>
          </p:cNvPr>
          <p:cNvSpPr txBox="1">
            <a:spLocks noChangeArrowheads="1"/>
          </p:cNvSpPr>
          <p:nvPr/>
        </p:nvSpPr>
        <p:spPr bwMode="auto">
          <a:xfrm>
            <a:off x="10197" y="6368534"/>
            <a:ext cx="21645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Updated 11/01/2025</a:t>
            </a:r>
          </a:p>
        </p:txBody>
      </p:sp>
      <p:sp>
        <p:nvSpPr>
          <p:cNvPr id="3" name="Date Placeholder 2">
            <a:extLst>
              <a:ext uri="{FF2B5EF4-FFF2-40B4-BE49-F238E27FC236}">
                <a16:creationId xmlns:a16="http://schemas.microsoft.com/office/drawing/2014/main" id="{DFDC7D65-89E9-4093-BB2D-4AFF052E31CF}"/>
              </a:ext>
            </a:extLst>
          </p:cNvPr>
          <p:cNvSpPr>
            <a:spLocks noGrp="1"/>
          </p:cNvSpPr>
          <p:nvPr>
            <p:ph type="dt" sz="half" idx="10"/>
          </p:nvPr>
        </p:nvSpPr>
        <p:spPr/>
        <p:txBody>
          <a:bodyPr/>
          <a:lstStyle/>
          <a:p>
            <a:pPr>
              <a:defRPr/>
            </a:pPr>
            <a:r>
              <a:rPr lang="en-US"/>
              <a:t>4/4/2025</a:t>
            </a:r>
          </a:p>
        </p:txBody>
      </p:sp>
      <p:pic>
        <p:nvPicPr>
          <p:cNvPr id="5" name="Picture 4" descr="Logo&#10;&#10;AI-generated content may be incorrect.">
            <a:extLst>
              <a:ext uri="{FF2B5EF4-FFF2-40B4-BE49-F238E27FC236}">
                <a16:creationId xmlns:a16="http://schemas.microsoft.com/office/drawing/2014/main" id="{8E941AA4-AC92-E952-F0D7-EFC2569F6C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88869"/>
            <a:ext cx="2169781" cy="2077885"/>
          </a:xfrm>
          <a:prstGeom prst="rect">
            <a:avLst/>
          </a:prstGeom>
        </p:spPr>
      </p:pic>
    </p:spTree>
    <p:extLst>
      <p:ext uri="{BB962C8B-B14F-4D97-AF65-F5344CB8AC3E}">
        <p14:creationId xmlns:p14="http://schemas.microsoft.com/office/powerpoint/2010/main" val="4568557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2">
            <a:extLst>
              <a:ext uri="{FF2B5EF4-FFF2-40B4-BE49-F238E27FC236}">
                <a16:creationId xmlns:a16="http://schemas.microsoft.com/office/drawing/2014/main" id="{7CAF2FFD-DC1E-49C2-A66B-F671640AFF8D}"/>
              </a:ext>
            </a:extLst>
          </p:cNvPr>
          <p:cNvSpPr>
            <a:spLocks noGrp="1"/>
          </p:cNvSpPr>
          <p:nvPr>
            <p:ph type="body" idx="1"/>
          </p:nvPr>
        </p:nvSpPr>
        <p:spPr>
          <a:xfrm>
            <a:off x="609600" y="2651760"/>
            <a:ext cx="7886700" cy="1500188"/>
          </a:xfrm>
        </p:spPr>
        <p:txBody>
          <a:bodyPr rtlCol="0">
            <a:normAutofit/>
          </a:bodyPr>
          <a:lstStyle/>
          <a:p>
            <a:pPr algn="ctr" eaLnBrk="1" fontAlgn="auto" hangingPunct="1">
              <a:defRPr/>
            </a:pPr>
            <a:r>
              <a:rPr lang="en-US" altLang="en-US" sz="9000" dirty="0">
                <a:solidFill>
                  <a:schemeClr val="accent2"/>
                </a:solidFill>
              </a:rPr>
              <a:t>SESSION 2</a:t>
            </a:r>
          </a:p>
        </p:txBody>
      </p:sp>
      <p:sp>
        <p:nvSpPr>
          <p:cNvPr id="19459" name="TextBox 3">
            <a:extLst>
              <a:ext uri="{FF2B5EF4-FFF2-40B4-BE49-F238E27FC236}">
                <a16:creationId xmlns:a16="http://schemas.microsoft.com/office/drawing/2014/main" id="{3A875ABC-E9EB-48D3-AE1C-D4F2B2ED346D}"/>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2-1</a:t>
            </a:r>
          </a:p>
        </p:txBody>
      </p:sp>
      <p:sp>
        <p:nvSpPr>
          <p:cNvPr id="2" name="Date Placeholder 1">
            <a:extLst>
              <a:ext uri="{FF2B5EF4-FFF2-40B4-BE49-F238E27FC236}">
                <a16:creationId xmlns:a16="http://schemas.microsoft.com/office/drawing/2014/main" id="{AEFE60AF-59AD-8997-2A02-6CA26096BF72}"/>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4194822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8196225F-8CF5-474F-9ECE-496D775E8F4C}"/>
              </a:ext>
            </a:extLst>
          </p:cNvPr>
          <p:cNvSpPr>
            <a:spLocks noGrp="1"/>
          </p:cNvSpPr>
          <p:nvPr>
            <p:ph type="title"/>
          </p:nvPr>
        </p:nvSpPr>
        <p:spPr>
          <a:xfrm>
            <a:off x="685800" y="76200"/>
            <a:ext cx="7886700" cy="1006475"/>
          </a:xfrm>
        </p:spPr>
        <p:txBody>
          <a:bodyPr/>
          <a:lstStyle/>
          <a:p>
            <a:pPr eaLnBrk="1" hangingPunct="1"/>
            <a:r>
              <a:rPr lang="en-US" altLang="en-US" sz="4400"/>
              <a:t>Legal Aspects</a:t>
            </a:r>
          </a:p>
        </p:txBody>
      </p:sp>
      <p:pic>
        <p:nvPicPr>
          <p:cNvPr id="21507" name="Picture 8" descr="Image result for code of virginia">
            <a:extLst>
              <a:ext uri="{FF2B5EF4-FFF2-40B4-BE49-F238E27FC236}">
                <a16:creationId xmlns:a16="http://schemas.microsoft.com/office/drawing/2014/main" id="{53ED0C62-4EEB-4654-BF74-94B092CB3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082675"/>
            <a:ext cx="45720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0" descr="Image result for code of virginia">
            <a:extLst>
              <a:ext uri="{FF2B5EF4-FFF2-40B4-BE49-F238E27FC236}">
                <a16:creationId xmlns:a16="http://schemas.microsoft.com/office/drawing/2014/main" id="{020E9BE9-1436-42EE-A142-DB94698B3F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298575"/>
            <a:ext cx="2249488"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2" descr="Image result for code of virginia">
            <a:extLst>
              <a:ext uri="{FF2B5EF4-FFF2-40B4-BE49-F238E27FC236}">
                <a16:creationId xmlns:a16="http://schemas.microsoft.com/office/drawing/2014/main" id="{FE2E9227-FFFD-4A8A-B41E-40BB977B76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800" y="4035425"/>
            <a:ext cx="728980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3">
            <a:extLst>
              <a:ext uri="{FF2B5EF4-FFF2-40B4-BE49-F238E27FC236}">
                <a16:creationId xmlns:a16="http://schemas.microsoft.com/office/drawing/2014/main" id="{085C1870-D1FC-4360-9E76-A18D5B9863E1}"/>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2-2</a:t>
            </a:r>
          </a:p>
        </p:txBody>
      </p:sp>
      <p:sp>
        <p:nvSpPr>
          <p:cNvPr id="2" name="Date Placeholder 1">
            <a:extLst>
              <a:ext uri="{FF2B5EF4-FFF2-40B4-BE49-F238E27FC236}">
                <a16:creationId xmlns:a16="http://schemas.microsoft.com/office/drawing/2014/main" id="{BBFC69F6-0372-7A13-36BD-CCE21DF030BA}"/>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7149689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05E3FB99-3474-4232-97FD-ACF0AD5C8CA9}"/>
              </a:ext>
            </a:extLst>
          </p:cNvPr>
          <p:cNvSpPr>
            <a:spLocks noGrp="1"/>
          </p:cNvSpPr>
          <p:nvPr>
            <p:ph type="title"/>
          </p:nvPr>
        </p:nvSpPr>
        <p:spPr>
          <a:xfrm>
            <a:off x="628650" y="15875"/>
            <a:ext cx="7886700" cy="1082675"/>
          </a:xfrm>
        </p:spPr>
        <p:txBody>
          <a:bodyPr/>
          <a:lstStyle/>
          <a:p>
            <a:pPr eaLnBrk="1" hangingPunct="1"/>
            <a:r>
              <a:rPr lang="en-US" altLang="en-US" sz="4400">
                <a:solidFill>
                  <a:schemeClr val="accent2"/>
                </a:solidFill>
              </a:rPr>
              <a:t>Legal Aspects</a:t>
            </a:r>
          </a:p>
        </p:txBody>
      </p:sp>
      <p:sp>
        <p:nvSpPr>
          <p:cNvPr id="23555" name="Content Placeholder 2">
            <a:extLst>
              <a:ext uri="{FF2B5EF4-FFF2-40B4-BE49-F238E27FC236}">
                <a16:creationId xmlns:a16="http://schemas.microsoft.com/office/drawing/2014/main" id="{EFDE95EF-4FD3-4880-A490-2C8E84CCF8FE}"/>
              </a:ext>
            </a:extLst>
          </p:cNvPr>
          <p:cNvSpPr>
            <a:spLocks noGrp="1"/>
          </p:cNvSpPr>
          <p:nvPr>
            <p:ph idx="1"/>
          </p:nvPr>
        </p:nvSpPr>
        <p:spPr>
          <a:xfrm>
            <a:off x="628650" y="1143000"/>
            <a:ext cx="7886700" cy="5033963"/>
          </a:xfrm>
        </p:spPr>
        <p:txBody>
          <a:bodyPr/>
          <a:lstStyle/>
          <a:p>
            <a:pPr marL="0" indent="0" eaLnBrk="1" hangingPunct="1">
              <a:buFont typeface="Arial" panose="020B0604020202020204" pitchFamily="34" charset="0"/>
              <a:buNone/>
            </a:pPr>
            <a:r>
              <a:rPr lang="en-US" altLang="en-US" sz="3000" dirty="0"/>
              <a:t>Moral Implications</a:t>
            </a:r>
          </a:p>
          <a:p>
            <a:pPr lvl="1" eaLnBrk="1" hangingPunct="1"/>
            <a:endParaRPr lang="en-US" altLang="en-US" sz="2600" dirty="0"/>
          </a:p>
          <a:p>
            <a:pPr lvl="1" eaLnBrk="1" hangingPunct="1"/>
            <a:r>
              <a:rPr lang="en-US" altLang="en-US" sz="2600" dirty="0"/>
              <a:t>Public Relations – poor driving skills and practices reflect directly on the agency / department as a whole.</a:t>
            </a:r>
          </a:p>
          <a:p>
            <a:pPr lvl="1" eaLnBrk="1" hangingPunct="1"/>
            <a:endParaRPr lang="en-US" altLang="en-US" sz="2600" dirty="0"/>
          </a:p>
          <a:p>
            <a:pPr lvl="1" eaLnBrk="1" hangingPunct="1"/>
            <a:r>
              <a:rPr lang="en-US" altLang="en-US" sz="2600" dirty="0"/>
              <a:t>Self-Esteem – nobody wants to be involved in a vehicle crash.  Causing a vehicle crash can affect you for the rest of your life.</a:t>
            </a:r>
          </a:p>
          <a:p>
            <a:pPr lvl="1" eaLnBrk="1" hangingPunct="1"/>
            <a:endParaRPr lang="en-US" altLang="en-US" sz="2600" dirty="0"/>
          </a:p>
          <a:p>
            <a:pPr lvl="1" eaLnBrk="1" hangingPunct="1"/>
            <a:r>
              <a:rPr lang="en-US" altLang="en-US" sz="2600" dirty="0"/>
              <a:t>Crashes can be avoided, even if you have to give up your legal right-of-way to the other driver.</a:t>
            </a:r>
          </a:p>
        </p:txBody>
      </p:sp>
      <p:sp>
        <p:nvSpPr>
          <p:cNvPr id="23556" name="TextBox 3">
            <a:extLst>
              <a:ext uri="{FF2B5EF4-FFF2-40B4-BE49-F238E27FC236}">
                <a16:creationId xmlns:a16="http://schemas.microsoft.com/office/drawing/2014/main" id="{AE549C2B-4A32-4FC1-B009-27E17E6504AA}"/>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2-3</a:t>
            </a:r>
          </a:p>
        </p:txBody>
      </p:sp>
      <p:sp>
        <p:nvSpPr>
          <p:cNvPr id="2" name="Date Placeholder 1">
            <a:extLst>
              <a:ext uri="{FF2B5EF4-FFF2-40B4-BE49-F238E27FC236}">
                <a16:creationId xmlns:a16="http://schemas.microsoft.com/office/drawing/2014/main" id="{36E1DF1A-A3CE-D3D0-0CB3-0E85D7616B6B}"/>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9584134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CFFFB89A-EF71-408E-9A23-55AE06208CB5}"/>
              </a:ext>
            </a:extLst>
          </p:cNvPr>
          <p:cNvSpPr>
            <a:spLocks noGrp="1"/>
          </p:cNvSpPr>
          <p:nvPr>
            <p:ph type="title"/>
          </p:nvPr>
        </p:nvSpPr>
        <p:spPr>
          <a:xfrm>
            <a:off x="665163" y="26988"/>
            <a:ext cx="7886700" cy="1082675"/>
          </a:xfrm>
        </p:spPr>
        <p:txBody>
          <a:bodyPr/>
          <a:lstStyle/>
          <a:p>
            <a:pPr eaLnBrk="1" hangingPunct="1"/>
            <a:r>
              <a:rPr lang="en-US" altLang="en-US" sz="4400">
                <a:solidFill>
                  <a:schemeClr val="accent2"/>
                </a:solidFill>
              </a:rPr>
              <a:t>Legal Aspects</a:t>
            </a:r>
          </a:p>
        </p:txBody>
      </p:sp>
      <p:sp>
        <p:nvSpPr>
          <p:cNvPr id="25603" name="Content Placeholder 2">
            <a:extLst>
              <a:ext uri="{FF2B5EF4-FFF2-40B4-BE49-F238E27FC236}">
                <a16:creationId xmlns:a16="http://schemas.microsoft.com/office/drawing/2014/main" id="{C1A9EBCA-6901-4ED9-B099-1932CA6DD487}"/>
              </a:ext>
            </a:extLst>
          </p:cNvPr>
          <p:cNvSpPr>
            <a:spLocks noGrp="1"/>
          </p:cNvSpPr>
          <p:nvPr>
            <p:ph idx="1"/>
          </p:nvPr>
        </p:nvSpPr>
        <p:spPr>
          <a:xfrm>
            <a:off x="677863" y="1447800"/>
            <a:ext cx="7886700" cy="4351338"/>
          </a:xfrm>
        </p:spPr>
        <p:txBody>
          <a:bodyPr/>
          <a:lstStyle/>
          <a:p>
            <a:pPr marL="0" indent="0" eaLnBrk="1" hangingPunct="1">
              <a:buFont typeface="Arial" panose="020B0604020202020204" pitchFamily="34" charset="0"/>
              <a:buNone/>
            </a:pPr>
            <a:r>
              <a:rPr lang="en-US" altLang="en-US" sz="3000" dirty="0"/>
              <a:t>Civil Implications</a:t>
            </a:r>
          </a:p>
          <a:p>
            <a:pPr lvl="1" eaLnBrk="1" hangingPunct="1"/>
            <a:endParaRPr lang="en-US" altLang="en-US" sz="2600" b="1" dirty="0">
              <a:solidFill>
                <a:srgbClr val="FF0000"/>
              </a:solidFill>
            </a:endParaRPr>
          </a:p>
          <a:p>
            <a:pPr lvl="1" eaLnBrk="1" hangingPunct="1"/>
            <a:r>
              <a:rPr lang="en-US" altLang="en-US" sz="2600" b="1" dirty="0">
                <a:solidFill>
                  <a:srgbClr val="FF0000"/>
                </a:solidFill>
              </a:rPr>
              <a:t>You can be sued by anyone, for any reason, at any time.</a:t>
            </a:r>
          </a:p>
          <a:p>
            <a:pPr lvl="1" eaLnBrk="1" hangingPunct="1"/>
            <a:endParaRPr lang="en-US" altLang="en-US" sz="2600" dirty="0"/>
          </a:p>
          <a:p>
            <a:pPr lvl="1" eaLnBrk="1" hangingPunct="1"/>
            <a:r>
              <a:rPr lang="en-US" altLang="en-US" sz="2600" b="1" dirty="0">
                <a:solidFill>
                  <a:srgbClr val="0033CC"/>
                </a:solidFill>
              </a:rPr>
              <a:t>The Good Samaritan Law does not apply to emergency vehicle operation.</a:t>
            </a:r>
          </a:p>
        </p:txBody>
      </p:sp>
      <p:pic>
        <p:nvPicPr>
          <p:cNvPr id="25604" name="Picture 5" descr="Image result for good samaritan law">
            <a:extLst>
              <a:ext uri="{FF2B5EF4-FFF2-40B4-BE49-F238E27FC236}">
                <a16:creationId xmlns:a16="http://schemas.microsoft.com/office/drawing/2014/main" id="{DB231D84-F630-4856-9CD3-F2A0EA3DB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419600"/>
            <a:ext cx="3806825"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3">
            <a:extLst>
              <a:ext uri="{FF2B5EF4-FFF2-40B4-BE49-F238E27FC236}">
                <a16:creationId xmlns:a16="http://schemas.microsoft.com/office/drawing/2014/main" id="{A6992B77-EA40-4B2B-BC32-54353DE0F038}"/>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2-4</a:t>
            </a:r>
          </a:p>
        </p:txBody>
      </p:sp>
      <p:sp>
        <p:nvSpPr>
          <p:cNvPr id="2" name="Date Placeholder 1">
            <a:extLst>
              <a:ext uri="{FF2B5EF4-FFF2-40B4-BE49-F238E27FC236}">
                <a16:creationId xmlns:a16="http://schemas.microsoft.com/office/drawing/2014/main" id="{090BDF65-F525-D9EC-7EC0-E589EA9920DB}"/>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448885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3">
            <a:extLst>
              <a:ext uri="{FF2B5EF4-FFF2-40B4-BE49-F238E27FC236}">
                <a16:creationId xmlns:a16="http://schemas.microsoft.com/office/drawing/2014/main" id="{36572CAE-C377-4D90-AC56-8009414907F2}"/>
              </a:ext>
            </a:extLst>
          </p:cNvPr>
          <p:cNvSpPr>
            <a:spLocks noGrp="1" noChangeArrowheads="1"/>
          </p:cNvSpPr>
          <p:nvPr>
            <p:ph idx="1"/>
          </p:nvPr>
        </p:nvSpPr>
        <p:spPr/>
        <p:txBody>
          <a:bodyPr/>
          <a:lstStyle/>
          <a:p>
            <a:pPr eaLnBrk="1" hangingPunct="1"/>
            <a:r>
              <a:rPr lang="en-US" altLang="en-US" sz="2600" dirty="0"/>
              <a:t>Class 4</a:t>
            </a:r>
          </a:p>
          <a:p>
            <a:pPr lvl="1" eaLnBrk="1" hangingPunct="1"/>
            <a:r>
              <a:rPr lang="en-US" altLang="en-US" sz="2600" dirty="0"/>
              <a:t>Tractor Drawn Apparatus - Aerial, Tanker / Tender, and Specialized Apparatus. All connections pivot over rear drive axles</a:t>
            </a:r>
          </a:p>
          <a:p>
            <a:pPr lvl="1" eaLnBrk="1" hangingPunct="1">
              <a:buFontTx/>
              <a:buNone/>
            </a:pPr>
            <a:endParaRPr lang="en-US" altLang="en-US" sz="2600" dirty="0"/>
          </a:p>
          <a:p>
            <a:pPr eaLnBrk="1" hangingPunct="1"/>
            <a:r>
              <a:rPr lang="en-US" altLang="en-US" sz="2600" dirty="0"/>
              <a:t>Class 5</a:t>
            </a:r>
          </a:p>
          <a:p>
            <a:pPr lvl="1" eaLnBrk="1" hangingPunct="1"/>
            <a:r>
              <a:rPr lang="en-US" altLang="en-US" sz="2600" dirty="0"/>
              <a:t>Aircraft Rescue and Fire Fighting Apparatus (Vehicle Class only used by agencies operating this type of vehicle).</a:t>
            </a:r>
          </a:p>
          <a:p>
            <a:pPr eaLnBrk="1" hangingPunct="1">
              <a:buFontTx/>
              <a:buNone/>
            </a:pPr>
            <a:endParaRPr lang="en-US" altLang="en-US" dirty="0"/>
          </a:p>
        </p:txBody>
      </p:sp>
      <p:sp>
        <p:nvSpPr>
          <p:cNvPr id="5" name="Rectangle 2">
            <a:extLst>
              <a:ext uri="{FF2B5EF4-FFF2-40B4-BE49-F238E27FC236}">
                <a16:creationId xmlns:a16="http://schemas.microsoft.com/office/drawing/2014/main" id="{1149FFEE-F2A4-494B-AF99-59FA81DB2AFF}"/>
              </a:ext>
            </a:extLst>
          </p:cNvPr>
          <p:cNvSpPr>
            <a:spLocks noGrp="1" noChangeArrowheads="1"/>
          </p:cNvSpPr>
          <p:nvPr>
            <p:ph type="title"/>
          </p:nvPr>
        </p:nvSpPr>
        <p:spPr>
          <a:xfrm>
            <a:off x="822325" y="-1588"/>
            <a:ext cx="7543800" cy="1373188"/>
          </a:xfrm>
        </p:spPr>
        <p:txBody>
          <a:bodyPr/>
          <a:lstStyle/>
          <a:p>
            <a:pPr eaLnBrk="1" fontAlgn="auto" hangingPunct="1">
              <a:spcAft>
                <a:spcPts val="0"/>
              </a:spcAft>
              <a:defRPr/>
            </a:pPr>
            <a:r>
              <a:rPr lang="en-US" altLang="en-US" sz="4400" dirty="0">
                <a:solidFill>
                  <a:schemeClr val="accent2"/>
                </a:solidFill>
              </a:rPr>
              <a:t>Vehicle Class Designations</a:t>
            </a:r>
          </a:p>
        </p:txBody>
      </p:sp>
      <p:sp>
        <p:nvSpPr>
          <p:cNvPr id="53252" name="TextBox 5">
            <a:extLst>
              <a:ext uri="{FF2B5EF4-FFF2-40B4-BE49-F238E27FC236}">
                <a16:creationId xmlns:a16="http://schemas.microsoft.com/office/drawing/2014/main" id="{0E9A823B-9F21-4D1A-AF5C-C944766B533A}"/>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1-9</a:t>
            </a:r>
          </a:p>
        </p:txBody>
      </p:sp>
      <p:sp>
        <p:nvSpPr>
          <p:cNvPr id="2" name="Date Placeholder 1">
            <a:extLst>
              <a:ext uri="{FF2B5EF4-FFF2-40B4-BE49-F238E27FC236}">
                <a16:creationId xmlns:a16="http://schemas.microsoft.com/office/drawing/2014/main" id="{4A3C5FE2-82E6-25F5-B274-BE82567A7E65}"/>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14E1AD98-3990-ED2E-C1D6-B7B764CE8FF0}"/>
              </a:ext>
            </a:extLst>
          </p:cNvPr>
          <p:cNvSpPr>
            <a:spLocks noGrp="1"/>
          </p:cNvSpPr>
          <p:nvPr>
            <p:ph type="sldNum" sz="quarter" idx="12"/>
          </p:nvPr>
        </p:nvSpPr>
        <p:spPr/>
        <p:txBody>
          <a:bodyPr/>
          <a:lstStyle/>
          <a:p>
            <a:fld id="{F4E1F32C-DCB9-4A9D-B036-9AD492625E31}" type="slidenum">
              <a:rPr lang="en-US" altLang="en-US" smtClean="0"/>
              <a:pPr/>
              <a:t>11</a:t>
            </a:fld>
            <a:endParaRPr lang="en-US" alt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67ABAF4A-C0D4-49A9-89FE-16E54FF96E89}"/>
              </a:ext>
            </a:extLst>
          </p:cNvPr>
          <p:cNvSpPr>
            <a:spLocks noGrp="1"/>
          </p:cNvSpPr>
          <p:nvPr>
            <p:ph type="title"/>
          </p:nvPr>
        </p:nvSpPr>
        <p:spPr>
          <a:xfrm>
            <a:off x="642938" y="76200"/>
            <a:ext cx="7886700" cy="1082675"/>
          </a:xfrm>
        </p:spPr>
        <p:txBody>
          <a:bodyPr/>
          <a:lstStyle/>
          <a:p>
            <a:pPr eaLnBrk="1" hangingPunct="1"/>
            <a:r>
              <a:rPr lang="en-US" altLang="en-US" sz="4400">
                <a:solidFill>
                  <a:schemeClr val="accent2"/>
                </a:solidFill>
              </a:rPr>
              <a:t>Legal Aspects</a:t>
            </a:r>
          </a:p>
        </p:txBody>
      </p:sp>
      <p:sp>
        <p:nvSpPr>
          <p:cNvPr id="27651" name="Content Placeholder 2">
            <a:extLst>
              <a:ext uri="{FF2B5EF4-FFF2-40B4-BE49-F238E27FC236}">
                <a16:creationId xmlns:a16="http://schemas.microsoft.com/office/drawing/2014/main" id="{DA4FDFF9-97D6-4163-9B2E-5FEED69F7A1E}"/>
              </a:ext>
            </a:extLst>
          </p:cNvPr>
          <p:cNvSpPr>
            <a:spLocks noGrp="1"/>
          </p:cNvSpPr>
          <p:nvPr>
            <p:ph idx="1"/>
          </p:nvPr>
        </p:nvSpPr>
        <p:spPr>
          <a:xfrm>
            <a:off x="642938" y="1295400"/>
            <a:ext cx="7886700" cy="5105400"/>
          </a:xfrm>
        </p:spPr>
        <p:txBody>
          <a:bodyPr/>
          <a:lstStyle/>
          <a:p>
            <a:pPr marL="0" indent="0" eaLnBrk="1" hangingPunct="1">
              <a:buFont typeface="Arial" panose="020B0604020202020204" pitchFamily="34" charset="0"/>
              <a:buNone/>
            </a:pPr>
            <a:r>
              <a:rPr lang="en-US" altLang="en-US" sz="3000" dirty="0"/>
              <a:t>Driving Regulations</a:t>
            </a:r>
          </a:p>
          <a:p>
            <a:pPr lvl="1" eaLnBrk="1" hangingPunct="1"/>
            <a:endParaRPr lang="en-US" altLang="en-US" sz="2500" dirty="0"/>
          </a:p>
          <a:p>
            <a:pPr lvl="1" eaLnBrk="1" hangingPunct="1"/>
            <a:r>
              <a:rPr lang="en-US" altLang="en-US" sz="2500" dirty="0"/>
              <a:t>Emergency Vehicle Operators are subject to all Motor Vehicle Codes in the Commonwealth of Virginia unless specifically exempted by the law.</a:t>
            </a:r>
          </a:p>
          <a:p>
            <a:pPr lvl="1" eaLnBrk="1" hangingPunct="1"/>
            <a:endParaRPr lang="en-US" altLang="en-US" sz="2500" dirty="0"/>
          </a:p>
          <a:p>
            <a:pPr lvl="1" eaLnBrk="1" hangingPunct="1"/>
            <a:r>
              <a:rPr lang="en-US" altLang="en-US" sz="2500" dirty="0"/>
              <a:t>Civil liability and criminal prosecution for negligent actions.  Exemptions only apply if due regard is taken for the safety of persons and property.</a:t>
            </a:r>
          </a:p>
          <a:p>
            <a:pPr lvl="1" eaLnBrk="1" hangingPunct="1"/>
            <a:endParaRPr lang="en-US" altLang="en-US" sz="2500" dirty="0"/>
          </a:p>
          <a:p>
            <a:pPr lvl="1" eaLnBrk="1" hangingPunct="1"/>
            <a:r>
              <a:rPr lang="en-US" altLang="en-US" sz="2500" dirty="0"/>
              <a:t>Vehicles must be covered by liability insurance according to the Code of Virginia, and/or have a certificate of self-insurance.</a:t>
            </a:r>
          </a:p>
        </p:txBody>
      </p:sp>
      <p:sp>
        <p:nvSpPr>
          <p:cNvPr id="27652" name="TextBox 3">
            <a:extLst>
              <a:ext uri="{FF2B5EF4-FFF2-40B4-BE49-F238E27FC236}">
                <a16:creationId xmlns:a16="http://schemas.microsoft.com/office/drawing/2014/main" id="{C8D231C2-FD8C-4186-BDC3-248AABD90B16}"/>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2-5</a:t>
            </a:r>
          </a:p>
        </p:txBody>
      </p:sp>
      <p:sp>
        <p:nvSpPr>
          <p:cNvPr id="2" name="Date Placeholder 1">
            <a:extLst>
              <a:ext uri="{FF2B5EF4-FFF2-40B4-BE49-F238E27FC236}">
                <a16:creationId xmlns:a16="http://schemas.microsoft.com/office/drawing/2014/main" id="{22109569-AE6A-2226-9106-A2E0FC1FF2F9}"/>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36369183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76251155-5559-48B6-AE32-16010F577F41}"/>
              </a:ext>
            </a:extLst>
          </p:cNvPr>
          <p:cNvSpPr>
            <a:spLocks noGrp="1"/>
          </p:cNvSpPr>
          <p:nvPr>
            <p:ph type="title"/>
          </p:nvPr>
        </p:nvSpPr>
        <p:spPr>
          <a:xfrm>
            <a:off x="604838" y="76200"/>
            <a:ext cx="7886700" cy="1006475"/>
          </a:xfrm>
        </p:spPr>
        <p:txBody>
          <a:bodyPr/>
          <a:lstStyle/>
          <a:p>
            <a:pPr eaLnBrk="1" hangingPunct="1"/>
            <a:r>
              <a:rPr lang="en-US" altLang="en-US" sz="4400">
                <a:solidFill>
                  <a:schemeClr val="accent2"/>
                </a:solidFill>
              </a:rPr>
              <a:t>Legal Aspects</a:t>
            </a:r>
          </a:p>
        </p:txBody>
      </p:sp>
      <p:sp>
        <p:nvSpPr>
          <p:cNvPr id="19459" name="Content Placeholder 2">
            <a:extLst>
              <a:ext uri="{FF2B5EF4-FFF2-40B4-BE49-F238E27FC236}">
                <a16:creationId xmlns:a16="http://schemas.microsoft.com/office/drawing/2014/main" id="{1D3BD3EA-7C7F-48E0-BAC3-DB84497328F6}"/>
              </a:ext>
            </a:extLst>
          </p:cNvPr>
          <p:cNvSpPr>
            <a:spLocks noGrp="1"/>
          </p:cNvSpPr>
          <p:nvPr>
            <p:ph idx="1"/>
          </p:nvPr>
        </p:nvSpPr>
        <p:spPr>
          <a:xfrm>
            <a:off x="628650" y="1219200"/>
            <a:ext cx="7886700" cy="4957763"/>
          </a:xfrm>
        </p:spPr>
        <p:txBody>
          <a:bodyPr/>
          <a:lstStyle/>
          <a:p>
            <a:pPr marL="0" indent="0" eaLnBrk="1" hangingPunct="1">
              <a:buFont typeface="Arial" panose="020B0604020202020204" pitchFamily="34" charset="0"/>
              <a:buNone/>
              <a:defRPr/>
            </a:pPr>
            <a:r>
              <a:rPr lang="en-US" altLang="en-US" sz="3000" dirty="0"/>
              <a:t>Negligence</a:t>
            </a:r>
          </a:p>
          <a:p>
            <a:pPr eaLnBrk="1" hangingPunct="1">
              <a:buFontTx/>
              <a:buNone/>
              <a:defRPr/>
            </a:pPr>
            <a:r>
              <a:rPr lang="en-US" altLang="en-US" sz="3000" dirty="0"/>
              <a:t>	</a:t>
            </a:r>
          </a:p>
          <a:p>
            <a:pPr lvl="1" eaLnBrk="1" hangingPunct="1">
              <a:lnSpc>
                <a:spcPct val="100000"/>
              </a:lnSpc>
              <a:defRPr/>
            </a:pPr>
            <a:r>
              <a:rPr lang="en-US" altLang="en-US" sz="2600" dirty="0"/>
              <a:t>Any action which violates a standard practice or care.</a:t>
            </a:r>
          </a:p>
          <a:p>
            <a:pPr eaLnBrk="1" hangingPunct="1">
              <a:buFontTx/>
              <a:buNone/>
              <a:defRPr/>
            </a:pPr>
            <a:endParaRPr lang="en-US" altLang="en-US" sz="3000" dirty="0"/>
          </a:p>
          <a:p>
            <a:pPr marL="0" indent="0" eaLnBrk="1" hangingPunct="1">
              <a:buFont typeface="Arial" panose="020B0604020202020204" pitchFamily="34" charset="0"/>
              <a:buNone/>
              <a:defRPr/>
            </a:pPr>
            <a:r>
              <a:rPr lang="en-US" altLang="en-US" sz="3000" dirty="0"/>
              <a:t>Necessary Elements</a:t>
            </a:r>
          </a:p>
          <a:p>
            <a:pPr lvl="1" eaLnBrk="1" hangingPunct="1">
              <a:defRPr/>
            </a:pPr>
            <a:endParaRPr lang="en-US" altLang="en-US" sz="2600" dirty="0"/>
          </a:p>
          <a:p>
            <a:pPr lvl="1" eaLnBrk="1" hangingPunct="1">
              <a:defRPr/>
            </a:pPr>
            <a:r>
              <a:rPr lang="en-US" altLang="en-US" sz="2600" dirty="0"/>
              <a:t>Duty to Act</a:t>
            </a:r>
          </a:p>
          <a:p>
            <a:pPr lvl="1" eaLnBrk="1" hangingPunct="1">
              <a:defRPr/>
            </a:pPr>
            <a:endParaRPr lang="en-US" altLang="en-US" sz="2600" dirty="0"/>
          </a:p>
          <a:p>
            <a:pPr lvl="1" eaLnBrk="1" hangingPunct="1">
              <a:defRPr/>
            </a:pPr>
            <a:r>
              <a:rPr lang="en-US" altLang="en-US" sz="2600" dirty="0"/>
              <a:t>Breach of Duty</a:t>
            </a:r>
          </a:p>
          <a:p>
            <a:pPr lvl="1" eaLnBrk="1" hangingPunct="1">
              <a:defRPr/>
            </a:pPr>
            <a:endParaRPr lang="en-US" altLang="en-US" sz="2600" dirty="0"/>
          </a:p>
          <a:p>
            <a:pPr lvl="1" eaLnBrk="1" hangingPunct="1">
              <a:defRPr/>
            </a:pPr>
            <a:r>
              <a:rPr lang="en-US" altLang="en-US" sz="2600" dirty="0"/>
              <a:t>Injury or Loss</a:t>
            </a:r>
          </a:p>
        </p:txBody>
      </p:sp>
      <p:sp>
        <p:nvSpPr>
          <p:cNvPr id="29700" name="TextBox 3">
            <a:extLst>
              <a:ext uri="{FF2B5EF4-FFF2-40B4-BE49-F238E27FC236}">
                <a16:creationId xmlns:a16="http://schemas.microsoft.com/office/drawing/2014/main" id="{4533FCC4-10D5-4376-B1AE-F72D948FE158}"/>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2-6</a:t>
            </a:r>
          </a:p>
        </p:txBody>
      </p:sp>
      <p:pic>
        <p:nvPicPr>
          <p:cNvPr id="29701" name="Picture 5" descr="Image result for negliance clipart">
            <a:extLst>
              <a:ext uri="{FF2B5EF4-FFF2-40B4-BE49-F238E27FC236}">
                <a16:creationId xmlns:a16="http://schemas.microsoft.com/office/drawing/2014/main" id="{531EE51B-0393-47D0-91B7-086AC844A8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998788"/>
            <a:ext cx="2792413"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75E035E9-F923-567C-D915-3BA367733DE1}"/>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4562237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DA213802-1C81-4511-8864-72E62096A33D}"/>
              </a:ext>
            </a:extLst>
          </p:cNvPr>
          <p:cNvSpPr>
            <a:spLocks noGrp="1" noChangeArrowheads="1"/>
          </p:cNvSpPr>
          <p:nvPr>
            <p:ph type="title"/>
          </p:nvPr>
        </p:nvSpPr>
        <p:spPr>
          <a:xfrm>
            <a:off x="609600" y="76200"/>
            <a:ext cx="7886700" cy="1006475"/>
          </a:xfrm>
        </p:spPr>
        <p:txBody>
          <a:bodyPr/>
          <a:lstStyle/>
          <a:p>
            <a:pPr eaLnBrk="1" hangingPunct="1"/>
            <a:r>
              <a:rPr lang="en-US" altLang="en-US" sz="4400">
                <a:solidFill>
                  <a:schemeClr val="accent2"/>
                </a:solidFill>
              </a:rPr>
              <a:t>Legal Aspects</a:t>
            </a:r>
          </a:p>
        </p:txBody>
      </p:sp>
      <p:sp>
        <p:nvSpPr>
          <p:cNvPr id="225283" name="Rectangle 3">
            <a:extLst>
              <a:ext uri="{FF2B5EF4-FFF2-40B4-BE49-F238E27FC236}">
                <a16:creationId xmlns:a16="http://schemas.microsoft.com/office/drawing/2014/main" id="{4AC84681-ADCE-4F31-9C44-FD002CF6D05A}"/>
              </a:ext>
            </a:extLst>
          </p:cNvPr>
          <p:cNvSpPr>
            <a:spLocks noGrp="1" noChangeArrowheads="1"/>
          </p:cNvSpPr>
          <p:nvPr>
            <p:ph idx="1"/>
          </p:nvPr>
        </p:nvSpPr>
        <p:spPr>
          <a:xfrm>
            <a:off x="0" y="1371600"/>
            <a:ext cx="9144000" cy="4724400"/>
          </a:xfrm>
        </p:spPr>
        <p:txBody>
          <a:bodyPr rtlCol="0">
            <a:normAutofit lnSpcReduction="10000"/>
          </a:bodyPr>
          <a:lstStyle/>
          <a:p>
            <a:pPr algn="ctr" eaLnBrk="1" fontAlgn="auto" hangingPunct="1">
              <a:spcAft>
                <a:spcPts val="0"/>
              </a:spcAft>
              <a:buFontTx/>
              <a:buNone/>
              <a:defRPr/>
            </a:pPr>
            <a:r>
              <a:rPr lang="en-US" sz="3200" b="1" dirty="0"/>
              <a:t>Exemptions from traffic codes apply</a:t>
            </a:r>
          </a:p>
          <a:p>
            <a:pPr algn="ctr" eaLnBrk="1" fontAlgn="auto" hangingPunct="1">
              <a:spcAft>
                <a:spcPts val="0"/>
              </a:spcAft>
              <a:buFontTx/>
              <a:buNone/>
              <a:defRPr/>
            </a:pPr>
            <a:r>
              <a:rPr lang="en-US" sz="3200" b="1" dirty="0"/>
              <a:t>only if the Emergency Vehicle Operator: </a:t>
            </a:r>
          </a:p>
          <a:p>
            <a:pPr eaLnBrk="1" fontAlgn="auto" hangingPunct="1">
              <a:spcAft>
                <a:spcPts val="0"/>
              </a:spcAft>
              <a:buFontTx/>
              <a:buNone/>
              <a:defRPr/>
            </a:pPr>
            <a:endParaRPr lang="en-US" sz="3200" b="1" dirty="0"/>
          </a:p>
          <a:p>
            <a:pPr algn="ctr" eaLnBrk="1" fontAlgn="auto" hangingPunct="1">
              <a:spcAft>
                <a:spcPts val="0"/>
              </a:spcAft>
              <a:buFontTx/>
              <a:buNone/>
              <a:defRPr/>
            </a:pPr>
            <a:endParaRPr lang="en-US" sz="3600" b="1" dirty="0">
              <a:solidFill>
                <a:srgbClr val="FF0000"/>
              </a:solidFill>
              <a:effectLst>
                <a:outerShdw blurRad="38100" dist="38100" dir="2700000" algn="tl">
                  <a:srgbClr val="000000"/>
                </a:outerShdw>
              </a:effectLst>
            </a:endParaRPr>
          </a:p>
          <a:p>
            <a:pPr algn="ctr" eaLnBrk="1" fontAlgn="auto" hangingPunct="1">
              <a:spcAft>
                <a:spcPts val="0"/>
              </a:spcAft>
              <a:buFontTx/>
              <a:buNone/>
              <a:defRPr/>
            </a:pPr>
            <a:r>
              <a:rPr lang="en-US" sz="3600" b="1" dirty="0">
                <a:solidFill>
                  <a:srgbClr val="FF0000"/>
                </a:solidFill>
                <a:effectLst>
                  <a:outerShdw blurRad="38100" dist="38100" dir="2700000" algn="tl">
                    <a:srgbClr val="000000"/>
                  </a:outerShdw>
                </a:effectLst>
              </a:rPr>
              <a:t>OPERATES THE VEHICLE WITH</a:t>
            </a:r>
          </a:p>
          <a:p>
            <a:pPr algn="ctr" eaLnBrk="1" fontAlgn="auto" hangingPunct="1">
              <a:spcAft>
                <a:spcPts val="0"/>
              </a:spcAft>
              <a:buFontTx/>
              <a:buNone/>
              <a:defRPr/>
            </a:pPr>
            <a:r>
              <a:rPr lang="en-US" sz="3600" b="1" dirty="0">
                <a:solidFill>
                  <a:srgbClr val="FF0000"/>
                </a:solidFill>
                <a:effectLst>
                  <a:outerShdw blurRad="38100" dist="38100" dir="2700000" algn="tl">
                    <a:srgbClr val="000000"/>
                  </a:outerShdw>
                </a:effectLst>
              </a:rPr>
              <a:t> “</a:t>
            </a:r>
            <a:r>
              <a:rPr lang="en-US" sz="3600" b="1" u="sng" dirty="0">
                <a:solidFill>
                  <a:srgbClr val="FF0000"/>
                </a:solidFill>
                <a:effectLst>
                  <a:outerShdw blurRad="38100" dist="38100" dir="2700000" algn="tl">
                    <a:srgbClr val="000000"/>
                  </a:outerShdw>
                </a:effectLst>
              </a:rPr>
              <a:t>DUE REGARD</a:t>
            </a:r>
            <a:r>
              <a:rPr lang="en-US" sz="3600" b="1" dirty="0">
                <a:solidFill>
                  <a:srgbClr val="FF0000"/>
                </a:solidFill>
                <a:effectLst>
                  <a:outerShdw blurRad="38100" dist="38100" dir="2700000" algn="tl">
                    <a:srgbClr val="000000"/>
                  </a:outerShdw>
                </a:effectLst>
              </a:rPr>
              <a:t>”</a:t>
            </a:r>
          </a:p>
          <a:p>
            <a:pPr algn="ctr" eaLnBrk="1" fontAlgn="auto" hangingPunct="1">
              <a:spcAft>
                <a:spcPts val="0"/>
              </a:spcAft>
              <a:buFontTx/>
              <a:buNone/>
              <a:defRPr/>
            </a:pPr>
            <a:r>
              <a:rPr lang="en-US" sz="3600" b="1" dirty="0">
                <a:solidFill>
                  <a:srgbClr val="FF0000"/>
                </a:solidFill>
                <a:effectLst>
                  <a:outerShdw blurRad="38100" dist="38100" dir="2700000" algn="tl">
                    <a:srgbClr val="000000"/>
                  </a:outerShdw>
                </a:effectLst>
              </a:rPr>
              <a:t>FOR THE SAFETY OF OTHER PERSONS AND PROPERTY</a:t>
            </a:r>
            <a:r>
              <a:rPr lang="en-US" sz="3600" b="1" dirty="0"/>
              <a:t> </a:t>
            </a:r>
          </a:p>
          <a:p>
            <a:pPr eaLnBrk="1" fontAlgn="auto" hangingPunct="1">
              <a:spcAft>
                <a:spcPts val="0"/>
              </a:spcAft>
              <a:buFontTx/>
              <a:buNone/>
              <a:defRPr/>
            </a:pPr>
            <a:endParaRPr lang="en-US" sz="3600" dirty="0"/>
          </a:p>
        </p:txBody>
      </p:sp>
      <p:sp>
        <p:nvSpPr>
          <p:cNvPr id="31748" name="Line 7">
            <a:extLst>
              <a:ext uri="{FF2B5EF4-FFF2-40B4-BE49-F238E27FC236}">
                <a16:creationId xmlns:a16="http://schemas.microsoft.com/office/drawing/2014/main" id="{D08B3705-93F3-4A7D-9B2B-2437E4395FB8}"/>
              </a:ext>
            </a:extLst>
          </p:cNvPr>
          <p:cNvSpPr>
            <a:spLocks noChangeShapeType="1"/>
          </p:cNvSpPr>
          <p:nvPr/>
        </p:nvSpPr>
        <p:spPr bwMode="auto">
          <a:xfrm>
            <a:off x="1104900" y="3048000"/>
            <a:ext cx="73914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9" name="TextBox 3">
            <a:extLst>
              <a:ext uri="{FF2B5EF4-FFF2-40B4-BE49-F238E27FC236}">
                <a16:creationId xmlns:a16="http://schemas.microsoft.com/office/drawing/2014/main" id="{9476E595-3F8F-4556-8D58-C9A092026051}"/>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2-7</a:t>
            </a:r>
          </a:p>
        </p:txBody>
      </p:sp>
      <p:sp>
        <p:nvSpPr>
          <p:cNvPr id="2" name="Date Placeholder 1">
            <a:extLst>
              <a:ext uri="{FF2B5EF4-FFF2-40B4-BE49-F238E27FC236}">
                <a16:creationId xmlns:a16="http://schemas.microsoft.com/office/drawing/2014/main" id="{D0FDD4DE-45C1-1329-7A77-2508687E337F}"/>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5549607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1">
            <a:extLst>
              <a:ext uri="{FF2B5EF4-FFF2-40B4-BE49-F238E27FC236}">
                <a16:creationId xmlns:a16="http://schemas.microsoft.com/office/drawing/2014/main" id="{EBF17796-CDD4-4126-AC56-367BE1C5E984}"/>
              </a:ext>
            </a:extLst>
          </p:cNvPr>
          <p:cNvSpPr>
            <a:spLocks noGrp="1" noChangeArrowheads="1"/>
          </p:cNvSpPr>
          <p:nvPr>
            <p:ph type="title"/>
          </p:nvPr>
        </p:nvSpPr>
        <p:spPr>
          <a:xfrm>
            <a:off x="762000" y="76200"/>
            <a:ext cx="7772400" cy="914400"/>
          </a:xfrm>
        </p:spPr>
        <p:txBody>
          <a:bodyPr/>
          <a:lstStyle/>
          <a:p>
            <a:pPr eaLnBrk="1" hangingPunct="1"/>
            <a:r>
              <a:rPr lang="en-US" altLang="en-US" sz="4400">
                <a:solidFill>
                  <a:schemeClr val="accent2"/>
                </a:solidFill>
              </a:rPr>
              <a:t>Virginia Traffic Laws</a:t>
            </a:r>
          </a:p>
        </p:txBody>
      </p:sp>
      <p:sp>
        <p:nvSpPr>
          <p:cNvPr id="33795" name="Rectangle 3">
            <a:extLst>
              <a:ext uri="{FF2B5EF4-FFF2-40B4-BE49-F238E27FC236}">
                <a16:creationId xmlns:a16="http://schemas.microsoft.com/office/drawing/2014/main" id="{1D5042A6-919D-4E21-B923-AD1730556675}"/>
              </a:ext>
            </a:extLst>
          </p:cNvPr>
          <p:cNvSpPr>
            <a:spLocks noGrp="1" noChangeArrowheads="1"/>
          </p:cNvSpPr>
          <p:nvPr>
            <p:ph type="body" sz="half" idx="1"/>
          </p:nvPr>
        </p:nvSpPr>
        <p:spPr>
          <a:xfrm>
            <a:off x="876300" y="1905000"/>
            <a:ext cx="7543800" cy="4572000"/>
          </a:xfrm>
        </p:spPr>
        <p:txBody>
          <a:bodyPr/>
          <a:lstStyle/>
          <a:p>
            <a:pPr algn="ctr" eaLnBrk="1" hangingPunct="1">
              <a:buFontTx/>
              <a:buNone/>
            </a:pPr>
            <a:r>
              <a:rPr lang="en-US" altLang="en-US" sz="2600" b="1"/>
              <a:t>The Code of Virginia, Title 46.2, contains</a:t>
            </a:r>
          </a:p>
          <a:p>
            <a:pPr algn="ctr" eaLnBrk="1" hangingPunct="1">
              <a:buFontTx/>
              <a:buNone/>
            </a:pPr>
            <a:r>
              <a:rPr lang="en-US" altLang="en-US" sz="2600" b="1"/>
              <a:t>  certain motor vehicle laws which pertain</a:t>
            </a:r>
          </a:p>
          <a:p>
            <a:pPr algn="ctr" eaLnBrk="1" hangingPunct="1">
              <a:buFontTx/>
              <a:buNone/>
            </a:pPr>
            <a:r>
              <a:rPr lang="en-US" altLang="en-US" sz="2600" b="1"/>
              <a:t>  specifically to emergency vehicle operation </a:t>
            </a:r>
          </a:p>
          <a:p>
            <a:pPr algn="ctr" eaLnBrk="1" hangingPunct="1">
              <a:buFontTx/>
              <a:buNone/>
            </a:pPr>
            <a:r>
              <a:rPr lang="en-US" altLang="en-US" sz="2600" b="1"/>
              <a:t>  and which are in addition to other laws </a:t>
            </a:r>
          </a:p>
          <a:p>
            <a:pPr algn="ctr" eaLnBrk="1" hangingPunct="1">
              <a:buFontTx/>
              <a:buNone/>
            </a:pPr>
            <a:r>
              <a:rPr lang="en-US" altLang="en-US" sz="2600" b="1"/>
              <a:t>  governing the operation of motor vehicles.</a:t>
            </a:r>
          </a:p>
          <a:p>
            <a:pPr algn="ctr" eaLnBrk="1" hangingPunct="1">
              <a:buFontTx/>
              <a:buNone/>
            </a:pPr>
            <a:endParaRPr lang="en-US" altLang="en-US" sz="2600" b="1"/>
          </a:p>
          <a:p>
            <a:pPr algn="ctr" eaLnBrk="1" hangingPunct="1">
              <a:buFontTx/>
              <a:buNone/>
            </a:pPr>
            <a:r>
              <a:rPr lang="en-US" altLang="en-US" sz="2600" b="1"/>
              <a:t>  Your knowledge of these laws, some of </a:t>
            </a:r>
          </a:p>
          <a:p>
            <a:pPr algn="ctr" eaLnBrk="1" hangingPunct="1">
              <a:buFontTx/>
              <a:buNone/>
            </a:pPr>
            <a:r>
              <a:rPr lang="en-US" altLang="en-US" sz="2600" b="1"/>
              <a:t>  which will be discussed at length, is</a:t>
            </a:r>
          </a:p>
          <a:p>
            <a:pPr algn="ctr" eaLnBrk="1" hangingPunct="1">
              <a:buFontTx/>
              <a:buNone/>
            </a:pPr>
            <a:r>
              <a:rPr lang="en-US" altLang="en-US" sz="2600" b="1"/>
              <a:t>  essential to the safe operation of all</a:t>
            </a:r>
          </a:p>
          <a:p>
            <a:pPr algn="ctr" eaLnBrk="1" hangingPunct="1">
              <a:buFontTx/>
              <a:buNone/>
            </a:pPr>
            <a:r>
              <a:rPr lang="en-US" altLang="en-US" sz="2600" b="1"/>
              <a:t>  vehicles.</a:t>
            </a:r>
          </a:p>
          <a:p>
            <a:pPr algn="ctr" eaLnBrk="1" hangingPunct="1"/>
            <a:endParaRPr lang="en-US" altLang="en-US" sz="2400"/>
          </a:p>
        </p:txBody>
      </p:sp>
      <p:sp>
        <p:nvSpPr>
          <p:cNvPr id="33796" name="Rectangle 10">
            <a:extLst>
              <a:ext uri="{FF2B5EF4-FFF2-40B4-BE49-F238E27FC236}">
                <a16:creationId xmlns:a16="http://schemas.microsoft.com/office/drawing/2014/main" id="{9A754522-FA37-437A-B992-9BB8C3781B58}"/>
              </a:ext>
            </a:extLst>
          </p:cNvPr>
          <p:cNvSpPr>
            <a:spLocks noChangeArrowheads="1"/>
          </p:cNvSpPr>
          <p:nvPr/>
        </p:nvSpPr>
        <p:spPr bwMode="auto">
          <a:xfrm>
            <a:off x="2514600" y="1219200"/>
            <a:ext cx="3886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a:t>Title 46.2</a:t>
            </a:r>
          </a:p>
        </p:txBody>
      </p:sp>
      <p:sp>
        <p:nvSpPr>
          <p:cNvPr id="33797" name="TextBox 3">
            <a:extLst>
              <a:ext uri="{FF2B5EF4-FFF2-40B4-BE49-F238E27FC236}">
                <a16:creationId xmlns:a16="http://schemas.microsoft.com/office/drawing/2014/main" id="{5FF4B987-52BB-49E5-8DF2-63D73228BD32}"/>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2-8</a:t>
            </a:r>
          </a:p>
        </p:txBody>
      </p:sp>
    </p:spTree>
    <p:extLst>
      <p:ext uri="{BB962C8B-B14F-4D97-AF65-F5344CB8AC3E}">
        <p14:creationId xmlns:p14="http://schemas.microsoft.com/office/powerpoint/2010/main" val="5108881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50AD4FDE-D030-47ED-9287-FD1C77A76A41}"/>
              </a:ext>
            </a:extLst>
          </p:cNvPr>
          <p:cNvSpPr>
            <a:spLocks noGrp="1" noChangeArrowheads="1"/>
          </p:cNvSpPr>
          <p:nvPr>
            <p:ph type="title"/>
          </p:nvPr>
        </p:nvSpPr>
        <p:spPr>
          <a:xfrm>
            <a:off x="681038" y="76200"/>
            <a:ext cx="7772400" cy="990600"/>
          </a:xfrm>
        </p:spPr>
        <p:txBody>
          <a:bodyPr/>
          <a:lstStyle/>
          <a:p>
            <a:pPr eaLnBrk="1" hangingPunct="1"/>
            <a:r>
              <a:rPr lang="en-US" altLang="en-US" sz="4000">
                <a:solidFill>
                  <a:schemeClr val="accent2"/>
                </a:solidFill>
              </a:rPr>
              <a:t>Motor Vehicle Code – Title 46.2</a:t>
            </a:r>
          </a:p>
        </p:txBody>
      </p:sp>
      <p:sp>
        <p:nvSpPr>
          <p:cNvPr id="6" name="Rectangle 3">
            <a:extLst>
              <a:ext uri="{FF2B5EF4-FFF2-40B4-BE49-F238E27FC236}">
                <a16:creationId xmlns:a16="http://schemas.microsoft.com/office/drawing/2014/main" id="{909EAFDB-4144-4FDC-AF44-BCD838A65327}"/>
              </a:ext>
            </a:extLst>
          </p:cNvPr>
          <p:cNvSpPr>
            <a:spLocks noGrp="1" noChangeArrowheads="1"/>
          </p:cNvSpPr>
          <p:nvPr>
            <p:ph type="body" sz="half" idx="1"/>
          </p:nvPr>
        </p:nvSpPr>
        <p:spPr>
          <a:xfrm>
            <a:off x="609600" y="1295400"/>
            <a:ext cx="7848600" cy="4953000"/>
          </a:xfrm>
        </p:spPr>
        <p:txBody>
          <a:bodyPr/>
          <a:lstStyle/>
          <a:p>
            <a:pPr marL="0" indent="0" eaLnBrk="1" hangingPunct="1">
              <a:buFont typeface="Arial" panose="020B0604020202020204" pitchFamily="34" charset="0"/>
              <a:buNone/>
              <a:defRPr/>
            </a:pPr>
            <a:r>
              <a:rPr lang="en-US" altLang="en-US" sz="2600" dirty="0">
                <a:cs typeface="Times New Roman" panose="02020603050405020304" pitchFamily="18" charset="0"/>
              </a:rPr>
              <a:t>§</a:t>
            </a:r>
            <a:r>
              <a:rPr lang="en-US" altLang="en-US" sz="2600" dirty="0"/>
              <a:t> 46.2-818.2  </a:t>
            </a:r>
          </a:p>
          <a:p>
            <a:pPr marL="0" indent="0" eaLnBrk="1" hangingPunct="1">
              <a:buFont typeface="Arial" panose="020B0604020202020204" pitchFamily="34" charset="0"/>
              <a:buNone/>
              <a:defRPr/>
            </a:pPr>
            <a:r>
              <a:rPr lang="en-US" sz="2400" dirty="0"/>
              <a:t>Use of handheld personal communications devices in certain motor vehicles; exceptions; penalty. </a:t>
            </a:r>
          </a:p>
          <a:p>
            <a:pPr marL="0" indent="0" eaLnBrk="1" hangingPunct="1">
              <a:buFont typeface="Arial" panose="020B0604020202020204" pitchFamily="34" charset="0"/>
              <a:buNone/>
              <a:defRPr/>
            </a:pPr>
            <a:endParaRPr lang="en-US" altLang="en-US" sz="2400" dirty="0"/>
          </a:p>
          <a:p>
            <a:pPr eaLnBrk="1" hangingPunct="1">
              <a:buFont typeface="Arial" panose="020B0604020202020204" pitchFamily="34" charset="0"/>
              <a:buNone/>
              <a:defRPr/>
            </a:pPr>
            <a:r>
              <a:rPr lang="en-US" altLang="en-US" sz="2400" dirty="0"/>
              <a:t>A.  </a:t>
            </a:r>
            <a:r>
              <a:rPr lang="en-US" sz="2400" dirty="0">
                <a:cs typeface="Times New Roman" panose="02020603050405020304" pitchFamily="18" charset="0"/>
              </a:rPr>
              <a:t>It is unlawful for any person, while driving a moving</a:t>
            </a:r>
            <a:br>
              <a:rPr lang="en-US" sz="2400" dirty="0">
                <a:cs typeface="Times New Roman" panose="02020603050405020304" pitchFamily="18" charset="0"/>
              </a:rPr>
            </a:br>
            <a:r>
              <a:rPr lang="en-US" sz="2400" dirty="0">
                <a:cs typeface="Times New Roman" panose="02020603050405020304" pitchFamily="18" charset="0"/>
              </a:rPr>
              <a:t>   motor vehicle on the highways in the Commonwealth,</a:t>
            </a:r>
            <a:br>
              <a:rPr lang="en-US" sz="2400" dirty="0">
                <a:cs typeface="Times New Roman" panose="02020603050405020304" pitchFamily="18" charset="0"/>
              </a:rPr>
            </a:br>
            <a:r>
              <a:rPr lang="en-US" sz="2400" dirty="0">
                <a:cs typeface="Times New Roman" panose="02020603050405020304" pitchFamily="18" charset="0"/>
              </a:rPr>
              <a:t>   to hold a handheld personal communications device.</a:t>
            </a:r>
          </a:p>
          <a:p>
            <a:pPr eaLnBrk="1" fontAlgn="auto" hangingPunct="1">
              <a:lnSpc>
                <a:spcPct val="80000"/>
              </a:lnSpc>
              <a:spcAft>
                <a:spcPts val="0"/>
              </a:spcAft>
              <a:buFont typeface="Arial" panose="020B0604020202020204" pitchFamily="34" charset="0"/>
              <a:buNone/>
              <a:defRPr/>
            </a:pPr>
            <a:endParaRPr lang="en-US" sz="2400" dirty="0">
              <a:cs typeface="Times New Roman" panose="02020603050405020304" pitchFamily="18" charset="0"/>
            </a:endParaRPr>
          </a:p>
          <a:p>
            <a:pPr eaLnBrk="1" fontAlgn="auto" hangingPunct="1">
              <a:lnSpc>
                <a:spcPct val="80000"/>
              </a:lnSpc>
              <a:spcAft>
                <a:spcPts val="0"/>
              </a:spcAft>
              <a:buFont typeface="Arial" panose="020B0604020202020204" pitchFamily="34" charset="0"/>
              <a:buNone/>
              <a:defRPr/>
            </a:pPr>
            <a:r>
              <a:rPr lang="en-US" sz="2400" dirty="0">
                <a:cs typeface="Times New Roman" panose="02020603050405020304" pitchFamily="18" charset="0"/>
              </a:rPr>
              <a:t>B. The provisions of this section shall not apply to:</a:t>
            </a:r>
          </a:p>
          <a:p>
            <a:pPr eaLnBrk="1" fontAlgn="auto" hangingPunct="1">
              <a:lnSpc>
                <a:spcPct val="80000"/>
              </a:lnSpc>
              <a:spcAft>
                <a:spcPts val="0"/>
              </a:spcAft>
              <a:buFont typeface="Arial" panose="020B0604020202020204" pitchFamily="34" charset="0"/>
              <a:buNone/>
              <a:defRPr/>
            </a:pPr>
            <a:r>
              <a:rPr lang="en-US" sz="2400" dirty="0">
                <a:cs typeface="Times New Roman" panose="02020603050405020304" pitchFamily="18" charset="0"/>
              </a:rPr>
              <a:t>	  1. The operator of any emergency vehicle while he</a:t>
            </a:r>
            <a:br>
              <a:rPr lang="en-US" sz="2400" dirty="0">
                <a:cs typeface="Times New Roman" panose="02020603050405020304" pitchFamily="18" charset="0"/>
              </a:rPr>
            </a:br>
            <a:r>
              <a:rPr lang="en-US" sz="2400" dirty="0">
                <a:cs typeface="Times New Roman" panose="02020603050405020304" pitchFamily="18" charset="0"/>
              </a:rPr>
              <a:t>	is engaged in the performance of his official duties;</a:t>
            </a:r>
          </a:p>
          <a:p>
            <a:pPr marL="0" indent="0" eaLnBrk="1" hangingPunct="1">
              <a:buFont typeface="Arial" panose="020B0604020202020204" pitchFamily="34" charset="0"/>
              <a:buNone/>
              <a:defRPr/>
            </a:pPr>
            <a:endParaRPr lang="en-US" altLang="en-US" sz="2600" dirty="0">
              <a:cs typeface="Times New Roman" panose="02020603050405020304" pitchFamily="18" charset="0"/>
            </a:endParaRPr>
          </a:p>
        </p:txBody>
      </p:sp>
      <p:sp>
        <p:nvSpPr>
          <p:cNvPr id="35844" name="TextBox 3">
            <a:extLst>
              <a:ext uri="{FF2B5EF4-FFF2-40B4-BE49-F238E27FC236}">
                <a16:creationId xmlns:a16="http://schemas.microsoft.com/office/drawing/2014/main" id="{7B8711A0-6EB4-454A-8316-8235CB03521F}"/>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2-9</a:t>
            </a:r>
          </a:p>
        </p:txBody>
      </p:sp>
    </p:spTree>
    <p:extLst>
      <p:ext uri="{BB962C8B-B14F-4D97-AF65-F5344CB8AC3E}">
        <p14:creationId xmlns:p14="http://schemas.microsoft.com/office/powerpoint/2010/main" val="14817733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BD0B9BD6-7DF2-49B8-859B-493FC8197F3C}"/>
              </a:ext>
            </a:extLst>
          </p:cNvPr>
          <p:cNvSpPr>
            <a:spLocks noGrp="1" noChangeArrowheads="1"/>
          </p:cNvSpPr>
          <p:nvPr>
            <p:ph type="title"/>
          </p:nvPr>
        </p:nvSpPr>
        <p:spPr>
          <a:xfrm>
            <a:off x="681038" y="76200"/>
            <a:ext cx="7772400" cy="990600"/>
          </a:xfrm>
        </p:spPr>
        <p:txBody>
          <a:bodyPr/>
          <a:lstStyle/>
          <a:p>
            <a:pPr eaLnBrk="1" hangingPunct="1"/>
            <a:r>
              <a:rPr lang="en-US" altLang="en-US" sz="4000">
                <a:solidFill>
                  <a:schemeClr val="accent2"/>
                </a:solidFill>
              </a:rPr>
              <a:t>Motor Vehicle Code – Title 46.2</a:t>
            </a:r>
          </a:p>
        </p:txBody>
      </p:sp>
      <p:sp>
        <p:nvSpPr>
          <p:cNvPr id="37891" name="Rectangle 3">
            <a:extLst>
              <a:ext uri="{FF2B5EF4-FFF2-40B4-BE49-F238E27FC236}">
                <a16:creationId xmlns:a16="http://schemas.microsoft.com/office/drawing/2014/main" id="{5179BB05-73C5-4F66-AFFE-1FF3ED61428B}"/>
              </a:ext>
            </a:extLst>
          </p:cNvPr>
          <p:cNvSpPr>
            <a:spLocks noGrp="1" noChangeArrowheads="1"/>
          </p:cNvSpPr>
          <p:nvPr>
            <p:ph type="body" sz="half" idx="1"/>
          </p:nvPr>
        </p:nvSpPr>
        <p:spPr>
          <a:xfrm>
            <a:off x="533400" y="1066800"/>
            <a:ext cx="7772400" cy="5551488"/>
          </a:xfrm>
        </p:spPr>
        <p:txBody>
          <a:bodyPr/>
          <a:lstStyle/>
          <a:p>
            <a:pPr eaLnBrk="1" hangingPunct="1"/>
            <a:r>
              <a:rPr lang="en-US" altLang="en-US" sz="2600" dirty="0">
                <a:cs typeface="Times New Roman" panose="02020603050405020304" pitchFamily="18" charset="0"/>
              </a:rPr>
              <a:t>§</a:t>
            </a:r>
            <a:r>
              <a:rPr lang="en-US" altLang="en-US" sz="2600" dirty="0"/>
              <a:t> 46.2-829</a:t>
            </a:r>
          </a:p>
          <a:p>
            <a:pPr eaLnBrk="1" hangingPunct="1">
              <a:buFontTx/>
              <a:buNone/>
            </a:pPr>
            <a:r>
              <a:rPr lang="en-US" altLang="en-US" sz="2600" dirty="0">
                <a:solidFill>
                  <a:srgbClr val="0000CC"/>
                </a:solidFill>
              </a:rPr>
              <a:t>	</a:t>
            </a:r>
            <a:r>
              <a:rPr lang="en-US" altLang="en-US" sz="2600" dirty="0"/>
              <a:t>Approach of law-enforcement or fire-fighting vehicles, rescue vehicles, or ambulances; violation as failure to yield right-of-way.</a:t>
            </a:r>
          </a:p>
          <a:p>
            <a:pPr eaLnBrk="1" hangingPunct="1"/>
            <a:r>
              <a:rPr lang="en-US" altLang="en-US" sz="2600" dirty="0">
                <a:cs typeface="Times New Roman" panose="02020603050405020304" pitchFamily="18" charset="0"/>
              </a:rPr>
              <a:t>§</a:t>
            </a:r>
            <a:r>
              <a:rPr lang="en-US" altLang="en-US" sz="2600" dirty="0"/>
              <a:t> 46.2-859</a:t>
            </a:r>
          </a:p>
          <a:p>
            <a:pPr eaLnBrk="1" hangingPunct="1">
              <a:buFontTx/>
              <a:buNone/>
            </a:pPr>
            <a:r>
              <a:rPr lang="en-US" altLang="en-US" sz="2600" dirty="0"/>
              <a:t>	Passing stopped school buses; penalty; prima facie evidence.</a:t>
            </a:r>
          </a:p>
          <a:p>
            <a:pPr eaLnBrk="1" hangingPunct="1"/>
            <a:r>
              <a:rPr lang="en-US" altLang="en-US" sz="2600" dirty="0">
                <a:cs typeface="Times New Roman" panose="02020603050405020304" pitchFamily="18" charset="0"/>
              </a:rPr>
              <a:t>§ 46.2-861.1</a:t>
            </a:r>
          </a:p>
          <a:p>
            <a:pPr eaLnBrk="1" hangingPunct="1">
              <a:buNone/>
            </a:pPr>
            <a:r>
              <a:rPr lang="en-US" sz="2600" dirty="0">
                <a:cs typeface="Times New Roman" panose="02020603050405020304" pitchFamily="18" charset="0"/>
              </a:rPr>
              <a:t>  Drivers to yield right-of-way or reduce speed when approaching stationary vehicles </a:t>
            </a:r>
          </a:p>
          <a:p>
            <a:pPr eaLnBrk="1" hangingPunct="1"/>
            <a:r>
              <a:rPr lang="en-US" altLang="en-US" sz="2600" dirty="0">
                <a:cs typeface="Times New Roman" panose="02020603050405020304" pitchFamily="18" charset="0"/>
              </a:rPr>
              <a:t>§</a:t>
            </a:r>
            <a:r>
              <a:rPr lang="en-US" altLang="en-US" sz="2600" dirty="0"/>
              <a:t> 46.2-890</a:t>
            </a:r>
          </a:p>
          <a:p>
            <a:pPr eaLnBrk="1" hangingPunct="1">
              <a:buFont typeface="Arial" panose="020B0604020202020204" pitchFamily="34" charset="0"/>
              <a:buNone/>
            </a:pPr>
            <a:r>
              <a:rPr lang="en-US" altLang="en-US" sz="2600" dirty="0">
                <a:solidFill>
                  <a:srgbClr val="0000CC"/>
                </a:solidFill>
              </a:rPr>
              <a:t>	</a:t>
            </a:r>
            <a:r>
              <a:rPr lang="en-US" altLang="en-US" sz="2600" dirty="0"/>
              <a:t>Stopping in vicinity of fire or emergency</a:t>
            </a:r>
          </a:p>
        </p:txBody>
      </p:sp>
      <p:sp>
        <p:nvSpPr>
          <p:cNvPr id="37892" name="TextBox 3">
            <a:extLst>
              <a:ext uri="{FF2B5EF4-FFF2-40B4-BE49-F238E27FC236}">
                <a16:creationId xmlns:a16="http://schemas.microsoft.com/office/drawing/2014/main" id="{D8547138-7223-4A40-A632-24661EACEA6F}"/>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2-10</a:t>
            </a:r>
          </a:p>
        </p:txBody>
      </p:sp>
    </p:spTree>
    <p:extLst>
      <p:ext uri="{BB962C8B-B14F-4D97-AF65-F5344CB8AC3E}">
        <p14:creationId xmlns:p14="http://schemas.microsoft.com/office/powerpoint/2010/main" val="13893502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9D7EE824-318D-4F25-86BA-8F284C1FE017}"/>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41987" name="Rectangle 3">
            <a:extLst>
              <a:ext uri="{FF2B5EF4-FFF2-40B4-BE49-F238E27FC236}">
                <a16:creationId xmlns:a16="http://schemas.microsoft.com/office/drawing/2014/main" id="{C46EA54F-843A-4074-8C44-7D3BB47A378E}"/>
              </a:ext>
            </a:extLst>
          </p:cNvPr>
          <p:cNvSpPr>
            <a:spLocks noGrp="1" noChangeArrowheads="1"/>
          </p:cNvSpPr>
          <p:nvPr>
            <p:ph type="body" sz="half" idx="1"/>
          </p:nvPr>
        </p:nvSpPr>
        <p:spPr>
          <a:xfrm>
            <a:off x="533400" y="1371600"/>
            <a:ext cx="7696200" cy="4343400"/>
          </a:xfrm>
        </p:spPr>
        <p:txBody>
          <a:bodyPr rtlCol="0">
            <a:normAutofit fontScale="85000" lnSpcReduction="20000"/>
          </a:bodyPr>
          <a:lstStyle/>
          <a:p>
            <a:pPr eaLnBrk="1" fontAlgn="auto" hangingPunct="1">
              <a:lnSpc>
                <a:spcPct val="110000"/>
              </a:lnSpc>
              <a:spcAft>
                <a:spcPts val="0"/>
              </a:spcAft>
              <a:buFont typeface="Arial" panose="020B0604020202020204" pitchFamily="34" charset="0"/>
              <a:buNone/>
              <a:defRPr/>
            </a:pPr>
            <a:r>
              <a:rPr lang="en-US" altLang="en-US" sz="2800" dirty="0">
                <a:cs typeface="Times New Roman" panose="02020603050405020304" pitchFamily="18" charset="0"/>
              </a:rPr>
              <a:t>§ 46.2-920</a:t>
            </a:r>
          </a:p>
          <a:p>
            <a:pPr eaLnBrk="1" fontAlgn="auto" hangingPunct="1">
              <a:lnSpc>
                <a:spcPct val="110000"/>
              </a:lnSpc>
              <a:spcAft>
                <a:spcPts val="0"/>
              </a:spcAft>
              <a:buFont typeface="Arial" panose="020B0604020202020204" pitchFamily="34" charset="0"/>
              <a:buNone/>
              <a:defRPr/>
            </a:pPr>
            <a:r>
              <a:rPr lang="en-US" altLang="en-US" sz="2800" dirty="0">
                <a:cs typeface="Times New Roman" panose="02020603050405020304" pitchFamily="18" charset="0"/>
              </a:rPr>
              <a:t>Emergency vehicles exempt from regulations in certain situations; exceptions and additional requirements.</a:t>
            </a:r>
          </a:p>
          <a:p>
            <a:pPr eaLnBrk="1" fontAlgn="auto" hangingPunct="1">
              <a:spcAft>
                <a:spcPts val="0"/>
              </a:spcAft>
              <a:buFontTx/>
              <a:buNone/>
              <a:defRPr/>
            </a:pPr>
            <a:r>
              <a:rPr lang="en-US" altLang="en-US" sz="3000" dirty="0"/>
              <a:t>	</a:t>
            </a:r>
          </a:p>
          <a:p>
            <a:pPr eaLnBrk="1" fontAlgn="auto" hangingPunct="1">
              <a:lnSpc>
                <a:spcPct val="110000"/>
              </a:lnSpc>
              <a:spcAft>
                <a:spcPts val="0"/>
              </a:spcAft>
              <a:buFont typeface="Arial" panose="020B0604020202020204" pitchFamily="34" charset="0"/>
              <a:buNone/>
              <a:defRPr/>
            </a:pPr>
            <a:r>
              <a:rPr lang="en-US" altLang="en-US" sz="2800" dirty="0">
                <a:cs typeface="Times New Roman" panose="02020603050405020304" pitchFamily="18" charset="0"/>
              </a:rPr>
              <a:t>A. The driver of any emergency vehicle, when such</a:t>
            </a:r>
            <a:br>
              <a:rPr lang="en-US" altLang="en-US" sz="2800" dirty="0">
                <a:cs typeface="Times New Roman" panose="02020603050405020304" pitchFamily="18" charset="0"/>
              </a:rPr>
            </a:br>
            <a:r>
              <a:rPr lang="en-US" altLang="en-US" sz="2800" dirty="0">
                <a:cs typeface="Times New Roman" panose="02020603050405020304" pitchFamily="18" charset="0"/>
              </a:rPr>
              <a:t>vehicle is being used in the performance of public services, and when such vehicle is operated under emergency conditions, may, without subjecting himself to criminal prosecution:</a:t>
            </a:r>
          </a:p>
          <a:p>
            <a:pPr eaLnBrk="1" fontAlgn="auto" hangingPunct="1">
              <a:spcAft>
                <a:spcPts val="0"/>
              </a:spcAft>
              <a:defRPr/>
            </a:pPr>
            <a:endParaRPr lang="en-US" altLang="en-US" sz="2600" dirty="0"/>
          </a:p>
          <a:p>
            <a:pPr eaLnBrk="1" fontAlgn="auto" hangingPunct="1">
              <a:spcAft>
                <a:spcPts val="0"/>
              </a:spcAft>
              <a:buFontTx/>
              <a:buNone/>
              <a:defRPr/>
            </a:pPr>
            <a:r>
              <a:rPr lang="en-US" altLang="en-US" sz="2600" dirty="0"/>
              <a:t>		</a:t>
            </a:r>
          </a:p>
          <a:p>
            <a:pPr eaLnBrk="1" fontAlgn="auto" hangingPunct="1">
              <a:spcBef>
                <a:spcPct val="0"/>
              </a:spcBef>
              <a:spcAft>
                <a:spcPts val="0"/>
              </a:spcAft>
              <a:buFontTx/>
              <a:buNone/>
              <a:defRPr/>
            </a:pPr>
            <a:endParaRPr lang="en-US" altLang="en-US" dirty="0"/>
          </a:p>
        </p:txBody>
      </p:sp>
      <p:sp>
        <p:nvSpPr>
          <p:cNvPr id="39940" name="TextBox 3">
            <a:extLst>
              <a:ext uri="{FF2B5EF4-FFF2-40B4-BE49-F238E27FC236}">
                <a16:creationId xmlns:a16="http://schemas.microsoft.com/office/drawing/2014/main" id="{35173FF1-0402-4657-884E-16BAA483D538}"/>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2-11</a:t>
            </a:r>
          </a:p>
        </p:txBody>
      </p:sp>
    </p:spTree>
    <p:extLst>
      <p:ext uri="{BB962C8B-B14F-4D97-AF65-F5344CB8AC3E}">
        <p14:creationId xmlns:p14="http://schemas.microsoft.com/office/powerpoint/2010/main" val="42530390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a:extLst>
              <a:ext uri="{FF2B5EF4-FFF2-40B4-BE49-F238E27FC236}">
                <a16:creationId xmlns:a16="http://schemas.microsoft.com/office/drawing/2014/main" id="{57BD332D-0391-4482-B2F4-55AC05BAE2E9}"/>
              </a:ext>
            </a:extLst>
          </p:cNvPr>
          <p:cNvSpPr>
            <a:spLocks noGrp="1"/>
          </p:cNvSpPr>
          <p:nvPr>
            <p:ph idx="1"/>
          </p:nvPr>
        </p:nvSpPr>
        <p:spPr>
          <a:xfrm>
            <a:off x="592138" y="1295400"/>
            <a:ext cx="7713662" cy="4351338"/>
          </a:xfrm>
        </p:spPr>
        <p:txBody>
          <a:bodyPr/>
          <a:lstStyle/>
          <a:p>
            <a:pPr eaLnBrk="1" hangingPunct="1">
              <a:buFont typeface="Arial" panose="020B0604020202020204" pitchFamily="34" charset="0"/>
              <a:buNone/>
            </a:pPr>
            <a:r>
              <a:rPr lang="en-US" altLang="en-US" sz="2800">
                <a:cs typeface="Times New Roman" panose="02020603050405020304" pitchFamily="18" charset="0"/>
              </a:rPr>
              <a:t>§ 46.2-920</a:t>
            </a:r>
          </a:p>
          <a:p>
            <a:pPr eaLnBrk="1" hangingPunct="1">
              <a:buFont typeface="Arial" panose="020B0604020202020204" pitchFamily="34" charset="0"/>
              <a:buNone/>
            </a:pPr>
            <a:r>
              <a:rPr lang="en-US" altLang="en-US" sz="2800">
                <a:cs typeface="Times New Roman" panose="02020603050405020304" pitchFamily="18" charset="0"/>
              </a:rPr>
              <a:t>Emergency vehicles exempt from regulations in certain situations; exceptions and additional requirements.</a:t>
            </a:r>
          </a:p>
          <a:p>
            <a:pPr eaLnBrk="1" hangingPunct="1">
              <a:buFont typeface="Arial" panose="020B0604020202020204" pitchFamily="34" charset="0"/>
              <a:buNone/>
            </a:pPr>
            <a:endParaRPr lang="en-US" altLang="en-US" sz="2800">
              <a:cs typeface="Times New Roman" panose="02020603050405020304" pitchFamily="18" charset="0"/>
            </a:endParaRPr>
          </a:p>
          <a:p>
            <a:pPr eaLnBrk="1" hangingPunct="1">
              <a:buFont typeface="Arial" panose="020B0604020202020204" pitchFamily="34" charset="0"/>
              <a:buNone/>
            </a:pPr>
            <a:r>
              <a:rPr lang="en-US" altLang="en-US" sz="2800">
                <a:cs typeface="Times New Roman" panose="02020603050405020304" pitchFamily="18" charset="0"/>
              </a:rPr>
              <a:t>1. Disregard speed limits, while having due regard for safety of persons and property;</a:t>
            </a:r>
          </a:p>
        </p:txBody>
      </p:sp>
      <p:sp>
        <p:nvSpPr>
          <p:cNvPr id="41987" name="Rectangle 2">
            <a:extLst>
              <a:ext uri="{FF2B5EF4-FFF2-40B4-BE49-F238E27FC236}">
                <a16:creationId xmlns:a16="http://schemas.microsoft.com/office/drawing/2014/main" id="{DEDDBE55-6D8E-4854-AA6C-A6A1A4D7966D}"/>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41988" name="TextBox 3">
            <a:extLst>
              <a:ext uri="{FF2B5EF4-FFF2-40B4-BE49-F238E27FC236}">
                <a16:creationId xmlns:a16="http://schemas.microsoft.com/office/drawing/2014/main" id="{7BF89C1C-DF7C-49E4-93E4-34556CF6FE9D}"/>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2-12</a:t>
            </a:r>
          </a:p>
        </p:txBody>
      </p:sp>
      <p:sp>
        <p:nvSpPr>
          <p:cNvPr id="2" name="Date Placeholder 1">
            <a:extLst>
              <a:ext uri="{FF2B5EF4-FFF2-40B4-BE49-F238E27FC236}">
                <a16:creationId xmlns:a16="http://schemas.microsoft.com/office/drawing/2014/main" id="{2928B7B9-8869-303C-3E7E-88E9DA9D58E0}"/>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318808673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a:extLst>
              <a:ext uri="{FF2B5EF4-FFF2-40B4-BE49-F238E27FC236}">
                <a16:creationId xmlns:a16="http://schemas.microsoft.com/office/drawing/2014/main" id="{85055EC0-0D39-477B-9854-DF741F82F304}"/>
              </a:ext>
            </a:extLst>
          </p:cNvPr>
          <p:cNvSpPr>
            <a:spLocks noGrp="1" noChangeArrowheads="1"/>
          </p:cNvSpPr>
          <p:nvPr>
            <p:ph type="body" sz="half" idx="1"/>
          </p:nvPr>
        </p:nvSpPr>
        <p:spPr>
          <a:xfrm>
            <a:off x="682625" y="893763"/>
            <a:ext cx="7769225" cy="4668837"/>
          </a:xfrm>
        </p:spPr>
        <p:txBody>
          <a:bodyPr/>
          <a:lstStyle/>
          <a:p>
            <a:pPr eaLnBrk="1" hangingPunct="1">
              <a:buFont typeface="Arial" panose="020B0604020202020204" pitchFamily="34" charset="0"/>
              <a:buNone/>
            </a:pPr>
            <a:r>
              <a:rPr lang="en-US" altLang="en-US" sz="2800" dirty="0">
                <a:cs typeface="Times New Roman" panose="02020603050405020304" pitchFamily="18" charset="0"/>
              </a:rPr>
              <a:t>§ 46.2-920</a:t>
            </a:r>
          </a:p>
          <a:p>
            <a:pPr eaLnBrk="1" hangingPunct="1">
              <a:buFont typeface="Arial" panose="020B0604020202020204" pitchFamily="34" charset="0"/>
              <a:buNone/>
            </a:pPr>
            <a:r>
              <a:rPr lang="en-US" altLang="en-US" sz="2800" dirty="0">
                <a:cs typeface="Times New Roman" panose="02020603050405020304" pitchFamily="18" charset="0"/>
              </a:rPr>
              <a:t>Emergency vehicles exempt from regulations in certain situations; exceptions and additional requirements.</a:t>
            </a:r>
          </a:p>
          <a:p>
            <a:pPr eaLnBrk="1" hangingPunct="1">
              <a:buFont typeface="Arial" panose="020B0604020202020204" pitchFamily="34" charset="0"/>
              <a:buNone/>
            </a:pPr>
            <a:endParaRPr lang="en-US" altLang="en-US" sz="2800" dirty="0">
              <a:cs typeface="Times New Roman" panose="02020603050405020304" pitchFamily="18" charset="0"/>
            </a:endParaRPr>
          </a:p>
          <a:p>
            <a:pPr eaLnBrk="1" hangingPunct="1">
              <a:buFont typeface="Arial" panose="020B0604020202020204" pitchFamily="34" charset="0"/>
              <a:buNone/>
            </a:pPr>
            <a:r>
              <a:rPr lang="en-US" altLang="en-US" sz="2800" dirty="0">
                <a:cs typeface="Times New Roman" panose="02020603050405020304" pitchFamily="18" charset="0"/>
              </a:rPr>
              <a:t>2. Proceed past any steady or flashing red signal, traffic light, stop sign, or device indicating moving traffic shall stop if the speed of the vehicle is sufficiently reduced to enable it to pass a signal, traffic light, or device with due regard to the safety of persons and property;</a:t>
            </a:r>
          </a:p>
        </p:txBody>
      </p:sp>
      <p:sp>
        <p:nvSpPr>
          <p:cNvPr id="44035" name="TextBox 1">
            <a:extLst>
              <a:ext uri="{FF2B5EF4-FFF2-40B4-BE49-F238E27FC236}">
                <a16:creationId xmlns:a16="http://schemas.microsoft.com/office/drawing/2014/main" id="{6AB0660F-1860-4B3D-8D23-CF5CBB6C6AC9}"/>
              </a:ext>
            </a:extLst>
          </p:cNvPr>
          <p:cNvSpPr txBox="1">
            <a:spLocks noChangeArrowheads="1"/>
          </p:cNvSpPr>
          <p:nvPr/>
        </p:nvSpPr>
        <p:spPr bwMode="auto">
          <a:xfrm>
            <a:off x="377825" y="5562600"/>
            <a:ext cx="80740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a:solidFill>
                  <a:srgbClr val="FF0000"/>
                </a:solidFill>
              </a:rPr>
              <a:t> The safest practice is to come to a </a:t>
            </a:r>
            <a:br>
              <a:rPr lang="en-US" altLang="en-US" sz="3200" b="1">
                <a:solidFill>
                  <a:srgbClr val="FF0000"/>
                </a:solidFill>
              </a:rPr>
            </a:br>
            <a:r>
              <a:rPr lang="en-US" altLang="en-US" sz="3200" b="1">
                <a:solidFill>
                  <a:srgbClr val="FF0000"/>
                </a:solidFill>
              </a:rPr>
              <a:t>complete stop at all intersections!</a:t>
            </a:r>
          </a:p>
        </p:txBody>
      </p:sp>
      <p:sp>
        <p:nvSpPr>
          <p:cNvPr id="44036" name="Rectangle 2">
            <a:extLst>
              <a:ext uri="{FF2B5EF4-FFF2-40B4-BE49-F238E27FC236}">
                <a16:creationId xmlns:a16="http://schemas.microsoft.com/office/drawing/2014/main" id="{7CAD026B-1538-4A3D-8FBB-917C3B8B32C3}"/>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44037" name="TextBox 4">
            <a:extLst>
              <a:ext uri="{FF2B5EF4-FFF2-40B4-BE49-F238E27FC236}">
                <a16:creationId xmlns:a16="http://schemas.microsoft.com/office/drawing/2014/main" id="{1FDE2ADA-6D86-46F5-A3E7-690471326E72}"/>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2-13</a:t>
            </a:r>
          </a:p>
        </p:txBody>
      </p:sp>
    </p:spTree>
    <p:extLst>
      <p:ext uri="{BB962C8B-B14F-4D97-AF65-F5344CB8AC3E}">
        <p14:creationId xmlns:p14="http://schemas.microsoft.com/office/powerpoint/2010/main" val="143905218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a:extLst>
              <a:ext uri="{FF2B5EF4-FFF2-40B4-BE49-F238E27FC236}">
                <a16:creationId xmlns:a16="http://schemas.microsoft.com/office/drawing/2014/main" id="{79AABE2F-70AF-4796-A867-5A9F517A995D}"/>
              </a:ext>
            </a:extLst>
          </p:cNvPr>
          <p:cNvSpPr>
            <a:spLocks noGrp="1" noChangeArrowheads="1"/>
          </p:cNvSpPr>
          <p:nvPr>
            <p:ph type="body" sz="half" idx="1"/>
          </p:nvPr>
        </p:nvSpPr>
        <p:spPr>
          <a:xfrm>
            <a:off x="655638" y="1219200"/>
            <a:ext cx="7269162" cy="4343400"/>
          </a:xfrm>
        </p:spPr>
        <p:txBody>
          <a:bodyPr/>
          <a:lstStyle/>
          <a:p>
            <a:pPr eaLnBrk="1" hangingPunct="1">
              <a:buFont typeface="Arial" panose="020B0604020202020204" pitchFamily="34" charset="0"/>
              <a:buNone/>
            </a:pPr>
            <a:r>
              <a:rPr lang="en-US" altLang="en-US" sz="2800">
                <a:cs typeface="Times New Roman" panose="02020603050405020304" pitchFamily="18" charset="0"/>
              </a:rPr>
              <a:t>§ 46.2-920</a:t>
            </a:r>
          </a:p>
          <a:p>
            <a:pPr eaLnBrk="1" hangingPunct="1">
              <a:buFont typeface="Arial" panose="020B0604020202020204" pitchFamily="34" charset="0"/>
              <a:buNone/>
            </a:pPr>
            <a:r>
              <a:rPr lang="en-US" altLang="en-US" sz="2800">
                <a:cs typeface="Times New Roman" panose="02020603050405020304" pitchFamily="18" charset="0"/>
              </a:rPr>
              <a:t>Emergency vehicles exempt from regulations in certain situations; exceptions and additional requirements.</a:t>
            </a:r>
          </a:p>
          <a:p>
            <a:pPr eaLnBrk="1" hangingPunct="1">
              <a:lnSpc>
                <a:spcPct val="80000"/>
              </a:lnSpc>
              <a:buFont typeface="Arial" panose="020B0604020202020204" pitchFamily="34" charset="0"/>
              <a:buNone/>
            </a:pPr>
            <a:endParaRPr lang="en-US" altLang="en-US" sz="2800">
              <a:cs typeface="Times New Roman" panose="02020603050405020304" pitchFamily="18" charset="0"/>
            </a:endParaRPr>
          </a:p>
          <a:p>
            <a:pPr marL="171450" lvl="1" eaLnBrk="1" hangingPunct="1">
              <a:lnSpc>
                <a:spcPct val="80000"/>
              </a:lnSpc>
              <a:spcBef>
                <a:spcPts val="750"/>
              </a:spcBef>
              <a:buFont typeface="Arial" panose="020B0604020202020204" pitchFamily="34" charset="0"/>
              <a:buNone/>
            </a:pPr>
            <a:r>
              <a:rPr lang="en-US" altLang="en-US" sz="2800">
                <a:cs typeface="Times New Roman" panose="02020603050405020304" pitchFamily="18" charset="0"/>
              </a:rPr>
              <a:t>3. Park or stop notwithstanding the other provisions of this chapter;</a:t>
            </a:r>
          </a:p>
        </p:txBody>
      </p:sp>
      <p:sp>
        <p:nvSpPr>
          <p:cNvPr id="46083" name="Rectangle 2">
            <a:extLst>
              <a:ext uri="{FF2B5EF4-FFF2-40B4-BE49-F238E27FC236}">
                <a16:creationId xmlns:a16="http://schemas.microsoft.com/office/drawing/2014/main" id="{48C54438-EBB4-4C6D-BD23-4B401B732ABC}"/>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46084" name="TextBox 3">
            <a:extLst>
              <a:ext uri="{FF2B5EF4-FFF2-40B4-BE49-F238E27FC236}">
                <a16:creationId xmlns:a16="http://schemas.microsoft.com/office/drawing/2014/main" id="{24237BF5-4929-4BD9-B251-4DC1E925EC1C}"/>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2-14</a:t>
            </a:r>
          </a:p>
        </p:txBody>
      </p:sp>
    </p:spTree>
    <p:extLst>
      <p:ext uri="{BB962C8B-B14F-4D97-AF65-F5344CB8AC3E}">
        <p14:creationId xmlns:p14="http://schemas.microsoft.com/office/powerpoint/2010/main" val="961392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301" name="Picture 5">
            <a:extLst>
              <a:ext uri="{FF2B5EF4-FFF2-40B4-BE49-F238E27FC236}">
                <a16:creationId xmlns:a16="http://schemas.microsoft.com/office/drawing/2014/main" id="{E8BAFE76-6377-4839-8F16-243ED83579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0738" y="3962400"/>
            <a:ext cx="3671887"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191CD1C1-C295-45E7-B06E-B2071D658878}"/>
              </a:ext>
            </a:extLst>
          </p:cNvPr>
          <p:cNvSpPr>
            <a:spLocks noGrp="1" noChangeArrowheads="1"/>
          </p:cNvSpPr>
          <p:nvPr>
            <p:ph type="title"/>
          </p:nvPr>
        </p:nvSpPr>
        <p:spPr>
          <a:xfrm>
            <a:off x="858838" y="14288"/>
            <a:ext cx="7543800" cy="1084262"/>
          </a:xfrm>
        </p:spPr>
        <p:txBody>
          <a:bodyPr/>
          <a:lstStyle/>
          <a:p>
            <a:pPr eaLnBrk="1" fontAlgn="auto" hangingPunct="1">
              <a:spcAft>
                <a:spcPts val="0"/>
              </a:spcAft>
              <a:defRPr/>
            </a:pPr>
            <a:r>
              <a:rPr lang="en-US" altLang="en-US" sz="4400" dirty="0">
                <a:solidFill>
                  <a:schemeClr val="accent2"/>
                </a:solidFill>
              </a:rPr>
              <a:t>Class 1 Vehicles  </a:t>
            </a:r>
          </a:p>
        </p:txBody>
      </p:sp>
      <p:sp>
        <p:nvSpPr>
          <p:cNvPr id="55303" name="TextBox 8">
            <a:extLst>
              <a:ext uri="{FF2B5EF4-FFF2-40B4-BE49-F238E27FC236}">
                <a16:creationId xmlns:a16="http://schemas.microsoft.com/office/drawing/2014/main" id="{3B726662-2F98-4E2C-A8F4-4F65178B5D0E}"/>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1-10</a:t>
            </a:r>
          </a:p>
        </p:txBody>
      </p:sp>
      <p:pic>
        <p:nvPicPr>
          <p:cNvPr id="3" name="Picture 2" descr="A picture containing text, tree, car, outdoor&#10;&#10;Description automatically generated">
            <a:extLst>
              <a:ext uri="{FF2B5EF4-FFF2-40B4-BE49-F238E27FC236}">
                <a16:creationId xmlns:a16="http://schemas.microsoft.com/office/drawing/2014/main" id="{27EFF347-717F-4024-BE27-0B3E62A8A91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4582" y="1605711"/>
            <a:ext cx="3553618" cy="2363258"/>
          </a:xfrm>
          <a:prstGeom prst="rect">
            <a:avLst/>
          </a:prstGeom>
        </p:spPr>
      </p:pic>
      <p:pic>
        <p:nvPicPr>
          <p:cNvPr id="5" name="Picture 4" descr="A red car parked in front of a brick building&#10;&#10;Description automatically generated">
            <a:extLst>
              <a:ext uri="{FF2B5EF4-FFF2-40B4-BE49-F238E27FC236}">
                <a16:creationId xmlns:a16="http://schemas.microsoft.com/office/drawing/2014/main" id="{8A62A4B8-ACEA-482B-AC57-46D8985D93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30737" y="1605711"/>
            <a:ext cx="3671887" cy="2363258"/>
          </a:xfrm>
          <a:prstGeom prst="rect">
            <a:avLst/>
          </a:prstGeom>
        </p:spPr>
      </p:pic>
      <p:pic>
        <p:nvPicPr>
          <p:cNvPr id="7" name="Picture 6" descr="A police car parked on the side of the road&#10;&#10;Description automatically generated with medium confidence">
            <a:extLst>
              <a:ext uri="{FF2B5EF4-FFF2-40B4-BE49-F238E27FC236}">
                <a16:creationId xmlns:a16="http://schemas.microsoft.com/office/drawing/2014/main" id="{8931E615-1D5B-4441-B928-C038A0AF276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94581" y="3968969"/>
            <a:ext cx="3538374" cy="2303244"/>
          </a:xfrm>
          <a:prstGeom prst="rect">
            <a:avLst/>
          </a:prstGeom>
        </p:spPr>
      </p:pic>
      <p:sp>
        <p:nvSpPr>
          <p:cNvPr id="2" name="Date Placeholder 1">
            <a:extLst>
              <a:ext uri="{FF2B5EF4-FFF2-40B4-BE49-F238E27FC236}">
                <a16:creationId xmlns:a16="http://schemas.microsoft.com/office/drawing/2014/main" id="{2D850AD9-0307-2A24-058F-078A9BA24924}"/>
              </a:ext>
            </a:extLst>
          </p:cNvPr>
          <p:cNvSpPr>
            <a:spLocks noGrp="1"/>
          </p:cNvSpPr>
          <p:nvPr>
            <p:ph type="dt" sz="half" idx="10"/>
          </p:nvPr>
        </p:nvSpPr>
        <p:spPr/>
        <p:txBody>
          <a:bodyPr/>
          <a:lstStyle/>
          <a:p>
            <a:pPr>
              <a:defRPr/>
            </a:pPr>
            <a:r>
              <a:rPr lang="en-US"/>
              <a:t>07-01-2025</a:t>
            </a:r>
          </a:p>
        </p:txBody>
      </p:sp>
      <p:sp>
        <p:nvSpPr>
          <p:cNvPr id="4" name="Slide Number Placeholder 3">
            <a:extLst>
              <a:ext uri="{FF2B5EF4-FFF2-40B4-BE49-F238E27FC236}">
                <a16:creationId xmlns:a16="http://schemas.microsoft.com/office/drawing/2014/main" id="{A2C074D3-B03F-27D2-D6FC-3D7E6A85F246}"/>
              </a:ext>
            </a:extLst>
          </p:cNvPr>
          <p:cNvSpPr>
            <a:spLocks noGrp="1"/>
          </p:cNvSpPr>
          <p:nvPr>
            <p:ph type="sldNum" sz="quarter" idx="12"/>
          </p:nvPr>
        </p:nvSpPr>
        <p:spPr/>
        <p:txBody>
          <a:bodyPr/>
          <a:lstStyle/>
          <a:p>
            <a:fld id="{F4E1F32C-DCB9-4A9D-B036-9AD492625E31}" type="slidenum">
              <a:rPr lang="en-US" altLang="en-US" smtClean="0"/>
              <a:pPr/>
              <a:t>12</a:t>
            </a:fld>
            <a:endParaRPr lang="en-US" altLang="en-US"/>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a:extLst>
              <a:ext uri="{FF2B5EF4-FFF2-40B4-BE49-F238E27FC236}">
                <a16:creationId xmlns:a16="http://schemas.microsoft.com/office/drawing/2014/main" id="{A8FC1CD0-53A4-40BE-8B89-768E9B080A72}"/>
              </a:ext>
            </a:extLst>
          </p:cNvPr>
          <p:cNvSpPr>
            <a:spLocks noGrp="1" noChangeArrowheads="1"/>
          </p:cNvSpPr>
          <p:nvPr>
            <p:ph type="body" sz="half" idx="1"/>
          </p:nvPr>
        </p:nvSpPr>
        <p:spPr>
          <a:xfrm>
            <a:off x="690563" y="1143000"/>
            <a:ext cx="7462837" cy="4343400"/>
          </a:xfrm>
        </p:spPr>
        <p:txBody>
          <a:bodyPr/>
          <a:lstStyle/>
          <a:p>
            <a:pPr eaLnBrk="1" hangingPunct="1">
              <a:buFont typeface="Arial" panose="020B0604020202020204" pitchFamily="34" charset="0"/>
              <a:buNone/>
            </a:pPr>
            <a:r>
              <a:rPr lang="en-US" altLang="en-US" sz="2800">
                <a:cs typeface="Times New Roman" panose="02020603050405020304" pitchFamily="18" charset="0"/>
              </a:rPr>
              <a:t>§ 46.2-920</a:t>
            </a:r>
          </a:p>
          <a:p>
            <a:pPr eaLnBrk="1" hangingPunct="1">
              <a:buFont typeface="Arial" panose="020B0604020202020204" pitchFamily="34" charset="0"/>
              <a:buNone/>
            </a:pPr>
            <a:r>
              <a:rPr lang="en-US" altLang="en-US" sz="2800">
                <a:cs typeface="Times New Roman" panose="02020603050405020304" pitchFamily="18" charset="0"/>
              </a:rPr>
              <a:t>Emergency vehicles exempt from regulations in certain situations; exceptions and additional requirements.</a:t>
            </a:r>
          </a:p>
          <a:p>
            <a:pPr eaLnBrk="1" hangingPunct="1">
              <a:buFont typeface="Arial" panose="020B0604020202020204" pitchFamily="34" charset="0"/>
              <a:buNone/>
            </a:pPr>
            <a:endParaRPr lang="en-US" altLang="en-US" sz="2800">
              <a:cs typeface="Times New Roman" panose="02020603050405020304" pitchFamily="18" charset="0"/>
            </a:endParaRPr>
          </a:p>
          <a:p>
            <a:pPr marL="171450" lvl="1" eaLnBrk="1" hangingPunct="1">
              <a:lnSpc>
                <a:spcPct val="80000"/>
              </a:lnSpc>
              <a:spcBef>
                <a:spcPts val="750"/>
              </a:spcBef>
              <a:buFont typeface="Arial" panose="020B0604020202020204" pitchFamily="34" charset="0"/>
              <a:buNone/>
            </a:pPr>
            <a:r>
              <a:rPr lang="en-US" altLang="en-US" sz="2800">
                <a:cs typeface="Times New Roman" panose="02020603050405020304" pitchFamily="18" charset="0"/>
              </a:rPr>
              <a:t>4. Disregard regulations governing a direction of movement of vehicles turning in specified directions so long as the operator does not endanger life or property;</a:t>
            </a:r>
          </a:p>
        </p:txBody>
      </p:sp>
      <p:sp>
        <p:nvSpPr>
          <p:cNvPr id="48131" name="Rectangle 2">
            <a:extLst>
              <a:ext uri="{FF2B5EF4-FFF2-40B4-BE49-F238E27FC236}">
                <a16:creationId xmlns:a16="http://schemas.microsoft.com/office/drawing/2014/main" id="{46A91AAE-47B8-41B4-B519-AD12ADE91BE2}"/>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48132" name="TextBox 3">
            <a:extLst>
              <a:ext uri="{FF2B5EF4-FFF2-40B4-BE49-F238E27FC236}">
                <a16:creationId xmlns:a16="http://schemas.microsoft.com/office/drawing/2014/main" id="{79DADD42-1EA8-42FE-9167-6A47C80B9898}"/>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2-15</a:t>
            </a:r>
          </a:p>
        </p:txBody>
      </p:sp>
    </p:spTree>
    <p:extLst>
      <p:ext uri="{BB962C8B-B14F-4D97-AF65-F5344CB8AC3E}">
        <p14:creationId xmlns:p14="http://schemas.microsoft.com/office/powerpoint/2010/main" val="34906712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a:extLst>
              <a:ext uri="{FF2B5EF4-FFF2-40B4-BE49-F238E27FC236}">
                <a16:creationId xmlns:a16="http://schemas.microsoft.com/office/drawing/2014/main" id="{D9AD454F-958B-4FE7-8DA7-EC0C3C8B665F}"/>
              </a:ext>
            </a:extLst>
          </p:cNvPr>
          <p:cNvSpPr>
            <a:spLocks noGrp="1" noChangeArrowheads="1"/>
          </p:cNvSpPr>
          <p:nvPr>
            <p:ph type="body" sz="half" idx="1"/>
          </p:nvPr>
        </p:nvSpPr>
        <p:spPr>
          <a:xfrm>
            <a:off x="457200" y="1219200"/>
            <a:ext cx="7543800" cy="4343400"/>
          </a:xfrm>
        </p:spPr>
        <p:txBody>
          <a:bodyPr/>
          <a:lstStyle/>
          <a:p>
            <a:pPr eaLnBrk="1" hangingPunct="1">
              <a:buFont typeface="Arial" panose="020B0604020202020204" pitchFamily="34" charset="0"/>
              <a:buNone/>
            </a:pPr>
            <a:r>
              <a:rPr lang="en-US" altLang="en-US" sz="2800">
                <a:cs typeface="Times New Roman" panose="02020603050405020304" pitchFamily="18" charset="0"/>
              </a:rPr>
              <a:t>§ 46.2-920</a:t>
            </a:r>
          </a:p>
          <a:p>
            <a:pPr eaLnBrk="1" hangingPunct="1">
              <a:buFont typeface="Arial" panose="020B0604020202020204" pitchFamily="34" charset="0"/>
              <a:buNone/>
            </a:pPr>
            <a:r>
              <a:rPr lang="en-US" altLang="en-US" sz="2800">
                <a:cs typeface="Times New Roman" panose="02020603050405020304" pitchFamily="18" charset="0"/>
              </a:rPr>
              <a:t>Emergency vehicles exempt from regulations in certain situations; exceptions and additional requirements.</a:t>
            </a:r>
          </a:p>
          <a:p>
            <a:pPr marL="342900" lvl="1" indent="0" eaLnBrk="1" hangingPunct="1">
              <a:buFont typeface="Arial" panose="020B0604020202020204" pitchFamily="34" charset="0"/>
              <a:buNone/>
            </a:pPr>
            <a:endParaRPr lang="en-US" altLang="en-US" sz="2800"/>
          </a:p>
          <a:p>
            <a:pPr marL="342900" lvl="1" indent="0" eaLnBrk="1" hangingPunct="1">
              <a:buFont typeface="Arial" panose="020B0604020202020204" pitchFamily="34" charset="0"/>
              <a:buNone/>
            </a:pPr>
            <a:r>
              <a:rPr lang="en-US" altLang="en-US" sz="2800"/>
              <a:t>5. Pass or overtake, with due regard to the safety of persons and property, another vehicle at any intersection;</a:t>
            </a:r>
          </a:p>
        </p:txBody>
      </p:sp>
      <p:sp>
        <p:nvSpPr>
          <p:cNvPr id="50179" name="Rectangle 2">
            <a:extLst>
              <a:ext uri="{FF2B5EF4-FFF2-40B4-BE49-F238E27FC236}">
                <a16:creationId xmlns:a16="http://schemas.microsoft.com/office/drawing/2014/main" id="{40975B35-4E26-4D24-94A1-D9F9CB14622F}"/>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50180" name="TextBox 3">
            <a:extLst>
              <a:ext uri="{FF2B5EF4-FFF2-40B4-BE49-F238E27FC236}">
                <a16:creationId xmlns:a16="http://schemas.microsoft.com/office/drawing/2014/main" id="{7D427B55-C4C0-4949-809C-DB965F68AF92}"/>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2-16</a:t>
            </a:r>
          </a:p>
        </p:txBody>
      </p:sp>
    </p:spTree>
    <p:extLst>
      <p:ext uri="{BB962C8B-B14F-4D97-AF65-F5344CB8AC3E}">
        <p14:creationId xmlns:p14="http://schemas.microsoft.com/office/powerpoint/2010/main" val="14611009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a:extLst>
              <a:ext uri="{FF2B5EF4-FFF2-40B4-BE49-F238E27FC236}">
                <a16:creationId xmlns:a16="http://schemas.microsoft.com/office/drawing/2014/main" id="{680B6349-D0C3-4732-B17B-94400911B24A}"/>
              </a:ext>
            </a:extLst>
          </p:cNvPr>
          <p:cNvSpPr>
            <a:spLocks noGrp="1" noChangeArrowheads="1"/>
          </p:cNvSpPr>
          <p:nvPr>
            <p:ph type="body" sz="half" idx="1"/>
          </p:nvPr>
        </p:nvSpPr>
        <p:spPr>
          <a:xfrm>
            <a:off x="533400" y="1143000"/>
            <a:ext cx="7467600" cy="4724400"/>
          </a:xfrm>
        </p:spPr>
        <p:txBody>
          <a:bodyPr/>
          <a:lstStyle/>
          <a:p>
            <a:pPr marL="0" indent="0" eaLnBrk="1" hangingPunct="1">
              <a:buFont typeface="Arial" panose="020B0604020202020204" pitchFamily="34" charset="0"/>
              <a:buNone/>
            </a:pPr>
            <a:r>
              <a:rPr lang="en-US" altLang="en-US" sz="2800">
                <a:cs typeface="Times New Roman" panose="02020603050405020304" pitchFamily="18" charset="0"/>
              </a:rPr>
              <a:t>§ 46.2-920</a:t>
            </a:r>
          </a:p>
          <a:p>
            <a:pPr marL="0" indent="0" eaLnBrk="1" hangingPunct="1">
              <a:buFont typeface="Arial" panose="020B0604020202020204" pitchFamily="34" charset="0"/>
              <a:buNone/>
            </a:pPr>
            <a:r>
              <a:rPr lang="en-US" altLang="en-US" sz="2800">
                <a:cs typeface="Times New Roman" panose="02020603050405020304" pitchFamily="18" charset="0"/>
              </a:rPr>
              <a:t>Emergency vehicles exempt from regulations in certain situations; exceptions and additional requirements.</a:t>
            </a:r>
          </a:p>
          <a:p>
            <a:pPr marL="0" indent="0" eaLnBrk="1" hangingPunct="1">
              <a:buFont typeface="Arial" panose="020B0604020202020204" pitchFamily="34" charset="0"/>
              <a:buNone/>
            </a:pPr>
            <a:endParaRPr lang="en-US" altLang="en-US" sz="2800">
              <a:cs typeface="Times New Roman" panose="02020603050405020304" pitchFamily="18" charset="0"/>
            </a:endParaRPr>
          </a:p>
          <a:p>
            <a:pPr marL="342900" lvl="1" indent="0" eaLnBrk="1" hangingPunct="1">
              <a:buFont typeface="Arial" panose="020B0604020202020204" pitchFamily="34" charset="0"/>
              <a:buNone/>
            </a:pPr>
            <a:r>
              <a:rPr lang="en-US" altLang="en-US" sz="2800">
                <a:cs typeface="Times New Roman" panose="02020603050405020304" pitchFamily="18" charset="0"/>
              </a:rPr>
              <a:t>6. Pass or overtake with due regard to the safety of persons and property, while en route to an emergency, stopped or slow-moving vehicles, by going to the left of the stopped or slow-moving vehicle either in a no-passing zone or by crossing the highway centerline;</a:t>
            </a:r>
          </a:p>
        </p:txBody>
      </p:sp>
      <p:sp>
        <p:nvSpPr>
          <p:cNvPr id="52227" name="Rectangle 2">
            <a:extLst>
              <a:ext uri="{FF2B5EF4-FFF2-40B4-BE49-F238E27FC236}">
                <a16:creationId xmlns:a16="http://schemas.microsoft.com/office/drawing/2014/main" id="{657C0E0A-D61E-439E-A6B0-996F712816EF}"/>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52228" name="TextBox 3">
            <a:extLst>
              <a:ext uri="{FF2B5EF4-FFF2-40B4-BE49-F238E27FC236}">
                <a16:creationId xmlns:a16="http://schemas.microsoft.com/office/drawing/2014/main" id="{82E288B5-75F8-499F-B646-55998DE15871}"/>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2-17</a:t>
            </a:r>
          </a:p>
        </p:txBody>
      </p:sp>
    </p:spTree>
    <p:extLst>
      <p:ext uri="{BB962C8B-B14F-4D97-AF65-F5344CB8AC3E}">
        <p14:creationId xmlns:p14="http://schemas.microsoft.com/office/powerpoint/2010/main" val="297005703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a:extLst>
              <a:ext uri="{FF2B5EF4-FFF2-40B4-BE49-F238E27FC236}">
                <a16:creationId xmlns:a16="http://schemas.microsoft.com/office/drawing/2014/main" id="{D2C6D1C1-0323-40DC-A6FE-F5CC41B85C9C}"/>
              </a:ext>
            </a:extLst>
          </p:cNvPr>
          <p:cNvSpPr>
            <a:spLocks noGrp="1" noChangeArrowheads="1"/>
          </p:cNvSpPr>
          <p:nvPr>
            <p:ph type="body" sz="half" idx="1"/>
          </p:nvPr>
        </p:nvSpPr>
        <p:spPr>
          <a:xfrm>
            <a:off x="381000" y="990600"/>
            <a:ext cx="8077200" cy="5257800"/>
          </a:xfrm>
        </p:spPr>
        <p:txBody>
          <a:bodyPr rtlCol="0">
            <a:normAutofit fontScale="25000" lnSpcReduction="20000"/>
          </a:bodyPr>
          <a:lstStyle/>
          <a:p>
            <a:pPr indent="0" eaLnBrk="1" fontAlgn="auto" hangingPunct="1">
              <a:lnSpc>
                <a:spcPct val="110000"/>
              </a:lnSpc>
              <a:spcAft>
                <a:spcPts val="0"/>
              </a:spcAft>
              <a:buFont typeface="Arial" panose="020B0604020202020204" pitchFamily="34" charset="0"/>
              <a:buNone/>
              <a:defRPr/>
            </a:pPr>
            <a:r>
              <a:rPr lang="en-US" altLang="en-US" sz="11200" dirty="0">
                <a:cs typeface="Times New Roman" panose="02020603050405020304" pitchFamily="18" charset="0"/>
              </a:rPr>
              <a:t>§ 46.2-920</a:t>
            </a:r>
          </a:p>
          <a:p>
            <a:pPr indent="0" eaLnBrk="1" fontAlgn="auto" hangingPunct="1">
              <a:lnSpc>
                <a:spcPct val="110000"/>
              </a:lnSpc>
              <a:spcAft>
                <a:spcPts val="0"/>
              </a:spcAft>
              <a:buFont typeface="Arial" panose="020B0604020202020204" pitchFamily="34" charset="0"/>
              <a:buNone/>
              <a:defRPr/>
            </a:pPr>
            <a:r>
              <a:rPr lang="en-US" altLang="en-US" sz="11200" dirty="0">
                <a:cs typeface="Times New Roman" panose="02020603050405020304" pitchFamily="18" charset="0"/>
              </a:rPr>
              <a:t>Emergency vehicles exempt from regulations in certain situations; exceptions and additional requirements.</a:t>
            </a:r>
          </a:p>
          <a:p>
            <a:pPr indent="0" eaLnBrk="1" fontAlgn="auto" hangingPunct="1">
              <a:lnSpc>
                <a:spcPct val="110000"/>
              </a:lnSpc>
              <a:spcAft>
                <a:spcPts val="0"/>
              </a:spcAft>
              <a:buFont typeface="Arial" panose="020B0604020202020204" pitchFamily="34" charset="0"/>
              <a:buNone/>
              <a:defRPr/>
            </a:pPr>
            <a:endParaRPr lang="en-US" altLang="en-US" sz="11200" dirty="0">
              <a:cs typeface="Times New Roman" panose="02020603050405020304" pitchFamily="18" charset="0"/>
            </a:endParaRPr>
          </a:p>
          <a:p>
            <a:pPr marL="342900" lvl="1" indent="0" eaLnBrk="1" fontAlgn="auto" hangingPunct="1">
              <a:lnSpc>
                <a:spcPct val="110000"/>
              </a:lnSpc>
              <a:spcAft>
                <a:spcPts val="0"/>
              </a:spcAft>
              <a:buFont typeface="Arial" panose="020B0604020202020204" pitchFamily="34" charset="0"/>
              <a:buNone/>
              <a:defRPr/>
            </a:pPr>
            <a:r>
              <a:rPr lang="en-US" altLang="en-US" sz="11200" dirty="0">
                <a:cs typeface="Times New Roman" panose="02020603050405020304" pitchFamily="18" charset="0"/>
              </a:rPr>
              <a:t>7. Pass or overtake with due regard to the safety of persons and property, while </a:t>
            </a:r>
            <a:r>
              <a:rPr lang="en-US" altLang="en-US" sz="11200" dirty="0" err="1">
                <a:cs typeface="Times New Roman" panose="02020603050405020304" pitchFamily="18" charset="0"/>
              </a:rPr>
              <a:t>en</a:t>
            </a:r>
            <a:r>
              <a:rPr lang="en-US" altLang="en-US" sz="11200" dirty="0">
                <a:cs typeface="Times New Roman" panose="02020603050405020304" pitchFamily="18" charset="0"/>
              </a:rPr>
              <a:t> route to an emergency, stopped or slow-moving vehicles, by going off the paved or main traveled portion of the roadway on the right.  Notwithstanding other provisions of this section, vehicles exempted in this instance will not be required to sound a siren or any device to give an automatically intermittent signals.</a:t>
            </a:r>
          </a:p>
          <a:p>
            <a:pPr eaLnBrk="1" fontAlgn="auto" hangingPunct="1">
              <a:spcBef>
                <a:spcPct val="0"/>
              </a:spcBef>
              <a:spcAft>
                <a:spcPts val="0"/>
              </a:spcAft>
              <a:buFontTx/>
              <a:buNone/>
              <a:defRPr/>
            </a:pPr>
            <a:endParaRPr lang="en-US" altLang="en-US" b="1" dirty="0"/>
          </a:p>
        </p:txBody>
      </p:sp>
      <p:sp>
        <p:nvSpPr>
          <p:cNvPr id="54275" name="Rectangle 2">
            <a:extLst>
              <a:ext uri="{FF2B5EF4-FFF2-40B4-BE49-F238E27FC236}">
                <a16:creationId xmlns:a16="http://schemas.microsoft.com/office/drawing/2014/main" id="{7AA2A429-939F-4833-91BC-D42EE6DB8C91}"/>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54276" name="TextBox 3">
            <a:extLst>
              <a:ext uri="{FF2B5EF4-FFF2-40B4-BE49-F238E27FC236}">
                <a16:creationId xmlns:a16="http://schemas.microsoft.com/office/drawing/2014/main" id="{C4E9E32C-A3EB-404A-8C41-50954B0255F8}"/>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2-18</a:t>
            </a:r>
          </a:p>
        </p:txBody>
      </p:sp>
    </p:spTree>
    <p:extLst>
      <p:ext uri="{BB962C8B-B14F-4D97-AF65-F5344CB8AC3E}">
        <p14:creationId xmlns:p14="http://schemas.microsoft.com/office/powerpoint/2010/main" val="292633609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Placeholder 2">
            <a:extLst>
              <a:ext uri="{FF2B5EF4-FFF2-40B4-BE49-F238E27FC236}">
                <a16:creationId xmlns:a16="http://schemas.microsoft.com/office/drawing/2014/main" id="{531F8E09-8EF5-44B6-975C-BBD9BC1FF482}"/>
              </a:ext>
            </a:extLst>
          </p:cNvPr>
          <p:cNvSpPr>
            <a:spLocks noGrp="1"/>
          </p:cNvSpPr>
          <p:nvPr>
            <p:ph type="body" sz="half" idx="1"/>
          </p:nvPr>
        </p:nvSpPr>
        <p:spPr>
          <a:xfrm>
            <a:off x="685800" y="1752600"/>
            <a:ext cx="7696200" cy="4343400"/>
          </a:xfrm>
        </p:spPr>
        <p:txBody>
          <a:bodyPr rtlCol="0">
            <a:normAutofit lnSpcReduction="10000"/>
          </a:bodyPr>
          <a:lstStyle/>
          <a:p>
            <a:pPr marL="342900" lvl="1" indent="0" eaLnBrk="1" fontAlgn="auto" hangingPunct="1">
              <a:spcAft>
                <a:spcPts val="0"/>
              </a:spcAft>
              <a:buFont typeface="Arial" panose="020B0604020202020204" pitchFamily="34" charset="0"/>
              <a:buNone/>
              <a:defRPr/>
            </a:pPr>
            <a:r>
              <a:rPr lang="en-US" altLang="en-US" sz="2800" dirty="0">
                <a:cs typeface="Times New Roman" panose="02020603050405020304" pitchFamily="18" charset="0"/>
              </a:rPr>
              <a:t> B.  The exemptions granted to emergency vehicles by subsection A in subdivisions A1, A3, A4, A5, and A6 shall apply only when the operator of such vehicle displays a flashing, blinking, or alternating emergency light or lights as provided in § 46.2-1022 and § 46.2-1023 and sounds a siren, exhaust whistle, or air horn designed to give automatically intermittent signals, </a:t>
            </a:r>
            <a:r>
              <a:rPr lang="en-US" altLang="en-US" sz="2800" u="sng" dirty="0">
                <a:cs typeface="Times New Roman" panose="02020603050405020304" pitchFamily="18" charset="0"/>
              </a:rPr>
              <a:t>as may be reasonably necessary</a:t>
            </a:r>
            <a:r>
              <a:rPr lang="en-US" altLang="en-US" sz="2800" dirty="0">
                <a:cs typeface="Times New Roman" panose="02020603050405020304" pitchFamily="18" charset="0"/>
              </a:rPr>
              <a:t>. *</a:t>
            </a:r>
          </a:p>
          <a:p>
            <a:pPr eaLnBrk="1" hangingPunct="1">
              <a:defRPr/>
            </a:pPr>
            <a:endParaRPr lang="en-US" altLang="en-US" sz="2200" dirty="0"/>
          </a:p>
          <a:p>
            <a:pPr eaLnBrk="1" hangingPunct="1">
              <a:buFontTx/>
              <a:buNone/>
              <a:defRPr/>
            </a:pPr>
            <a:r>
              <a:rPr lang="en-US" altLang="en-US" sz="2200" i="1" dirty="0"/>
              <a:t>Continued on next slide</a:t>
            </a:r>
          </a:p>
        </p:txBody>
      </p:sp>
      <p:sp>
        <p:nvSpPr>
          <p:cNvPr id="56323" name="Rectangle 2">
            <a:extLst>
              <a:ext uri="{FF2B5EF4-FFF2-40B4-BE49-F238E27FC236}">
                <a16:creationId xmlns:a16="http://schemas.microsoft.com/office/drawing/2014/main" id="{D3137330-E368-41B5-AE42-60DB30AA1B2A}"/>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56324" name="TextBox 3">
            <a:extLst>
              <a:ext uri="{FF2B5EF4-FFF2-40B4-BE49-F238E27FC236}">
                <a16:creationId xmlns:a16="http://schemas.microsoft.com/office/drawing/2014/main" id="{6DE43E29-D0A6-460A-817A-61DA9FBE797B}"/>
              </a:ext>
            </a:extLst>
          </p:cNvPr>
          <p:cNvSpPr txBox="1">
            <a:spLocks noChangeArrowheads="1"/>
          </p:cNvSpPr>
          <p:nvPr/>
        </p:nvSpPr>
        <p:spPr bwMode="auto">
          <a:xfrm>
            <a:off x="8229600" y="629285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2-19</a:t>
            </a:r>
          </a:p>
        </p:txBody>
      </p:sp>
    </p:spTree>
    <p:extLst>
      <p:ext uri="{BB962C8B-B14F-4D97-AF65-F5344CB8AC3E}">
        <p14:creationId xmlns:p14="http://schemas.microsoft.com/office/powerpoint/2010/main" val="163912593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Placeholder 2">
            <a:extLst>
              <a:ext uri="{FF2B5EF4-FFF2-40B4-BE49-F238E27FC236}">
                <a16:creationId xmlns:a16="http://schemas.microsoft.com/office/drawing/2014/main" id="{1044D3D6-A0DA-48E3-905D-1E3625179F0F}"/>
              </a:ext>
            </a:extLst>
          </p:cNvPr>
          <p:cNvSpPr>
            <a:spLocks noGrp="1"/>
          </p:cNvSpPr>
          <p:nvPr>
            <p:ph type="body" sz="half" idx="1"/>
          </p:nvPr>
        </p:nvSpPr>
        <p:spPr>
          <a:xfrm>
            <a:off x="609600" y="1295400"/>
            <a:ext cx="7467600" cy="4648200"/>
          </a:xfrm>
        </p:spPr>
        <p:txBody>
          <a:bodyPr/>
          <a:lstStyle/>
          <a:p>
            <a:pPr eaLnBrk="1" hangingPunct="1">
              <a:lnSpc>
                <a:spcPct val="80000"/>
              </a:lnSpc>
              <a:buFont typeface="Arial" panose="020B0604020202020204" pitchFamily="34" charset="0"/>
              <a:buNone/>
            </a:pPr>
            <a:r>
              <a:rPr lang="en-US" altLang="en-US" sz="2400" dirty="0">
                <a:cs typeface="Times New Roman" panose="02020603050405020304" pitchFamily="18" charset="0"/>
              </a:rPr>
              <a:t>The exemption granted under subdivision A2 shall apply only when the operator of such emergency vehicle displays a flashing, blinking, or alternating emergency light or lights as provided in § 46.2-1022 and § 46.2-1023 and either (a) sounds a siren, exhaust whistle, or air horn designed to give automatically intermittent signals or (b) slows the vehicle down to a speed reasonable for the existing conditions, yields right-of-way to the driver of another vehicle approaching or entering the intersection from another direction or, if required for safety, brings the vehicle to a complete stop before proceeding with due regard for the safety of persons and property. </a:t>
            </a:r>
          </a:p>
          <a:p>
            <a:pPr eaLnBrk="1" hangingPunct="1">
              <a:lnSpc>
                <a:spcPct val="80000"/>
              </a:lnSpc>
              <a:buFont typeface="Arial" panose="020B0604020202020204" pitchFamily="34" charset="0"/>
              <a:buNone/>
            </a:pPr>
            <a:r>
              <a:rPr lang="en-US" altLang="en-US" sz="1800" dirty="0">
                <a:cs typeface="Times New Roman" panose="02020603050405020304" pitchFamily="18" charset="0"/>
              </a:rPr>
              <a:t>(Commonly referred to as “Ashley’s Law” which was enacted because of a 2008 fatal crash in Fairfax County that killed Ashley McIntosh when she was hit broadside at an intersection by a police cruiser responding to an assault.)</a:t>
            </a:r>
          </a:p>
        </p:txBody>
      </p:sp>
      <p:sp>
        <p:nvSpPr>
          <p:cNvPr id="58371" name="Rectangle 2">
            <a:extLst>
              <a:ext uri="{FF2B5EF4-FFF2-40B4-BE49-F238E27FC236}">
                <a16:creationId xmlns:a16="http://schemas.microsoft.com/office/drawing/2014/main" id="{DA1F2F10-8A56-4975-8A4F-AD75693CD7BB}"/>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58372" name="TextBox 3">
            <a:extLst>
              <a:ext uri="{FF2B5EF4-FFF2-40B4-BE49-F238E27FC236}">
                <a16:creationId xmlns:a16="http://schemas.microsoft.com/office/drawing/2014/main" id="{6DC0BDC0-5943-4D35-A1FC-E45211F33F47}"/>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2-20</a:t>
            </a:r>
          </a:p>
        </p:txBody>
      </p:sp>
    </p:spTree>
    <p:extLst>
      <p:ext uri="{BB962C8B-B14F-4D97-AF65-F5344CB8AC3E}">
        <p14:creationId xmlns:p14="http://schemas.microsoft.com/office/powerpoint/2010/main" val="305954205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a:extLst>
              <a:ext uri="{FF2B5EF4-FFF2-40B4-BE49-F238E27FC236}">
                <a16:creationId xmlns:a16="http://schemas.microsoft.com/office/drawing/2014/main" id="{B7EE118C-0048-4D52-B1D4-C7A781BAD7D3}"/>
              </a:ext>
            </a:extLst>
          </p:cNvPr>
          <p:cNvSpPr>
            <a:spLocks noGrp="1" noChangeArrowheads="1"/>
          </p:cNvSpPr>
          <p:nvPr>
            <p:ph type="body" sz="half" idx="1"/>
          </p:nvPr>
        </p:nvSpPr>
        <p:spPr>
          <a:xfrm>
            <a:off x="685800" y="1752600"/>
            <a:ext cx="7162800" cy="4343400"/>
          </a:xfrm>
        </p:spPr>
        <p:txBody>
          <a:bodyPr/>
          <a:lstStyle/>
          <a:p>
            <a:pPr eaLnBrk="1" hangingPunct="1"/>
            <a:r>
              <a:rPr lang="en-US" altLang="en-US" sz="2600" dirty="0">
                <a:cs typeface="Times New Roman" panose="02020603050405020304" pitchFamily="18" charset="0"/>
              </a:rPr>
              <a:t>§</a:t>
            </a:r>
            <a:r>
              <a:rPr lang="en-US" altLang="en-US" sz="2600" dirty="0"/>
              <a:t> 46.2-921</a:t>
            </a:r>
          </a:p>
          <a:p>
            <a:pPr eaLnBrk="1" hangingPunct="1">
              <a:buFontTx/>
              <a:buNone/>
            </a:pPr>
            <a:r>
              <a:rPr lang="en-US" altLang="en-US" sz="2600" dirty="0"/>
              <a:t>	Following or parking near fire apparatus or rescue squad vehicle.</a:t>
            </a:r>
          </a:p>
          <a:p>
            <a:pPr eaLnBrk="1" hangingPunct="1">
              <a:buFontTx/>
              <a:buNone/>
            </a:pPr>
            <a:endParaRPr lang="en-US" altLang="en-US" sz="2600" dirty="0"/>
          </a:p>
          <a:p>
            <a:pPr eaLnBrk="1" hangingPunct="1"/>
            <a:r>
              <a:rPr lang="en-US" altLang="en-US" sz="2600" dirty="0">
                <a:cs typeface="Times New Roman" panose="02020603050405020304" pitchFamily="18" charset="0"/>
              </a:rPr>
              <a:t>§</a:t>
            </a:r>
            <a:r>
              <a:rPr lang="en-US" altLang="en-US" sz="2600" dirty="0"/>
              <a:t> 46.2-922</a:t>
            </a:r>
          </a:p>
          <a:p>
            <a:pPr eaLnBrk="1" hangingPunct="1">
              <a:buFontTx/>
              <a:buNone/>
            </a:pPr>
            <a:r>
              <a:rPr lang="en-US" altLang="en-US" sz="2600" dirty="0"/>
              <a:t>	Driving over fire hose.</a:t>
            </a:r>
          </a:p>
          <a:p>
            <a:pPr eaLnBrk="1" hangingPunct="1">
              <a:buFontTx/>
              <a:buNone/>
            </a:pPr>
            <a:endParaRPr lang="en-US" altLang="en-US" sz="2600" dirty="0"/>
          </a:p>
          <a:p>
            <a:pPr eaLnBrk="1" hangingPunct="1"/>
            <a:r>
              <a:rPr lang="en-US" altLang="en-US" sz="2600" dirty="0">
                <a:cs typeface="Times New Roman" panose="02020603050405020304" pitchFamily="18" charset="0"/>
              </a:rPr>
              <a:t>§</a:t>
            </a:r>
            <a:r>
              <a:rPr lang="en-US" altLang="en-US" sz="2600" dirty="0"/>
              <a:t> 46.2-1020</a:t>
            </a:r>
          </a:p>
          <a:p>
            <a:pPr eaLnBrk="1" hangingPunct="1">
              <a:buFont typeface="Arial" panose="020B0604020202020204" pitchFamily="34" charset="0"/>
              <a:buNone/>
            </a:pPr>
            <a:r>
              <a:rPr lang="en-US" altLang="en-US" sz="2600" dirty="0"/>
              <a:t>	Other permissible lights.</a:t>
            </a:r>
          </a:p>
          <a:p>
            <a:pPr eaLnBrk="1" hangingPunct="1">
              <a:buFont typeface="Arial" panose="020B0604020202020204" pitchFamily="34" charset="0"/>
              <a:buNone/>
            </a:pPr>
            <a:endParaRPr lang="en-US" altLang="en-US" sz="2600" dirty="0"/>
          </a:p>
          <a:p>
            <a:pPr eaLnBrk="1" hangingPunct="1">
              <a:buFontTx/>
              <a:buNone/>
            </a:pPr>
            <a:endParaRPr lang="en-US" altLang="en-US" sz="2600" dirty="0"/>
          </a:p>
          <a:p>
            <a:pPr eaLnBrk="1" hangingPunct="1">
              <a:buFontTx/>
              <a:buNone/>
            </a:pPr>
            <a:endParaRPr lang="en-US" altLang="en-US" sz="2600" dirty="0"/>
          </a:p>
          <a:p>
            <a:pPr eaLnBrk="1" hangingPunct="1">
              <a:buFontTx/>
              <a:buNone/>
            </a:pPr>
            <a:endParaRPr lang="en-US" altLang="en-US" sz="2600" dirty="0"/>
          </a:p>
          <a:p>
            <a:pPr eaLnBrk="1" hangingPunct="1"/>
            <a:endParaRPr lang="en-US" altLang="en-US" b="1" dirty="0"/>
          </a:p>
          <a:p>
            <a:pPr eaLnBrk="1" hangingPunct="1">
              <a:spcBef>
                <a:spcPct val="0"/>
              </a:spcBef>
              <a:buFontTx/>
              <a:buNone/>
            </a:pPr>
            <a:endParaRPr lang="en-US" altLang="en-US" b="1" dirty="0">
              <a:solidFill>
                <a:srgbClr val="0000CC"/>
              </a:solidFill>
            </a:endParaRPr>
          </a:p>
        </p:txBody>
      </p:sp>
      <p:sp>
        <p:nvSpPr>
          <p:cNvPr id="62467" name="Rectangle 2">
            <a:extLst>
              <a:ext uri="{FF2B5EF4-FFF2-40B4-BE49-F238E27FC236}">
                <a16:creationId xmlns:a16="http://schemas.microsoft.com/office/drawing/2014/main" id="{B0D71E78-CAE0-4A19-828F-6CC45B707C83}"/>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62468" name="TextBox 3">
            <a:extLst>
              <a:ext uri="{FF2B5EF4-FFF2-40B4-BE49-F238E27FC236}">
                <a16:creationId xmlns:a16="http://schemas.microsoft.com/office/drawing/2014/main" id="{A821EC31-B090-437D-B528-10E9A7C4405E}"/>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2-21</a:t>
            </a:r>
          </a:p>
        </p:txBody>
      </p:sp>
    </p:spTree>
    <p:extLst>
      <p:ext uri="{BB962C8B-B14F-4D97-AF65-F5344CB8AC3E}">
        <p14:creationId xmlns:p14="http://schemas.microsoft.com/office/powerpoint/2010/main" val="36125675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a:extLst>
              <a:ext uri="{FF2B5EF4-FFF2-40B4-BE49-F238E27FC236}">
                <a16:creationId xmlns:a16="http://schemas.microsoft.com/office/drawing/2014/main" id="{BC6ECDFA-4C71-493B-A60C-82D71F6BBD07}"/>
              </a:ext>
            </a:extLst>
          </p:cNvPr>
          <p:cNvSpPr>
            <a:spLocks noGrp="1" noChangeArrowheads="1"/>
          </p:cNvSpPr>
          <p:nvPr>
            <p:ph type="body" sz="half" idx="1"/>
          </p:nvPr>
        </p:nvSpPr>
        <p:spPr>
          <a:xfrm>
            <a:off x="685800" y="1752600"/>
            <a:ext cx="7162800" cy="4343400"/>
          </a:xfrm>
        </p:spPr>
        <p:txBody>
          <a:bodyPr/>
          <a:lstStyle/>
          <a:p>
            <a:pPr eaLnBrk="1" hangingPunct="1"/>
            <a:r>
              <a:rPr lang="en-US" altLang="en-US" sz="2600" dirty="0">
                <a:cs typeface="Times New Roman" panose="02020603050405020304" pitchFamily="18" charset="0"/>
              </a:rPr>
              <a:t>§</a:t>
            </a:r>
            <a:r>
              <a:rPr lang="en-US" altLang="en-US" sz="2600" dirty="0"/>
              <a:t> 46.2-1022</a:t>
            </a:r>
          </a:p>
          <a:p>
            <a:pPr eaLnBrk="1" hangingPunct="1">
              <a:buFontTx/>
              <a:buNone/>
            </a:pPr>
            <a:r>
              <a:rPr lang="en-US" altLang="en-US" sz="2600" dirty="0"/>
              <a:t>	Authorizes flashing blue, red and blue, blue and white, or red, white, and blue warning lights for law enforcement vehicles.</a:t>
            </a:r>
          </a:p>
          <a:p>
            <a:pPr eaLnBrk="1" hangingPunct="1">
              <a:buFontTx/>
              <a:buNone/>
            </a:pPr>
            <a:endParaRPr lang="en-US" altLang="en-US" sz="2000" b="1" dirty="0"/>
          </a:p>
          <a:p>
            <a:pPr eaLnBrk="1" hangingPunct="1"/>
            <a:r>
              <a:rPr lang="en-US" altLang="en-US" sz="2600" dirty="0">
                <a:cs typeface="Times New Roman" panose="02020603050405020304" pitchFamily="18" charset="0"/>
              </a:rPr>
              <a:t>§</a:t>
            </a:r>
            <a:r>
              <a:rPr lang="en-US" altLang="en-US" sz="2600" dirty="0"/>
              <a:t> 46.2-1023</a:t>
            </a:r>
          </a:p>
          <a:p>
            <a:pPr eaLnBrk="1" hangingPunct="1">
              <a:buFontTx/>
              <a:buNone/>
            </a:pPr>
            <a:r>
              <a:rPr lang="en-US" altLang="en-US" sz="2600" dirty="0"/>
              <a:t>	Authorizes use of red or red and white warning lights on fire apparatus, rescue vehicles, and ambulances.</a:t>
            </a:r>
          </a:p>
          <a:p>
            <a:pPr eaLnBrk="1" hangingPunct="1">
              <a:buFontTx/>
              <a:buNone/>
            </a:pPr>
            <a:endParaRPr lang="en-US" altLang="en-US" sz="2600" b="1" dirty="0"/>
          </a:p>
        </p:txBody>
      </p:sp>
      <p:sp>
        <p:nvSpPr>
          <p:cNvPr id="64515" name="Rectangle 2">
            <a:extLst>
              <a:ext uri="{FF2B5EF4-FFF2-40B4-BE49-F238E27FC236}">
                <a16:creationId xmlns:a16="http://schemas.microsoft.com/office/drawing/2014/main" id="{F43FEDE4-E0A1-4D25-B3E4-218468165271}"/>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64516" name="TextBox 3">
            <a:extLst>
              <a:ext uri="{FF2B5EF4-FFF2-40B4-BE49-F238E27FC236}">
                <a16:creationId xmlns:a16="http://schemas.microsoft.com/office/drawing/2014/main" id="{72B80350-B00E-409A-98BB-4DC4D52B104D}"/>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2-22</a:t>
            </a:r>
          </a:p>
        </p:txBody>
      </p:sp>
    </p:spTree>
    <p:extLst>
      <p:ext uri="{BB962C8B-B14F-4D97-AF65-F5344CB8AC3E}">
        <p14:creationId xmlns:p14="http://schemas.microsoft.com/office/powerpoint/2010/main" val="47724675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a:extLst>
              <a:ext uri="{FF2B5EF4-FFF2-40B4-BE49-F238E27FC236}">
                <a16:creationId xmlns:a16="http://schemas.microsoft.com/office/drawing/2014/main" id="{B6E234B5-1AE2-4322-B7FC-FDF783CF3E75}"/>
              </a:ext>
            </a:extLst>
          </p:cNvPr>
          <p:cNvSpPr>
            <a:spLocks noGrp="1" noChangeArrowheads="1"/>
          </p:cNvSpPr>
          <p:nvPr>
            <p:ph type="body" sz="half" idx="1"/>
          </p:nvPr>
        </p:nvSpPr>
        <p:spPr>
          <a:xfrm>
            <a:off x="685800" y="1752600"/>
            <a:ext cx="7010400" cy="4343400"/>
          </a:xfrm>
        </p:spPr>
        <p:txBody>
          <a:bodyPr/>
          <a:lstStyle/>
          <a:p>
            <a:pPr eaLnBrk="1" hangingPunct="1"/>
            <a:r>
              <a:rPr lang="en-US" altLang="en-US" sz="2600" dirty="0">
                <a:cs typeface="Times New Roman" panose="02020603050405020304" pitchFamily="18" charset="0"/>
              </a:rPr>
              <a:t>§</a:t>
            </a:r>
            <a:r>
              <a:rPr lang="en-US" altLang="en-US" sz="2600" dirty="0"/>
              <a:t> 46.2-1024</a:t>
            </a:r>
          </a:p>
          <a:p>
            <a:pPr eaLnBrk="1" hangingPunct="1">
              <a:buFontTx/>
              <a:buNone/>
            </a:pPr>
            <a:r>
              <a:rPr lang="en-US" altLang="en-US" sz="2600" dirty="0"/>
              <a:t>	Authorizes use of flashing or steady-burning red or red and white warning lights on one privately owned vehicle of fire fighters and rescue squad personnel.  </a:t>
            </a:r>
            <a:r>
              <a:rPr lang="en-US" altLang="en-US" sz="2600" dirty="0">
                <a:solidFill>
                  <a:srgbClr val="0033CC"/>
                </a:solidFill>
              </a:rPr>
              <a:t>(Updated Code July 1, 2024!)</a:t>
            </a:r>
          </a:p>
          <a:p>
            <a:pPr eaLnBrk="1" hangingPunct="1">
              <a:buFontTx/>
              <a:buNone/>
            </a:pPr>
            <a:r>
              <a:rPr lang="en-US" altLang="en-US" b="1" dirty="0"/>
              <a:t>	</a:t>
            </a:r>
            <a:endParaRPr lang="en-US" altLang="en-US" sz="2000" b="1" dirty="0"/>
          </a:p>
          <a:p>
            <a:pPr eaLnBrk="1" hangingPunct="1"/>
            <a:r>
              <a:rPr lang="en-US" altLang="en-US" sz="2600" dirty="0">
                <a:cs typeface="Times New Roman" panose="02020603050405020304" pitchFamily="18" charset="0"/>
              </a:rPr>
              <a:t>§</a:t>
            </a:r>
            <a:r>
              <a:rPr lang="en-US" altLang="en-US" sz="2600" dirty="0"/>
              <a:t> 46.2-1025</a:t>
            </a:r>
          </a:p>
          <a:p>
            <a:pPr eaLnBrk="1" hangingPunct="1">
              <a:buFontTx/>
              <a:buNone/>
            </a:pPr>
            <a:r>
              <a:rPr lang="en-US" altLang="en-US" sz="2600" dirty="0"/>
              <a:t>	Flashing amber, purple, or green warning lights.  </a:t>
            </a:r>
            <a:r>
              <a:rPr lang="en-US" altLang="en-US" sz="2600" dirty="0">
                <a:solidFill>
                  <a:srgbClr val="0033CC"/>
                </a:solidFill>
              </a:rPr>
              <a:t>(Updated Code July 1, 2024!)</a:t>
            </a:r>
          </a:p>
          <a:p>
            <a:pPr eaLnBrk="1" hangingPunct="1">
              <a:buFontTx/>
              <a:buNone/>
            </a:pPr>
            <a:endParaRPr lang="en-US" altLang="en-US" sz="2000" b="1" dirty="0"/>
          </a:p>
          <a:p>
            <a:pPr eaLnBrk="1" hangingPunct="1">
              <a:buFontTx/>
              <a:buNone/>
            </a:pPr>
            <a:endParaRPr lang="en-US" altLang="en-US" sz="2600" b="1" dirty="0"/>
          </a:p>
        </p:txBody>
      </p:sp>
      <p:sp>
        <p:nvSpPr>
          <p:cNvPr id="66563" name="Rectangle 2">
            <a:extLst>
              <a:ext uri="{FF2B5EF4-FFF2-40B4-BE49-F238E27FC236}">
                <a16:creationId xmlns:a16="http://schemas.microsoft.com/office/drawing/2014/main" id="{5FA65741-EBA6-44B1-85C6-A190813E246D}"/>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66564" name="TextBox 3">
            <a:extLst>
              <a:ext uri="{FF2B5EF4-FFF2-40B4-BE49-F238E27FC236}">
                <a16:creationId xmlns:a16="http://schemas.microsoft.com/office/drawing/2014/main" id="{CD58D913-DB3F-4569-BD65-E202FDCC5786}"/>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2-23</a:t>
            </a:r>
          </a:p>
        </p:txBody>
      </p:sp>
    </p:spTree>
    <p:extLst>
      <p:ext uri="{BB962C8B-B14F-4D97-AF65-F5344CB8AC3E}">
        <p14:creationId xmlns:p14="http://schemas.microsoft.com/office/powerpoint/2010/main" val="21007926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a:extLst>
              <a:ext uri="{FF2B5EF4-FFF2-40B4-BE49-F238E27FC236}">
                <a16:creationId xmlns:a16="http://schemas.microsoft.com/office/drawing/2014/main" id="{CF1CBE71-DFDC-40EC-A36F-D38CE865E22A}"/>
              </a:ext>
            </a:extLst>
          </p:cNvPr>
          <p:cNvSpPr>
            <a:spLocks noGrp="1" noChangeArrowheads="1"/>
          </p:cNvSpPr>
          <p:nvPr>
            <p:ph type="body" sz="half" idx="1"/>
          </p:nvPr>
        </p:nvSpPr>
        <p:spPr>
          <a:xfrm>
            <a:off x="685800" y="1752600"/>
            <a:ext cx="7543800" cy="4343400"/>
          </a:xfrm>
        </p:spPr>
        <p:txBody>
          <a:bodyPr/>
          <a:lstStyle/>
          <a:p>
            <a:pPr eaLnBrk="1" hangingPunct="1"/>
            <a:r>
              <a:rPr lang="en-US" altLang="en-US" sz="2600" dirty="0">
                <a:cs typeface="Times New Roman" panose="02020603050405020304" pitchFamily="18" charset="0"/>
              </a:rPr>
              <a:t>§</a:t>
            </a:r>
            <a:r>
              <a:rPr lang="en-US" altLang="en-US" sz="2600" dirty="0"/>
              <a:t> 46.2-1028</a:t>
            </a:r>
          </a:p>
          <a:p>
            <a:pPr eaLnBrk="1" hangingPunct="1">
              <a:buFontTx/>
              <a:buNone/>
            </a:pPr>
            <a:r>
              <a:rPr lang="en-US" altLang="en-US" sz="2600" dirty="0"/>
              <a:t>	Auxiliary lights on fire-fighting, Virginia Department of Transportation, and other emergency vehicles.</a:t>
            </a:r>
          </a:p>
          <a:p>
            <a:pPr eaLnBrk="1" hangingPunct="1">
              <a:buFontTx/>
              <a:buNone/>
            </a:pPr>
            <a:endParaRPr lang="en-US" altLang="en-US" sz="2000" b="1" dirty="0"/>
          </a:p>
          <a:p>
            <a:pPr eaLnBrk="1" hangingPunct="1"/>
            <a:r>
              <a:rPr lang="en-US" altLang="en-US" sz="2600" dirty="0">
                <a:cs typeface="Times New Roman" panose="02020603050405020304" pitchFamily="18" charset="0"/>
              </a:rPr>
              <a:t>§ 46.2-1028.1</a:t>
            </a:r>
          </a:p>
          <a:p>
            <a:pPr eaLnBrk="1" hangingPunct="1">
              <a:buNone/>
            </a:pPr>
            <a:r>
              <a:rPr lang="en-US" sz="2600" dirty="0"/>
              <a:t>   Illuminated identification systems on certain emergency vehicles.</a:t>
            </a:r>
          </a:p>
          <a:p>
            <a:pPr eaLnBrk="1" hangingPunct="1">
              <a:buNone/>
            </a:pPr>
            <a:endParaRPr lang="en-US" altLang="en-US" sz="2600" dirty="0"/>
          </a:p>
          <a:p>
            <a:pPr eaLnBrk="1" hangingPunct="1"/>
            <a:r>
              <a:rPr lang="en-US" altLang="en-US" sz="2600" dirty="0">
                <a:cs typeface="Times New Roman" panose="02020603050405020304" pitchFamily="18" charset="0"/>
              </a:rPr>
              <a:t>§</a:t>
            </a:r>
            <a:r>
              <a:rPr lang="en-US" altLang="en-US" sz="2600" dirty="0"/>
              <a:t> 46.2-1029.1</a:t>
            </a:r>
          </a:p>
          <a:p>
            <a:pPr eaLnBrk="1" hangingPunct="1">
              <a:buFontTx/>
              <a:buNone/>
            </a:pPr>
            <a:r>
              <a:rPr lang="en-US" altLang="en-US" sz="2600" dirty="0"/>
              <a:t>	Flashing of headlights on certain vehicles.</a:t>
            </a:r>
          </a:p>
          <a:p>
            <a:pPr eaLnBrk="1" hangingPunct="1">
              <a:buFontTx/>
              <a:buNone/>
            </a:pPr>
            <a:r>
              <a:rPr lang="en-US" altLang="en-US" sz="2600" b="1" dirty="0"/>
              <a:t>	</a:t>
            </a:r>
            <a:endParaRPr lang="en-US" altLang="en-US" sz="2000" b="1" dirty="0"/>
          </a:p>
          <a:p>
            <a:pPr eaLnBrk="1" hangingPunct="1">
              <a:buFontTx/>
              <a:buNone/>
            </a:pPr>
            <a:endParaRPr lang="en-US" altLang="en-US" sz="2000" b="1" dirty="0"/>
          </a:p>
          <a:p>
            <a:pPr eaLnBrk="1" hangingPunct="1">
              <a:buFontTx/>
              <a:buNone/>
            </a:pPr>
            <a:endParaRPr lang="en-US" altLang="en-US" sz="2600" b="1" dirty="0"/>
          </a:p>
        </p:txBody>
      </p:sp>
      <p:sp>
        <p:nvSpPr>
          <p:cNvPr id="68611" name="Rectangle 2">
            <a:extLst>
              <a:ext uri="{FF2B5EF4-FFF2-40B4-BE49-F238E27FC236}">
                <a16:creationId xmlns:a16="http://schemas.microsoft.com/office/drawing/2014/main" id="{B77FD8C7-6D66-482C-A5DF-E0E0F8A91034}"/>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68612" name="TextBox 3">
            <a:extLst>
              <a:ext uri="{FF2B5EF4-FFF2-40B4-BE49-F238E27FC236}">
                <a16:creationId xmlns:a16="http://schemas.microsoft.com/office/drawing/2014/main" id="{57FEC275-5AEA-4F51-B33C-848E4AA924E2}"/>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2-24</a:t>
            </a:r>
          </a:p>
        </p:txBody>
      </p:sp>
    </p:spTree>
    <p:extLst>
      <p:ext uri="{BB962C8B-B14F-4D97-AF65-F5344CB8AC3E}">
        <p14:creationId xmlns:p14="http://schemas.microsoft.com/office/powerpoint/2010/main" val="2277656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2C8575A6-C394-4CC3-86E4-DD5ADBBE00DD}"/>
              </a:ext>
            </a:extLst>
          </p:cNvPr>
          <p:cNvSpPr>
            <a:spLocks noGrp="1" noChangeArrowheads="1"/>
          </p:cNvSpPr>
          <p:nvPr>
            <p:ph type="title"/>
          </p:nvPr>
        </p:nvSpPr>
        <p:spPr>
          <a:xfrm>
            <a:off x="854075" y="15875"/>
            <a:ext cx="7543800" cy="1160463"/>
          </a:xfrm>
        </p:spPr>
        <p:txBody>
          <a:bodyPr/>
          <a:lstStyle/>
          <a:p>
            <a:pPr eaLnBrk="1" fontAlgn="auto" hangingPunct="1">
              <a:spcAft>
                <a:spcPts val="0"/>
              </a:spcAft>
              <a:defRPr/>
            </a:pPr>
            <a:r>
              <a:rPr lang="en-US" altLang="en-US" sz="4400" dirty="0">
                <a:solidFill>
                  <a:schemeClr val="accent2"/>
                </a:solidFill>
              </a:rPr>
              <a:t>Class 2 Vehicles</a:t>
            </a:r>
          </a:p>
        </p:txBody>
      </p:sp>
      <p:sp>
        <p:nvSpPr>
          <p:cNvPr id="57351" name="TextBox 8">
            <a:extLst>
              <a:ext uri="{FF2B5EF4-FFF2-40B4-BE49-F238E27FC236}">
                <a16:creationId xmlns:a16="http://schemas.microsoft.com/office/drawing/2014/main" id="{9CCC229D-2E14-476C-A4F9-5B0452DBAB22}"/>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1-11</a:t>
            </a:r>
          </a:p>
        </p:txBody>
      </p:sp>
      <p:pic>
        <p:nvPicPr>
          <p:cNvPr id="3" name="Picture 2" descr="A green truck parked on gravel&#10;&#10;Description automatically generated with low confidence">
            <a:extLst>
              <a:ext uri="{FF2B5EF4-FFF2-40B4-BE49-F238E27FC236}">
                <a16:creationId xmlns:a16="http://schemas.microsoft.com/office/drawing/2014/main" id="{55DF20D0-DCFF-4477-9E29-850439C8C48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6950" y="1455739"/>
            <a:ext cx="3629025" cy="2434430"/>
          </a:xfrm>
          <a:prstGeom prst="rect">
            <a:avLst/>
          </a:prstGeom>
        </p:spPr>
      </p:pic>
      <p:pic>
        <p:nvPicPr>
          <p:cNvPr id="7" name="Picture 6" descr="A picture containing tree, outdoor, truck, car&#10;&#10;Description automatically generated">
            <a:extLst>
              <a:ext uri="{FF2B5EF4-FFF2-40B4-BE49-F238E27FC236}">
                <a16:creationId xmlns:a16="http://schemas.microsoft.com/office/drawing/2014/main" id="{ABC221B6-89C4-4C90-8E08-A455E2FBF27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25975" y="1455738"/>
            <a:ext cx="3681801" cy="2430462"/>
          </a:xfrm>
          <a:prstGeom prst="rect">
            <a:avLst/>
          </a:prstGeom>
        </p:spPr>
      </p:pic>
      <p:pic>
        <p:nvPicPr>
          <p:cNvPr id="9" name="Picture 8" descr="A red truck parked in front of a brick building&#10;&#10;Description automatically generated with medium confidence">
            <a:extLst>
              <a:ext uri="{FF2B5EF4-FFF2-40B4-BE49-F238E27FC236}">
                <a16:creationId xmlns:a16="http://schemas.microsoft.com/office/drawing/2014/main" id="{0424B80D-B85E-4281-AFC4-2DCB11EA7F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1009" y="3886200"/>
            <a:ext cx="3644966" cy="2430463"/>
          </a:xfrm>
          <a:prstGeom prst="rect">
            <a:avLst/>
          </a:prstGeom>
        </p:spPr>
      </p:pic>
      <p:pic>
        <p:nvPicPr>
          <p:cNvPr id="12" name="Picture 11" descr="A picture containing truck, outdoor, building, road&#10;&#10;Description automatically generated">
            <a:extLst>
              <a:ext uri="{FF2B5EF4-FFF2-40B4-BE49-F238E27FC236}">
                <a16:creationId xmlns:a16="http://schemas.microsoft.com/office/drawing/2014/main" id="{58489AB5-3F89-48D3-88FE-EA4A9205DC8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625974" y="3886200"/>
            <a:ext cx="3681801" cy="2430461"/>
          </a:xfrm>
          <a:prstGeom prst="rect">
            <a:avLst/>
          </a:prstGeom>
        </p:spPr>
      </p:pic>
      <p:sp>
        <p:nvSpPr>
          <p:cNvPr id="2" name="Date Placeholder 1">
            <a:extLst>
              <a:ext uri="{FF2B5EF4-FFF2-40B4-BE49-F238E27FC236}">
                <a16:creationId xmlns:a16="http://schemas.microsoft.com/office/drawing/2014/main" id="{BF80AF6C-127F-5BB8-7253-1EEFB074D721}"/>
              </a:ext>
            </a:extLst>
          </p:cNvPr>
          <p:cNvSpPr>
            <a:spLocks noGrp="1"/>
          </p:cNvSpPr>
          <p:nvPr>
            <p:ph type="dt" sz="half" idx="10"/>
          </p:nvPr>
        </p:nvSpPr>
        <p:spPr/>
        <p:txBody>
          <a:bodyPr/>
          <a:lstStyle/>
          <a:p>
            <a:pPr>
              <a:defRPr/>
            </a:pPr>
            <a:r>
              <a:rPr lang="en-US"/>
              <a:t>07-01-2025</a:t>
            </a:r>
          </a:p>
        </p:txBody>
      </p:sp>
      <p:sp>
        <p:nvSpPr>
          <p:cNvPr id="4" name="Slide Number Placeholder 3">
            <a:extLst>
              <a:ext uri="{FF2B5EF4-FFF2-40B4-BE49-F238E27FC236}">
                <a16:creationId xmlns:a16="http://schemas.microsoft.com/office/drawing/2014/main" id="{9444DFBC-7375-5EC8-3B5C-587027F08532}"/>
              </a:ext>
            </a:extLst>
          </p:cNvPr>
          <p:cNvSpPr>
            <a:spLocks noGrp="1"/>
          </p:cNvSpPr>
          <p:nvPr>
            <p:ph type="sldNum" sz="quarter" idx="12"/>
          </p:nvPr>
        </p:nvSpPr>
        <p:spPr/>
        <p:txBody>
          <a:bodyPr/>
          <a:lstStyle/>
          <a:p>
            <a:fld id="{F4E1F32C-DCB9-4A9D-B036-9AD492625E31}" type="slidenum">
              <a:rPr lang="en-US" altLang="en-US" smtClean="0"/>
              <a:pPr/>
              <a:t>13</a:t>
            </a:fld>
            <a:endParaRPr lang="en-US" altLang="en-US"/>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a:extLst>
              <a:ext uri="{FF2B5EF4-FFF2-40B4-BE49-F238E27FC236}">
                <a16:creationId xmlns:a16="http://schemas.microsoft.com/office/drawing/2014/main" id="{75D1D975-421E-4291-9B89-15B0A183DC79}"/>
              </a:ext>
            </a:extLst>
          </p:cNvPr>
          <p:cNvSpPr>
            <a:spLocks noGrp="1" noChangeArrowheads="1"/>
          </p:cNvSpPr>
          <p:nvPr>
            <p:ph type="body" sz="half" idx="1"/>
          </p:nvPr>
        </p:nvSpPr>
        <p:spPr>
          <a:xfrm>
            <a:off x="685800" y="1371600"/>
            <a:ext cx="7086600" cy="4876800"/>
          </a:xfrm>
        </p:spPr>
        <p:txBody>
          <a:bodyPr/>
          <a:lstStyle/>
          <a:p>
            <a:pPr eaLnBrk="1" hangingPunct="1"/>
            <a:r>
              <a:rPr lang="en-US" altLang="en-US" sz="2600" dirty="0">
                <a:cs typeface="Times New Roman" panose="02020603050405020304" pitchFamily="18" charset="0"/>
              </a:rPr>
              <a:t>§</a:t>
            </a:r>
            <a:r>
              <a:rPr lang="en-US" altLang="en-US" sz="2600" dirty="0"/>
              <a:t> 46.2-1029.2</a:t>
            </a:r>
          </a:p>
          <a:p>
            <a:pPr eaLnBrk="1" hangingPunct="1">
              <a:buFontTx/>
              <a:buNone/>
            </a:pPr>
            <a:r>
              <a:rPr lang="en-US" altLang="en-US" sz="2600" dirty="0"/>
              <a:t>	Certain vehicles may be equipped with secondary warning lights.</a:t>
            </a:r>
          </a:p>
          <a:p>
            <a:pPr eaLnBrk="1" hangingPunct="1">
              <a:buFontTx/>
              <a:buNone/>
            </a:pPr>
            <a:endParaRPr lang="en-US" altLang="en-US" sz="1200" dirty="0"/>
          </a:p>
          <a:p>
            <a:pPr eaLnBrk="1" hangingPunct="1"/>
            <a:r>
              <a:rPr lang="en-US" altLang="en-US" sz="2600" dirty="0">
                <a:cs typeface="Times New Roman" panose="02020603050405020304" pitchFamily="18" charset="0"/>
              </a:rPr>
              <a:t>§</a:t>
            </a:r>
            <a:r>
              <a:rPr lang="en-US" altLang="en-US" sz="2600" dirty="0"/>
              <a:t> 46.2-1061</a:t>
            </a:r>
          </a:p>
          <a:p>
            <a:pPr eaLnBrk="1" hangingPunct="1">
              <a:buFontTx/>
              <a:buNone/>
            </a:pPr>
            <a:r>
              <a:rPr lang="en-US" altLang="en-US" sz="2600" dirty="0"/>
              <a:t>	Sirens or exhaust whistles on emergency vehicles.</a:t>
            </a:r>
          </a:p>
          <a:p>
            <a:pPr eaLnBrk="1" hangingPunct="1">
              <a:buFontTx/>
              <a:buNone/>
            </a:pPr>
            <a:endParaRPr lang="en-US" altLang="en-US" sz="1200" dirty="0"/>
          </a:p>
          <a:p>
            <a:pPr eaLnBrk="1" hangingPunct="1"/>
            <a:r>
              <a:rPr lang="en-US" altLang="en-US" sz="2600" dirty="0">
                <a:cs typeface="Times New Roman" panose="02020603050405020304" pitchFamily="18" charset="0"/>
              </a:rPr>
              <a:t>§</a:t>
            </a:r>
            <a:r>
              <a:rPr lang="en-US" altLang="en-US" sz="2600" dirty="0"/>
              <a:t> 46.2-1078</a:t>
            </a:r>
          </a:p>
          <a:p>
            <a:pPr eaLnBrk="1" hangingPunct="1">
              <a:buFontTx/>
              <a:buNone/>
            </a:pPr>
            <a:r>
              <a:rPr lang="en-US" altLang="en-US" sz="2600" dirty="0"/>
              <a:t>	Unlawful to operate motor vehicle, bicycle, electric personal assistive mobility device, electric power-assisted bicycle, or moped while using earphones.</a:t>
            </a:r>
          </a:p>
          <a:p>
            <a:pPr eaLnBrk="1" hangingPunct="1">
              <a:buFontTx/>
              <a:buNone/>
            </a:pPr>
            <a:endParaRPr lang="en-US" altLang="en-US" sz="2000" b="1" dirty="0"/>
          </a:p>
          <a:p>
            <a:pPr eaLnBrk="1" hangingPunct="1">
              <a:buFontTx/>
              <a:buNone/>
            </a:pPr>
            <a:endParaRPr lang="en-US" altLang="en-US" sz="2000" b="1" dirty="0"/>
          </a:p>
          <a:p>
            <a:pPr eaLnBrk="1" hangingPunct="1">
              <a:buFontTx/>
              <a:buNone/>
            </a:pPr>
            <a:endParaRPr lang="en-US" altLang="en-US" sz="2600" b="1" dirty="0"/>
          </a:p>
        </p:txBody>
      </p:sp>
      <p:sp>
        <p:nvSpPr>
          <p:cNvPr id="70659" name="Rectangle 2">
            <a:extLst>
              <a:ext uri="{FF2B5EF4-FFF2-40B4-BE49-F238E27FC236}">
                <a16:creationId xmlns:a16="http://schemas.microsoft.com/office/drawing/2014/main" id="{6FD67F42-16D1-40B3-957D-C71841F68BB5}"/>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70660" name="TextBox 3">
            <a:extLst>
              <a:ext uri="{FF2B5EF4-FFF2-40B4-BE49-F238E27FC236}">
                <a16:creationId xmlns:a16="http://schemas.microsoft.com/office/drawing/2014/main" id="{1BA05E51-B02D-47F2-A749-CB5EB2EEE7C2}"/>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2-25</a:t>
            </a:r>
          </a:p>
        </p:txBody>
      </p:sp>
    </p:spTree>
    <p:extLst>
      <p:ext uri="{BB962C8B-B14F-4D97-AF65-F5344CB8AC3E}">
        <p14:creationId xmlns:p14="http://schemas.microsoft.com/office/powerpoint/2010/main" val="85886528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a:extLst>
              <a:ext uri="{FF2B5EF4-FFF2-40B4-BE49-F238E27FC236}">
                <a16:creationId xmlns:a16="http://schemas.microsoft.com/office/drawing/2014/main" id="{42C3B68F-3075-4013-99B5-84AC758954B4}"/>
              </a:ext>
            </a:extLst>
          </p:cNvPr>
          <p:cNvSpPr>
            <a:spLocks noGrp="1" noChangeArrowheads="1"/>
          </p:cNvSpPr>
          <p:nvPr>
            <p:ph type="body" sz="half" idx="1"/>
          </p:nvPr>
        </p:nvSpPr>
        <p:spPr>
          <a:xfrm>
            <a:off x="685800" y="1752600"/>
            <a:ext cx="7391400" cy="4343400"/>
          </a:xfrm>
        </p:spPr>
        <p:txBody>
          <a:bodyPr/>
          <a:lstStyle/>
          <a:p>
            <a:pPr eaLnBrk="1" hangingPunct="1"/>
            <a:r>
              <a:rPr lang="en-US" altLang="en-US" sz="2600" dirty="0">
                <a:cs typeface="Times New Roman" panose="02020603050405020304" pitchFamily="18" charset="0"/>
              </a:rPr>
              <a:t>§</a:t>
            </a:r>
            <a:r>
              <a:rPr lang="en-US" altLang="en-US" sz="2600" dirty="0"/>
              <a:t> 46.2-1094</a:t>
            </a:r>
          </a:p>
          <a:p>
            <a:pPr eaLnBrk="1" hangingPunct="1">
              <a:buFontTx/>
              <a:buNone/>
            </a:pPr>
            <a:r>
              <a:rPr lang="en-US" altLang="en-US" sz="2600" dirty="0"/>
              <a:t>	Occupants of front seats of motor vehicles required to use safety lap belts and shoulder harnesses; penalty.</a:t>
            </a:r>
          </a:p>
          <a:p>
            <a:pPr eaLnBrk="1" hangingPunct="1"/>
            <a:endParaRPr lang="en-US" altLang="en-US" sz="2600" dirty="0">
              <a:cs typeface="Times New Roman" panose="02020603050405020304" pitchFamily="18" charset="0"/>
            </a:endParaRPr>
          </a:p>
          <a:p>
            <a:pPr eaLnBrk="1" hangingPunct="1"/>
            <a:r>
              <a:rPr lang="en-US" altLang="en-US" sz="2600" dirty="0">
                <a:cs typeface="Times New Roman" panose="02020603050405020304" pitchFamily="18" charset="0"/>
              </a:rPr>
              <a:t>§</a:t>
            </a:r>
            <a:r>
              <a:rPr lang="en-US" altLang="en-US" sz="2600" dirty="0"/>
              <a:t> 46.2-1095</a:t>
            </a:r>
          </a:p>
          <a:p>
            <a:pPr eaLnBrk="1" hangingPunct="1">
              <a:buFontTx/>
              <a:buNone/>
            </a:pPr>
            <a:r>
              <a:rPr lang="en-US" altLang="en-US" sz="2600" dirty="0"/>
              <a:t>	Child restraint devices required when transporting certain children; safety belts for other children less than sixteen years old required; penalty.</a:t>
            </a:r>
            <a:r>
              <a:rPr lang="en-US" altLang="en-US" sz="2600" u="sng" dirty="0"/>
              <a:t> </a:t>
            </a:r>
            <a:endParaRPr lang="en-US" altLang="en-US" sz="2600" dirty="0"/>
          </a:p>
          <a:p>
            <a:pPr eaLnBrk="1" hangingPunct="1">
              <a:buFontTx/>
              <a:buNone/>
            </a:pPr>
            <a:r>
              <a:rPr lang="en-US" altLang="en-US" sz="2600" dirty="0"/>
              <a:t> </a:t>
            </a:r>
          </a:p>
          <a:p>
            <a:pPr eaLnBrk="1" hangingPunct="1">
              <a:buFontTx/>
              <a:buNone/>
            </a:pPr>
            <a:endParaRPr lang="en-US" altLang="en-US" sz="2000" b="1" dirty="0"/>
          </a:p>
          <a:p>
            <a:pPr eaLnBrk="1" hangingPunct="1">
              <a:buFontTx/>
              <a:buNone/>
            </a:pPr>
            <a:endParaRPr lang="en-US" altLang="en-US" sz="2000" b="1" dirty="0"/>
          </a:p>
          <a:p>
            <a:pPr eaLnBrk="1" hangingPunct="1">
              <a:buFontTx/>
              <a:buNone/>
            </a:pPr>
            <a:endParaRPr lang="en-US" altLang="en-US" sz="2000" b="1" dirty="0"/>
          </a:p>
          <a:p>
            <a:pPr eaLnBrk="1" hangingPunct="1">
              <a:buFontTx/>
              <a:buNone/>
            </a:pPr>
            <a:endParaRPr lang="en-US" altLang="en-US" sz="2000" b="1" dirty="0"/>
          </a:p>
          <a:p>
            <a:pPr eaLnBrk="1" hangingPunct="1">
              <a:buFontTx/>
              <a:buNone/>
            </a:pPr>
            <a:endParaRPr lang="en-US" altLang="en-US" sz="2000" b="1" dirty="0"/>
          </a:p>
          <a:p>
            <a:pPr eaLnBrk="1" hangingPunct="1">
              <a:buFontTx/>
              <a:buNone/>
            </a:pPr>
            <a:endParaRPr lang="en-US" altLang="en-US" sz="2600" b="1" dirty="0"/>
          </a:p>
        </p:txBody>
      </p:sp>
      <p:sp>
        <p:nvSpPr>
          <p:cNvPr id="74755" name="Rectangle 2">
            <a:extLst>
              <a:ext uri="{FF2B5EF4-FFF2-40B4-BE49-F238E27FC236}">
                <a16:creationId xmlns:a16="http://schemas.microsoft.com/office/drawing/2014/main" id="{18E273D0-2995-4A25-9875-F3446862BF4F}"/>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74756" name="TextBox 3">
            <a:extLst>
              <a:ext uri="{FF2B5EF4-FFF2-40B4-BE49-F238E27FC236}">
                <a16:creationId xmlns:a16="http://schemas.microsoft.com/office/drawing/2014/main" id="{6FBA5ACB-6EA3-4236-A18A-2029A2620D1B}"/>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2-26</a:t>
            </a:r>
          </a:p>
        </p:txBody>
      </p:sp>
    </p:spTree>
    <p:extLst>
      <p:ext uri="{BB962C8B-B14F-4D97-AF65-F5344CB8AC3E}">
        <p14:creationId xmlns:p14="http://schemas.microsoft.com/office/powerpoint/2010/main" val="110954822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A9F13DDF-E937-4AAF-8C16-8C4CEF183C02}"/>
              </a:ext>
            </a:extLst>
          </p:cNvPr>
          <p:cNvSpPr>
            <a:spLocks noGrp="1"/>
          </p:cNvSpPr>
          <p:nvPr>
            <p:ph type="title"/>
          </p:nvPr>
        </p:nvSpPr>
        <p:spPr>
          <a:xfrm>
            <a:off x="628650" y="152400"/>
            <a:ext cx="7886700" cy="1325563"/>
          </a:xfrm>
        </p:spPr>
        <p:txBody>
          <a:bodyPr/>
          <a:lstStyle/>
          <a:p>
            <a:pPr eaLnBrk="1" hangingPunct="1"/>
            <a:r>
              <a:rPr lang="en-US" altLang="en-US" sz="4200">
                <a:solidFill>
                  <a:schemeClr val="accent2"/>
                </a:solidFill>
              </a:rPr>
              <a:t>Regulations Relating To Emergency Vehicle Operators</a:t>
            </a:r>
          </a:p>
        </p:txBody>
      </p:sp>
      <p:sp>
        <p:nvSpPr>
          <p:cNvPr id="64515" name="Content Placeholder 2">
            <a:extLst>
              <a:ext uri="{FF2B5EF4-FFF2-40B4-BE49-F238E27FC236}">
                <a16:creationId xmlns:a16="http://schemas.microsoft.com/office/drawing/2014/main" id="{81D40E0F-93F7-48D6-8C84-7CC81F0429C2}"/>
              </a:ext>
            </a:extLst>
          </p:cNvPr>
          <p:cNvSpPr>
            <a:spLocks noGrp="1"/>
          </p:cNvSpPr>
          <p:nvPr>
            <p:ph idx="1"/>
          </p:nvPr>
        </p:nvSpPr>
        <p:spPr>
          <a:xfrm>
            <a:off x="628650" y="1825625"/>
            <a:ext cx="7600950" cy="4351338"/>
          </a:xfrm>
        </p:spPr>
        <p:txBody>
          <a:bodyPr rtlCol="0">
            <a:normAutofit lnSpcReduction="10000"/>
          </a:bodyPr>
          <a:lstStyle/>
          <a:p>
            <a:pPr marL="0" indent="0" eaLnBrk="1" fontAlgn="auto" hangingPunct="1">
              <a:spcAft>
                <a:spcPts val="0"/>
              </a:spcAft>
              <a:buFont typeface="Arial" panose="020B0604020202020204" pitchFamily="34" charset="0"/>
              <a:buNone/>
              <a:defRPr/>
            </a:pPr>
            <a:r>
              <a:rPr lang="en-US" altLang="en-US" sz="2800" dirty="0"/>
              <a:t>The Code of Virginia, Title 46.2 contains a number of laws other than driving regulations which directly impact emergency vehicle operations.</a:t>
            </a:r>
          </a:p>
          <a:p>
            <a:pPr marL="0" indent="0" eaLnBrk="1" fontAlgn="auto" hangingPunct="1">
              <a:spcAft>
                <a:spcPts val="0"/>
              </a:spcAft>
              <a:buFont typeface="Arial" panose="020B0604020202020204" pitchFamily="34" charset="0"/>
              <a:buNone/>
              <a:defRPr/>
            </a:pPr>
            <a:endParaRPr lang="en-US" altLang="en-US" sz="2800" dirty="0"/>
          </a:p>
          <a:p>
            <a:pPr lvl="1" eaLnBrk="1" fontAlgn="auto" hangingPunct="1">
              <a:spcAft>
                <a:spcPts val="0"/>
              </a:spcAft>
              <a:defRPr/>
            </a:pPr>
            <a:r>
              <a:rPr lang="en-US" altLang="en-US" sz="2800" dirty="0"/>
              <a:t>The Superintendent of State Police has broad powers to regulate and approve safety equipment for emergency vehicles.</a:t>
            </a:r>
          </a:p>
          <a:p>
            <a:pPr lvl="1" eaLnBrk="1" fontAlgn="auto" hangingPunct="1">
              <a:spcAft>
                <a:spcPts val="0"/>
              </a:spcAft>
              <a:defRPr/>
            </a:pPr>
            <a:endParaRPr lang="en-US" altLang="en-US" sz="2800" dirty="0"/>
          </a:p>
          <a:p>
            <a:pPr lvl="1" eaLnBrk="1" fontAlgn="auto" hangingPunct="1">
              <a:spcAft>
                <a:spcPts val="0"/>
              </a:spcAft>
              <a:defRPr/>
            </a:pPr>
            <a:r>
              <a:rPr lang="en-US" altLang="en-US" sz="2800" dirty="0"/>
              <a:t>Some of these laws must be observed before emergency vehicle exemptions to driving regulations are valid and effective.</a:t>
            </a:r>
          </a:p>
        </p:txBody>
      </p:sp>
      <p:sp>
        <p:nvSpPr>
          <p:cNvPr id="60420" name="TextBox 3">
            <a:extLst>
              <a:ext uri="{FF2B5EF4-FFF2-40B4-BE49-F238E27FC236}">
                <a16:creationId xmlns:a16="http://schemas.microsoft.com/office/drawing/2014/main" id="{71570917-89B5-4767-9AC6-82F25CB8F2EE}"/>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2-27</a:t>
            </a:r>
          </a:p>
        </p:txBody>
      </p:sp>
      <p:sp>
        <p:nvSpPr>
          <p:cNvPr id="2" name="Date Placeholder 1">
            <a:extLst>
              <a:ext uri="{FF2B5EF4-FFF2-40B4-BE49-F238E27FC236}">
                <a16:creationId xmlns:a16="http://schemas.microsoft.com/office/drawing/2014/main" id="{2E89E8B4-CA24-5441-C562-4219D885AB25}"/>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84019749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ontent Placeholder 2">
            <a:extLst>
              <a:ext uri="{FF2B5EF4-FFF2-40B4-BE49-F238E27FC236}">
                <a16:creationId xmlns:a16="http://schemas.microsoft.com/office/drawing/2014/main" id="{FBB215B5-A4F7-4197-830F-4126D36F5A27}"/>
              </a:ext>
            </a:extLst>
          </p:cNvPr>
          <p:cNvSpPr>
            <a:spLocks noGrp="1"/>
          </p:cNvSpPr>
          <p:nvPr>
            <p:ph idx="1"/>
          </p:nvPr>
        </p:nvSpPr>
        <p:spPr>
          <a:xfrm>
            <a:off x="571500" y="1168400"/>
            <a:ext cx="7886700" cy="5008563"/>
          </a:xfrm>
        </p:spPr>
        <p:txBody>
          <a:bodyPr/>
          <a:lstStyle/>
          <a:p>
            <a:pPr marL="0" indent="0" eaLnBrk="1" hangingPunct="1">
              <a:buFont typeface="Arial" panose="020B0604020202020204" pitchFamily="34" charset="0"/>
              <a:buNone/>
            </a:pPr>
            <a:r>
              <a:rPr lang="en-US" altLang="en-US" sz="2600" dirty="0"/>
              <a:t>Other Considerations</a:t>
            </a:r>
          </a:p>
          <a:p>
            <a:pPr lvl="1" eaLnBrk="1" hangingPunct="1"/>
            <a:endParaRPr lang="en-US" altLang="en-US" sz="2600" dirty="0"/>
          </a:p>
          <a:p>
            <a:pPr lvl="1" eaLnBrk="1" hangingPunct="1"/>
            <a:r>
              <a:rPr lang="en-US" altLang="en-US" sz="2600" dirty="0"/>
              <a:t>The Motor Vehicle Code-Title 46.2 does not specifically define what constitutes an emergency response.</a:t>
            </a:r>
          </a:p>
          <a:p>
            <a:pPr lvl="1" eaLnBrk="1" hangingPunct="1"/>
            <a:endParaRPr lang="en-US" altLang="en-US" sz="2600" dirty="0"/>
          </a:p>
          <a:p>
            <a:pPr lvl="1" eaLnBrk="1" hangingPunct="1"/>
            <a:r>
              <a:rPr lang="en-US" altLang="en-US" sz="2600" dirty="0"/>
              <a:t>Due regard is the actions of a prudent person in an emergency.</a:t>
            </a:r>
          </a:p>
          <a:p>
            <a:pPr lvl="1" eaLnBrk="1" hangingPunct="1"/>
            <a:endParaRPr lang="en-US" altLang="en-US" sz="2600" dirty="0"/>
          </a:p>
          <a:p>
            <a:pPr lvl="1" eaLnBrk="1" hangingPunct="1"/>
            <a:r>
              <a:rPr lang="en-US" altLang="en-US" sz="2600" dirty="0"/>
              <a:t>Individual agency / department policies cannot legally allow other exemptions than those stated by Virginia Law</a:t>
            </a:r>
            <a:r>
              <a:rPr lang="en-US" altLang="en-US" sz="2400" dirty="0"/>
              <a:t>.</a:t>
            </a:r>
          </a:p>
        </p:txBody>
      </p:sp>
      <p:sp>
        <p:nvSpPr>
          <p:cNvPr id="80899" name="Rectangle 2">
            <a:extLst>
              <a:ext uri="{FF2B5EF4-FFF2-40B4-BE49-F238E27FC236}">
                <a16:creationId xmlns:a16="http://schemas.microsoft.com/office/drawing/2014/main" id="{88274946-43DD-417D-AB92-A927BDAC88E9}"/>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80900" name="TextBox 3">
            <a:extLst>
              <a:ext uri="{FF2B5EF4-FFF2-40B4-BE49-F238E27FC236}">
                <a16:creationId xmlns:a16="http://schemas.microsoft.com/office/drawing/2014/main" id="{16B8AA25-859C-450E-85DA-903174572901}"/>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2-28</a:t>
            </a:r>
          </a:p>
        </p:txBody>
      </p:sp>
      <p:sp>
        <p:nvSpPr>
          <p:cNvPr id="2" name="Date Placeholder 1">
            <a:extLst>
              <a:ext uri="{FF2B5EF4-FFF2-40B4-BE49-F238E27FC236}">
                <a16:creationId xmlns:a16="http://schemas.microsoft.com/office/drawing/2014/main" id="{FF40BCC3-A1C4-5FF9-BD20-DEE46B2C3E20}"/>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47960848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a:extLst>
              <a:ext uri="{FF2B5EF4-FFF2-40B4-BE49-F238E27FC236}">
                <a16:creationId xmlns:a16="http://schemas.microsoft.com/office/drawing/2014/main" id="{4156FEC4-A465-46B3-88BD-F1EF0668B23E}"/>
              </a:ext>
            </a:extLst>
          </p:cNvPr>
          <p:cNvSpPr>
            <a:spLocks noGrp="1" noChangeArrowheads="1"/>
          </p:cNvSpPr>
          <p:nvPr>
            <p:ph type="body" sz="half" idx="1"/>
          </p:nvPr>
        </p:nvSpPr>
        <p:spPr>
          <a:xfrm>
            <a:off x="685800" y="1752600"/>
            <a:ext cx="7315200" cy="4343400"/>
          </a:xfrm>
        </p:spPr>
        <p:txBody>
          <a:bodyPr/>
          <a:lstStyle/>
          <a:p>
            <a:pPr eaLnBrk="1" hangingPunct="1">
              <a:buFontTx/>
              <a:buNone/>
            </a:pPr>
            <a:endParaRPr lang="en-US" altLang="en-US" sz="2000" b="1" dirty="0"/>
          </a:p>
          <a:p>
            <a:pPr eaLnBrk="1" hangingPunct="1">
              <a:buFontTx/>
              <a:buNone/>
            </a:pPr>
            <a:endParaRPr lang="en-US" altLang="en-US" sz="2000" b="1" dirty="0"/>
          </a:p>
          <a:p>
            <a:pPr eaLnBrk="1" hangingPunct="1">
              <a:buFontTx/>
              <a:buNone/>
            </a:pPr>
            <a:endParaRPr lang="en-US" altLang="en-US" sz="2000" b="1" dirty="0"/>
          </a:p>
          <a:p>
            <a:pPr eaLnBrk="1" hangingPunct="1">
              <a:buFontTx/>
              <a:buNone/>
            </a:pPr>
            <a:endParaRPr lang="en-US" altLang="en-US" sz="2000" b="1" dirty="0"/>
          </a:p>
          <a:p>
            <a:pPr eaLnBrk="1" hangingPunct="1">
              <a:buFontTx/>
              <a:buNone/>
            </a:pPr>
            <a:endParaRPr lang="en-US" altLang="en-US" sz="2000" b="1" dirty="0"/>
          </a:p>
          <a:p>
            <a:pPr eaLnBrk="1" hangingPunct="1">
              <a:buFontTx/>
              <a:buNone/>
            </a:pPr>
            <a:endParaRPr lang="en-US" altLang="en-US" sz="2000" b="1" dirty="0"/>
          </a:p>
          <a:p>
            <a:pPr eaLnBrk="1" hangingPunct="1">
              <a:buFontTx/>
              <a:buNone/>
            </a:pPr>
            <a:endParaRPr lang="en-US" altLang="en-US" sz="2600" b="1" dirty="0"/>
          </a:p>
        </p:txBody>
      </p:sp>
      <p:sp>
        <p:nvSpPr>
          <p:cNvPr id="76803" name="Rectangle 2">
            <a:extLst>
              <a:ext uri="{FF2B5EF4-FFF2-40B4-BE49-F238E27FC236}">
                <a16:creationId xmlns:a16="http://schemas.microsoft.com/office/drawing/2014/main" id="{7DAA8AA5-9E3F-492D-951E-BE08DFB819A9}"/>
              </a:ext>
            </a:extLst>
          </p:cNvPr>
          <p:cNvSpPr>
            <a:spLocks noGrp="1" noChangeArrowheads="1"/>
          </p:cNvSpPr>
          <p:nvPr>
            <p:ph type="title"/>
          </p:nvPr>
        </p:nvSpPr>
        <p:spPr>
          <a:xfrm>
            <a:off x="685800" y="25400"/>
            <a:ext cx="7772400" cy="1143000"/>
          </a:xfrm>
        </p:spPr>
        <p:txBody>
          <a:bodyPr/>
          <a:lstStyle/>
          <a:p>
            <a:pPr eaLnBrk="1" hangingPunct="1"/>
            <a:r>
              <a:rPr lang="en-US" altLang="en-US" sz="4000" dirty="0">
                <a:solidFill>
                  <a:schemeClr val="accent2"/>
                </a:solidFill>
              </a:rPr>
              <a:t>Other Pertinent Laws</a:t>
            </a:r>
          </a:p>
        </p:txBody>
      </p:sp>
      <p:sp>
        <p:nvSpPr>
          <p:cNvPr id="76804" name="TextBox 3">
            <a:extLst>
              <a:ext uri="{FF2B5EF4-FFF2-40B4-BE49-F238E27FC236}">
                <a16:creationId xmlns:a16="http://schemas.microsoft.com/office/drawing/2014/main" id="{B6DC5F8B-50E3-43C4-8184-79813BA62AB6}"/>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2-29</a:t>
            </a:r>
          </a:p>
        </p:txBody>
      </p:sp>
      <p:sp>
        <p:nvSpPr>
          <p:cNvPr id="2" name="Rectangle 3">
            <a:extLst>
              <a:ext uri="{FF2B5EF4-FFF2-40B4-BE49-F238E27FC236}">
                <a16:creationId xmlns:a16="http://schemas.microsoft.com/office/drawing/2014/main" id="{93AA035B-DDFF-A258-8523-C291180FACFB}"/>
              </a:ext>
            </a:extLst>
          </p:cNvPr>
          <p:cNvSpPr txBox="1">
            <a:spLocks noChangeArrowheads="1"/>
          </p:cNvSpPr>
          <p:nvPr/>
        </p:nvSpPr>
        <p:spPr bwMode="auto">
          <a:xfrm>
            <a:off x="876300" y="1219200"/>
            <a:ext cx="7391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eaLnBrk="1" hangingPunct="1"/>
            <a:r>
              <a:rPr lang="en-US" altLang="en-US" sz="2600" dirty="0">
                <a:cs typeface="Times New Roman" panose="02020603050405020304" pitchFamily="18" charset="0"/>
              </a:rPr>
              <a:t>§</a:t>
            </a:r>
            <a:r>
              <a:rPr lang="en-US" sz="2600" dirty="0">
                <a:cs typeface="Times New Roman" panose="02020603050405020304" pitchFamily="18" charset="0"/>
              </a:rPr>
              <a:t>44-146.16. Definitions.</a:t>
            </a:r>
          </a:p>
          <a:p>
            <a:pPr eaLnBrk="1" hangingPunct="1"/>
            <a:endParaRPr lang="en-US" altLang="en-US" sz="2600" dirty="0">
              <a:cs typeface="Times New Roman" panose="02020603050405020304" pitchFamily="18" charset="0"/>
            </a:endParaRPr>
          </a:p>
          <a:p>
            <a:pPr marL="0" indent="0" eaLnBrk="1" hangingPunct="1">
              <a:buFont typeface="Arial" panose="020B0604020202020204" pitchFamily="34" charset="0"/>
              <a:buNone/>
              <a:defRPr/>
            </a:pPr>
            <a:r>
              <a:rPr lang="en-US" altLang="en-US" sz="2600" dirty="0">
                <a:cs typeface="Times New Roman" panose="02020603050405020304" pitchFamily="18" charset="0"/>
              </a:rPr>
              <a:t>§ 8.01-225.3</a:t>
            </a:r>
          </a:p>
          <a:p>
            <a:pPr eaLnBrk="1" hangingPunct="1">
              <a:buFontTx/>
              <a:buNone/>
              <a:defRPr/>
            </a:pPr>
            <a:r>
              <a:rPr lang="en-US" altLang="en-US" sz="2600" dirty="0">
                <a:cs typeface="Times New Roman" panose="02020603050405020304" pitchFamily="18" charset="0"/>
              </a:rPr>
              <a:t>	</a:t>
            </a:r>
            <a:r>
              <a:rPr lang="en-US" sz="2600" dirty="0"/>
              <a:t>Immunity for volunteer first responders </a:t>
            </a:r>
            <a:r>
              <a:rPr lang="en-US" sz="2600" dirty="0" err="1"/>
              <a:t>en</a:t>
            </a:r>
            <a:r>
              <a:rPr lang="en-US" sz="2600" dirty="0"/>
              <a:t> route to an emergency.</a:t>
            </a:r>
          </a:p>
          <a:p>
            <a:pPr eaLnBrk="1" hangingPunct="1">
              <a:buFontTx/>
              <a:buNone/>
              <a:defRPr/>
            </a:pPr>
            <a:r>
              <a:rPr lang="en-US" sz="2000" dirty="0"/>
              <a:t>	</a:t>
            </a:r>
            <a:r>
              <a:rPr lang="en-US" sz="1800" dirty="0"/>
              <a:t>Notwithstanding any other provision of law, no volunteer firefighter or volunteer emergency medical services personnel shall be liable for any injury to persons or property arising out of the operation of an emergency vehicle as defined in § 46.2-920 when such volunteer is </a:t>
            </a:r>
            <a:r>
              <a:rPr lang="en-US" sz="1800" dirty="0" err="1"/>
              <a:t>en</a:t>
            </a:r>
            <a:r>
              <a:rPr lang="en-US" sz="1800" dirty="0"/>
              <a:t> route to respond to a fire or to render emergency care or assistance to any ill or injured person at the scene of an accident, fire, or life-threatening emergency and the emergency vehicle displays warning lights as provided in § 46.2-1022 or 46.2-1023 and sounds a siren, exhaust whistle, or air horn, unless such injury results from gross negligence or willful or wanton misconduct.</a:t>
            </a:r>
            <a:endParaRPr lang="en-US" altLang="en-US" sz="1800" b="1" dirty="0"/>
          </a:p>
          <a:p>
            <a:pPr eaLnBrk="1" hangingPunct="1"/>
            <a:endParaRPr lang="en-US" altLang="en-US" sz="2600" dirty="0">
              <a:cs typeface="Times New Roman" panose="02020603050405020304" pitchFamily="18" charset="0"/>
            </a:endParaRPr>
          </a:p>
          <a:p>
            <a:pPr eaLnBrk="1" hangingPunct="1">
              <a:buFontTx/>
              <a:buNone/>
            </a:pPr>
            <a:endParaRPr lang="en-US" altLang="en-US" sz="2600" b="1" dirty="0"/>
          </a:p>
        </p:txBody>
      </p:sp>
    </p:spTree>
    <p:extLst>
      <p:ext uri="{BB962C8B-B14F-4D97-AF65-F5344CB8AC3E}">
        <p14:creationId xmlns:p14="http://schemas.microsoft.com/office/powerpoint/2010/main" val="30197444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EF3257BD-B360-4CF6-9A25-647DDC2712F1}"/>
              </a:ext>
            </a:extLst>
          </p:cNvPr>
          <p:cNvSpPr>
            <a:spLocks noGrp="1" noChangeArrowheads="1"/>
          </p:cNvSpPr>
          <p:nvPr>
            <p:ph type="title"/>
          </p:nvPr>
        </p:nvSpPr>
        <p:spPr>
          <a:xfrm>
            <a:off x="685800" y="9525"/>
            <a:ext cx="7772400" cy="914400"/>
          </a:xfrm>
        </p:spPr>
        <p:txBody>
          <a:bodyPr/>
          <a:lstStyle/>
          <a:p>
            <a:pPr eaLnBrk="1" hangingPunct="1"/>
            <a:r>
              <a:rPr lang="en-US" altLang="en-US" sz="4400" dirty="0">
                <a:solidFill>
                  <a:schemeClr val="accent2"/>
                </a:solidFill>
              </a:rPr>
              <a:t>Other Pertinent Laws</a:t>
            </a:r>
          </a:p>
        </p:txBody>
      </p:sp>
      <p:sp>
        <p:nvSpPr>
          <p:cNvPr id="68611" name="Rectangle 3">
            <a:extLst>
              <a:ext uri="{FF2B5EF4-FFF2-40B4-BE49-F238E27FC236}">
                <a16:creationId xmlns:a16="http://schemas.microsoft.com/office/drawing/2014/main" id="{C1A0A2FF-5398-4D85-B1F9-938E8CBBE566}"/>
              </a:ext>
            </a:extLst>
          </p:cNvPr>
          <p:cNvSpPr>
            <a:spLocks noGrp="1" noChangeArrowheads="1"/>
          </p:cNvSpPr>
          <p:nvPr>
            <p:ph type="body" sz="half" idx="1"/>
          </p:nvPr>
        </p:nvSpPr>
        <p:spPr>
          <a:xfrm>
            <a:off x="685800" y="1752600"/>
            <a:ext cx="8153400" cy="4343400"/>
          </a:xfrm>
        </p:spPr>
        <p:txBody>
          <a:bodyPr rtlCol="0">
            <a:normAutofit/>
          </a:bodyPr>
          <a:lstStyle/>
          <a:p>
            <a:pPr marL="0" indent="0" eaLnBrk="1" hangingPunct="1">
              <a:buFont typeface="Arial" panose="020B0604020202020204" pitchFamily="34" charset="0"/>
              <a:buNone/>
              <a:defRPr/>
            </a:pPr>
            <a:r>
              <a:rPr lang="en-US" altLang="en-US" sz="2600" dirty="0">
                <a:cs typeface="Times New Roman" panose="02020603050405020304" pitchFamily="18" charset="0"/>
              </a:rPr>
              <a:t>There are many other pertinent laws that govern the safe operations of motor vehicles and other reference criminal laws listed in your student manual.</a:t>
            </a:r>
          </a:p>
          <a:p>
            <a:pPr marL="0" indent="0" eaLnBrk="1" hangingPunct="1">
              <a:buFont typeface="Arial" panose="020B0604020202020204" pitchFamily="34" charset="0"/>
              <a:buNone/>
              <a:defRPr/>
            </a:pPr>
            <a:endParaRPr lang="en-US" altLang="en-US" sz="2600" b="1" dirty="0">
              <a:cs typeface="Times New Roman" panose="02020603050405020304" pitchFamily="18" charset="0"/>
            </a:endParaRPr>
          </a:p>
          <a:p>
            <a:pPr marL="0" indent="0" eaLnBrk="1" hangingPunct="1">
              <a:buFont typeface="Arial" panose="020B0604020202020204" pitchFamily="34" charset="0"/>
              <a:buNone/>
              <a:defRPr/>
            </a:pPr>
            <a:r>
              <a:rPr lang="en-US" altLang="en-US" sz="2600" b="1" dirty="0">
                <a:cs typeface="Times New Roman" panose="02020603050405020304" pitchFamily="18" charset="0"/>
              </a:rPr>
              <a:t>Please review these referenced laws.</a:t>
            </a:r>
            <a:endParaRPr lang="en-US" altLang="en-US" sz="2000" b="1" dirty="0"/>
          </a:p>
          <a:p>
            <a:pPr eaLnBrk="1" hangingPunct="1">
              <a:buFontTx/>
              <a:buNone/>
              <a:defRPr/>
            </a:pPr>
            <a:endParaRPr lang="en-US" altLang="en-US" sz="2000" b="1" dirty="0"/>
          </a:p>
          <a:p>
            <a:pPr eaLnBrk="1" hangingPunct="1">
              <a:buFontTx/>
              <a:buNone/>
              <a:defRPr/>
            </a:pPr>
            <a:endParaRPr lang="en-US" altLang="en-US" sz="2000" b="1" dirty="0"/>
          </a:p>
          <a:p>
            <a:pPr eaLnBrk="1" hangingPunct="1">
              <a:buFontTx/>
              <a:buNone/>
              <a:defRPr/>
            </a:pPr>
            <a:endParaRPr lang="en-US" altLang="en-US" sz="2600" b="1" dirty="0"/>
          </a:p>
        </p:txBody>
      </p:sp>
      <p:sp>
        <p:nvSpPr>
          <p:cNvPr id="82948" name="TextBox 3">
            <a:extLst>
              <a:ext uri="{FF2B5EF4-FFF2-40B4-BE49-F238E27FC236}">
                <a16:creationId xmlns:a16="http://schemas.microsoft.com/office/drawing/2014/main" id="{FD1BAA8D-0C34-4974-AFB0-85C242ACDAA6}"/>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2-30</a:t>
            </a:r>
          </a:p>
        </p:txBody>
      </p:sp>
    </p:spTree>
    <p:extLst>
      <p:ext uri="{BB962C8B-B14F-4D97-AF65-F5344CB8AC3E}">
        <p14:creationId xmlns:p14="http://schemas.microsoft.com/office/powerpoint/2010/main" val="271624409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5C110FCC-0AF6-477A-9C10-F9096B9D89F7}"/>
              </a:ext>
            </a:extLst>
          </p:cNvPr>
          <p:cNvSpPr>
            <a:spLocks noGrp="1" noChangeArrowheads="1"/>
          </p:cNvSpPr>
          <p:nvPr>
            <p:ph type="title"/>
          </p:nvPr>
        </p:nvSpPr>
        <p:spPr>
          <a:xfrm>
            <a:off x="609600" y="304800"/>
            <a:ext cx="7772400" cy="914400"/>
          </a:xfrm>
        </p:spPr>
        <p:txBody>
          <a:bodyPr/>
          <a:lstStyle/>
          <a:p>
            <a:pPr eaLnBrk="1" hangingPunct="1"/>
            <a:r>
              <a:rPr lang="en-US" altLang="en-US" sz="4400">
                <a:solidFill>
                  <a:schemeClr val="accent2"/>
                </a:solidFill>
              </a:rPr>
              <a:t>SUMMARY</a:t>
            </a:r>
          </a:p>
        </p:txBody>
      </p:sp>
      <p:sp>
        <p:nvSpPr>
          <p:cNvPr id="84995" name="Rectangle 3">
            <a:extLst>
              <a:ext uri="{FF2B5EF4-FFF2-40B4-BE49-F238E27FC236}">
                <a16:creationId xmlns:a16="http://schemas.microsoft.com/office/drawing/2014/main" id="{D9162AA7-CAA4-4242-A8C5-308E231BFCC4}"/>
              </a:ext>
            </a:extLst>
          </p:cNvPr>
          <p:cNvSpPr>
            <a:spLocks noGrp="1" noChangeArrowheads="1"/>
          </p:cNvSpPr>
          <p:nvPr>
            <p:ph type="body" sz="half" idx="1"/>
          </p:nvPr>
        </p:nvSpPr>
        <p:spPr>
          <a:xfrm>
            <a:off x="457200" y="1556544"/>
            <a:ext cx="7924800" cy="4876800"/>
          </a:xfrm>
        </p:spPr>
        <p:txBody>
          <a:bodyPr/>
          <a:lstStyle/>
          <a:p>
            <a:r>
              <a:rPr lang="en-US" altLang="en-US" sz="2800" dirty="0"/>
              <a:t>You must obey all Virginia Laws unless a specific exemption is granted to emergency vehicles.</a:t>
            </a:r>
          </a:p>
          <a:p>
            <a:r>
              <a:rPr lang="en-US" altLang="en-US" sz="2800" dirty="0"/>
              <a:t>If an exemption is granted you must adhere to all the requirements specified in that exemption.</a:t>
            </a:r>
          </a:p>
          <a:p>
            <a:r>
              <a:rPr lang="en-US" altLang="en-US" sz="2800" dirty="0"/>
              <a:t>Remember and apply “Due Regard” at all times.</a:t>
            </a:r>
          </a:p>
          <a:p>
            <a:r>
              <a:rPr lang="en-US" altLang="en-US" sz="2800" dirty="0"/>
              <a:t>If you are utilizing emergency lights, you must engage your siren as “may be reasonably necessary”.</a:t>
            </a:r>
          </a:p>
        </p:txBody>
      </p:sp>
      <p:sp>
        <p:nvSpPr>
          <p:cNvPr id="84996" name="TextBox 5">
            <a:extLst>
              <a:ext uri="{FF2B5EF4-FFF2-40B4-BE49-F238E27FC236}">
                <a16:creationId xmlns:a16="http://schemas.microsoft.com/office/drawing/2014/main" id="{35AFA7FB-AF8D-4318-B841-A739A947F4D2}"/>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2-31</a:t>
            </a:r>
          </a:p>
        </p:txBody>
      </p:sp>
    </p:spTree>
    <p:extLst>
      <p:ext uri="{BB962C8B-B14F-4D97-AF65-F5344CB8AC3E}">
        <p14:creationId xmlns:p14="http://schemas.microsoft.com/office/powerpoint/2010/main" val="7465854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6" descr="Image result for questions clipart">
            <a:extLst>
              <a:ext uri="{FF2B5EF4-FFF2-40B4-BE49-F238E27FC236}">
                <a16:creationId xmlns:a16="http://schemas.microsoft.com/office/drawing/2014/main" id="{4916DEDC-45DF-4FDA-9696-3CF740202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6200"/>
            <a:ext cx="63246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Box 2">
            <a:extLst>
              <a:ext uri="{FF2B5EF4-FFF2-40B4-BE49-F238E27FC236}">
                <a16:creationId xmlns:a16="http://schemas.microsoft.com/office/drawing/2014/main" id="{AF904E8E-FFD3-4344-B48C-43BC2B671F43}"/>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2-32</a:t>
            </a:r>
          </a:p>
        </p:txBody>
      </p:sp>
    </p:spTree>
    <p:extLst>
      <p:ext uri="{BB962C8B-B14F-4D97-AF65-F5344CB8AC3E}">
        <p14:creationId xmlns:p14="http://schemas.microsoft.com/office/powerpoint/2010/main" val="216282383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B4636-8A50-3ECD-077D-DBC680A3DD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4444DE-E18F-82BF-07F2-D722BE994657}"/>
              </a:ext>
            </a:extLst>
          </p:cNvPr>
          <p:cNvSpPr>
            <a:spLocks noGrp="1"/>
          </p:cNvSpPr>
          <p:nvPr>
            <p:ph type="title"/>
          </p:nvPr>
        </p:nvSpPr>
        <p:spPr/>
        <p:txBody>
          <a:bodyPr/>
          <a:lstStyle/>
          <a:p>
            <a:endParaRPr lang="en-US"/>
          </a:p>
        </p:txBody>
      </p:sp>
      <p:sp>
        <p:nvSpPr>
          <p:cNvPr id="17410" name="Rectangle 1027">
            <a:extLst>
              <a:ext uri="{FF2B5EF4-FFF2-40B4-BE49-F238E27FC236}">
                <a16:creationId xmlns:a16="http://schemas.microsoft.com/office/drawing/2014/main" id="{E8614819-A17D-2920-BCBF-014067969AF5}"/>
              </a:ext>
            </a:extLst>
          </p:cNvPr>
          <p:cNvSpPr>
            <a:spLocks noGrp="1" noChangeArrowheads="1"/>
          </p:cNvSpPr>
          <p:nvPr>
            <p:ph type="subTitle" idx="4294967295"/>
          </p:nvPr>
        </p:nvSpPr>
        <p:spPr>
          <a:xfrm>
            <a:off x="685800" y="2854325"/>
            <a:ext cx="8458200" cy="1262063"/>
          </a:xfrm>
          <a:ln w="28575">
            <a:solidFill>
              <a:schemeClr val="tx1"/>
            </a:solidFill>
            <a:miter lim="800000"/>
            <a:headEnd/>
            <a:tailEnd/>
          </a:ln>
        </p:spPr>
        <p:txBody>
          <a:bodyPr/>
          <a:lstStyle/>
          <a:p>
            <a:pPr marL="0" marR="0" lvl="0" indent="0" algn="ctr" defTabSz="914400" rtl="0" eaLnBrk="1" fontAlgn="base"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t>Emergency Vehicle </a:t>
            </a:r>
            <a:b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br>
            <a: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t>Operator’s Course</a:t>
            </a:r>
          </a:p>
        </p:txBody>
      </p:sp>
      <p:pic>
        <p:nvPicPr>
          <p:cNvPr id="17412" name="Picture 10" descr="vdfp logo">
            <a:extLst>
              <a:ext uri="{FF2B5EF4-FFF2-40B4-BE49-F238E27FC236}">
                <a16:creationId xmlns:a16="http://schemas.microsoft.com/office/drawing/2014/main" id="{EAD9E87C-37DC-5C54-0A74-0169A3E4F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538" y="228600"/>
            <a:ext cx="2278062"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2" descr="Image result for VAVRS">
            <a:hlinkClick r:id="rId4"/>
            <a:extLst>
              <a:ext uri="{FF2B5EF4-FFF2-40B4-BE49-F238E27FC236}">
                <a16:creationId xmlns:a16="http://schemas.microsoft.com/office/drawing/2014/main" id="{CDC067B2-A30C-C4A3-D7C9-BD4CF4B00B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4284663"/>
            <a:ext cx="688340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4" descr="Image result for virginia department of fire programs">
            <a:hlinkClick r:id="rId6"/>
            <a:extLst>
              <a:ext uri="{FF2B5EF4-FFF2-40B4-BE49-F238E27FC236}">
                <a16:creationId xmlns:a16="http://schemas.microsoft.com/office/drawing/2014/main" id="{9AE34738-1DF2-31DC-EFE4-FC408309E4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76225"/>
            <a:ext cx="4876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1">
            <a:extLst>
              <a:ext uri="{FF2B5EF4-FFF2-40B4-BE49-F238E27FC236}">
                <a16:creationId xmlns:a16="http://schemas.microsoft.com/office/drawing/2014/main" id="{BA4A2206-EBB4-B58D-4BE2-04C3C4980284}"/>
              </a:ext>
            </a:extLst>
          </p:cNvPr>
          <p:cNvSpPr txBox="1">
            <a:spLocks noChangeArrowheads="1"/>
          </p:cNvSpPr>
          <p:nvPr/>
        </p:nvSpPr>
        <p:spPr bwMode="auto">
          <a:xfrm>
            <a:off x="10197" y="6368534"/>
            <a:ext cx="21645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Updated 11/01/2025</a:t>
            </a:r>
          </a:p>
        </p:txBody>
      </p:sp>
      <p:sp>
        <p:nvSpPr>
          <p:cNvPr id="3" name="Date Placeholder 2">
            <a:extLst>
              <a:ext uri="{FF2B5EF4-FFF2-40B4-BE49-F238E27FC236}">
                <a16:creationId xmlns:a16="http://schemas.microsoft.com/office/drawing/2014/main" id="{224FDC14-D03C-B8C3-618D-790D871F6D41}"/>
              </a:ext>
            </a:extLst>
          </p:cNvPr>
          <p:cNvSpPr>
            <a:spLocks noGrp="1"/>
          </p:cNvSpPr>
          <p:nvPr>
            <p:ph type="dt" sz="half" idx="10"/>
          </p:nvPr>
        </p:nvSpPr>
        <p:spPr/>
        <p:txBody>
          <a:bodyPr/>
          <a:lstStyle/>
          <a:p>
            <a:pPr>
              <a:defRPr/>
            </a:pPr>
            <a:r>
              <a:rPr lang="en-US"/>
              <a:t>4/4/2025</a:t>
            </a:r>
          </a:p>
        </p:txBody>
      </p:sp>
      <p:pic>
        <p:nvPicPr>
          <p:cNvPr id="5" name="Picture 4" descr="Logo&#10;&#10;AI-generated content may be incorrect.">
            <a:extLst>
              <a:ext uri="{FF2B5EF4-FFF2-40B4-BE49-F238E27FC236}">
                <a16:creationId xmlns:a16="http://schemas.microsoft.com/office/drawing/2014/main" id="{DA8E6AE0-B7D9-1A26-6C78-919E25AD88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88869"/>
            <a:ext cx="2169781" cy="2077885"/>
          </a:xfrm>
          <a:prstGeom prst="rect">
            <a:avLst/>
          </a:prstGeom>
        </p:spPr>
      </p:pic>
    </p:spTree>
    <p:extLst>
      <p:ext uri="{BB962C8B-B14F-4D97-AF65-F5344CB8AC3E}">
        <p14:creationId xmlns:p14="http://schemas.microsoft.com/office/powerpoint/2010/main" val="258119881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2">
            <a:extLst>
              <a:ext uri="{FF2B5EF4-FFF2-40B4-BE49-F238E27FC236}">
                <a16:creationId xmlns:a16="http://schemas.microsoft.com/office/drawing/2014/main" id="{D8A42619-CEB1-45C5-A3C9-C69453595154}"/>
              </a:ext>
            </a:extLst>
          </p:cNvPr>
          <p:cNvSpPr>
            <a:spLocks noGrp="1"/>
          </p:cNvSpPr>
          <p:nvPr>
            <p:ph type="body" idx="4294967295"/>
          </p:nvPr>
        </p:nvSpPr>
        <p:spPr>
          <a:xfrm>
            <a:off x="685800" y="2514600"/>
            <a:ext cx="7886700" cy="1500188"/>
          </a:xfrm>
        </p:spPr>
        <p:txBody>
          <a:bodyPr rtlCol="0">
            <a:normAutofit/>
          </a:bodyPr>
          <a:lstStyle/>
          <a:p>
            <a:pPr marL="0" marR="0" lvl="0" indent="0" algn="ctr"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altLang="en-US" sz="9000" b="0" i="0" u="none" strike="noStrike" kern="1200" cap="all" spc="200" normalizeH="0" baseline="0" noProof="0" dirty="0">
                <a:ln>
                  <a:noFill/>
                </a:ln>
                <a:solidFill>
                  <a:srgbClr val="BD582C"/>
                </a:solidFill>
                <a:effectLst/>
                <a:uLnTx/>
                <a:uFillTx/>
                <a:latin typeface="Calibri Light" panose="020F0302020204030204"/>
                <a:ea typeface="+mn-ea"/>
                <a:cs typeface="+mn-cs"/>
              </a:rPr>
              <a:t>Session 3</a:t>
            </a:r>
          </a:p>
        </p:txBody>
      </p:sp>
      <p:sp>
        <p:nvSpPr>
          <p:cNvPr id="19459" name="TextBox 3">
            <a:extLst>
              <a:ext uri="{FF2B5EF4-FFF2-40B4-BE49-F238E27FC236}">
                <a16:creationId xmlns:a16="http://schemas.microsoft.com/office/drawing/2014/main" id="{A65B6444-6978-4E38-919A-E9686C49EFA9}"/>
              </a:ext>
            </a:extLst>
          </p:cNvPr>
          <p:cNvSpPr txBox="1">
            <a:spLocks noChangeArrowheads="1"/>
          </p:cNvSpPr>
          <p:nvPr/>
        </p:nvSpPr>
        <p:spPr bwMode="auto">
          <a:xfrm>
            <a:off x="8191500" y="625951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3-1</a:t>
            </a:r>
          </a:p>
        </p:txBody>
      </p:sp>
      <p:sp>
        <p:nvSpPr>
          <p:cNvPr id="2" name="Date Placeholder 1">
            <a:extLst>
              <a:ext uri="{FF2B5EF4-FFF2-40B4-BE49-F238E27FC236}">
                <a16:creationId xmlns:a16="http://schemas.microsoft.com/office/drawing/2014/main" id="{CAA92376-5E1D-5FB7-1F73-4E61EEA00425}"/>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760753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6" name="Picture 3">
            <a:extLst>
              <a:ext uri="{FF2B5EF4-FFF2-40B4-BE49-F238E27FC236}">
                <a16:creationId xmlns:a16="http://schemas.microsoft.com/office/drawing/2014/main" id="{9EEA4F02-1087-44FA-BD6B-7707AF2639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6475" y="3952082"/>
            <a:ext cx="3689584"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62A0991E-2715-4D95-B599-92CF402D0168}"/>
              </a:ext>
            </a:extLst>
          </p:cNvPr>
          <p:cNvSpPr>
            <a:spLocks noGrp="1" noChangeArrowheads="1"/>
          </p:cNvSpPr>
          <p:nvPr>
            <p:ph type="title"/>
          </p:nvPr>
        </p:nvSpPr>
        <p:spPr>
          <a:xfrm>
            <a:off x="914400" y="30163"/>
            <a:ext cx="7543800" cy="1312862"/>
          </a:xfrm>
        </p:spPr>
        <p:txBody>
          <a:bodyPr/>
          <a:lstStyle/>
          <a:p>
            <a:pPr eaLnBrk="1" fontAlgn="auto" hangingPunct="1">
              <a:spcAft>
                <a:spcPts val="0"/>
              </a:spcAft>
              <a:defRPr/>
            </a:pPr>
            <a:r>
              <a:rPr lang="en-US" altLang="en-US" sz="4400" dirty="0">
                <a:solidFill>
                  <a:schemeClr val="accent2"/>
                </a:solidFill>
              </a:rPr>
              <a:t>Class 2 Vehicles</a:t>
            </a:r>
          </a:p>
        </p:txBody>
      </p:sp>
      <p:sp>
        <p:nvSpPr>
          <p:cNvPr id="59399" name="TextBox 8">
            <a:extLst>
              <a:ext uri="{FF2B5EF4-FFF2-40B4-BE49-F238E27FC236}">
                <a16:creationId xmlns:a16="http://schemas.microsoft.com/office/drawing/2014/main" id="{9E06FB20-F5A1-4CBE-B4E1-383E58937E4C}"/>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1-12</a:t>
            </a:r>
          </a:p>
        </p:txBody>
      </p:sp>
      <p:sp>
        <p:nvSpPr>
          <p:cNvPr id="2" name="Date Placeholder 1">
            <a:extLst>
              <a:ext uri="{FF2B5EF4-FFF2-40B4-BE49-F238E27FC236}">
                <a16:creationId xmlns:a16="http://schemas.microsoft.com/office/drawing/2014/main" id="{CB515325-5796-80C4-ED81-259865EE95F1}"/>
              </a:ext>
            </a:extLst>
          </p:cNvPr>
          <p:cNvSpPr>
            <a:spLocks noGrp="1"/>
          </p:cNvSpPr>
          <p:nvPr>
            <p:ph type="dt" sz="half" idx="10"/>
          </p:nvPr>
        </p:nvSpPr>
        <p:spPr/>
        <p:txBody>
          <a:bodyPr/>
          <a:lstStyle/>
          <a:p>
            <a:pPr>
              <a:defRPr/>
            </a:pPr>
            <a:r>
              <a:rPr lang="en-US"/>
              <a:t>07-01-2025</a:t>
            </a:r>
          </a:p>
        </p:txBody>
      </p:sp>
      <p:sp>
        <p:nvSpPr>
          <p:cNvPr id="4" name="Slide Number Placeholder 3">
            <a:extLst>
              <a:ext uri="{FF2B5EF4-FFF2-40B4-BE49-F238E27FC236}">
                <a16:creationId xmlns:a16="http://schemas.microsoft.com/office/drawing/2014/main" id="{94CABB7B-5AD8-1AB2-C178-B030035DFB1C}"/>
              </a:ext>
            </a:extLst>
          </p:cNvPr>
          <p:cNvSpPr>
            <a:spLocks noGrp="1"/>
          </p:cNvSpPr>
          <p:nvPr>
            <p:ph type="sldNum" sz="quarter" idx="12"/>
          </p:nvPr>
        </p:nvSpPr>
        <p:spPr/>
        <p:txBody>
          <a:bodyPr/>
          <a:lstStyle/>
          <a:p>
            <a:fld id="{F4E1F32C-DCB9-4A9D-B036-9AD492625E31}" type="slidenum">
              <a:rPr lang="en-US" altLang="en-US" smtClean="0"/>
              <a:pPr/>
              <a:t>14</a:t>
            </a:fld>
            <a:endParaRPr lang="en-US" altLang="en-US"/>
          </a:p>
        </p:txBody>
      </p:sp>
      <p:pic>
        <p:nvPicPr>
          <p:cNvPr id="8" name="Picture 7" descr="A picture containing text, tree, outdoor, road&#10;&#10;AI-generated content may be incorrect.">
            <a:extLst>
              <a:ext uri="{FF2B5EF4-FFF2-40B4-BE49-F238E27FC236}">
                <a16:creationId xmlns:a16="http://schemas.microsoft.com/office/drawing/2014/main" id="{755F2114-A166-6EBD-2F68-53957C249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197" y="1496950"/>
            <a:ext cx="3661175" cy="2454276"/>
          </a:xfrm>
          <a:prstGeom prst="rect">
            <a:avLst/>
          </a:prstGeom>
        </p:spPr>
      </p:pic>
      <p:pic>
        <p:nvPicPr>
          <p:cNvPr id="11" name="Picture 10" descr="A picture containing tree, truck, outdoor, road&#10;&#10;AI-generated content may be incorrect.">
            <a:extLst>
              <a:ext uri="{FF2B5EF4-FFF2-40B4-BE49-F238E27FC236}">
                <a16:creationId xmlns:a16="http://schemas.microsoft.com/office/drawing/2014/main" id="{5CB0AD90-6686-14D9-F97C-B2D3F28E84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716" y="1493368"/>
            <a:ext cx="3689584" cy="2454276"/>
          </a:xfrm>
          <a:prstGeom prst="rect">
            <a:avLst/>
          </a:prstGeom>
        </p:spPr>
      </p:pic>
      <p:pic>
        <p:nvPicPr>
          <p:cNvPr id="13" name="Picture 12" descr="A red truck on a road&#10;&#10;AI-generated content may be incorrect.">
            <a:extLst>
              <a:ext uri="{FF2B5EF4-FFF2-40B4-BE49-F238E27FC236}">
                <a16:creationId xmlns:a16="http://schemas.microsoft.com/office/drawing/2014/main" id="{C75CF407-1A8B-02B0-7802-55EB487754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6301" y="3954809"/>
            <a:ext cx="3623072" cy="2293592"/>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75554556-E891-4ADE-BEFA-5056B90DD521}"/>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21507" name="Content Placeholder 2">
            <a:extLst>
              <a:ext uri="{FF2B5EF4-FFF2-40B4-BE49-F238E27FC236}">
                <a16:creationId xmlns:a16="http://schemas.microsoft.com/office/drawing/2014/main" id="{17B90EA4-FDDE-4614-AF42-CAFA3A416852}"/>
              </a:ext>
            </a:extLst>
          </p:cNvPr>
          <p:cNvSpPr>
            <a:spLocks noGrp="1"/>
          </p:cNvSpPr>
          <p:nvPr>
            <p:ph idx="1"/>
          </p:nvPr>
        </p:nvSpPr>
        <p:spPr>
          <a:xfrm>
            <a:off x="628650" y="1143000"/>
            <a:ext cx="7886700" cy="5033963"/>
          </a:xfrm>
        </p:spPr>
        <p:txBody>
          <a:bodyPr/>
          <a:lstStyle/>
          <a:p>
            <a:pPr marL="0" indent="0" eaLnBrk="1" hangingPunct="1">
              <a:buFont typeface="Arial" panose="020B0604020202020204" pitchFamily="34" charset="0"/>
              <a:buNone/>
            </a:pPr>
            <a:r>
              <a:rPr lang="en-US" altLang="en-US" sz="2800"/>
              <a:t>Emergency Driving</a:t>
            </a:r>
          </a:p>
          <a:p>
            <a:pPr lvl="1" eaLnBrk="1" hangingPunct="1"/>
            <a:r>
              <a:rPr lang="en-US" altLang="en-US" sz="2800"/>
              <a:t>An extremely complicated form of driving</a:t>
            </a:r>
          </a:p>
          <a:p>
            <a:pPr lvl="2" eaLnBrk="1" hangingPunct="1"/>
            <a:r>
              <a:rPr lang="en-US" altLang="en-US" sz="2800"/>
              <a:t>Higher speeds</a:t>
            </a:r>
          </a:p>
          <a:p>
            <a:pPr lvl="2" eaLnBrk="1" hangingPunct="1"/>
            <a:r>
              <a:rPr lang="en-US" altLang="en-US" sz="2800"/>
              <a:t>Evasive maneuvering</a:t>
            </a:r>
          </a:p>
          <a:p>
            <a:pPr marL="0" indent="0" eaLnBrk="1" hangingPunct="1">
              <a:buFont typeface="Arial" panose="020B0604020202020204" pitchFamily="34" charset="0"/>
              <a:buNone/>
            </a:pPr>
            <a:r>
              <a:rPr lang="en-US" altLang="en-US" sz="2800"/>
              <a:t>Communications</a:t>
            </a:r>
          </a:p>
          <a:p>
            <a:pPr lvl="1" eaLnBrk="1" hangingPunct="1"/>
            <a:r>
              <a:rPr lang="en-US" altLang="en-US" sz="2800"/>
              <a:t>Vital link in our system</a:t>
            </a:r>
          </a:p>
          <a:p>
            <a:pPr lvl="1" eaLnBrk="1" hangingPunct="1"/>
            <a:r>
              <a:rPr lang="en-US" altLang="en-US" sz="2800"/>
              <a:t>While not under our control, dispatchers can influence how we respond</a:t>
            </a:r>
          </a:p>
          <a:p>
            <a:pPr lvl="1" eaLnBrk="1" hangingPunct="1"/>
            <a:r>
              <a:rPr lang="en-US" altLang="en-US" sz="2800"/>
              <a:t>Driver should take time to review incident location and factors, which may affect response route</a:t>
            </a:r>
          </a:p>
        </p:txBody>
      </p:sp>
      <p:sp>
        <p:nvSpPr>
          <p:cNvPr id="21508" name="TextBox 3">
            <a:extLst>
              <a:ext uri="{FF2B5EF4-FFF2-40B4-BE49-F238E27FC236}">
                <a16:creationId xmlns:a16="http://schemas.microsoft.com/office/drawing/2014/main" id="{759B3298-BF38-46D6-B4CA-D1E0485D7BE7}"/>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3-2</a:t>
            </a:r>
          </a:p>
        </p:txBody>
      </p:sp>
      <p:sp>
        <p:nvSpPr>
          <p:cNvPr id="2" name="Date Placeholder 1">
            <a:extLst>
              <a:ext uri="{FF2B5EF4-FFF2-40B4-BE49-F238E27FC236}">
                <a16:creationId xmlns:a16="http://schemas.microsoft.com/office/drawing/2014/main" id="{63FF2984-A7DA-6A47-1E1B-C52B80B45945}"/>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307539411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Content Placeholder 2">
            <a:extLst>
              <a:ext uri="{FF2B5EF4-FFF2-40B4-BE49-F238E27FC236}">
                <a16:creationId xmlns:a16="http://schemas.microsoft.com/office/drawing/2014/main" id="{6312A595-F6C8-4EBA-86B8-AE4BB56FE29B}"/>
              </a:ext>
            </a:extLst>
          </p:cNvPr>
          <p:cNvSpPr>
            <a:spLocks noGrp="1"/>
          </p:cNvSpPr>
          <p:nvPr>
            <p:ph idx="1"/>
          </p:nvPr>
        </p:nvSpPr>
        <p:spPr>
          <a:xfrm>
            <a:off x="304800" y="1219200"/>
            <a:ext cx="8610600" cy="5334000"/>
          </a:xfrm>
        </p:spPr>
        <p:txBody>
          <a:bodyPr rtlCol="0">
            <a:normAutofit fontScale="92500" lnSpcReduction="10000"/>
          </a:bodyPr>
          <a:lstStyle/>
          <a:p>
            <a:pPr marL="0" indent="0" eaLnBrk="1" fontAlgn="auto" hangingPunct="1">
              <a:spcAft>
                <a:spcPts val="0"/>
              </a:spcAft>
              <a:buFont typeface="Arial" panose="020B0604020202020204" pitchFamily="34" charset="0"/>
              <a:buNone/>
              <a:defRPr/>
            </a:pPr>
            <a:r>
              <a:rPr lang="en-US" altLang="en-US" sz="3000" dirty="0"/>
              <a:t>Intersections</a:t>
            </a:r>
          </a:p>
          <a:p>
            <a:pPr lvl="1" eaLnBrk="1" fontAlgn="auto" hangingPunct="1">
              <a:spcAft>
                <a:spcPts val="0"/>
              </a:spcAft>
              <a:defRPr/>
            </a:pPr>
            <a:endParaRPr lang="en-US" altLang="en-US" sz="2600" dirty="0"/>
          </a:p>
          <a:p>
            <a:pPr lvl="1" eaLnBrk="1" fontAlgn="auto" hangingPunct="1">
              <a:spcAft>
                <a:spcPts val="0"/>
              </a:spcAft>
              <a:defRPr/>
            </a:pPr>
            <a:r>
              <a:rPr lang="en-US" altLang="en-US" sz="2600" dirty="0"/>
              <a:t>The number one place where emergency vehicle crashes occur.</a:t>
            </a:r>
          </a:p>
          <a:p>
            <a:pPr eaLnBrk="1" fontAlgn="auto" hangingPunct="1">
              <a:spcAft>
                <a:spcPts val="0"/>
              </a:spcAft>
              <a:defRPr/>
            </a:pPr>
            <a:endParaRPr lang="en-US" altLang="en-US" sz="3000" dirty="0"/>
          </a:p>
          <a:p>
            <a:pPr eaLnBrk="1" fontAlgn="auto" hangingPunct="1">
              <a:spcAft>
                <a:spcPts val="0"/>
              </a:spcAft>
              <a:defRPr/>
            </a:pPr>
            <a:r>
              <a:rPr lang="en-US" altLang="en-US" sz="3000" dirty="0"/>
              <a:t>Negotiating Safely</a:t>
            </a:r>
          </a:p>
          <a:p>
            <a:pPr lvl="1" eaLnBrk="1" fontAlgn="auto" hangingPunct="1">
              <a:spcAft>
                <a:spcPts val="0"/>
              </a:spcAft>
              <a:defRPr/>
            </a:pPr>
            <a:endParaRPr lang="en-US" altLang="en-US" sz="2600" dirty="0"/>
          </a:p>
          <a:p>
            <a:pPr lvl="1" eaLnBrk="1" fontAlgn="auto" hangingPunct="1">
              <a:spcAft>
                <a:spcPts val="0"/>
              </a:spcAft>
              <a:defRPr/>
            </a:pPr>
            <a:r>
              <a:rPr lang="en-US" altLang="en-US" sz="2600" dirty="0"/>
              <a:t>Blind and heavily traveled intersections should be approached and crossed at 15 mph or less.</a:t>
            </a:r>
          </a:p>
          <a:p>
            <a:pPr lvl="1" eaLnBrk="1" fontAlgn="auto" hangingPunct="1">
              <a:spcAft>
                <a:spcPts val="0"/>
              </a:spcAft>
              <a:defRPr/>
            </a:pPr>
            <a:endParaRPr lang="en-US" altLang="en-US" sz="2600" dirty="0"/>
          </a:p>
          <a:p>
            <a:pPr lvl="1" eaLnBrk="1" fontAlgn="auto" hangingPunct="1">
              <a:spcAft>
                <a:spcPts val="0"/>
              </a:spcAft>
              <a:defRPr/>
            </a:pPr>
            <a:r>
              <a:rPr lang="en-US" altLang="en-US" sz="2600" dirty="0"/>
              <a:t>Use of warning devices is essential.</a:t>
            </a:r>
          </a:p>
          <a:p>
            <a:pPr lvl="1" eaLnBrk="1" fontAlgn="auto" hangingPunct="1">
              <a:spcAft>
                <a:spcPts val="0"/>
              </a:spcAft>
              <a:defRPr/>
            </a:pPr>
            <a:endParaRPr lang="en-US" altLang="en-US" sz="2600" b="1" i="1" dirty="0">
              <a:solidFill>
                <a:srgbClr val="FF0000"/>
              </a:solidFill>
            </a:endParaRPr>
          </a:p>
          <a:p>
            <a:pPr lvl="1" eaLnBrk="1" fontAlgn="auto" hangingPunct="1">
              <a:spcAft>
                <a:spcPts val="0"/>
              </a:spcAft>
              <a:defRPr/>
            </a:pPr>
            <a:endParaRPr lang="en-US" altLang="en-US" sz="2600" b="1" i="1" dirty="0">
              <a:solidFill>
                <a:srgbClr val="FF0000"/>
              </a:solidFill>
            </a:endParaRPr>
          </a:p>
          <a:p>
            <a:pPr marL="342900" lvl="1" indent="0" algn="ctr" eaLnBrk="1" fontAlgn="auto" hangingPunct="1">
              <a:spcAft>
                <a:spcPts val="0"/>
              </a:spcAft>
              <a:buFont typeface="Arial" panose="020B0604020202020204" pitchFamily="34" charset="0"/>
              <a:buNone/>
              <a:defRPr/>
            </a:pPr>
            <a:r>
              <a:rPr lang="en-US" altLang="en-US" sz="3600" dirty="0">
                <a:solidFill>
                  <a:srgbClr val="FF0000"/>
                </a:solidFill>
              </a:rPr>
              <a:t>The safest practice is to come to a complete stop at all controlled intersections!</a:t>
            </a:r>
          </a:p>
          <a:p>
            <a:pPr lvl="1" eaLnBrk="1" fontAlgn="auto" hangingPunct="1">
              <a:spcAft>
                <a:spcPts val="0"/>
              </a:spcAft>
              <a:defRPr/>
            </a:pPr>
            <a:endParaRPr lang="en-US" altLang="en-US" sz="2600" b="1" i="1" dirty="0">
              <a:solidFill>
                <a:srgbClr val="FF0000"/>
              </a:solidFill>
            </a:endParaRPr>
          </a:p>
        </p:txBody>
      </p:sp>
      <p:sp>
        <p:nvSpPr>
          <p:cNvPr id="23555" name="Title 1">
            <a:extLst>
              <a:ext uri="{FF2B5EF4-FFF2-40B4-BE49-F238E27FC236}">
                <a16:creationId xmlns:a16="http://schemas.microsoft.com/office/drawing/2014/main" id="{4F25D30F-E714-4119-AF47-28017BD1BB14}"/>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23556" name="TextBox 3">
            <a:extLst>
              <a:ext uri="{FF2B5EF4-FFF2-40B4-BE49-F238E27FC236}">
                <a16:creationId xmlns:a16="http://schemas.microsoft.com/office/drawing/2014/main" id="{657421F1-5818-470C-8C88-3E21A58C8CBB}"/>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3-3</a:t>
            </a:r>
          </a:p>
        </p:txBody>
      </p:sp>
      <p:sp>
        <p:nvSpPr>
          <p:cNvPr id="2" name="Date Placeholder 1">
            <a:extLst>
              <a:ext uri="{FF2B5EF4-FFF2-40B4-BE49-F238E27FC236}">
                <a16:creationId xmlns:a16="http://schemas.microsoft.com/office/drawing/2014/main" id="{E9B58238-CB29-5C39-C374-91596D36B6A6}"/>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187951424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a:extLst>
              <a:ext uri="{FF2B5EF4-FFF2-40B4-BE49-F238E27FC236}">
                <a16:creationId xmlns:a16="http://schemas.microsoft.com/office/drawing/2014/main" id="{2F63DFBA-FC31-458B-9C22-E45F64AC2619}"/>
              </a:ext>
            </a:extLst>
          </p:cNvPr>
          <p:cNvSpPr>
            <a:spLocks noGrp="1"/>
          </p:cNvSpPr>
          <p:nvPr>
            <p:ph idx="1"/>
          </p:nvPr>
        </p:nvSpPr>
        <p:spPr>
          <a:xfrm>
            <a:off x="665163" y="1119188"/>
            <a:ext cx="7886700" cy="5357812"/>
          </a:xfrm>
        </p:spPr>
        <p:txBody>
          <a:bodyPr/>
          <a:lstStyle/>
          <a:p>
            <a:pPr eaLnBrk="1" hangingPunct="1"/>
            <a:r>
              <a:rPr lang="en-US" altLang="en-US" sz="3000" dirty="0"/>
              <a:t>Negotiating Safely</a:t>
            </a:r>
          </a:p>
          <a:p>
            <a:pPr lvl="1" eaLnBrk="1" hangingPunct="1"/>
            <a:endParaRPr lang="en-US" altLang="en-US" sz="2600" dirty="0"/>
          </a:p>
          <a:p>
            <a:pPr lvl="1" eaLnBrk="1" hangingPunct="1"/>
            <a:r>
              <a:rPr lang="en-US" altLang="en-US" sz="2600" dirty="0"/>
              <a:t>Make eye-to-eye contact with each driver at the intersection to insure they see you.</a:t>
            </a:r>
          </a:p>
          <a:p>
            <a:pPr lvl="1" eaLnBrk="1" hangingPunct="1"/>
            <a:endParaRPr lang="en-US" altLang="en-US" sz="2600" dirty="0"/>
          </a:p>
          <a:p>
            <a:pPr lvl="1" eaLnBrk="1" hangingPunct="1"/>
            <a:r>
              <a:rPr lang="en-US" altLang="en-US" sz="2600" dirty="0"/>
              <a:t>Check for hazards by looking left, then right, then left again.</a:t>
            </a:r>
          </a:p>
          <a:p>
            <a:pPr lvl="1" eaLnBrk="1" hangingPunct="1"/>
            <a:endParaRPr lang="en-US" altLang="en-US" sz="2600" dirty="0"/>
          </a:p>
          <a:p>
            <a:pPr lvl="1" eaLnBrk="1" hangingPunct="1"/>
            <a:r>
              <a:rPr lang="en-US" altLang="en-US" sz="2600" dirty="0"/>
              <a:t>Multiple lane intersections are challenging for driver operators and require each lane to be cleared prior to proceeding.</a:t>
            </a:r>
          </a:p>
          <a:p>
            <a:pPr lvl="1" eaLnBrk="1" hangingPunct="1">
              <a:buFontTx/>
              <a:buNone/>
            </a:pPr>
            <a:endParaRPr lang="en-US" altLang="en-US" sz="2600" dirty="0"/>
          </a:p>
          <a:p>
            <a:pPr lvl="1" eaLnBrk="1" hangingPunct="1">
              <a:buFontTx/>
              <a:buNone/>
            </a:pPr>
            <a:r>
              <a:rPr lang="en-US" altLang="en-US" sz="2800" b="1" i="1" dirty="0">
                <a:solidFill>
                  <a:srgbClr val="FF0000"/>
                </a:solidFill>
              </a:rPr>
              <a:t>** Your closest danger is from the left! **</a:t>
            </a:r>
          </a:p>
          <a:p>
            <a:pPr lvl="1" eaLnBrk="1" hangingPunct="1"/>
            <a:endParaRPr lang="en-US" altLang="en-US" sz="2600" b="1" i="1" dirty="0">
              <a:solidFill>
                <a:srgbClr val="FF0000"/>
              </a:solidFill>
            </a:endParaRPr>
          </a:p>
        </p:txBody>
      </p:sp>
      <p:sp>
        <p:nvSpPr>
          <p:cNvPr id="25603" name="Title 1">
            <a:extLst>
              <a:ext uri="{FF2B5EF4-FFF2-40B4-BE49-F238E27FC236}">
                <a16:creationId xmlns:a16="http://schemas.microsoft.com/office/drawing/2014/main" id="{D35C59AA-E6B4-49B4-925D-D064500426BE}"/>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25604" name="TextBox 3">
            <a:extLst>
              <a:ext uri="{FF2B5EF4-FFF2-40B4-BE49-F238E27FC236}">
                <a16:creationId xmlns:a16="http://schemas.microsoft.com/office/drawing/2014/main" id="{DF17A57D-9593-47C3-8D90-321F7218DCE1}"/>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3-4</a:t>
            </a:r>
          </a:p>
        </p:txBody>
      </p:sp>
      <p:sp>
        <p:nvSpPr>
          <p:cNvPr id="2" name="Date Placeholder 1">
            <a:extLst>
              <a:ext uri="{FF2B5EF4-FFF2-40B4-BE49-F238E27FC236}">
                <a16:creationId xmlns:a16="http://schemas.microsoft.com/office/drawing/2014/main" id="{B8AC6541-EE59-9048-6826-88ECFA4D3BAE}"/>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45881261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a:extLst>
              <a:ext uri="{FF2B5EF4-FFF2-40B4-BE49-F238E27FC236}">
                <a16:creationId xmlns:a16="http://schemas.microsoft.com/office/drawing/2014/main" id="{01576A38-7356-47B5-BA03-19FFD709F576}"/>
              </a:ext>
            </a:extLst>
          </p:cNvPr>
          <p:cNvSpPr>
            <a:spLocks noGrp="1"/>
          </p:cNvSpPr>
          <p:nvPr>
            <p:ph idx="1"/>
          </p:nvPr>
        </p:nvSpPr>
        <p:spPr>
          <a:xfrm>
            <a:off x="628650" y="1082675"/>
            <a:ext cx="7886700" cy="5094288"/>
          </a:xfrm>
        </p:spPr>
        <p:txBody>
          <a:bodyPr/>
          <a:lstStyle/>
          <a:p>
            <a:pPr marL="0" indent="0" eaLnBrk="1" hangingPunct="1">
              <a:buFont typeface="Arial" panose="020B0604020202020204" pitchFamily="34" charset="0"/>
              <a:buNone/>
            </a:pPr>
            <a:r>
              <a:rPr lang="en-US" altLang="en-US" sz="3000"/>
              <a:t>Passing</a:t>
            </a:r>
          </a:p>
          <a:p>
            <a:pPr lvl="1" eaLnBrk="1" hangingPunct="1"/>
            <a:endParaRPr lang="en-US" altLang="en-US" sz="2600"/>
          </a:p>
          <a:p>
            <a:pPr lvl="1" eaLnBrk="1" hangingPunct="1"/>
            <a:r>
              <a:rPr lang="en-US" altLang="en-US" sz="2600"/>
              <a:t>Pass on the left whenever possible.</a:t>
            </a:r>
          </a:p>
          <a:p>
            <a:pPr lvl="1" eaLnBrk="1" hangingPunct="1"/>
            <a:endParaRPr lang="en-US" altLang="en-US" sz="3000">
              <a:solidFill>
                <a:srgbClr val="FF0000"/>
              </a:solidFill>
            </a:endParaRPr>
          </a:p>
          <a:p>
            <a:pPr marL="0" indent="0" eaLnBrk="1" hangingPunct="1">
              <a:buFont typeface="Arial" panose="020B0604020202020204" pitchFamily="34" charset="0"/>
              <a:buNone/>
            </a:pPr>
            <a:r>
              <a:rPr lang="en-US" altLang="en-US" sz="3000"/>
              <a:t>School Bus</a:t>
            </a:r>
          </a:p>
          <a:p>
            <a:pPr lvl="1" eaLnBrk="1" hangingPunct="1"/>
            <a:endParaRPr lang="en-US" altLang="en-US" sz="2600"/>
          </a:p>
          <a:p>
            <a:pPr lvl="1" eaLnBrk="1" hangingPunct="1"/>
            <a:r>
              <a:rPr lang="en-US" altLang="en-US" sz="2600"/>
              <a:t>Loading and/or unloading</a:t>
            </a:r>
          </a:p>
          <a:p>
            <a:pPr lvl="1" eaLnBrk="1" hangingPunct="1"/>
            <a:endParaRPr lang="en-US" altLang="en-US" sz="2600" b="1" i="1">
              <a:solidFill>
                <a:srgbClr val="FF0000"/>
              </a:solidFill>
            </a:endParaRPr>
          </a:p>
          <a:p>
            <a:pPr lvl="1" eaLnBrk="1" hangingPunct="1"/>
            <a:r>
              <a:rPr lang="en-US" altLang="en-US" sz="2600" b="1" i="1">
                <a:solidFill>
                  <a:srgbClr val="FF0000"/>
                </a:solidFill>
              </a:rPr>
              <a:t>YOU MUST STOP !</a:t>
            </a:r>
          </a:p>
          <a:p>
            <a:pPr lvl="1" eaLnBrk="1" hangingPunct="1"/>
            <a:endParaRPr lang="en-US" altLang="en-US" sz="2600"/>
          </a:p>
          <a:p>
            <a:pPr lvl="1" eaLnBrk="1" hangingPunct="1"/>
            <a:r>
              <a:rPr lang="en-US" altLang="en-US" sz="2600"/>
              <a:t>Wait for the red warning lights to deactivate and the driver’s signal to pass.</a:t>
            </a:r>
          </a:p>
        </p:txBody>
      </p:sp>
      <p:pic>
        <p:nvPicPr>
          <p:cNvPr id="27651" name="Picture 4">
            <a:extLst>
              <a:ext uri="{FF2B5EF4-FFF2-40B4-BE49-F238E27FC236}">
                <a16:creationId xmlns:a16="http://schemas.microsoft.com/office/drawing/2014/main" id="{F4BD0DE8-26F0-4716-8488-4FB38F217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943225"/>
            <a:ext cx="32004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itle 1">
            <a:extLst>
              <a:ext uri="{FF2B5EF4-FFF2-40B4-BE49-F238E27FC236}">
                <a16:creationId xmlns:a16="http://schemas.microsoft.com/office/drawing/2014/main" id="{D577B074-82E8-41C7-B9D3-F51205619950}"/>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27653" name="TextBox 3">
            <a:extLst>
              <a:ext uri="{FF2B5EF4-FFF2-40B4-BE49-F238E27FC236}">
                <a16:creationId xmlns:a16="http://schemas.microsoft.com/office/drawing/2014/main" id="{CD461C7B-961E-4406-913F-327C115B83DB}"/>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3-5</a:t>
            </a:r>
          </a:p>
        </p:txBody>
      </p:sp>
      <p:sp>
        <p:nvSpPr>
          <p:cNvPr id="2" name="Date Placeholder 1">
            <a:extLst>
              <a:ext uri="{FF2B5EF4-FFF2-40B4-BE49-F238E27FC236}">
                <a16:creationId xmlns:a16="http://schemas.microsoft.com/office/drawing/2014/main" id="{9EF3DD10-7445-3E08-8B0F-CC6A440AEEBB}"/>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33449262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a:extLst>
              <a:ext uri="{FF2B5EF4-FFF2-40B4-BE49-F238E27FC236}">
                <a16:creationId xmlns:a16="http://schemas.microsoft.com/office/drawing/2014/main" id="{044154CB-CE6B-450E-A7D4-422412383EAC}"/>
              </a:ext>
            </a:extLst>
          </p:cNvPr>
          <p:cNvSpPr>
            <a:spLocks noGrp="1"/>
          </p:cNvSpPr>
          <p:nvPr>
            <p:ph idx="1"/>
          </p:nvPr>
        </p:nvSpPr>
        <p:spPr>
          <a:xfrm>
            <a:off x="628650" y="1371600"/>
            <a:ext cx="7886700" cy="4805363"/>
          </a:xfrm>
        </p:spPr>
        <p:txBody>
          <a:bodyPr/>
          <a:lstStyle/>
          <a:p>
            <a:pPr marL="0" indent="0" eaLnBrk="1" hangingPunct="1">
              <a:buFont typeface="Arial" panose="020B0604020202020204" pitchFamily="34" charset="0"/>
              <a:buNone/>
            </a:pPr>
            <a:r>
              <a:rPr lang="en-US" altLang="en-US" sz="3000" dirty="0"/>
              <a:t>Short Cuts</a:t>
            </a:r>
          </a:p>
          <a:p>
            <a:pPr lvl="1" eaLnBrk="1" hangingPunct="1"/>
            <a:endParaRPr lang="en-US" altLang="en-US" sz="2600" dirty="0"/>
          </a:p>
          <a:p>
            <a:pPr lvl="1" eaLnBrk="1" hangingPunct="1"/>
            <a:r>
              <a:rPr lang="en-US" altLang="en-US" sz="2600" dirty="0"/>
              <a:t>Should not be used because you are unfamiliar with road conditions.</a:t>
            </a:r>
          </a:p>
          <a:p>
            <a:pPr lvl="1" eaLnBrk="1" hangingPunct="1"/>
            <a:endParaRPr lang="en-US" altLang="en-US" sz="2600" dirty="0"/>
          </a:p>
          <a:p>
            <a:pPr lvl="1" eaLnBrk="1" hangingPunct="1"/>
            <a:r>
              <a:rPr lang="en-US" altLang="en-US" sz="2600" dirty="0"/>
              <a:t>Neighborhood residents (children) are not used to emergency vehicles and rush to the street to see the action.</a:t>
            </a:r>
          </a:p>
        </p:txBody>
      </p:sp>
      <p:sp>
        <p:nvSpPr>
          <p:cNvPr id="29699" name="Title 1">
            <a:extLst>
              <a:ext uri="{FF2B5EF4-FFF2-40B4-BE49-F238E27FC236}">
                <a16:creationId xmlns:a16="http://schemas.microsoft.com/office/drawing/2014/main" id="{B6576E1E-A67F-4559-96C5-2614CED115D0}"/>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29700" name="TextBox 3">
            <a:extLst>
              <a:ext uri="{FF2B5EF4-FFF2-40B4-BE49-F238E27FC236}">
                <a16:creationId xmlns:a16="http://schemas.microsoft.com/office/drawing/2014/main" id="{CDC05478-CB33-443F-BB28-69924E14032E}"/>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3-6</a:t>
            </a:r>
          </a:p>
        </p:txBody>
      </p:sp>
      <p:sp>
        <p:nvSpPr>
          <p:cNvPr id="2" name="Date Placeholder 1">
            <a:extLst>
              <a:ext uri="{FF2B5EF4-FFF2-40B4-BE49-F238E27FC236}">
                <a16:creationId xmlns:a16="http://schemas.microsoft.com/office/drawing/2014/main" id="{53A4E5EA-F508-7F01-2CD9-B7BA939AB969}"/>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154522963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ontent Placeholder 2">
            <a:extLst>
              <a:ext uri="{FF2B5EF4-FFF2-40B4-BE49-F238E27FC236}">
                <a16:creationId xmlns:a16="http://schemas.microsoft.com/office/drawing/2014/main" id="{5E97B81C-ACCD-410B-A81D-B2F3B87DC6D3}"/>
              </a:ext>
            </a:extLst>
          </p:cNvPr>
          <p:cNvSpPr>
            <a:spLocks noGrp="1"/>
          </p:cNvSpPr>
          <p:nvPr>
            <p:ph idx="1"/>
          </p:nvPr>
        </p:nvSpPr>
        <p:spPr>
          <a:xfrm>
            <a:off x="628650" y="1082675"/>
            <a:ext cx="7886700" cy="4351338"/>
          </a:xfrm>
        </p:spPr>
        <p:txBody>
          <a:bodyPr rtlCol="0">
            <a:normAutofit fontScale="92500"/>
          </a:bodyPr>
          <a:lstStyle/>
          <a:p>
            <a:pPr marL="0" indent="0" eaLnBrk="1" hangingPunct="1">
              <a:buFont typeface="Arial" panose="020B0604020202020204" pitchFamily="34" charset="0"/>
              <a:buNone/>
              <a:defRPr/>
            </a:pPr>
            <a:r>
              <a:rPr lang="en-US" altLang="en-US" sz="2800" dirty="0"/>
              <a:t>Sirencide – </a:t>
            </a:r>
            <a:r>
              <a:rPr lang="en-US" altLang="en-US" sz="2800" dirty="0">
                <a:solidFill>
                  <a:srgbClr val="FF0000"/>
                </a:solidFill>
              </a:rPr>
              <a:t>the emotional reaction of emergency vehicle drivers when they begin to feel a sense of power and urgency that block out reason and prudence, leading to reckless operation of the emergency vehicle.</a:t>
            </a:r>
          </a:p>
          <a:p>
            <a:pPr lvl="1" eaLnBrk="1" hangingPunct="1">
              <a:defRPr/>
            </a:pPr>
            <a:endParaRPr lang="en-US" altLang="en-US" sz="2800" dirty="0"/>
          </a:p>
          <a:p>
            <a:pPr lvl="1" eaLnBrk="1" hangingPunct="1">
              <a:defRPr/>
            </a:pPr>
            <a:r>
              <a:rPr lang="en-US" altLang="en-US" sz="2800" dirty="0"/>
              <a:t>A driver depends on his / her siren to move traffic for him / her and will eventually get over-relaxed to the conditions.</a:t>
            </a:r>
          </a:p>
          <a:p>
            <a:pPr lvl="1" eaLnBrk="1" hangingPunct="1">
              <a:defRPr/>
            </a:pPr>
            <a:endParaRPr lang="en-US" altLang="en-US" sz="2800" dirty="0"/>
          </a:p>
          <a:p>
            <a:pPr lvl="1" eaLnBrk="1" hangingPunct="1">
              <a:defRPr/>
            </a:pPr>
            <a:r>
              <a:rPr lang="en-US" altLang="en-US" sz="2800" dirty="0"/>
              <a:t>The only way to prevent it is to know that it happens and guard against it.</a:t>
            </a:r>
          </a:p>
        </p:txBody>
      </p:sp>
      <p:sp>
        <p:nvSpPr>
          <p:cNvPr id="31747" name="Title 1">
            <a:extLst>
              <a:ext uri="{FF2B5EF4-FFF2-40B4-BE49-F238E27FC236}">
                <a16:creationId xmlns:a16="http://schemas.microsoft.com/office/drawing/2014/main" id="{8473C528-F5A5-4CB9-BD9F-6F813984A186}"/>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31748" name="TextBox 3">
            <a:extLst>
              <a:ext uri="{FF2B5EF4-FFF2-40B4-BE49-F238E27FC236}">
                <a16:creationId xmlns:a16="http://schemas.microsoft.com/office/drawing/2014/main" id="{B795BC72-CF91-4F8F-AB5C-9D661B76225E}"/>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3-7</a:t>
            </a:r>
          </a:p>
        </p:txBody>
      </p:sp>
      <p:sp>
        <p:nvSpPr>
          <p:cNvPr id="2" name="Date Placeholder 1">
            <a:extLst>
              <a:ext uri="{FF2B5EF4-FFF2-40B4-BE49-F238E27FC236}">
                <a16:creationId xmlns:a16="http://schemas.microsoft.com/office/drawing/2014/main" id="{77A8F3C4-BAB5-C241-72C9-7F276E581E5B}"/>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51992333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Content Placeholder 2">
            <a:extLst>
              <a:ext uri="{FF2B5EF4-FFF2-40B4-BE49-F238E27FC236}">
                <a16:creationId xmlns:a16="http://schemas.microsoft.com/office/drawing/2014/main" id="{3E7CD033-743C-4014-BE65-696B3609ACF0}"/>
              </a:ext>
            </a:extLst>
          </p:cNvPr>
          <p:cNvSpPr>
            <a:spLocks noGrp="1"/>
          </p:cNvSpPr>
          <p:nvPr>
            <p:ph idx="1"/>
          </p:nvPr>
        </p:nvSpPr>
        <p:spPr>
          <a:xfrm>
            <a:off x="457200" y="1600200"/>
            <a:ext cx="8382000" cy="5029200"/>
          </a:xfrm>
        </p:spPr>
        <p:txBody>
          <a:bodyPr rtlCol="0">
            <a:normAutofit/>
          </a:bodyPr>
          <a:lstStyle/>
          <a:p>
            <a:pPr marL="0" indent="0" eaLnBrk="1" fontAlgn="auto" hangingPunct="1">
              <a:spcAft>
                <a:spcPts val="0"/>
              </a:spcAft>
              <a:buFont typeface="Arial" panose="020B0604020202020204" pitchFamily="34" charset="0"/>
              <a:buNone/>
              <a:defRPr/>
            </a:pPr>
            <a:r>
              <a:rPr lang="en-US" altLang="en-US" sz="2800" dirty="0"/>
              <a:t>Six Dimensional Thinking</a:t>
            </a:r>
          </a:p>
          <a:p>
            <a:pPr lvl="1" eaLnBrk="1" fontAlgn="auto" hangingPunct="1">
              <a:spcAft>
                <a:spcPts val="0"/>
              </a:spcAft>
              <a:defRPr/>
            </a:pPr>
            <a:endParaRPr lang="en-US" altLang="en-US" sz="2800" dirty="0"/>
          </a:p>
          <a:p>
            <a:pPr lvl="1" eaLnBrk="1" fontAlgn="auto" hangingPunct="1">
              <a:spcAft>
                <a:spcPts val="0"/>
              </a:spcAft>
              <a:defRPr/>
            </a:pPr>
            <a:r>
              <a:rPr lang="en-US" altLang="en-US" sz="2800" dirty="0"/>
              <a:t>What is in front and back of you?</a:t>
            </a:r>
          </a:p>
          <a:p>
            <a:pPr lvl="1" eaLnBrk="1" fontAlgn="auto" hangingPunct="1">
              <a:spcAft>
                <a:spcPts val="0"/>
              </a:spcAft>
              <a:defRPr/>
            </a:pPr>
            <a:endParaRPr lang="en-US" altLang="en-US" sz="2800" dirty="0"/>
          </a:p>
          <a:p>
            <a:pPr lvl="1" eaLnBrk="1" fontAlgn="auto" hangingPunct="1">
              <a:spcAft>
                <a:spcPts val="0"/>
              </a:spcAft>
              <a:defRPr/>
            </a:pPr>
            <a:r>
              <a:rPr lang="en-US" altLang="en-US" sz="2800" dirty="0"/>
              <a:t>What is to your left and right?</a:t>
            </a:r>
          </a:p>
          <a:p>
            <a:pPr lvl="1" eaLnBrk="1" fontAlgn="auto" hangingPunct="1">
              <a:spcAft>
                <a:spcPts val="0"/>
              </a:spcAft>
              <a:defRPr/>
            </a:pPr>
            <a:endParaRPr lang="en-US" altLang="en-US" sz="2800" dirty="0"/>
          </a:p>
          <a:p>
            <a:pPr lvl="1" eaLnBrk="1" fontAlgn="auto" hangingPunct="1">
              <a:spcAft>
                <a:spcPts val="0"/>
              </a:spcAft>
              <a:defRPr/>
            </a:pPr>
            <a:r>
              <a:rPr lang="en-US" altLang="en-US" sz="2800" dirty="0"/>
              <a:t>What is above and below you?</a:t>
            </a:r>
          </a:p>
          <a:p>
            <a:pPr eaLnBrk="1" fontAlgn="auto" hangingPunct="1">
              <a:spcAft>
                <a:spcPts val="0"/>
              </a:spcAft>
              <a:defRPr/>
            </a:pPr>
            <a:endParaRPr lang="en-US" altLang="en-US" dirty="0"/>
          </a:p>
        </p:txBody>
      </p:sp>
      <p:sp>
        <p:nvSpPr>
          <p:cNvPr id="33795" name="Title 1">
            <a:extLst>
              <a:ext uri="{FF2B5EF4-FFF2-40B4-BE49-F238E27FC236}">
                <a16:creationId xmlns:a16="http://schemas.microsoft.com/office/drawing/2014/main" id="{D0AB9CA1-A108-46CE-819A-DB60992A4657}"/>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33796" name="TextBox 3">
            <a:extLst>
              <a:ext uri="{FF2B5EF4-FFF2-40B4-BE49-F238E27FC236}">
                <a16:creationId xmlns:a16="http://schemas.microsoft.com/office/drawing/2014/main" id="{64C810CF-EC1C-4739-A74D-56085EA3CCF2}"/>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3-8</a:t>
            </a:r>
          </a:p>
        </p:txBody>
      </p:sp>
      <p:sp>
        <p:nvSpPr>
          <p:cNvPr id="2" name="Date Placeholder 1">
            <a:extLst>
              <a:ext uri="{FF2B5EF4-FFF2-40B4-BE49-F238E27FC236}">
                <a16:creationId xmlns:a16="http://schemas.microsoft.com/office/drawing/2014/main" id="{B5A824E3-4A02-75B6-F147-F339D586A6BF}"/>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77823224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Content Placeholder 2">
            <a:extLst>
              <a:ext uri="{FF2B5EF4-FFF2-40B4-BE49-F238E27FC236}">
                <a16:creationId xmlns:a16="http://schemas.microsoft.com/office/drawing/2014/main" id="{645F2A4D-7C94-4C3E-8998-EFCE2924F3DC}"/>
              </a:ext>
            </a:extLst>
          </p:cNvPr>
          <p:cNvSpPr>
            <a:spLocks noGrp="1"/>
          </p:cNvSpPr>
          <p:nvPr>
            <p:ph idx="1"/>
          </p:nvPr>
        </p:nvSpPr>
        <p:spPr>
          <a:xfrm>
            <a:off x="457200" y="1082675"/>
            <a:ext cx="8382000" cy="5546725"/>
          </a:xfrm>
        </p:spPr>
        <p:txBody>
          <a:bodyPr rtlCol="0">
            <a:normAutofit lnSpcReduction="10000"/>
          </a:bodyPr>
          <a:lstStyle/>
          <a:p>
            <a:pPr marL="0" indent="0" eaLnBrk="1" fontAlgn="auto" hangingPunct="1">
              <a:lnSpc>
                <a:spcPct val="160000"/>
              </a:lnSpc>
              <a:spcAft>
                <a:spcPts val="0"/>
              </a:spcAft>
              <a:buFont typeface="Arial" panose="020B0604020202020204" pitchFamily="34" charset="0"/>
              <a:buNone/>
              <a:defRPr/>
            </a:pPr>
            <a:r>
              <a:rPr lang="en-US" altLang="en-US" sz="2800" dirty="0"/>
              <a:t>Headlights – </a:t>
            </a:r>
          </a:p>
          <a:p>
            <a:pPr lvl="1" eaLnBrk="1" fontAlgn="auto" hangingPunct="1">
              <a:lnSpc>
                <a:spcPct val="160000"/>
              </a:lnSpc>
              <a:spcAft>
                <a:spcPts val="0"/>
              </a:spcAft>
              <a:defRPr/>
            </a:pPr>
            <a:r>
              <a:rPr lang="en-US" altLang="en-US" sz="2800" dirty="0"/>
              <a:t>The most effective warning lights you have.</a:t>
            </a:r>
          </a:p>
          <a:p>
            <a:pPr lvl="1" eaLnBrk="1" fontAlgn="auto" hangingPunct="1">
              <a:lnSpc>
                <a:spcPct val="160000"/>
              </a:lnSpc>
              <a:spcAft>
                <a:spcPts val="0"/>
              </a:spcAft>
              <a:defRPr/>
            </a:pPr>
            <a:r>
              <a:rPr lang="en-US" altLang="en-US" sz="2800" dirty="0"/>
              <a:t>Daylight Running Lights (DRL) are recommended.</a:t>
            </a:r>
          </a:p>
          <a:p>
            <a:pPr eaLnBrk="1" fontAlgn="auto" hangingPunct="1">
              <a:spcAft>
                <a:spcPts val="0"/>
              </a:spcAft>
              <a:defRPr/>
            </a:pPr>
            <a:endParaRPr lang="en-US" altLang="en-US" sz="2800" dirty="0"/>
          </a:p>
          <a:p>
            <a:pPr marL="0" indent="0" eaLnBrk="1" fontAlgn="auto" hangingPunct="1">
              <a:spcAft>
                <a:spcPts val="0"/>
              </a:spcAft>
              <a:buFont typeface="Arial" panose="020B0604020202020204" pitchFamily="34" charset="0"/>
              <a:buNone/>
              <a:defRPr/>
            </a:pPr>
            <a:r>
              <a:rPr lang="en-US" altLang="en-US" sz="2800" dirty="0"/>
              <a:t>Following Other Emergency Vehicles</a:t>
            </a:r>
          </a:p>
          <a:p>
            <a:pPr lvl="1" eaLnBrk="1" fontAlgn="auto" hangingPunct="1">
              <a:spcAft>
                <a:spcPts val="0"/>
              </a:spcAft>
              <a:defRPr/>
            </a:pPr>
            <a:endParaRPr lang="en-US" altLang="en-US" sz="2800" dirty="0"/>
          </a:p>
          <a:p>
            <a:pPr lvl="1" eaLnBrk="1" fontAlgn="auto" hangingPunct="1">
              <a:spcAft>
                <a:spcPts val="0"/>
              </a:spcAft>
              <a:defRPr/>
            </a:pPr>
            <a:r>
              <a:rPr lang="en-US" altLang="en-US" sz="2800" dirty="0"/>
              <a:t>Units responding along the same route should maintain 500 feet distance between them.</a:t>
            </a:r>
          </a:p>
          <a:p>
            <a:pPr lvl="1" eaLnBrk="1" fontAlgn="auto" hangingPunct="1">
              <a:spcAft>
                <a:spcPts val="0"/>
              </a:spcAft>
              <a:defRPr/>
            </a:pPr>
            <a:endParaRPr lang="en-US" altLang="en-US" sz="2800" dirty="0"/>
          </a:p>
          <a:p>
            <a:pPr lvl="1" eaLnBrk="1" fontAlgn="auto" hangingPunct="1">
              <a:spcAft>
                <a:spcPts val="0"/>
              </a:spcAft>
              <a:defRPr/>
            </a:pPr>
            <a:r>
              <a:rPr lang="en-US" altLang="en-US" sz="2800" dirty="0"/>
              <a:t>Use a different siren tone than the vehicle ahead of you.</a:t>
            </a:r>
          </a:p>
        </p:txBody>
      </p:sp>
      <p:sp>
        <p:nvSpPr>
          <p:cNvPr id="35843" name="Title 1">
            <a:extLst>
              <a:ext uri="{FF2B5EF4-FFF2-40B4-BE49-F238E27FC236}">
                <a16:creationId xmlns:a16="http://schemas.microsoft.com/office/drawing/2014/main" id="{79B7C8E4-6A86-4E5B-86AC-18F673CCC689}"/>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35844" name="TextBox 3">
            <a:extLst>
              <a:ext uri="{FF2B5EF4-FFF2-40B4-BE49-F238E27FC236}">
                <a16:creationId xmlns:a16="http://schemas.microsoft.com/office/drawing/2014/main" id="{0555D2B4-77D0-4F9C-8F85-248FF2EA3E35}"/>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3-9</a:t>
            </a:r>
          </a:p>
        </p:txBody>
      </p:sp>
      <p:sp>
        <p:nvSpPr>
          <p:cNvPr id="2" name="Date Placeholder 1">
            <a:extLst>
              <a:ext uri="{FF2B5EF4-FFF2-40B4-BE49-F238E27FC236}">
                <a16:creationId xmlns:a16="http://schemas.microsoft.com/office/drawing/2014/main" id="{3E93772F-FEEB-441E-B0AF-39EFB58B6467}"/>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7241271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a:extLst>
              <a:ext uri="{FF2B5EF4-FFF2-40B4-BE49-F238E27FC236}">
                <a16:creationId xmlns:a16="http://schemas.microsoft.com/office/drawing/2014/main" id="{1FC0B778-EEEA-4117-ABF4-EEC09D9FB0D9}"/>
              </a:ext>
            </a:extLst>
          </p:cNvPr>
          <p:cNvSpPr>
            <a:spLocks noGrp="1"/>
          </p:cNvSpPr>
          <p:nvPr>
            <p:ph idx="1"/>
          </p:nvPr>
        </p:nvSpPr>
        <p:spPr>
          <a:xfrm>
            <a:off x="457200" y="1676400"/>
            <a:ext cx="8058150" cy="4500563"/>
          </a:xfrm>
        </p:spPr>
        <p:txBody>
          <a:bodyPr/>
          <a:lstStyle/>
          <a:p>
            <a:pPr marL="0" indent="0" eaLnBrk="1" hangingPunct="1">
              <a:buFont typeface="Arial" panose="020B0604020202020204" pitchFamily="34" charset="0"/>
              <a:buNone/>
            </a:pPr>
            <a:r>
              <a:rPr lang="en-US" altLang="en-US" sz="2800"/>
              <a:t>Speed Adjustment</a:t>
            </a:r>
          </a:p>
          <a:p>
            <a:pPr lvl="1" eaLnBrk="1" hangingPunct="1"/>
            <a:endParaRPr lang="en-US" altLang="en-US" sz="2800"/>
          </a:p>
          <a:p>
            <a:pPr lvl="1" eaLnBrk="1" hangingPunct="1"/>
            <a:r>
              <a:rPr lang="en-US" altLang="en-US" sz="2800"/>
              <a:t>Type of call</a:t>
            </a:r>
          </a:p>
          <a:p>
            <a:pPr lvl="1" eaLnBrk="1" hangingPunct="1"/>
            <a:endParaRPr lang="en-US" altLang="en-US" sz="2800"/>
          </a:p>
          <a:p>
            <a:pPr lvl="1" eaLnBrk="1" hangingPunct="1"/>
            <a:r>
              <a:rPr lang="en-US" altLang="en-US" sz="2800"/>
              <a:t>Weather conditions</a:t>
            </a:r>
          </a:p>
        </p:txBody>
      </p:sp>
      <p:sp>
        <p:nvSpPr>
          <p:cNvPr id="37891" name="Title 1">
            <a:extLst>
              <a:ext uri="{FF2B5EF4-FFF2-40B4-BE49-F238E27FC236}">
                <a16:creationId xmlns:a16="http://schemas.microsoft.com/office/drawing/2014/main" id="{0A2A07C0-6B6E-4627-AA46-1210F1E6F861}"/>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pic>
        <p:nvPicPr>
          <p:cNvPr id="37892" name="Picture 5" descr="Image result for weather">
            <a:extLst>
              <a:ext uri="{FF2B5EF4-FFF2-40B4-BE49-F238E27FC236}">
                <a16:creationId xmlns:a16="http://schemas.microsoft.com/office/drawing/2014/main" id="{5A9AC963-C5FD-4BDF-8153-F908697C53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176713"/>
            <a:ext cx="20002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7" descr="Image result for 911 what's your emergency">
            <a:extLst>
              <a:ext uri="{FF2B5EF4-FFF2-40B4-BE49-F238E27FC236}">
                <a16:creationId xmlns:a16="http://schemas.microsoft.com/office/drawing/2014/main" id="{B42F202A-746C-4C32-A0ED-174DA757E9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275" y="3940175"/>
            <a:ext cx="348932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9" descr="Image result for speedometer clipart">
            <a:extLst>
              <a:ext uri="{FF2B5EF4-FFF2-40B4-BE49-F238E27FC236}">
                <a16:creationId xmlns:a16="http://schemas.microsoft.com/office/drawing/2014/main" id="{00716073-5894-4D2F-AD68-6AA5E797B25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724400" y="1524000"/>
            <a:ext cx="351472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Box 3">
            <a:extLst>
              <a:ext uri="{FF2B5EF4-FFF2-40B4-BE49-F238E27FC236}">
                <a16:creationId xmlns:a16="http://schemas.microsoft.com/office/drawing/2014/main" id="{0C599878-330C-4401-AEF7-066CE09BC32F}"/>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3-10</a:t>
            </a:r>
          </a:p>
        </p:txBody>
      </p:sp>
      <p:sp>
        <p:nvSpPr>
          <p:cNvPr id="2" name="Date Placeholder 1">
            <a:extLst>
              <a:ext uri="{FF2B5EF4-FFF2-40B4-BE49-F238E27FC236}">
                <a16:creationId xmlns:a16="http://schemas.microsoft.com/office/drawing/2014/main" id="{B94077C8-84FC-5EF9-385E-87F0159526DF}"/>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02991036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a:extLst>
              <a:ext uri="{FF2B5EF4-FFF2-40B4-BE49-F238E27FC236}">
                <a16:creationId xmlns:a16="http://schemas.microsoft.com/office/drawing/2014/main" id="{A9CCE8FD-4954-44B0-ABA4-2A84076A8F7E}"/>
              </a:ext>
            </a:extLst>
          </p:cNvPr>
          <p:cNvSpPr>
            <a:spLocks noGrp="1"/>
          </p:cNvSpPr>
          <p:nvPr>
            <p:ph idx="1"/>
          </p:nvPr>
        </p:nvSpPr>
        <p:spPr>
          <a:xfrm>
            <a:off x="457200" y="1082675"/>
            <a:ext cx="8058150" cy="5094288"/>
          </a:xfrm>
        </p:spPr>
        <p:txBody>
          <a:bodyPr/>
          <a:lstStyle/>
          <a:p>
            <a:pPr marL="0" indent="0" eaLnBrk="1" hangingPunct="1">
              <a:buFont typeface="Arial" panose="020B0604020202020204" pitchFamily="34" charset="0"/>
              <a:buNone/>
            </a:pPr>
            <a:r>
              <a:rPr lang="en-US" altLang="en-US" sz="2800" dirty="0"/>
              <a:t>Traffic Control Devices</a:t>
            </a:r>
          </a:p>
          <a:p>
            <a:pPr lvl="1" eaLnBrk="1" hangingPunct="1"/>
            <a:endParaRPr lang="en-US" altLang="en-US" sz="2800" dirty="0"/>
          </a:p>
          <a:p>
            <a:pPr lvl="1" eaLnBrk="1" hangingPunct="1"/>
            <a:r>
              <a:rPr lang="en-US" altLang="en-US" sz="2800" dirty="0"/>
              <a:t>Remote controlled traffic devices along pre-determined routes.</a:t>
            </a:r>
          </a:p>
          <a:p>
            <a:pPr lvl="1" eaLnBrk="1" hangingPunct="1"/>
            <a:endParaRPr lang="en-US" altLang="en-US" sz="2800" dirty="0"/>
          </a:p>
          <a:p>
            <a:pPr lvl="1" eaLnBrk="1" hangingPunct="1"/>
            <a:r>
              <a:rPr lang="en-US" altLang="en-US" sz="2800" dirty="0"/>
              <a:t>Some cities use strobe lights on emergency vehicles and sensors on traffic lights (Preemption Systems - Opticom, etc.).</a:t>
            </a:r>
          </a:p>
          <a:p>
            <a:pPr lvl="1" eaLnBrk="1" hangingPunct="1"/>
            <a:endParaRPr lang="en-US" altLang="en-US" sz="2800" dirty="0"/>
          </a:p>
          <a:p>
            <a:pPr lvl="1" eaLnBrk="1" hangingPunct="1"/>
            <a:r>
              <a:rPr lang="en-US" altLang="en-US" sz="2800" dirty="0"/>
              <a:t>Traffic control devices have increased efficiency but should not be considered fool proof.</a:t>
            </a:r>
          </a:p>
        </p:txBody>
      </p:sp>
      <p:sp>
        <p:nvSpPr>
          <p:cNvPr id="39939" name="Title 1">
            <a:extLst>
              <a:ext uri="{FF2B5EF4-FFF2-40B4-BE49-F238E27FC236}">
                <a16:creationId xmlns:a16="http://schemas.microsoft.com/office/drawing/2014/main" id="{0E405228-FC24-422B-B7E8-B135B936E4FB}"/>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39940" name="TextBox 3">
            <a:extLst>
              <a:ext uri="{FF2B5EF4-FFF2-40B4-BE49-F238E27FC236}">
                <a16:creationId xmlns:a16="http://schemas.microsoft.com/office/drawing/2014/main" id="{466337EF-B3D3-4013-909F-748E19077430}"/>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3-11</a:t>
            </a:r>
          </a:p>
        </p:txBody>
      </p:sp>
      <p:sp>
        <p:nvSpPr>
          <p:cNvPr id="2" name="Date Placeholder 1">
            <a:extLst>
              <a:ext uri="{FF2B5EF4-FFF2-40B4-BE49-F238E27FC236}">
                <a16:creationId xmlns:a16="http://schemas.microsoft.com/office/drawing/2014/main" id="{BDA1D77D-C469-0B40-82B3-DF4A54797832}"/>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1848479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C38947D0-6BB6-417C-858E-368D753B02FB}"/>
              </a:ext>
            </a:extLst>
          </p:cNvPr>
          <p:cNvSpPr>
            <a:spLocks noGrp="1" noChangeArrowheads="1"/>
          </p:cNvSpPr>
          <p:nvPr>
            <p:ph type="title"/>
          </p:nvPr>
        </p:nvSpPr>
        <p:spPr>
          <a:xfrm>
            <a:off x="893763" y="11113"/>
            <a:ext cx="7543800" cy="1312862"/>
          </a:xfrm>
        </p:spPr>
        <p:txBody>
          <a:bodyPr/>
          <a:lstStyle/>
          <a:p>
            <a:pPr eaLnBrk="1" fontAlgn="auto" hangingPunct="1">
              <a:spcAft>
                <a:spcPts val="0"/>
              </a:spcAft>
              <a:defRPr/>
            </a:pPr>
            <a:r>
              <a:rPr lang="en-US" altLang="en-US" sz="4400" dirty="0">
                <a:solidFill>
                  <a:schemeClr val="accent2"/>
                </a:solidFill>
              </a:rPr>
              <a:t>Class 3 Vehicles</a:t>
            </a:r>
          </a:p>
        </p:txBody>
      </p:sp>
      <p:sp>
        <p:nvSpPr>
          <p:cNvPr id="61447" name="TextBox 8">
            <a:extLst>
              <a:ext uri="{FF2B5EF4-FFF2-40B4-BE49-F238E27FC236}">
                <a16:creationId xmlns:a16="http://schemas.microsoft.com/office/drawing/2014/main" id="{9C08B7BD-F773-4150-844D-DACE0F310BE5}"/>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1-13</a:t>
            </a:r>
          </a:p>
        </p:txBody>
      </p:sp>
      <p:pic>
        <p:nvPicPr>
          <p:cNvPr id="5" name="Picture 4" descr="A white and blue truck&#10;&#10;Description automatically generated with low confidence">
            <a:extLst>
              <a:ext uri="{FF2B5EF4-FFF2-40B4-BE49-F238E27FC236}">
                <a16:creationId xmlns:a16="http://schemas.microsoft.com/office/drawing/2014/main" id="{6F4D0F08-BC94-479B-8ACF-F502CC2158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4400" y="3957021"/>
            <a:ext cx="3603594" cy="2421624"/>
          </a:xfrm>
          <a:prstGeom prst="rect">
            <a:avLst/>
          </a:prstGeom>
        </p:spPr>
      </p:pic>
      <p:pic>
        <p:nvPicPr>
          <p:cNvPr id="9" name="Picture 8" descr="A yellow truck parked on the side of a road&#10;&#10;Description automatically generated with low confidence">
            <a:extLst>
              <a:ext uri="{FF2B5EF4-FFF2-40B4-BE49-F238E27FC236}">
                <a16:creationId xmlns:a16="http://schemas.microsoft.com/office/drawing/2014/main" id="{CC885C77-0FDA-405A-B52A-BC98B7AACEB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17994" y="3960626"/>
            <a:ext cx="3733800" cy="2418020"/>
          </a:xfrm>
          <a:prstGeom prst="rect">
            <a:avLst/>
          </a:prstGeom>
        </p:spPr>
      </p:pic>
      <p:sp>
        <p:nvSpPr>
          <p:cNvPr id="2" name="Date Placeholder 1">
            <a:extLst>
              <a:ext uri="{FF2B5EF4-FFF2-40B4-BE49-F238E27FC236}">
                <a16:creationId xmlns:a16="http://schemas.microsoft.com/office/drawing/2014/main" id="{5FA3338F-0AC2-EEDD-CC3B-794A78BAABBC}"/>
              </a:ext>
            </a:extLst>
          </p:cNvPr>
          <p:cNvSpPr>
            <a:spLocks noGrp="1"/>
          </p:cNvSpPr>
          <p:nvPr>
            <p:ph type="dt" sz="half" idx="10"/>
          </p:nvPr>
        </p:nvSpPr>
        <p:spPr/>
        <p:txBody>
          <a:bodyPr/>
          <a:lstStyle/>
          <a:p>
            <a:pPr>
              <a:defRPr/>
            </a:pPr>
            <a:r>
              <a:rPr lang="en-US"/>
              <a:t>07-01-2025</a:t>
            </a:r>
          </a:p>
        </p:txBody>
      </p:sp>
      <p:sp>
        <p:nvSpPr>
          <p:cNvPr id="4" name="Slide Number Placeholder 3">
            <a:extLst>
              <a:ext uri="{FF2B5EF4-FFF2-40B4-BE49-F238E27FC236}">
                <a16:creationId xmlns:a16="http://schemas.microsoft.com/office/drawing/2014/main" id="{EEC15EB7-1C07-BFAB-26E2-1066B103447A}"/>
              </a:ext>
            </a:extLst>
          </p:cNvPr>
          <p:cNvSpPr>
            <a:spLocks noGrp="1"/>
          </p:cNvSpPr>
          <p:nvPr>
            <p:ph type="sldNum" sz="quarter" idx="12"/>
          </p:nvPr>
        </p:nvSpPr>
        <p:spPr/>
        <p:txBody>
          <a:bodyPr/>
          <a:lstStyle/>
          <a:p>
            <a:fld id="{F4E1F32C-DCB9-4A9D-B036-9AD492625E31}" type="slidenum">
              <a:rPr lang="en-US" altLang="en-US" smtClean="0"/>
              <a:pPr/>
              <a:t>15</a:t>
            </a:fld>
            <a:endParaRPr lang="en-US" altLang="en-US"/>
          </a:p>
        </p:txBody>
      </p:sp>
      <p:pic>
        <p:nvPicPr>
          <p:cNvPr id="7" name="Picture 6" descr="A yellow truck parked in front of a building&#10;&#10;AI-generated content may be incorrect.">
            <a:extLst>
              <a:ext uri="{FF2B5EF4-FFF2-40B4-BE49-F238E27FC236}">
                <a16:creationId xmlns:a16="http://schemas.microsoft.com/office/drawing/2014/main" id="{7A9A5F2F-AC85-9CA8-A8A8-8588944711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556" y="1535394"/>
            <a:ext cx="3632438" cy="2421625"/>
          </a:xfrm>
          <a:prstGeom prst="rect">
            <a:avLst/>
          </a:prstGeom>
        </p:spPr>
      </p:pic>
      <p:pic>
        <p:nvPicPr>
          <p:cNvPr id="11" name="Picture 10" descr="A red fire truck&#10;&#10;AI-generated content may be incorrect.">
            <a:extLst>
              <a:ext uri="{FF2B5EF4-FFF2-40B4-BE49-F238E27FC236}">
                <a16:creationId xmlns:a16="http://schemas.microsoft.com/office/drawing/2014/main" id="{A6C6BCA3-098D-2DC4-CAFB-B0F8757E23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7994" y="1533592"/>
            <a:ext cx="3740450" cy="2421625"/>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a:extLst>
              <a:ext uri="{FF2B5EF4-FFF2-40B4-BE49-F238E27FC236}">
                <a16:creationId xmlns:a16="http://schemas.microsoft.com/office/drawing/2014/main" id="{FEB8A036-DB90-4558-A26D-BC3B3823FE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044825"/>
            <a:ext cx="3508375"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2">
            <a:extLst>
              <a:ext uri="{FF2B5EF4-FFF2-40B4-BE49-F238E27FC236}">
                <a16:creationId xmlns:a16="http://schemas.microsoft.com/office/drawing/2014/main" id="{E1CA56A6-B80A-4DF0-9F57-B4A57D43C9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1600" y="304800"/>
            <a:ext cx="254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68B5157-ED7E-4FE8-B33C-6A1AE04CDE1C}"/>
              </a:ext>
            </a:extLst>
          </p:cNvPr>
          <p:cNvSpPr txBox="1"/>
          <p:nvPr/>
        </p:nvSpPr>
        <p:spPr>
          <a:xfrm>
            <a:off x="327025" y="801688"/>
            <a:ext cx="4876800" cy="5632450"/>
          </a:xfrm>
          <a:prstGeom prst="rect">
            <a:avLst/>
          </a:prstGeom>
          <a:noFill/>
        </p:spPr>
        <p:txBody>
          <a:bodyPr>
            <a:spAutoFit/>
          </a:bodyPr>
          <a:lstStyle/>
          <a:p>
            <a:pPr>
              <a:defRPr/>
            </a:pPr>
            <a:r>
              <a:rPr lang="en-US" sz="2000" b="1" dirty="0"/>
              <a:t>Roundabouts:  Tips for driving safely through a roundabout:</a:t>
            </a:r>
          </a:p>
          <a:p>
            <a:pPr>
              <a:defRPr/>
            </a:pPr>
            <a:endParaRPr lang="en-US" sz="2000" dirty="0"/>
          </a:p>
          <a:p>
            <a:pPr marL="285750" indent="-285750">
              <a:buFont typeface="Arial" panose="020B0604020202020204" pitchFamily="34" charset="0"/>
              <a:buChar char="•"/>
              <a:defRPr/>
            </a:pPr>
            <a:r>
              <a:rPr lang="en-US" sz="2000" dirty="0"/>
              <a:t>As you approach the roundabout, slow down; look for the street and direction signs.  This will help you know which exit to take.  These signs should be posted along the roadside before you reach the roundabout.</a:t>
            </a:r>
          </a:p>
          <a:p>
            <a:pPr>
              <a:defRPr/>
            </a:pPr>
            <a:endParaRPr lang="en-US" sz="2000" dirty="0"/>
          </a:p>
          <a:p>
            <a:pPr marL="285750" indent="-285750">
              <a:buFont typeface="Arial" panose="020B0604020202020204" pitchFamily="34" charset="0"/>
              <a:buChar char="•"/>
              <a:defRPr/>
            </a:pPr>
            <a:r>
              <a:rPr lang="en-US" sz="2000" dirty="0"/>
              <a:t>When you arrive at the roundabout, yield the right-of-way to pedestrians and bicyclists.  You also must yield to any vehicles already in the roundabout. Sometimes your entry point will be controlled by a stop or yield sign, or traffic signal.  When the way is clear, you may enter the roundabout.</a:t>
            </a:r>
          </a:p>
        </p:txBody>
      </p:sp>
      <p:sp>
        <p:nvSpPr>
          <p:cNvPr id="41989" name="TextBox 7">
            <a:extLst>
              <a:ext uri="{FF2B5EF4-FFF2-40B4-BE49-F238E27FC236}">
                <a16:creationId xmlns:a16="http://schemas.microsoft.com/office/drawing/2014/main" id="{30F4FA9B-F267-4F90-848D-460B618EAB33}"/>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solidFill>
                  <a:schemeClr val="bg1"/>
                </a:solidFill>
              </a:rPr>
              <a:t>3-12</a:t>
            </a:r>
          </a:p>
        </p:txBody>
      </p:sp>
      <p:sp>
        <p:nvSpPr>
          <p:cNvPr id="41990" name="Title 1">
            <a:extLst>
              <a:ext uri="{FF2B5EF4-FFF2-40B4-BE49-F238E27FC236}">
                <a16:creationId xmlns:a16="http://schemas.microsoft.com/office/drawing/2014/main" id="{1231FD02-1A83-43C3-BCA8-A5EF2C0C80F1}"/>
              </a:ext>
            </a:extLst>
          </p:cNvPr>
          <p:cNvSpPr>
            <a:spLocks noGrp="1"/>
          </p:cNvSpPr>
          <p:nvPr>
            <p:ph type="title"/>
          </p:nvPr>
        </p:nvSpPr>
        <p:spPr>
          <a:xfrm>
            <a:off x="628650" y="0"/>
            <a:ext cx="7886700" cy="930275"/>
          </a:xfrm>
        </p:spPr>
        <p:txBody>
          <a:bodyPr/>
          <a:lstStyle/>
          <a:p>
            <a:pPr eaLnBrk="1" hangingPunct="1"/>
            <a:r>
              <a:rPr lang="en-US" altLang="en-US" sz="4400">
                <a:solidFill>
                  <a:schemeClr val="accent2"/>
                </a:solidFill>
              </a:rPr>
              <a:t>Responding To The Incident</a:t>
            </a:r>
          </a:p>
        </p:txBody>
      </p:sp>
      <p:sp>
        <p:nvSpPr>
          <p:cNvPr id="41991" name="TextBox 1">
            <a:extLst>
              <a:ext uri="{FF2B5EF4-FFF2-40B4-BE49-F238E27FC236}">
                <a16:creationId xmlns:a16="http://schemas.microsoft.com/office/drawing/2014/main" id="{3739B853-B6C3-4A00-8F4C-35A368DB04E5}"/>
              </a:ext>
            </a:extLst>
          </p:cNvPr>
          <p:cNvSpPr txBox="1">
            <a:spLocks noChangeArrowheads="1"/>
          </p:cNvSpPr>
          <p:nvPr/>
        </p:nvSpPr>
        <p:spPr bwMode="auto">
          <a:xfrm>
            <a:off x="3057525" y="6369050"/>
            <a:ext cx="2005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i="1"/>
              <a:t>Virginia Driver’s Manual</a:t>
            </a:r>
            <a:endParaRPr lang="en-US" altLang="en-US" sz="1400" b="1"/>
          </a:p>
        </p:txBody>
      </p:sp>
    </p:spTree>
    <p:extLst>
      <p:ext uri="{BB962C8B-B14F-4D97-AF65-F5344CB8AC3E}">
        <p14:creationId xmlns:p14="http://schemas.microsoft.com/office/powerpoint/2010/main" val="56583071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a:extLst>
              <a:ext uri="{FF2B5EF4-FFF2-40B4-BE49-F238E27FC236}">
                <a16:creationId xmlns:a16="http://schemas.microsoft.com/office/drawing/2014/main" id="{64A2F21A-8728-4EB7-AC0F-3640DEF310D0}"/>
              </a:ext>
            </a:extLst>
          </p:cNvPr>
          <p:cNvSpPr>
            <a:spLocks noGrp="1" noChangeArrowheads="1"/>
          </p:cNvSpPr>
          <p:nvPr>
            <p:ph type="body" sz="half" idx="1"/>
          </p:nvPr>
        </p:nvSpPr>
        <p:spPr>
          <a:xfrm>
            <a:off x="546100" y="923925"/>
            <a:ext cx="6083300" cy="4876800"/>
          </a:xfrm>
        </p:spPr>
        <p:txBody>
          <a:bodyPr rtlCol="0">
            <a:noAutofit/>
          </a:bodyPr>
          <a:lstStyle/>
          <a:p>
            <a:pPr marL="0" indent="0">
              <a:buFont typeface="Arial" panose="020B0604020202020204" pitchFamily="34" charset="0"/>
              <a:buNone/>
              <a:defRPr/>
            </a:pPr>
            <a:r>
              <a:rPr lang="en-US" sz="2000" b="1" dirty="0"/>
              <a:t>Pedestrians </a:t>
            </a:r>
            <a:r>
              <a:rPr lang="en-US" sz="2000" dirty="0"/>
              <a:t>are especially prone to serious injury when struck.</a:t>
            </a:r>
          </a:p>
          <a:p>
            <a:pPr>
              <a:defRPr/>
            </a:pPr>
            <a:r>
              <a:rPr lang="en-US" sz="2000" dirty="0"/>
              <a:t>Be careful around schools, playgrounds and in residential areas where small children may be playing or crossing the street.</a:t>
            </a:r>
          </a:p>
          <a:p>
            <a:pPr>
              <a:defRPr/>
            </a:pPr>
            <a:r>
              <a:rPr lang="en-US" sz="2000" dirty="0"/>
              <a:t>Look out for the elderly, who may have poor vision and hearing.  Remember that the elderly and people with disabilities may move slowly.</a:t>
            </a:r>
          </a:p>
          <a:p>
            <a:pPr>
              <a:defRPr/>
            </a:pPr>
            <a:r>
              <a:rPr lang="en-US" sz="2000" dirty="0"/>
              <a:t>Be especially aware of pedestrians when making a right or left turn.  They have the right-of-way.  Allow pedestrians to completely cross the street before beginning your turn.</a:t>
            </a:r>
          </a:p>
          <a:p>
            <a:pPr>
              <a:defRPr/>
            </a:pPr>
            <a:r>
              <a:rPr lang="en-US" sz="2000" dirty="0"/>
              <a:t>Passing at a crosswalk is illegal.  You may not see pedestrians crossing the road in front of other vehicles.</a:t>
            </a:r>
          </a:p>
          <a:p>
            <a:pPr>
              <a:defRPr/>
            </a:pPr>
            <a:r>
              <a:rPr lang="en-US" sz="2000" dirty="0"/>
              <a:t>Be alert for pedestrians at all times.  Slow down and be prepared to stop.</a:t>
            </a:r>
            <a:endParaRPr lang="en-US" altLang="en-US" sz="2000" b="1" dirty="0"/>
          </a:p>
          <a:p>
            <a:pPr eaLnBrk="1" hangingPunct="1">
              <a:buFontTx/>
              <a:buNone/>
              <a:defRPr/>
            </a:pPr>
            <a:endParaRPr lang="en-US" altLang="en-US" sz="2000" b="1" dirty="0"/>
          </a:p>
          <a:p>
            <a:pPr eaLnBrk="1" hangingPunct="1">
              <a:buFontTx/>
              <a:buNone/>
              <a:defRPr/>
            </a:pPr>
            <a:endParaRPr lang="en-US" altLang="en-US" sz="2000" b="1" dirty="0"/>
          </a:p>
        </p:txBody>
      </p:sp>
      <p:pic>
        <p:nvPicPr>
          <p:cNvPr id="44035" name="Picture 1">
            <a:extLst>
              <a:ext uri="{FF2B5EF4-FFF2-40B4-BE49-F238E27FC236}">
                <a16:creationId xmlns:a16="http://schemas.microsoft.com/office/drawing/2014/main" id="{3CBC8D31-0F35-498D-A0C7-3E5FE531ED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362200"/>
            <a:ext cx="217805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Box 4">
            <a:extLst>
              <a:ext uri="{FF2B5EF4-FFF2-40B4-BE49-F238E27FC236}">
                <a16:creationId xmlns:a16="http://schemas.microsoft.com/office/drawing/2014/main" id="{0CC72394-0D59-4DBD-AFA0-EB5234746050}"/>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3-13</a:t>
            </a:r>
          </a:p>
        </p:txBody>
      </p:sp>
      <p:sp>
        <p:nvSpPr>
          <p:cNvPr id="44037" name="Title 1">
            <a:extLst>
              <a:ext uri="{FF2B5EF4-FFF2-40B4-BE49-F238E27FC236}">
                <a16:creationId xmlns:a16="http://schemas.microsoft.com/office/drawing/2014/main" id="{2365AD15-EEFB-4774-B8F0-4973404F23B7}"/>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44038" name="TextBox 5">
            <a:extLst>
              <a:ext uri="{FF2B5EF4-FFF2-40B4-BE49-F238E27FC236}">
                <a16:creationId xmlns:a16="http://schemas.microsoft.com/office/drawing/2014/main" id="{4B4C3F17-8577-4EE4-B8B3-13E4DA26A665}"/>
              </a:ext>
            </a:extLst>
          </p:cNvPr>
          <p:cNvSpPr txBox="1">
            <a:spLocks noChangeArrowheads="1"/>
          </p:cNvSpPr>
          <p:nvPr/>
        </p:nvSpPr>
        <p:spPr bwMode="auto">
          <a:xfrm>
            <a:off x="3057525" y="6369050"/>
            <a:ext cx="2005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i="1"/>
              <a:t>Virginia Driver’s Manual</a:t>
            </a:r>
            <a:endParaRPr lang="en-US" altLang="en-US" sz="1400" b="1"/>
          </a:p>
        </p:txBody>
      </p:sp>
    </p:spTree>
    <p:extLst>
      <p:ext uri="{BB962C8B-B14F-4D97-AF65-F5344CB8AC3E}">
        <p14:creationId xmlns:p14="http://schemas.microsoft.com/office/powerpoint/2010/main" val="147526968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a:extLst>
              <a:ext uri="{FF2B5EF4-FFF2-40B4-BE49-F238E27FC236}">
                <a16:creationId xmlns:a16="http://schemas.microsoft.com/office/drawing/2014/main" id="{16ECECDE-90F7-453F-9DDF-C1EEE2713065}"/>
              </a:ext>
            </a:extLst>
          </p:cNvPr>
          <p:cNvSpPr>
            <a:spLocks noGrp="1" noChangeArrowheads="1"/>
          </p:cNvSpPr>
          <p:nvPr>
            <p:ph type="body" sz="half" idx="1"/>
          </p:nvPr>
        </p:nvSpPr>
        <p:spPr>
          <a:xfrm>
            <a:off x="533400" y="1219200"/>
            <a:ext cx="6934200" cy="5029200"/>
          </a:xfrm>
        </p:spPr>
        <p:txBody>
          <a:bodyPr/>
          <a:lstStyle/>
          <a:p>
            <a:pPr marL="0" indent="0">
              <a:buFont typeface="Arial" panose="020B0604020202020204" pitchFamily="34" charset="0"/>
              <a:buNone/>
              <a:defRPr/>
            </a:pPr>
            <a:r>
              <a:rPr lang="en-US" sz="2400" b="1" dirty="0"/>
              <a:t>Bicycles</a:t>
            </a:r>
            <a:endParaRPr lang="en-US" altLang="en-US" dirty="0"/>
          </a:p>
          <a:p>
            <a:pPr>
              <a:defRPr/>
            </a:pPr>
            <a:r>
              <a:rPr lang="en-US" altLang="en-US" dirty="0"/>
              <a:t>Bicycles are considered vehicles and have the same right-of-way as motor vehicles. </a:t>
            </a:r>
          </a:p>
          <a:p>
            <a:pPr>
              <a:defRPr/>
            </a:pPr>
            <a:r>
              <a:rPr lang="en-US" altLang="en-US" dirty="0"/>
              <a:t>Bicyclists are allowed to ride in the center of the lane, when necessary, such as when they are about to turn left or when the lane is too narrow to share side-by-side with a car. </a:t>
            </a:r>
          </a:p>
          <a:p>
            <a:pPr>
              <a:defRPr/>
            </a:pPr>
            <a:r>
              <a:rPr lang="en-US" altLang="en-US" dirty="0"/>
              <a:t>Bicyclists are legally allowed on all public roads except interstates and most freeways (limited access highways).</a:t>
            </a:r>
          </a:p>
          <a:p>
            <a:pPr>
              <a:defRPr/>
            </a:pPr>
            <a:r>
              <a:rPr lang="en-US" altLang="en-US" dirty="0"/>
              <a:t>Bicyclists may also be riding in either direction on sidewalks.  </a:t>
            </a:r>
          </a:p>
          <a:p>
            <a:pPr>
              <a:defRPr/>
            </a:pPr>
            <a:r>
              <a:rPr lang="en-US" altLang="en-US" dirty="0"/>
              <a:t>Bicyclists are expected to obey the same traffic rules and regulations as vehicle drivers; however, some may not know or obey the rules. </a:t>
            </a:r>
          </a:p>
        </p:txBody>
      </p:sp>
      <p:pic>
        <p:nvPicPr>
          <p:cNvPr id="46083" name="Picture 2">
            <a:extLst>
              <a:ext uri="{FF2B5EF4-FFF2-40B4-BE49-F238E27FC236}">
                <a16:creationId xmlns:a16="http://schemas.microsoft.com/office/drawing/2014/main" id="{EF9BD613-220B-4820-9C0D-66D763197F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5029200"/>
            <a:ext cx="18240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Box 4">
            <a:extLst>
              <a:ext uri="{FF2B5EF4-FFF2-40B4-BE49-F238E27FC236}">
                <a16:creationId xmlns:a16="http://schemas.microsoft.com/office/drawing/2014/main" id="{83FFB143-C10C-44D7-9558-0CD5E4E9AB18}"/>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3-14</a:t>
            </a:r>
          </a:p>
        </p:txBody>
      </p:sp>
      <p:sp>
        <p:nvSpPr>
          <p:cNvPr id="46085" name="Title 1">
            <a:extLst>
              <a:ext uri="{FF2B5EF4-FFF2-40B4-BE49-F238E27FC236}">
                <a16:creationId xmlns:a16="http://schemas.microsoft.com/office/drawing/2014/main" id="{6A953CD0-96F5-44CF-8DCD-74ACAB498F4D}"/>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46086" name="TextBox 5">
            <a:extLst>
              <a:ext uri="{FF2B5EF4-FFF2-40B4-BE49-F238E27FC236}">
                <a16:creationId xmlns:a16="http://schemas.microsoft.com/office/drawing/2014/main" id="{FAAC44C8-6D99-4B03-BA67-1639DF39CBDB}"/>
              </a:ext>
            </a:extLst>
          </p:cNvPr>
          <p:cNvSpPr txBox="1">
            <a:spLocks noChangeArrowheads="1"/>
          </p:cNvSpPr>
          <p:nvPr/>
        </p:nvSpPr>
        <p:spPr bwMode="auto">
          <a:xfrm>
            <a:off x="3057525" y="6369050"/>
            <a:ext cx="2005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i="1"/>
              <a:t>Virginia Driver’s Manual</a:t>
            </a:r>
            <a:endParaRPr lang="en-US" altLang="en-US" sz="1400" b="1"/>
          </a:p>
        </p:txBody>
      </p:sp>
    </p:spTree>
    <p:extLst>
      <p:ext uri="{BB962C8B-B14F-4D97-AF65-F5344CB8AC3E}">
        <p14:creationId xmlns:p14="http://schemas.microsoft.com/office/powerpoint/2010/main" val="224799938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6803" name="Rectangle 3">
            <a:extLst>
              <a:ext uri="{FF2B5EF4-FFF2-40B4-BE49-F238E27FC236}">
                <a16:creationId xmlns:a16="http://schemas.microsoft.com/office/drawing/2014/main" id="{6D403E86-E5D8-476F-918E-2C0E9B81771D}"/>
              </a:ext>
            </a:extLst>
          </p:cNvPr>
          <p:cNvSpPr>
            <a:spLocks noGrp="1" noChangeArrowheads="1"/>
          </p:cNvSpPr>
          <p:nvPr>
            <p:ph type="body" sz="half" idx="1"/>
          </p:nvPr>
        </p:nvSpPr>
        <p:spPr>
          <a:xfrm>
            <a:off x="457200" y="990600"/>
            <a:ext cx="7924800" cy="4724400"/>
          </a:xfrm>
        </p:spPr>
        <p:txBody>
          <a:bodyPr/>
          <a:lstStyle/>
          <a:p>
            <a:pPr marL="0" indent="0">
              <a:buFont typeface="Arial" panose="020B0604020202020204" pitchFamily="34" charset="0"/>
              <a:buNone/>
              <a:defRPr/>
            </a:pPr>
            <a:r>
              <a:rPr lang="en-US" sz="2000" b="1" dirty="0"/>
              <a:t>Bicycles</a:t>
            </a:r>
            <a:endParaRPr lang="en-US" altLang="en-US" dirty="0"/>
          </a:p>
          <a:p>
            <a:pPr>
              <a:defRPr/>
            </a:pPr>
            <a:r>
              <a:rPr lang="en-US" altLang="en-US" dirty="0"/>
              <a:t>Check your blind spots. </a:t>
            </a:r>
          </a:p>
          <a:p>
            <a:pPr>
              <a:defRPr/>
            </a:pPr>
            <a:r>
              <a:rPr lang="en-US" altLang="en-US" dirty="0"/>
              <a:t>Slow down when you approach bicyclists.  </a:t>
            </a:r>
          </a:p>
          <a:p>
            <a:pPr>
              <a:defRPr/>
            </a:pPr>
            <a:r>
              <a:rPr lang="en-US" altLang="en-US" dirty="0"/>
              <a:t>Using marked bicycle lanes is prohibited </a:t>
            </a:r>
            <a:br>
              <a:rPr lang="en-US" altLang="en-US" dirty="0"/>
            </a:br>
            <a:r>
              <a:rPr lang="en-US" altLang="en-US" dirty="0"/>
              <a:t>by motor vehicles, including while passing. </a:t>
            </a:r>
          </a:p>
          <a:p>
            <a:pPr>
              <a:defRPr/>
            </a:pPr>
            <a:r>
              <a:rPr lang="en-US" altLang="en-US" dirty="0"/>
              <a:t>State law requires motorists to pass cyclists </a:t>
            </a:r>
            <a:br>
              <a:rPr lang="en-US" altLang="en-US" dirty="0"/>
            </a:br>
            <a:r>
              <a:rPr lang="en-US" altLang="en-US" dirty="0"/>
              <a:t>with at least three feet of clearance. </a:t>
            </a:r>
          </a:p>
          <a:p>
            <a:pPr>
              <a:defRPr/>
            </a:pPr>
            <a:r>
              <a:rPr lang="en-US" altLang="en-US" dirty="0"/>
              <a:t>Give them plenty of room when passing and be prepared to stop suddenly.  </a:t>
            </a:r>
          </a:p>
          <a:p>
            <a:pPr>
              <a:defRPr/>
            </a:pPr>
            <a:r>
              <a:rPr lang="en-US" altLang="en-US" dirty="0"/>
              <a:t>A bicycle’s small size allows it to slip into your blind spot easily. </a:t>
            </a:r>
          </a:p>
          <a:p>
            <a:pPr>
              <a:defRPr/>
            </a:pPr>
            <a:r>
              <a:rPr lang="en-US" altLang="en-US" dirty="0"/>
              <a:t>Always check for bicyclists before you pull out, change lanes, turn, back up, open the door, or proceed through an intersection.</a:t>
            </a:r>
          </a:p>
        </p:txBody>
      </p:sp>
      <p:sp>
        <p:nvSpPr>
          <p:cNvPr id="48131" name="TextBox 5">
            <a:extLst>
              <a:ext uri="{FF2B5EF4-FFF2-40B4-BE49-F238E27FC236}">
                <a16:creationId xmlns:a16="http://schemas.microsoft.com/office/drawing/2014/main" id="{84F14DA7-3717-4C8F-B1B5-F48C9EE82B1C}"/>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3-15</a:t>
            </a:r>
          </a:p>
        </p:txBody>
      </p:sp>
      <p:pic>
        <p:nvPicPr>
          <p:cNvPr id="48132" name="Picture 7" descr="Bumper stickers and signs like these will be more visible to remind drivers to give cyclists three feet of clearance. Photo: Provided">
            <a:extLst>
              <a:ext uri="{FF2B5EF4-FFF2-40B4-BE49-F238E27FC236}">
                <a16:creationId xmlns:a16="http://schemas.microsoft.com/office/drawing/2014/main" id="{CBC12432-FDB0-4D32-ACBA-D58CDF615A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911225"/>
            <a:ext cx="3048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itle 1">
            <a:extLst>
              <a:ext uri="{FF2B5EF4-FFF2-40B4-BE49-F238E27FC236}">
                <a16:creationId xmlns:a16="http://schemas.microsoft.com/office/drawing/2014/main" id="{B5FC0690-8652-48F9-9608-4175F81A90A9}"/>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48134" name="TextBox 5">
            <a:extLst>
              <a:ext uri="{FF2B5EF4-FFF2-40B4-BE49-F238E27FC236}">
                <a16:creationId xmlns:a16="http://schemas.microsoft.com/office/drawing/2014/main" id="{CFA8F715-8C30-4009-BCD6-37F82EED9160}"/>
              </a:ext>
            </a:extLst>
          </p:cNvPr>
          <p:cNvSpPr txBox="1">
            <a:spLocks noChangeArrowheads="1"/>
          </p:cNvSpPr>
          <p:nvPr/>
        </p:nvSpPr>
        <p:spPr bwMode="auto">
          <a:xfrm>
            <a:off x="3057525" y="6324600"/>
            <a:ext cx="2005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i="1"/>
              <a:t>Virginia Driver’s Manual</a:t>
            </a:r>
            <a:endParaRPr lang="en-US" altLang="en-US" sz="1400" b="1"/>
          </a:p>
        </p:txBody>
      </p:sp>
    </p:spTree>
    <p:extLst>
      <p:ext uri="{BB962C8B-B14F-4D97-AF65-F5344CB8AC3E}">
        <p14:creationId xmlns:p14="http://schemas.microsoft.com/office/powerpoint/2010/main" val="231709401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2A8E973A-7720-48B1-859E-A126026A6732}"/>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pic>
        <p:nvPicPr>
          <p:cNvPr id="50179" name="Picture 6" descr="Image result for ambulance crash">
            <a:extLst>
              <a:ext uri="{FF2B5EF4-FFF2-40B4-BE49-F238E27FC236}">
                <a16:creationId xmlns:a16="http://schemas.microsoft.com/office/drawing/2014/main" id="{656757D5-2D95-4483-A580-BA66BA0AB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53" y="1082675"/>
            <a:ext cx="3954463"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8" descr="Image result for fire truck crash">
            <a:extLst>
              <a:ext uri="{FF2B5EF4-FFF2-40B4-BE49-F238E27FC236}">
                <a16:creationId xmlns:a16="http://schemas.microsoft.com/office/drawing/2014/main" id="{E8865063-3144-4DF5-A646-86E02BB2C2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762" y="4015205"/>
            <a:ext cx="392906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10" descr="Image result for fire truck crash">
            <a:extLst>
              <a:ext uri="{FF2B5EF4-FFF2-40B4-BE49-F238E27FC236}">
                <a16:creationId xmlns:a16="http://schemas.microsoft.com/office/drawing/2014/main" id="{0237F225-6A47-4B88-8808-0A539E1B27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101725"/>
            <a:ext cx="393065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2" descr="Image result for ambulance crash">
            <a:extLst>
              <a:ext uri="{FF2B5EF4-FFF2-40B4-BE49-F238E27FC236}">
                <a16:creationId xmlns:a16="http://schemas.microsoft.com/office/drawing/2014/main" id="{71ECD473-AE82-4ED0-9435-4D68825949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9150" y="4038600"/>
            <a:ext cx="39465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Box 3">
            <a:extLst>
              <a:ext uri="{FF2B5EF4-FFF2-40B4-BE49-F238E27FC236}">
                <a16:creationId xmlns:a16="http://schemas.microsoft.com/office/drawing/2014/main" id="{AA42D062-98E6-4632-B034-34305C805515}"/>
              </a:ext>
            </a:extLst>
          </p:cNvPr>
          <p:cNvSpPr txBox="1">
            <a:spLocks noChangeArrowheads="1"/>
          </p:cNvSpPr>
          <p:nvPr/>
        </p:nvSpPr>
        <p:spPr bwMode="auto">
          <a:xfrm>
            <a:off x="80010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solidFill>
                  <a:schemeClr val="bg1"/>
                </a:solidFill>
              </a:rPr>
              <a:t>3-16</a:t>
            </a:r>
          </a:p>
        </p:txBody>
      </p:sp>
      <p:sp>
        <p:nvSpPr>
          <p:cNvPr id="2" name="Date Placeholder 1">
            <a:extLst>
              <a:ext uri="{FF2B5EF4-FFF2-40B4-BE49-F238E27FC236}">
                <a16:creationId xmlns:a16="http://schemas.microsoft.com/office/drawing/2014/main" id="{C5DF5CE2-25D5-F99E-59C5-3367F1331F1D}"/>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348070528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Content Placeholder 2">
            <a:extLst>
              <a:ext uri="{FF2B5EF4-FFF2-40B4-BE49-F238E27FC236}">
                <a16:creationId xmlns:a16="http://schemas.microsoft.com/office/drawing/2014/main" id="{87C983B3-521D-4CDF-A527-E84410894BF0}"/>
              </a:ext>
            </a:extLst>
          </p:cNvPr>
          <p:cNvSpPr>
            <a:spLocks noGrp="1"/>
          </p:cNvSpPr>
          <p:nvPr>
            <p:ph idx="1"/>
          </p:nvPr>
        </p:nvSpPr>
        <p:spPr>
          <a:xfrm>
            <a:off x="628650" y="1219200"/>
            <a:ext cx="7886700" cy="4957763"/>
          </a:xfrm>
        </p:spPr>
        <p:txBody>
          <a:bodyPr rtlCol="0">
            <a:normAutofit/>
          </a:bodyPr>
          <a:lstStyle/>
          <a:p>
            <a:pPr marL="0" indent="0" eaLnBrk="1" fontAlgn="auto" hangingPunct="1">
              <a:spcAft>
                <a:spcPts val="0"/>
              </a:spcAft>
              <a:buFont typeface="Arial" panose="020B0604020202020204" pitchFamily="34" charset="0"/>
              <a:buNone/>
              <a:defRPr/>
            </a:pPr>
            <a:r>
              <a:rPr lang="en-US" altLang="en-US" sz="3000" dirty="0"/>
              <a:t>Driver Error</a:t>
            </a:r>
          </a:p>
          <a:p>
            <a:pPr lvl="1" eaLnBrk="1" fontAlgn="auto" hangingPunct="1">
              <a:spcAft>
                <a:spcPts val="0"/>
              </a:spcAft>
              <a:defRPr/>
            </a:pPr>
            <a:endParaRPr lang="en-US" altLang="en-US" sz="2600" dirty="0"/>
          </a:p>
          <a:p>
            <a:pPr lvl="1" eaLnBrk="1" fontAlgn="auto" hangingPunct="1">
              <a:spcAft>
                <a:spcPts val="0"/>
              </a:spcAft>
              <a:defRPr/>
            </a:pPr>
            <a:r>
              <a:rPr lang="en-US" altLang="en-US" sz="2600" dirty="0"/>
              <a:t>The leading cause of vehicle crashes.</a:t>
            </a:r>
          </a:p>
          <a:p>
            <a:pPr eaLnBrk="1" fontAlgn="auto" hangingPunct="1">
              <a:spcAft>
                <a:spcPts val="0"/>
              </a:spcAft>
              <a:defRPr/>
            </a:pPr>
            <a:endParaRPr lang="en-US" altLang="en-US" sz="3000" dirty="0"/>
          </a:p>
          <a:p>
            <a:pPr marL="0" indent="0" eaLnBrk="1" fontAlgn="auto" hangingPunct="1">
              <a:spcAft>
                <a:spcPts val="0"/>
              </a:spcAft>
              <a:buFont typeface="Arial" panose="020B0604020202020204" pitchFamily="34" charset="0"/>
              <a:buNone/>
              <a:defRPr/>
            </a:pPr>
            <a:r>
              <a:rPr lang="en-US" altLang="en-US" sz="3000" dirty="0"/>
              <a:t>Types of Crashes</a:t>
            </a:r>
          </a:p>
          <a:p>
            <a:pPr lvl="1" eaLnBrk="1" fontAlgn="auto" hangingPunct="1">
              <a:spcAft>
                <a:spcPts val="0"/>
              </a:spcAft>
              <a:defRPr/>
            </a:pPr>
            <a:r>
              <a:rPr lang="en-US" altLang="en-US" sz="2600" dirty="0"/>
              <a:t>Vehicle Ahead of You</a:t>
            </a:r>
          </a:p>
          <a:p>
            <a:pPr lvl="1" eaLnBrk="1" fontAlgn="auto" hangingPunct="1">
              <a:spcAft>
                <a:spcPts val="0"/>
              </a:spcAft>
              <a:defRPr/>
            </a:pPr>
            <a:r>
              <a:rPr lang="en-US" altLang="en-US" sz="2600" dirty="0"/>
              <a:t>Vehicle Behind You</a:t>
            </a:r>
          </a:p>
          <a:p>
            <a:pPr lvl="1" eaLnBrk="1" fontAlgn="auto" hangingPunct="1">
              <a:spcAft>
                <a:spcPts val="0"/>
              </a:spcAft>
              <a:defRPr/>
            </a:pPr>
            <a:r>
              <a:rPr lang="en-US" altLang="en-US" sz="2600" dirty="0"/>
              <a:t>Collision from Side</a:t>
            </a:r>
          </a:p>
          <a:p>
            <a:pPr lvl="1" eaLnBrk="1" fontAlgn="auto" hangingPunct="1">
              <a:spcAft>
                <a:spcPts val="0"/>
              </a:spcAft>
              <a:defRPr/>
            </a:pPr>
            <a:r>
              <a:rPr lang="en-US" altLang="en-US" sz="2600" dirty="0"/>
              <a:t>Passing Other Vehicles</a:t>
            </a:r>
          </a:p>
          <a:p>
            <a:pPr lvl="1" eaLnBrk="1" fontAlgn="auto" hangingPunct="1">
              <a:spcAft>
                <a:spcPts val="0"/>
              </a:spcAft>
              <a:defRPr/>
            </a:pPr>
            <a:r>
              <a:rPr lang="en-US" altLang="en-US" sz="2600" dirty="0"/>
              <a:t>Vehicle Passing You</a:t>
            </a:r>
          </a:p>
          <a:p>
            <a:pPr lvl="1" eaLnBrk="1" fontAlgn="auto" hangingPunct="1">
              <a:spcAft>
                <a:spcPts val="0"/>
              </a:spcAft>
              <a:defRPr/>
            </a:pPr>
            <a:r>
              <a:rPr lang="en-US" altLang="en-US" sz="2600" dirty="0"/>
              <a:t>Head-On Collision</a:t>
            </a:r>
          </a:p>
        </p:txBody>
      </p:sp>
      <p:sp>
        <p:nvSpPr>
          <p:cNvPr id="52227" name="Rectangle 2">
            <a:extLst>
              <a:ext uri="{FF2B5EF4-FFF2-40B4-BE49-F238E27FC236}">
                <a16:creationId xmlns:a16="http://schemas.microsoft.com/office/drawing/2014/main" id="{4754193A-8BB6-4563-9D29-4579DEB5D036}"/>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pic>
        <p:nvPicPr>
          <p:cNvPr id="52228" name="Picture 5" descr="Image result for crash clipart">
            <a:extLst>
              <a:ext uri="{FF2B5EF4-FFF2-40B4-BE49-F238E27FC236}">
                <a16:creationId xmlns:a16="http://schemas.microsoft.com/office/drawing/2014/main" id="{6C91FEE5-2DA3-4FDD-BF3C-8DCF5AC63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813" y="2971800"/>
            <a:ext cx="4405312"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Box 3">
            <a:extLst>
              <a:ext uri="{FF2B5EF4-FFF2-40B4-BE49-F238E27FC236}">
                <a16:creationId xmlns:a16="http://schemas.microsoft.com/office/drawing/2014/main" id="{68987692-2711-46A2-870B-ABD7292EC49F}"/>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3-17</a:t>
            </a:r>
          </a:p>
        </p:txBody>
      </p:sp>
      <p:sp>
        <p:nvSpPr>
          <p:cNvPr id="2" name="Date Placeholder 1">
            <a:extLst>
              <a:ext uri="{FF2B5EF4-FFF2-40B4-BE49-F238E27FC236}">
                <a16:creationId xmlns:a16="http://schemas.microsoft.com/office/drawing/2014/main" id="{57C25B51-AB37-A0F2-EE12-ECEACE689C04}"/>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0006645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7" name="Rectangle 3">
            <a:extLst>
              <a:ext uri="{FF2B5EF4-FFF2-40B4-BE49-F238E27FC236}">
                <a16:creationId xmlns:a16="http://schemas.microsoft.com/office/drawing/2014/main" id="{787BFBA0-0AF5-4350-932F-BC448CA3B047}"/>
              </a:ext>
            </a:extLst>
          </p:cNvPr>
          <p:cNvSpPr>
            <a:spLocks noGrp="1" noChangeArrowheads="1"/>
          </p:cNvSpPr>
          <p:nvPr>
            <p:ph idx="1"/>
          </p:nvPr>
        </p:nvSpPr>
        <p:spPr>
          <a:xfrm>
            <a:off x="419100" y="1055688"/>
            <a:ext cx="8153400" cy="1041400"/>
          </a:xfrm>
        </p:spPr>
        <p:txBody>
          <a:bodyPr rtlCol="0">
            <a:normAutofit/>
          </a:bodyPr>
          <a:lstStyle/>
          <a:p>
            <a:pPr marL="0" indent="0" algn="ctr" eaLnBrk="1" fontAlgn="auto" hangingPunct="1">
              <a:spcBef>
                <a:spcPct val="0"/>
              </a:spcBef>
              <a:spcAft>
                <a:spcPts val="0"/>
              </a:spcAft>
              <a:buClr>
                <a:schemeClr val="tx1"/>
              </a:buClr>
              <a:buFont typeface="Arial" panose="020B0604020202020204" pitchFamily="34" charset="0"/>
              <a:buNone/>
              <a:defRPr/>
            </a:pPr>
            <a:r>
              <a:rPr lang="en-US" sz="2800" b="1" dirty="0">
                <a:solidFill>
                  <a:srgbClr val="FF0000"/>
                </a:solidFill>
              </a:rPr>
              <a:t>The two vehicle crash accounts for more fatalities, injuries, and property damage than any other type.</a:t>
            </a:r>
          </a:p>
          <a:p>
            <a:pPr marL="533400" indent="-533400" eaLnBrk="1" fontAlgn="auto" hangingPunct="1">
              <a:spcAft>
                <a:spcPts val="0"/>
              </a:spcAft>
              <a:buFontTx/>
              <a:buNone/>
              <a:defRPr/>
            </a:pPr>
            <a:endParaRPr lang="en-US" b="1" dirty="0"/>
          </a:p>
        </p:txBody>
      </p:sp>
      <p:sp>
        <p:nvSpPr>
          <p:cNvPr id="54275" name="Rectangle 6">
            <a:extLst>
              <a:ext uri="{FF2B5EF4-FFF2-40B4-BE49-F238E27FC236}">
                <a16:creationId xmlns:a16="http://schemas.microsoft.com/office/drawing/2014/main" id="{B097F7E8-4267-40A0-BA38-2E7950B0ECA1}"/>
              </a:ext>
            </a:extLst>
          </p:cNvPr>
          <p:cNvSpPr>
            <a:spLocks noChangeArrowheads="1"/>
          </p:cNvSpPr>
          <p:nvPr/>
        </p:nvSpPr>
        <p:spPr bwMode="auto">
          <a:xfrm>
            <a:off x="838200" y="5334000"/>
            <a:ext cx="67056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Clr>
                <a:schemeClr val="tx1"/>
              </a:buClr>
            </a:pPr>
            <a:r>
              <a:rPr lang="en-US" altLang="en-US" sz="2800" b="1">
                <a:solidFill>
                  <a:srgbClr val="FF0000"/>
                </a:solidFill>
              </a:rPr>
              <a:t>*70% of serious vehicle crashes</a:t>
            </a:r>
            <a:br>
              <a:rPr lang="en-US" altLang="en-US" sz="2800" b="1">
                <a:solidFill>
                  <a:srgbClr val="FF0000"/>
                </a:solidFill>
              </a:rPr>
            </a:br>
            <a:r>
              <a:rPr lang="en-US" altLang="en-US" sz="2800" b="1">
                <a:solidFill>
                  <a:srgbClr val="FF0000"/>
                </a:solidFill>
              </a:rPr>
              <a:t>        are at intersections!!</a:t>
            </a:r>
          </a:p>
          <a:p>
            <a:pPr algn="ctr" eaLnBrk="1" hangingPunct="1">
              <a:buClr>
                <a:schemeClr val="tx1"/>
              </a:buClr>
            </a:pPr>
            <a:r>
              <a:rPr lang="en-US" altLang="en-US" b="1">
                <a:solidFill>
                  <a:srgbClr val="000000"/>
                </a:solidFill>
              </a:rPr>
              <a:t>*Source – US Fire Administration EMS Safety</a:t>
            </a:r>
          </a:p>
        </p:txBody>
      </p:sp>
      <p:sp>
        <p:nvSpPr>
          <p:cNvPr id="54276" name="Rectangle 2">
            <a:extLst>
              <a:ext uri="{FF2B5EF4-FFF2-40B4-BE49-F238E27FC236}">
                <a16:creationId xmlns:a16="http://schemas.microsoft.com/office/drawing/2014/main" id="{1F35F11A-7B17-4AEA-8F98-EE284A9021B4}"/>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pic>
        <p:nvPicPr>
          <p:cNvPr id="54277" name="Picture 7" descr="Image result for ambulance firetruck crash">
            <a:extLst>
              <a:ext uri="{FF2B5EF4-FFF2-40B4-BE49-F238E27FC236}">
                <a16:creationId xmlns:a16="http://schemas.microsoft.com/office/drawing/2014/main" id="{C475037E-6713-47A8-A0D4-6DEFC104A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11" b="27815"/>
          <a:stretch>
            <a:fillRect/>
          </a:stretch>
        </p:blipFill>
        <p:spPr bwMode="auto">
          <a:xfrm>
            <a:off x="298450" y="2238375"/>
            <a:ext cx="849947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Box 3">
            <a:extLst>
              <a:ext uri="{FF2B5EF4-FFF2-40B4-BE49-F238E27FC236}">
                <a16:creationId xmlns:a16="http://schemas.microsoft.com/office/drawing/2014/main" id="{36241E00-DD02-4E9E-B1AD-D07F17B9D1FA}"/>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3-18</a:t>
            </a:r>
          </a:p>
        </p:txBody>
      </p:sp>
      <p:sp>
        <p:nvSpPr>
          <p:cNvPr id="2" name="Date Placeholder 1">
            <a:extLst>
              <a:ext uri="{FF2B5EF4-FFF2-40B4-BE49-F238E27FC236}">
                <a16:creationId xmlns:a16="http://schemas.microsoft.com/office/drawing/2014/main" id="{5C599B75-959D-15D0-1C1A-3B89EDFB005F}"/>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47148729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2">
            <a:extLst>
              <a:ext uri="{FF2B5EF4-FFF2-40B4-BE49-F238E27FC236}">
                <a16:creationId xmlns:a16="http://schemas.microsoft.com/office/drawing/2014/main" id="{7F0DC5A1-A7A8-4020-A717-EC5A48E457AD}"/>
              </a:ext>
            </a:extLst>
          </p:cNvPr>
          <p:cNvSpPr>
            <a:spLocks noGrp="1"/>
          </p:cNvSpPr>
          <p:nvPr>
            <p:ph idx="1"/>
          </p:nvPr>
        </p:nvSpPr>
        <p:spPr>
          <a:xfrm>
            <a:off x="552450" y="1219200"/>
            <a:ext cx="7886700" cy="5399088"/>
          </a:xfrm>
        </p:spPr>
        <p:txBody>
          <a:bodyPr/>
          <a:lstStyle/>
          <a:p>
            <a:pPr marL="0" indent="0" eaLnBrk="1" hangingPunct="1">
              <a:buFont typeface="Arial" panose="020B0604020202020204" pitchFamily="34" charset="0"/>
              <a:buNone/>
            </a:pPr>
            <a:r>
              <a:rPr lang="en-US" altLang="en-US" sz="2800"/>
              <a:t>Time of Day</a:t>
            </a:r>
          </a:p>
          <a:p>
            <a:pPr lvl="1" eaLnBrk="1" hangingPunct="1"/>
            <a:endParaRPr lang="en-US" altLang="en-US" sz="2800"/>
          </a:p>
          <a:p>
            <a:pPr lvl="1" eaLnBrk="1" hangingPunct="1"/>
            <a:r>
              <a:rPr lang="en-US" altLang="en-US" sz="2800"/>
              <a:t>Allow extra space cushion</a:t>
            </a:r>
          </a:p>
          <a:p>
            <a:pPr lvl="1" eaLnBrk="1" hangingPunct="1"/>
            <a:endParaRPr lang="en-US" altLang="en-US" sz="2800"/>
          </a:p>
          <a:p>
            <a:pPr lvl="1" eaLnBrk="1" hangingPunct="1"/>
            <a:r>
              <a:rPr lang="en-US" altLang="en-US" sz="2800"/>
              <a:t>Consider lane choice</a:t>
            </a:r>
          </a:p>
          <a:p>
            <a:pPr lvl="1" eaLnBrk="1" hangingPunct="1"/>
            <a:endParaRPr lang="en-US" altLang="en-US" sz="2800"/>
          </a:p>
          <a:p>
            <a:pPr lvl="1" eaLnBrk="1" hangingPunct="1"/>
            <a:r>
              <a:rPr lang="en-US" altLang="en-US" sz="2800"/>
              <a:t>Be aware of impaired drivers</a:t>
            </a:r>
          </a:p>
        </p:txBody>
      </p:sp>
      <p:sp>
        <p:nvSpPr>
          <p:cNvPr id="56323" name="Rectangle 2">
            <a:extLst>
              <a:ext uri="{FF2B5EF4-FFF2-40B4-BE49-F238E27FC236}">
                <a16:creationId xmlns:a16="http://schemas.microsoft.com/office/drawing/2014/main" id="{D3E01FD9-82E0-4BD7-9C54-F06335BEF3DA}"/>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pic>
        <p:nvPicPr>
          <p:cNvPr id="56324" name="Picture 5" descr="Image result for lane change">
            <a:extLst>
              <a:ext uri="{FF2B5EF4-FFF2-40B4-BE49-F238E27FC236}">
                <a16:creationId xmlns:a16="http://schemas.microsoft.com/office/drawing/2014/main" id="{AE77ED5D-3E86-4625-8872-299130342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4432300"/>
            <a:ext cx="6496050"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Box 3">
            <a:extLst>
              <a:ext uri="{FF2B5EF4-FFF2-40B4-BE49-F238E27FC236}">
                <a16:creationId xmlns:a16="http://schemas.microsoft.com/office/drawing/2014/main" id="{9668E005-CCE0-4432-87D1-C7A18F936657}"/>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solidFill>
                  <a:schemeClr val="bg1"/>
                </a:solidFill>
              </a:rPr>
              <a:t>3-16</a:t>
            </a:r>
          </a:p>
        </p:txBody>
      </p:sp>
      <p:sp>
        <p:nvSpPr>
          <p:cNvPr id="56326" name="TextBox 3">
            <a:extLst>
              <a:ext uri="{FF2B5EF4-FFF2-40B4-BE49-F238E27FC236}">
                <a16:creationId xmlns:a16="http://schemas.microsoft.com/office/drawing/2014/main" id="{D224CA47-53B5-4A23-AF54-248270937EB6}"/>
              </a:ext>
            </a:extLst>
          </p:cNvPr>
          <p:cNvSpPr txBox="1">
            <a:spLocks noChangeArrowheads="1"/>
          </p:cNvSpPr>
          <p:nvPr/>
        </p:nvSpPr>
        <p:spPr bwMode="auto">
          <a:xfrm>
            <a:off x="8343900" y="64008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3-19</a:t>
            </a:r>
          </a:p>
        </p:txBody>
      </p:sp>
      <p:sp>
        <p:nvSpPr>
          <p:cNvPr id="2" name="Date Placeholder 1">
            <a:extLst>
              <a:ext uri="{FF2B5EF4-FFF2-40B4-BE49-F238E27FC236}">
                <a16:creationId xmlns:a16="http://schemas.microsoft.com/office/drawing/2014/main" id="{453C3210-3D18-53E0-B582-F56F28675F31}"/>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333869035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2">
            <a:extLst>
              <a:ext uri="{FF2B5EF4-FFF2-40B4-BE49-F238E27FC236}">
                <a16:creationId xmlns:a16="http://schemas.microsoft.com/office/drawing/2014/main" id="{BEDC2AD3-D81B-47FB-A1E1-E2F683217DF5}"/>
              </a:ext>
            </a:extLst>
          </p:cNvPr>
          <p:cNvSpPr>
            <a:spLocks noGrp="1"/>
          </p:cNvSpPr>
          <p:nvPr>
            <p:ph idx="1"/>
          </p:nvPr>
        </p:nvSpPr>
        <p:spPr>
          <a:xfrm>
            <a:off x="152400" y="989013"/>
            <a:ext cx="5181600" cy="5546725"/>
          </a:xfrm>
        </p:spPr>
        <p:txBody>
          <a:bodyPr/>
          <a:lstStyle/>
          <a:p>
            <a:pPr marL="0" indent="0" eaLnBrk="1" hangingPunct="1">
              <a:buFont typeface="Arial" panose="020B0604020202020204" pitchFamily="34" charset="0"/>
              <a:buNone/>
            </a:pPr>
            <a:r>
              <a:rPr lang="en-US" altLang="en-US" sz="2800"/>
              <a:t>Backing</a:t>
            </a:r>
          </a:p>
          <a:p>
            <a:pPr lvl="1" eaLnBrk="1" hangingPunct="1"/>
            <a:endParaRPr lang="en-US" altLang="en-US" sz="2800"/>
          </a:p>
          <a:p>
            <a:pPr lvl="1" eaLnBrk="1" hangingPunct="1"/>
            <a:r>
              <a:rPr lang="en-US" altLang="en-US" sz="2800"/>
              <a:t>Use spotter whenever possible</a:t>
            </a:r>
          </a:p>
          <a:p>
            <a:pPr lvl="1" eaLnBrk="1" hangingPunct="1"/>
            <a:endParaRPr lang="en-US" altLang="en-US" sz="2800"/>
          </a:p>
          <a:p>
            <a:pPr lvl="1" eaLnBrk="1" hangingPunct="1"/>
            <a:r>
              <a:rPr lang="en-US" altLang="en-US" sz="2800"/>
              <a:t>Accomplish slowly</a:t>
            </a:r>
          </a:p>
          <a:p>
            <a:pPr lvl="1" eaLnBrk="1" hangingPunct="1"/>
            <a:endParaRPr lang="en-US" altLang="en-US" sz="2800"/>
          </a:p>
          <a:p>
            <a:pPr lvl="1" eaLnBrk="1" hangingPunct="1"/>
            <a:r>
              <a:rPr lang="en-US" altLang="en-US" sz="2800"/>
              <a:t>Concentrate attention (on spotter and in the direction you are backing)</a:t>
            </a:r>
          </a:p>
          <a:p>
            <a:pPr lvl="1" eaLnBrk="1" hangingPunct="1"/>
            <a:endParaRPr lang="en-US" altLang="en-US" sz="2800"/>
          </a:p>
          <a:p>
            <a:pPr lvl="1" eaLnBrk="1" hangingPunct="1"/>
            <a:r>
              <a:rPr lang="en-US" altLang="en-US" sz="2800"/>
              <a:t>Rear and side cameras are considered tools to supplement vision </a:t>
            </a:r>
          </a:p>
          <a:p>
            <a:pPr lvl="1" eaLnBrk="1" hangingPunct="1"/>
            <a:endParaRPr lang="en-US" altLang="en-US" sz="2800"/>
          </a:p>
        </p:txBody>
      </p:sp>
      <p:sp>
        <p:nvSpPr>
          <p:cNvPr id="58371" name="Rectangle 2">
            <a:extLst>
              <a:ext uri="{FF2B5EF4-FFF2-40B4-BE49-F238E27FC236}">
                <a16:creationId xmlns:a16="http://schemas.microsoft.com/office/drawing/2014/main" id="{39F581CD-9858-4917-92FB-FA430213F594}"/>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pic>
        <p:nvPicPr>
          <p:cNvPr id="58372" name="Picture 5" descr="Image result for backing spottor">
            <a:extLst>
              <a:ext uri="{FF2B5EF4-FFF2-40B4-BE49-F238E27FC236}">
                <a16:creationId xmlns:a16="http://schemas.microsoft.com/office/drawing/2014/main" id="{0F16D396-6810-4BF8-B8A4-952970EBF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04800"/>
            <a:ext cx="36798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Box 3">
            <a:extLst>
              <a:ext uri="{FF2B5EF4-FFF2-40B4-BE49-F238E27FC236}">
                <a16:creationId xmlns:a16="http://schemas.microsoft.com/office/drawing/2014/main" id="{8553F6A5-D3D2-4D60-B8EF-FB51516ECB48}"/>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3-20</a:t>
            </a:r>
          </a:p>
        </p:txBody>
      </p:sp>
      <p:sp>
        <p:nvSpPr>
          <p:cNvPr id="2" name="Date Placeholder 1">
            <a:extLst>
              <a:ext uri="{FF2B5EF4-FFF2-40B4-BE49-F238E27FC236}">
                <a16:creationId xmlns:a16="http://schemas.microsoft.com/office/drawing/2014/main" id="{30E511A7-BE2A-8134-D840-1D37AAD23E6A}"/>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02538612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a:extLst>
              <a:ext uri="{FF2B5EF4-FFF2-40B4-BE49-F238E27FC236}">
                <a16:creationId xmlns:a16="http://schemas.microsoft.com/office/drawing/2014/main" id="{A022AAD1-1431-471F-A9D9-62758EE43ACF}"/>
              </a:ext>
            </a:extLst>
          </p:cNvPr>
          <p:cNvSpPr>
            <a:spLocks noGrp="1"/>
          </p:cNvSpPr>
          <p:nvPr>
            <p:ph idx="1"/>
          </p:nvPr>
        </p:nvSpPr>
        <p:spPr>
          <a:xfrm>
            <a:off x="685800" y="1219200"/>
            <a:ext cx="7772400" cy="4343400"/>
          </a:xfrm>
        </p:spPr>
        <p:txBody>
          <a:bodyPr rtlCol="0">
            <a:normAutofit fontScale="25000" lnSpcReduction="20000"/>
          </a:bodyPr>
          <a:lstStyle/>
          <a:p>
            <a:pPr marL="0" indent="0" eaLnBrk="1" fontAlgn="auto" hangingPunct="1">
              <a:spcAft>
                <a:spcPts val="0"/>
              </a:spcAft>
              <a:buFont typeface="Arial" panose="020B0604020202020204" pitchFamily="34" charset="0"/>
              <a:buNone/>
              <a:defRPr/>
            </a:pPr>
            <a:r>
              <a:rPr lang="en-US" altLang="en-US" sz="11200" dirty="0"/>
              <a:t>Avoid backing whenever possible.  Always utilize a spotter (ground guide) when available.</a:t>
            </a:r>
          </a:p>
          <a:p>
            <a:pPr lvl="1" eaLnBrk="1" fontAlgn="auto" hangingPunct="1">
              <a:spcAft>
                <a:spcPts val="0"/>
              </a:spcAft>
              <a:defRPr/>
            </a:pPr>
            <a:endParaRPr lang="en-US" altLang="en-US" sz="11200" dirty="0"/>
          </a:p>
          <a:p>
            <a:pPr lvl="1" eaLnBrk="1" fontAlgn="auto" hangingPunct="1">
              <a:spcAft>
                <a:spcPts val="0"/>
              </a:spcAft>
              <a:defRPr/>
            </a:pPr>
            <a:endParaRPr lang="en-US" altLang="en-US" sz="11200" dirty="0"/>
          </a:p>
          <a:p>
            <a:pPr lvl="1" eaLnBrk="1" fontAlgn="auto" hangingPunct="1">
              <a:spcAft>
                <a:spcPts val="0"/>
              </a:spcAft>
              <a:defRPr/>
            </a:pPr>
            <a:r>
              <a:rPr lang="en-US" altLang="en-US" sz="11200" dirty="0"/>
              <a:t>Department policy</a:t>
            </a:r>
          </a:p>
          <a:p>
            <a:pPr lvl="1" eaLnBrk="1" fontAlgn="auto" hangingPunct="1">
              <a:spcAft>
                <a:spcPts val="0"/>
              </a:spcAft>
              <a:defRPr/>
            </a:pPr>
            <a:endParaRPr lang="en-US" altLang="en-US" sz="11200" dirty="0"/>
          </a:p>
          <a:p>
            <a:pPr lvl="1" eaLnBrk="1" fontAlgn="auto" hangingPunct="1">
              <a:spcAft>
                <a:spcPts val="0"/>
              </a:spcAft>
              <a:defRPr/>
            </a:pPr>
            <a:r>
              <a:rPr lang="en-US" altLang="en-US" sz="11200" dirty="0"/>
              <a:t>Spotter positioning</a:t>
            </a:r>
          </a:p>
          <a:p>
            <a:pPr lvl="1" eaLnBrk="1" fontAlgn="auto" hangingPunct="1">
              <a:spcAft>
                <a:spcPts val="0"/>
              </a:spcAft>
              <a:defRPr/>
            </a:pPr>
            <a:endParaRPr lang="en-US" altLang="en-US" sz="11200" dirty="0"/>
          </a:p>
          <a:p>
            <a:pPr lvl="1" eaLnBrk="1" fontAlgn="auto" hangingPunct="1">
              <a:spcAft>
                <a:spcPts val="0"/>
              </a:spcAft>
              <a:defRPr/>
            </a:pPr>
            <a:r>
              <a:rPr lang="en-US" altLang="en-US" sz="11200" dirty="0"/>
              <a:t>Areas of responsibility</a:t>
            </a:r>
          </a:p>
          <a:p>
            <a:pPr lvl="1" eaLnBrk="1" fontAlgn="auto" hangingPunct="1">
              <a:spcAft>
                <a:spcPts val="0"/>
              </a:spcAft>
              <a:defRPr/>
            </a:pPr>
            <a:endParaRPr lang="en-US" altLang="en-US" sz="11200" dirty="0"/>
          </a:p>
          <a:p>
            <a:pPr lvl="1" eaLnBrk="1" fontAlgn="auto" hangingPunct="1">
              <a:spcAft>
                <a:spcPts val="0"/>
              </a:spcAft>
              <a:defRPr/>
            </a:pPr>
            <a:r>
              <a:rPr lang="en-US" altLang="en-US" sz="11200" dirty="0"/>
              <a:t>Communication</a:t>
            </a:r>
          </a:p>
          <a:p>
            <a:pPr lvl="1" eaLnBrk="1" fontAlgn="auto" hangingPunct="1">
              <a:spcAft>
                <a:spcPts val="0"/>
              </a:spcAft>
              <a:defRPr/>
            </a:pPr>
            <a:endParaRPr lang="en-US" altLang="en-US" sz="3200" dirty="0"/>
          </a:p>
          <a:p>
            <a:pPr lvl="1" eaLnBrk="1" fontAlgn="auto" hangingPunct="1">
              <a:spcAft>
                <a:spcPts val="0"/>
              </a:spcAft>
              <a:defRPr/>
            </a:pPr>
            <a:endParaRPr lang="en-US" altLang="en-US" sz="3200" dirty="0"/>
          </a:p>
          <a:p>
            <a:pPr marL="457200" lvl="1" indent="0" eaLnBrk="1" fontAlgn="auto" hangingPunct="1">
              <a:spcAft>
                <a:spcPts val="0"/>
              </a:spcAft>
              <a:buFontTx/>
              <a:buNone/>
              <a:defRPr/>
            </a:pPr>
            <a:endParaRPr lang="en-US" altLang="en-US" sz="3200" dirty="0"/>
          </a:p>
        </p:txBody>
      </p:sp>
      <p:sp>
        <p:nvSpPr>
          <p:cNvPr id="60419" name="Rectangle 2">
            <a:extLst>
              <a:ext uri="{FF2B5EF4-FFF2-40B4-BE49-F238E27FC236}">
                <a16:creationId xmlns:a16="http://schemas.microsoft.com/office/drawing/2014/main" id="{C835C2D3-80C8-45D8-ABA3-EC86EBABF658}"/>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pic>
        <p:nvPicPr>
          <p:cNvPr id="60420" name="Picture 9" descr="Image result for using a spottor">
            <a:extLst>
              <a:ext uri="{FF2B5EF4-FFF2-40B4-BE49-F238E27FC236}">
                <a16:creationId xmlns:a16="http://schemas.microsoft.com/office/drawing/2014/main" id="{19D63E24-B969-4DBE-909B-3BC1B5F48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525" y="19812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Box 3">
            <a:extLst>
              <a:ext uri="{FF2B5EF4-FFF2-40B4-BE49-F238E27FC236}">
                <a16:creationId xmlns:a16="http://schemas.microsoft.com/office/drawing/2014/main" id="{5E119651-C880-488B-9688-578F4827ED38}"/>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3-21</a:t>
            </a:r>
          </a:p>
        </p:txBody>
      </p:sp>
      <p:sp>
        <p:nvSpPr>
          <p:cNvPr id="2" name="Date Placeholder 1">
            <a:extLst>
              <a:ext uri="{FF2B5EF4-FFF2-40B4-BE49-F238E27FC236}">
                <a16:creationId xmlns:a16="http://schemas.microsoft.com/office/drawing/2014/main" id="{BF5E0512-00F4-033F-BB2C-CFD2FFEB2FD4}"/>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514710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2" name="Picture 3">
            <a:extLst>
              <a:ext uri="{FF2B5EF4-FFF2-40B4-BE49-F238E27FC236}">
                <a16:creationId xmlns:a16="http://schemas.microsoft.com/office/drawing/2014/main" id="{8B93E09A-33AF-4BFC-AA2A-5DC71DEEA8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804" y="4114574"/>
            <a:ext cx="3697778"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BEFD9EE8-644A-4C17-829F-2DB2B6214FF5}"/>
              </a:ext>
            </a:extLst>
          </p:cNvPr>
          <p:cNvSpPr>
            <a:spLocks noGrp="1" noChangeArrowheads="1"/>
          </p:cNvSpPr>
          <p:nvPr>
            <p:ph type="title"/>
          </p:nvPr>
        </p:nvSpPr>
        <p:spPr>
          <a:xfrm>
            <a:off x="858838" y="0"/>
            <a:ext cx="7543800" cy="1312863"/>
          </a:xfrm>
        </p:spPr>
        <p:txBody>
          <a:bodyPr/>
          <a:lstStyle/>
          <a:p>
            <a:pPr eaLnBrk="1" fontAlgn="auto" hangingPunct="1">
              <a:spcAft>
                <a:spcPts val="0"/>
              </a:spcAft>
              <a:defRPr/>
            </a:pPr>
            <a:r>
              <a:rPr lang="en-US" altLang="en-US" sz="4400" dirty="0">
                <a:solidFill>
                  <a:schemeClr val="accent2"/>
                </a:solidFill>
              </a:rPr>
              <a:t>Class 3 Vehicles</a:t>
            </a:r>
          </a:p>
        </p:txBody>
      </p:sp>
      <p:sp>
        <p:nvSpPr>
          <p:cNvPr id="63495" name="TextBox 8">
            <a:extLst>
              <a:ext uri="{FF2B5EF4-FFF2-40B4-BE49-F238E27FC236}">
                <a16:creationId xmlns:a16="http://schemas.microsoft.com/office/drawing/2014/main" id="{A8436F24-A512-4AB1-93B6-2CFD07EA5548}"/>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1-14</a:t>
            </a:r>
          </a:p>
        </p:txBody>
      </p:sp>
      <p:pic>
        <p:nvPicPr>
          <p:cNvPr id="5" name="Picture 4" descr="A fire truck parked on the side of the road&#10;&#10;Description automatically generated with medium confidence">
            <a:extLst>
              <a:ext uri="{FF2B5EF4-FFF2-40B4-BE49-F238E27FC236}">
                <a16:creationId xmlns:a16="http://schemas.microsoft.com/office/drawing/2014/main" id="{6056AACE-0974-4D65-AC48-EE57B4674DA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50582" y="1668462"/>
            <a:ext cx="3657601" cy="2449083"/>
          </a:xfrm>
          <a:prstGeom prst="rect">
            <a:avLst/>
          </a:prstGeom>
        </p:spPr>
      </p:pic>
      <p:sp>
        <p:nvSpPr>
          <p:cNvPr id="2" name="Date Placeholder 1">
            <a:extLst>
              <a:ext uri="{FF2B5EF4-FFF2-40B4-BE49-F238E27FC236}">
                <a16:creationId xmlns:a16="http://schemas.microsoft.com/office/drawing/2014/main" id="{FCCD0D04-A8E1-6977-1DFF-524F4D3962B7}"/>
              </a:ext>
            </a:extLst>
          </p:cNvPr>
          <p:cNvSpPr>
            <a:spLocks noGrp="1"/>
          </p:cNvSpPr>
          <p:nvPr>
            <p:ph type="dt" sz="half" idx="10"/>
          </p:nvPr>
        </p:nvSpPr>
        <p:spPr/>
        <p:txBody>
          <a:bodyPr/>
          <a:lstStyle/>
          <a:p>
            <a:pPr>
              <a:defRPr/>
            </a:pPr>
            <a:r>
              <a:rPr lang="en-US"/>
              <a:t>07-01-2025</a:t>
            </a:r>
          </a:p>
        </p:txBody>
      </p:sp>
      <p:sp>
        <p:nvSpPr>
          <p:cNvPr id="4" name="Slide Number Placeholder 3">
            <a:extLst>
              <a:ext uri="{FF2B5EF4-FFF2-40B4-BE49-F238E27FC236}">
                <a16:creationId xmlns:a16="http://schemas.microsoft.com/office/drawing/2014/main" id="{C6899715-F744-7E2A-AECE-900EAFED0044}"/>
              </a:ext>
            </a:extLst>
          </p:cNvPr>
          <p:cNvSpPr>
            <a:spLocks noGrp="1"/>
          </p:cNvSpPr>
          <p:nvPr>
            <p:ph type="sldNum" sz="quarter" idx="12"/>
          </p:nvPr>
        </p:nvSpPr>
        <p:spPr/>
        <p:txBody>
          <a:bodyPr/>
          <a:lstStyle/>
          <a:p>
            <a:fld id="{F4E1F32C-DCB9-4A9D-B036-9AD492625E31}" type="slidenum">
              <a:rPr lang="en-US" altLang="en-US" smtClean="0"/>
              <a:pPr/>
              <a:t>16</a:t>
            </a:fld>
            <a:endParaRPr lang="en-US" altLang="en-US"/>
          </a:p>
        </p:txBody>
      </p:sp>
      <p:pic>
        <p:nvPicPr>
          <p:cNvPr id="7" name="Picture 6" descr="A fire truck on the street&#10;&#10;AI-generated content may be incorrect.">
            <a:extLst>
              <a:ext uri="{FF2B5EF4-FFF2-40B4-BE49-F238E27FC236}">
                <a16:creationId xmlns:a16="http://schemas.microsoft.com/office/drawing/2014/main" id="{32F08F1A-E23B-D552-80F7-EBBB3AED04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0582" y="4113835"/>
            <a:ext cx="3657599" cy="2321410"/>
          </a:xfrm>
          <a:prstGeom prst="rect">
            <a:avLst/>
          </a:prstGeom>
        </p:spPr>
      </p:pic>
      <p:pic>
        <p:nvPicPr>
          <p:cNvPr id="9" name="Picture 8" descr="A fire truck on the street&#10;&#10;AI-generated content may be incorrect.">
            <a:extLst>
              <a:ext uri="{FF2B5EF4-FFF2-40B4-BE49-F238E27FC236}">
                <a16:creationId xmlns:a16="http://schemas.microsoft.com/office/drawing/2014/main" id="{2D3E1827-0125-23AF-EC69-6BAD2099C1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044" y="1668461"/>
            <a:ext cx="3697778" cy="2465185"/>
          </a:xfrm>
          <a:prstGeom prst="rect">
            <a:avLst/>
          </a:prstGeom>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a:extLst>
              <a:ext uri="{FF2B5EF4-FFF2-40B4-BE49-F238E27FC236}">
                <a16:creationId xmlns:a16="http://schemas.microsoft.com/office/drawing/2014/main" id="{3FD8F38F-3A1B-450B-920A-D3DCC2CFA2A9}"/>
              </a:ext>
            </a:extLst>
          </p:cNvPr>
          <p:cNvSpPr>
            <a:spLocks noGrp="1"/>
          </p:cNvSpPr>
          <p:nvPr>
            <p:ph idx="1"/>
          </p:nvPr>
        </p:nvSpPr>
        <p:spPr>
          <a:xfrm>
            <a:off x="300038" y="1216025"/>
            <a:ext cx="8393112" cy="688975"/>
          </a:xfrm>
        </p:spPr>
        <p:txBody>
          <a:bodyPr/>
          <a:lstStyle/>
          <a:p>
            <a:pPr marL="0" indent="0" algn="ctr" eaLnBrk="1" hangingPunct="1">
              <a:buFont typeface="Arial" panose="020B0604020202020204" pitchFamily="34" charset="0"/>
              <a:buNone/>
            </a:pPr>
            <a:r>
              <a:rPr lang="en-US" altLang="en-US" sz="3000"/>
              <a:t>Hand signals need to be visible from a distance.</a:t>
            </a:r>
          </a:p>
          <a:p>
            <a:pPr marL="457200" lvl="1" indent="0" eaLnBrk="1" hangingPunct="1">
              <a:buFontTx/>
              <a:buNone/>
            </a:pPr>
            <a:endParaRPr lang="en-US" altLang="en-US"/>
          </a:p>
        </p:txBody>
      </p:sp>
      <p:pic>
        <p:nvPicPr>
          <p:cNvPr id="16391" name="Picture 7" descr="PB159975A">
            <a:extLst>
              <a:ext uri="{FF2B5EF4-FFF2-40B4-BE49-F238E27FC236}">
                <a16:creationId xmlns:a16="http://schemas.microsoft.com/office/drawing/2014/main" id="{2039174D-7D8E-464F-B283-3A11095A6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652" r="8304"/>
          <a:stretch>
            <a:fillRect/>
          </a:stretch>
        </p:blipFill>
        <p:spPr bwMode="auto">
          <a:xfrm>
            <a:off x="304800" y="3427413"/>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descr="PB159977a">
            <a:extLst>
              <a:ext uri="{FF2B5EF4-FFF2-40B4-BE49-F238E27FC236}">
                <a16:creationId xmlns:a16="http://schemas.microsoft.com/office/drawing/2014/main" id="{69D29EF6-2AA4-4570-B31B-6700527C94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725" y="1889125"/>
            <a:ext cx="3065463"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9" descr="PB159978a">
            <a:extLst>
              <a:ext uri="{FF2B5EF4-FFF2-40B4-BE49-F238E27FC236}">
                <a16:creationId xmlns:a16="http://schemas.microsoft.com/office/drawing/2014/main" id="{085C3902-760C-4160-9C3F-BEA6479ED8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3725" y="4359275"/>
            <a:ext cx="30480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PB159976">
            <a:extLst>
              <a:ext uri="{FF2B5EF4-FFF2-40B4-BE49-F238E27FC236}">
                <a16:creationId xmlns:a16="http://schemas.microsoft.com/office/drawing/2014/main" id="{F48261E2-F05C-41B0-96B7-F3C333AC5F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7" t="-189" r="5850" b="189"/>
          <a:stretch>
            <a:fillRect/>
          </a:stretch>
        </p:blipFill>
        <p:spPr bwMode="auto">
          <a:xfrm>
            <a:off x="6327775" y="3335338"/>
            <a:ext cx="2365375"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C3A3EA0-C8B8-4E32-9C7B-7040435D9913}"/>
              </a:ext>
            </a:extLst>
          </p:cNvPr>
          <p:cNvSpPr txBox="1">
            <a:spLocks noChangeArrowheads="1"/>
          </p:cNvSpPr>
          <p:nvPr/>
        </p:nvSpPr>
        <p:spPr bwMode="auto">
          <a:xfrm>
            <a:off x="300038" y="5975350"/>
            <a:ext cx="2519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t>Straight Back</a:t>
            </a:r>
          </a:p>
        </p:txBody>
      </p:sp>
      <p:sp>
        <p:nvSpPr>
          <p:cNvPr id="11" name="TextBox 10">
            <a:extLst>
              <a:ext uri="{FF2B5EF4-FFF2-40B4-BE49-F238E27FC236}">
                <a16:creationId xmlns:a16="http://schemas.microsoft.com/office/drawing/2014/main" id="{A10A67B9-0F0B-4D89-9CF4-B789256F36E8}"/>
              </a:ext>
            </a:extLst>
          </p:cNvPr>
          <p:cNvSpPr txBox="1">
            <a:spLocks noChangeArrowheads="1"/>
          </p:cNvSpPr>
          <p:nvPr/>
        </p:nvSpPr>
        <p:spPr bwMode="auto">
          <a:xfrm>
            <a:off x="3133725" y="3911600"/>
            <a:ext cx="3065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t>Right</a:t>
            </a:r>
          </a:p>
        </p:txBody>
      </p:sp>
      <p:sp>
        <p:nvSpPr>
          <p:cNvPr id="12" name="TextBox 11">
            <a:extLst>
              <a:ext uri="{FF2B5EF4-FFF2-40B4-BE49-F238E27FC236}">
                <a16:creationId xmlns:a16="http://schemas.microsoft.com/office/drawing/2014/main" id="{92ACD254-C433-45B8-8FA7-74822F05BB6A}"/>
              </a:ext>
            </a:extLst>
          </p:cNvPr>
          <p:cNvSpPr txBox="1">
            <a:spLocks noChangeArrowheads="1"/>
          </p:cNvSpPr>
          <p:nvPr/>
        </p:nvSpPr>
        <p:spPr bwMode="auto">
          <a:xfrm>
            <a:off x="6327775" y="5946775"/>
            <a:ext cx="2365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t>Stop</a:t>
            </a:r>
          </a:p>
        </p:txBody>
      </p:sp>
      <p:sp>
        <p:nvSpPr>
          <p:cNvPr id="13" name="TextBox 12">
            <a:extLst>
              <a:ext uri="{FF2B5EF4-FFF2-40B4-BE49-F238E27FC236}">
                <a16:creationId xmlns:a16="http://schemas.microsoft.com/office/drawing/2014/main" id="{33CDCF49-9E34-45BF-8DB4-8130A74E16E9}"/>
              </a:ext>
            </a:extLst>
          </p:cNvPr>
          <p:cNvSpPr txBox="1">
            <a:spLocks noChangeArrowheads="1"/>
          </p:cNvSpPr>
          <p:nvPr/>
        </p:nvSpPr>
        <p:spPr bwMode="auto">
          <a:xfrm>
            <a:off x="3133725" y="6411913"/>
            <a:ext cx="304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t>Left</a:t>
            </a:r>
          </a:p>
        </p:txBody>
      </p:sp>
      <p:sp>
        <p:nvSpPr>
          <p:cNvPr id="62475" name="Rectangle 2">
            <a:extLst>
              <a:ext uri="{FF2B5EF4-FFF2-40B4-BE49-F238E27FC236}">
                <a16:creationId xmlns:a16="http://schemas.microsoft.com/office/drawing/2014/main" id="{0384FBD4-7D06-40FE-B85A-55A03CE6C400}"/>
              </a:ext>
            </a:extLst>
          </p:cNvPr>
          <p:cNvSpPr>
            <a:spLocks noGrp="1" noChangeArrowheads="1"/>
          </p:cNvSpPr>
          <p:nvPr>
            <p:ph type="title"/>
          </p:nvPr>
        </p:nvSpPr>
        <p:spPr>
          <a:xfrm>
            <a:off x="422275" y="30163"/>
            <a:ext cx="7886700" cy="1006475"/>
          </a:xfrm>
        </p:spPr>
        <p:txBody>
          <a:bodyPr/>
          <a:lstStyle/>
          <a:p>
            <a:pPr eaLnBrk="1" hangingPunct="1"/>
            <a:r>
              <a:rPr lang="en-US" altLang="en-US" sz="4400">
                <a:solidFill>
                  <a:schemeClr val="accent2"/>
                </a:solidFill>
              </a:rPr>
              <a:t>Crash Avoidance</a:t>
            </a:r>
          </a:p>
        </p:txBody>
      </p:sp>
      <p:sp>
        <p:nvSpPr>
          <p:cNvPr id="62476" name="TextBox 3">
            <a:extLst>
              <a:ext uri="{FF2B5EF4-FFF2-40B4-BE49-F238E27FC236}">
                <a16:creationId xmlns:a16="http://schemas.microsoft.com/office/drawing/2014/main" id="{69028011-00E0-4457-8046-B9839A048DA1}"/>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3-22</a:t>
            </a:r>
          </a:p>
        </p:txBody>
      </p:sp>
      <p:sp>
        <p:nvSpPr>
          <p:cNvPr id="3" name="Date Placeholder 2">
            <a:extLst>
              <a:ext uri="{FF2B5EF4-FFF2-40B4-BE49-F238E27FC236}">
                <a16:creationId xmlns:a16="http://schemas.microsoft.com/office/drawing/2014/main" id="{56618AE3-7FE4-EC47-92ED-A6064F6DC0E3}"/>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1663905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1000"/>
                                        <p:tgtEl>
                                          <p:spTgt spid="16391"/>
                                        </p:tgtEl>
                                      </p:cBhvr>
                                    </p:animEffect>
                                    <p:anim calcmode="lin" valueType="num">
                                      <p:cBhvr>
                                        <p:cTn id="8" dur="1000" fill="hold"/>
                                        <p:tgtEl>
                                          <p:spTgt spid="16391"/>
                                        </p:tgtEl>
                                        <p:attrNameLst>
                                          <p:attrName>ppt_x</p:attrName>
                                        </p:attrNameLst>
                                      </p:cBhvr>
                                      <p:tavLst>
                                        <p:tav tm="0">
                                          <p:val>
                                            <p:strVal val="#ppt_x"/>
                                          </p:val>
                                        </p:tav>
                                        <p:tav tm="100000">
                                          <p:val>
                                            <p:strVal val="#ppt_x"/>
                                          </p:val>
                                        </p:tav>
                                      </p:tavLst>
                                    </p:anim>
                                    <p:anim calcmode="lin" valueType="num">
                                      <p:cBhvr>
                                        <p:cTn id="9" dur="1000" fill="hold"/>
                                        <p:tgtEl>
                                          <p:spTgt spid="1639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fade">
                                      <p:cBhvr>
                                        <p:cTn id="12" dur="1000"/>
                                        <p:tgtEl>
                                          <p:spTgt spid="16392"/>
                                        </p:tgtEl>
                                      </p:cBhvr>
                                    </p:animEffect>
                                    <p:anim calcmode="lin" valueType="num">
                                      <p:cBhvr>
                                        <p:cTn id="13" dur="1000" fill="hold"/>
                                        <p:tgtEl>
                                          <p:spTgt spid="16392"/>
                                        </p:tgtEl>
                                        <p:attrNameLst>
                                          <p:attrName>ppt_x</p:attrName>
                                        </p:attrNameLst>
                                      </p:cBhvr>
                                      <p:tavLst>
                                        <p:tav tm="0">
                                          <p:val>
                                            <p:strVal val="#ppt_x"/>
                                          </p:val>
                                        </p:tav>
                                        <p:tav tm="100000">
                                          <p:val>
                                            <p:strVal val="#ppt_x"/>
                                          </p:val>
                                        </p:tav>
                                      </p:tavLst>
                                    </p:anim>
                                    <p:anim calcmode="lin" valueType="num">
                                      <p:cBhvr>
                                        <p:cTn id="14" dur="1000" fill="hold"/>
                                        <p:tgtEl>
                                          <p:spTgt spid="163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fade">
                                      <p:cBhvr>
                                        <p:cTn id="17" dur="1000"/>
                                        <p:tgtEl>
                                          <p:spTgt spid="16393"/>
                                        </p:tgtEl>
                                      </p:cBhvr>
                                    </p:animEffect>
                                    <p:anim calcmode="lin" valueType="num">
                                      <p:cBhvr>
                                        <p:cTn id="18" dur="1000" fill="hold"/>
                                        <p:tgtEl>
                                          <p:spTgt spid="16393"/>
                                        </p:tgtEl>
                                        <p:attrNameLst>
                                          <p:attrName>ppt_x</p:attrName>
                                        </p:attrNameLst>
                                      </p:cBhvr>
                                      <p:tavLst>
                                        <p:tav tm="0">
                                          <p:val>
                                            <p:strVal val="#ppt_x"/>
                                          </p:val>
                                        </p:tav>
                                        <p:tav tm="100000">
                                          <p:val>
                                            <p:strVal val="#ppt_x"/>
                                          </p:val>
                                        </p:tav>
                                      </p:tavLst>
                                    </p:anim>
                                    <p:anim calcmode="lin" valueType="num">
                                      <p:cBhvr>
                                        <p:cTn id="19" dur="1000" fill="hold"/>
                                        <p:tgtEl>
                                          <p:spTgt spid="1639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fade">
                                      <p:cBhvr>
                                        <p:cTn id="22" dur="1000"/>
                                        <p:tgtEl>
                                          <p:spTgt spid="16394"/>
                                        </p:tgtEl>
                                      </p:cBhvr>
                                    </p:animEffect>
                                    <p:anim calcmode="lin" valueType="num">
                                      <p:cBhvr>
                                        <p:cTn id="23" dur="1000" fill="hold"/>
                                        <p:tgtEl>
                                          <p:spTgt spid="16394"/>
                                        </p:tgtEl>
                                        <p:attrNameLst>
                                          <p:attrName>ppt_x</p:attrName>
                                        </p:attrNameLst>
                                      </p:cBhvr>
                                      <p:tavLst>
                                        <p:tav tm="0">
                                          <p:val>
                                            <p:strVal val="#ppt_x"/>
                                          </p:val>
                                        </p:tav>
                                        <p:tav tm="100000">
                                          <p:val>
                                            <p:strVal val="#ppt_x"/>
                                          </p:val>
                                        </p:tav>
                                      </p:tavLst>
                                    </p:anim>
                                    <p:anim calcmode="lin" valueType="num">
                                      <p:cBhvr>
                                        <p:cTn id="24" dur="1000" fill="hold"/>
                                        <p:tgtEl>
                                          <p:spTgt spid="1639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173E8-EA29-766D-5218-8239CF30B507}"/>
            </a:ext>
          </a:extLst>
        </p:cNvPr>
        <p:cNvGrpSpPr/>
        <p:nvPr/>
      </p:nvGrpSpPr>
      <p:grpSpPr>
        <a:xfrm>
          <a:off x="0" y="0"/>
          <a:ext cx="0" cy="0"/>
          <a:chOff x="0" y="0"/>
          <a:chExt cx="0" cy="0"/>
        </a:xfrm>
      </p:grpSpPr>
      <p:sp>
        <p:nvSpPr>
          <p:cNvPr id="62466" name="Content Placeholder 2">
            <a:extLst>
              <a:ext uri="{FF2B5EF4-FFF2-40B4-BE49-F238E27FC236}">
                <a16:creationId xmlns:a16="http://schemas.microsoft.com/office/drawing/2014/main" id="{D5128050-8EDF-C2B4-5FAE-4F92FF472311}"/>
              </a:ext>
            </a:extLst>
          </p:cNvPr>
          <p:cNvSpPr>
            <a:spLocks noGrp="1"/>
          </p:cNvSpPr>
          <p:nvPr>
            <p:ph idx="1"/>
          </p:nvPr>
        </p:nvSpPr>
        <p:spPr>
          <a:xfrm>
            <a:off x="300038" y="990600"/>
            <a:ext cx="8393112" cy="688975"/>
          </a:xfrm>
        </p:spPr>
        <p:txBody>
          <a:bodyPr/>
          <a:lstStyle/>
          <a:p>
            <a:pPr marL="0" indent="0" algn="ctr" eaLnBrk="1" hangingPunct="1">
              <a:buFont typeface="Arial" panose="020B0604020202020204" pitchFamily="34" charset="0"/>
              <a:buNone/>
            </a:pPr>
            <a:r>
              <a:rPr lang="en-US" altLang="en-US" sz="3000" dirty="0"/>
              <a:t>Hand signals need to be visible from a distance.</a:t>
            </a:r>
          </a:p>
          <a:p>
            <a:pPr marL="457200" lvl="1" indent="0" eaLnBrk="1" hangingPunct="1">
              <a:buFontTx/>
              <a:buNone/>
            </a:pPr>
            <a:endParaRPr lang="en-US" altLang="en-US" dirty="0"/>
          </a:p>
        </p:txBody>
      </p:sp>
      <p:sp>
        <p:nvSpPr>
          <p:cNvPr id="2" name="TextBox 1">
            <a:extLst>
              <a:ext uri="{FF2B5EF4-FFF2-40B4-BE49-F238E27FC236}">
                <a16:creationId xmlns:a16="http://schemas.microsoft.com/office/drawing/2014/main" id="{8EDCEDD6-EFA9-18CF-87EE-7FDAD62666C3}"/>
              </a:ext>
            </a:extLst>
          </p:cNvPr>
          <p:cNvSpPr txBox="1">
            <a:spLocks noChangeArrowheads="1"/>
          </p:cNvSpPr>
          <p:nvPr/>
        </p:nvSpPr>
        <p:spPr bwMode="auto">
          <a:xfrm>
            <a:off x="614363" y="5507259"/>
            <a:ext cx="2519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dirty="0"/>
              <a:t>Straight Back</a:t>
            </a:r>
          </a:p>
        </p:txBody>
      </p:sp>
      <p:sp>
        <p:nvSpPr>
          <p:cNvPr id="11" name="TextBox 10">
            <a:extLst>
              <a:ext uri="{FF2B5EF4-FFF2-40B4-BE49-F238E27FC236}">
                <a16:creationId xmlns:a16="http://schemas.microsoft.com/office/drawing/2014/main" id="{49D1FD35-1750-FDBC-A0A6-0B7A149AE66D}"/>
              </a:ext>
            </a:extLst>
          </p:cNvPr>
          <p:cNvSpPr txBox="1">
            <a:spLocks noChangeArrowheads="1"/>
          </p:cNvSpPr>
          <p:nvPr/>
        </p:nvSpPr>
        <p:spPr bwMode="auto">
          <a:xfrm>
            <a:off x="3133725" y="3733800"/>
            <a:ext cx="3065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dirty="0"/>
              <a:t>Right</a:t>
            </a:r>
          </a:p>
        </p:txBody>
      </p:sp>
      <p:sp>
        <p:nvSpPr>
          <p:cNvPr id="12" name="TextBox 11">
            <a:extLst>
              <a:ext uri="{FF2B5EF4-FFF2-40B4-BE49-F238E27FC236}">
                <a16:creationId xmlns:a16="http://schemas.microsoft.com/office/drawing/2014/main" id="{0D6DB49F-A24E-CCE3-C29A-D01AFCA5ECC2}"/>
              </a:ext>
            </a:extLst>
          </p:cNvPr>
          <p:cNvSpPr txBox="1">
            <a:spLocks noChangeArrowheads="1"/>
          </p:cNvSpPr>
          <p:nvPr/>
        </p:nvSpPr>
        <p:spPr bwMode="auto">
          <a:xfrm>
            <a:off x="6224053" y="5507259"/>
            <a:ext cx="2365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dirty="0"/>
              <a:t>Stop</a:t>
            </a:r>
          </a:p>
        </p:txBody>
      </p:sp>
      <p:sp>
        <p:nvSpPr>
          <p:cNvPr id="13" name="TextBox 12">
            <a:extLst>
              <a:ext uri="{FF2B5EF4-FFF2-40B4-BE49-F238E27FC236}">
                <a16:creationId xmlns:a16="http://schemas.microsoft.com/office/drawing/2014/main" id="{F46125F3-2C6B-E39A-449E-C6852DBD1237}"/>
              </a:ext>
            </a:extLst>
          </p:cNvPr>
          <p:cNvSpPr txBox="1">
            <a:spLocks noChangeArrowheads="1"/>
          </p:cNvSpPr>
          <p:nvPr/>
        </p:nvSpPr>
        <p:spPr bwMode="auto">
          <a:xfrm>
            <a:off x="3133725" y="6411913"/>
            <a:ext cx="304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t>Left</a:t>
            </a:r>
          </a:p>
        </p:txBody>
      </p:sp>
      <p:sp>
        <p:nvSpPr>
          <p:cNvPr id="62475" name="Rectangle 2">
            <a:extLst>
              <a:ext uri="{FF2B5EF4-FFF2-40B4-BE49-F238E27FC236}">
                <a16:creationId xmlns:a16="http://schemas.microsoft.com/office/drawing/2014/main" id="{7E6EB0BA-777E-21FA-0C64-A5E7A89ADACD}"/>
              </a:ext>
            </a:extLst>
          </p:cNvPr>
          <p:cNvSpPr>
            <a:spLocks noGrp="1" noChangeArrowheads="1"/>
          </p:cNvSpPr>
          <p:nvPr>
            <p:ph type="title"/>
          </p:nvPr>
        </p:nvSpPr>
        <p:spPr>
          <a:xfrm>
            <a:off x="422275" y="30163"/>
            <a:ext cx="7886700" cy="1006475"/>
          </a:xfrm>
        </p:spPr>
        <p:txBody>
          <a:bodyPr/>
          <a:lstStyle/>
          <a:p>
            <a:pPr eaLnBrk="1" hangingPunct="1"/>
            <a:r>
              <a:rPr lang="en-US" altLang="en-US" sz="4400">
                <a:solidFill>
                  <a:schemeClr val="accent2"/>
                </a:solidFill>
              </a:rPr>
              <a:t>Crash Avoidance</a:t>
            </a:r>
          </a:p>
        </p:txBody>
      </p:sp>
      <p:sp>
        <p:nvSpPr>
          <p:cNvPr id="62476" name="TextBox 3">
            <a:extLst>
              <a:ext uri="{FF2B5EF4-FFF2-40B4-BE49-F238E27FC236}">
                <a16:creationId xmlns:a16="http://schemas.microsoft.com/office/drawing/2014/main" id="{7D8383ED-3F76-7E38-BCD5-55607AEF5951}"/>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3-23</a:t>
            </a:r>
          </a:p>
        </p:txBody>
      </p:sp>
      <p:pic>
        <p:nvPicPr>
          <p:cNvPr id="4" name="Picture 3" descr="A firefighter holding a red x&#10;&#10;AI-generated content may be incorrect.">
            <a:extLst>
              <a:ext uri="{FF2B5EF4-FFF2-40B4-BE49-F238E27FC236}">
                <a16:creationId xmlns:a16="http://schemas.microsoft.com/office/drawing/2014/main" id="{AA7FE099-46D0-79D3-B219-73C6D743F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95979" y="2640012"/>
            <a:ext cx="2430360" cy="2838895"/>
          </a:xfrm>
          <a:prstGeom prst="rect">
            <a:avLst/>
          </a:prstGeom>
        </p:spPr>
      </p:pic>
      <p:pic>
        <p:nvPicPr>
          <p:cNvPr id="6" name="Picture 5" descr="A firefighter holding up a red light&#10;&#10;AI-generated content may be incorrect.">
            <a:extLst>
              <a:ext uri="{FF2B5EF4-FFF2-40B4-BE49-F238E27FC236}">
                <a16:creationId xmlns:a16="http://schemas.microsoft.com/office/drawing/2014/main" id="{99609C40-FA41-7E46-0BF5-854151D7EE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3676" y="4195763"/>
            <a:ext cx="2241448" cy="2285217"/>
          </a:xfrm>
          <a:prstGeom prst="rect">
            <a:avLst/>
          </a:prstGeom>
        </p:spPr>
      </p:pic>
      <p:pic>
        <p:nvPicPr>
          <p:cNvPr id="8" name="Picture 7" descr="A firefighter holding up red lights&#10;&#10;AI-generated content may be incorrect.">
            <a:extLst>
              <a:ext uri="{FF2B5EF4-FFF2-40B4-BE49-F238E27FC236}">
                <a16:creationId xmlns:a16="http://schemas.microsoft.com/office/drawing/2014/main" id="{0A9DC325-5BEA-AEF7-66B6-671E790C22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1498600"/>
            <a:ext cx="2263724" cy="2304267"/>
          </a:xfrm>
          <a:prstGeom prst="rect">
            <a:avLst/>
          </a:prstGeom>
        </p:spPr>
      </p:pic>
      <p:pic>
        <p:nvPicPr>
          <p:cNvPr id="10" name="Picture 9" descr="A firefighter holding up red lights&#10;&#10;AI-generated content may be incorrect.">
            <a:extLst>
              <a:ext uri="{FF2B5EF4-FFF2-40B4-BE49-F238E27FC236}">
                <a16:creationId xmlns:a16="http://schemas.microsoft.com/office/drawing/2014/main" id="{68BF532C-9C1A-7803-B470-81A6D458B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574" y="2659507"/>
            <a:ext cx="2546246" cy="2819400"/>
          </a:xfrm>
          <a:prstGeom prst="rect">
            <a:avLst/>
          </a:prstGeom>
        </p:spPr>
      </p:pic>
      <p:sp>
        <p:nvSpPr>
          <p:cNvPr id="3" name="Date Placeholder 2">
            <a:extLst>
              <a:ext uri="{FF2B5EF4-FFF2-40B4-BE49-F238E27FC236}">
                <a16:creationId xmlns:a16="http://schemas.microsoft.com/office/drawing/2014/main" id="{0DAB9180-3244-CF8B-DE6D-C579BEC09F61}"/>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3254128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C30C2-1198-D8A9-4E8B-614BA5A4D2EB}"/>
            </a:ext>
          </a:extLst>
        </p:cNvPr>
        <p:cNvGrpSpPr/>
        <p:nvPr/>
      </p:nvGrpSpPr>
      <p:grpSpPr>
        <a:xfrm>
          <a:off x="0" y="0"/>
          <a:ext cx="0" cy="0"/>
          <a:chOff x="0" y="0"/>
          <a:chExt cx="0" cy="0"/>
        </a:xfrm>
      </p:grpSpPr>
      <p:sp>
        <p:nvSpPr>
          <p:cNvPr id="62466" name="Content Placeholder 2">
            <a:extLst>
              <a:ext uri="{FF2B5EF4-FFF2-40B4-BE49-F238E27FC236}">
                <a16:creationId xmlns:a16="http://schemas.microsoft.com/office/drawing/2014/main" id="{6E51DB77-051A-2B08-97B5-39C102B4EBD6}"/>
              </a:ext>
            </a:extLst>
          </p:cNvPr>
          <p:cNvSpPr>
            <a:spLocks noGrp="1"/>
          </p:cNvSpPr>
          <p:nvPr>
            <p:ph idx="1"/>
          </p:nvPr>
        </p:nvSpPr>
        <p:spPr>
          <a:xfrm>
            <a:off x="300038" y="990600"/>
            <a:ext cx="8393112" cy="688975"/>
          </a:xfrm>
        </p:spPr>
        <p:txBody>
          <a:bodyPr/>
          <a:lstStyle/>
          <a:p>
            <a:pPr marL="0" indent="0" algn="ctr" eaLnBrk="1" hangingPunct="1">
              <a:buFont typeface="Arial" panose="020B0604020202020204" pitchFamily="34" charset="0"/>
              <a:buNone/>
            </a:pPr>
            <a:r>
              <a:rPr lang="en-US" altLang="en-US" sz="3000" dirty="0"/>
              <a:t>Hand signals need to be visible from a distance and in all conditions.</a:t>
            </a:r>
          </a:p>
          <a:p>
            <a:pPr marL="457200" lvl="1" indent="0" eaLnBrk="1" hangingPunct="1">
              <a:buFontTx/>
              <a:buNone/>
            </a:pPr>
            <a:endParaRPr lang="en-US" altLang="en-US" dirty="0"/>
          </a:p>
        </p:txBody>
      </p:sp>
      <p:sp>
        <p:nvSpPr>
          <p:cNvPr id="62475" name="Rectangle 2">
            <a:extLst>
              <a:ext uri="{FF2B5EF4-FFF2-40B4-BE49-F238E27FC236}">
                <a16:creationId xmlns:a16="http://schemas.microsoft.com/office/drawing/2014/main" id="{265F5CEB-78B9-8654-EB25-850078BE7883}"/>
              </a:ext>
            </a:extLst>
          </p:cNvPr>
          <p:cNvSpPr>
            <a:spLocks noGrp="1" noChangeArrowheads="1"/>
          </p:cNvSpPr>
          <p:nvPr>
            <p:ph type="title"/>
          </p:nvPr>
        </p:nvSpPr>
        <p:spPr>
          <a:xfrm>
            <a:off x="422275" y="30163"/>
            <a:ext cx="7886700" cy="1006475"/>
          </a:xfrm>
        </p:spPr>
        <p:txBody>
          <a:bodyPr/>
          <a:lstStyle/>
          <a:p>
            <a:pPr eaLnBrk="1" hangingPunct="1"/>
            <a:r>
              <a:rPr lang="en-US" altLang="en-US" sz="4400" dirty="0">
                <a:solidFill>
                  <a:schemeClr val="accent2"/>
                </a:solidFill>
              </a:rPr>
              <a:t>Crash Avoidance</a:t>
            </a:r>
          </a:p>
        </p:txBody>
      </p:sp>
      <p:sp>
        <p:nvSpPr>
          <p:cNvPr id="62476" name="TextBox 3">
            <a:extLst>
              <a:ext uri="{FF2B5EF4-FFF2-40B4-BE49-F238E27FC236}">
                <a16:creationId xmlns:a16="http://schemas.microsoft.com/office/drawing/2014/main" id="{6B9F1DB7-3F15-DCDA-C67C-6B949C48ADD5}"/>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3-24</a:t>
            </a:r>
          </a:p>
        </p:txBody>
      </p:sp>
      <p:pic>
        <p:nvPicPr>
          <p:cNvPr id="15" name="Picture 14" descr="A firefighter standing on the street&#10;&#10;AI-generated content may be incorrect.">
            <a:extLst>
              <a:ext uri="{FF2B5EF4-FFF2-40B4-BE49-F238E27FC236}">
                <a16:creationId xmlns:a16="http://schemas.microsoft.com/office/drawing/2014/main" id="{1F8AFE99-EDB5-DF12-A9E8-C12B44605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218" y="2071399"/>
            <a:ext cx="3524613" cy="4088201"/>
          </a:xfrm>
          <a:prstGeom prst="rect">
            <a:avLst/>
          </a:prstGeom>
        </p:spPr>
      </p:pic>
      <p:pic>
        <p:nvPicPr>
          <p:cNvPr id="17" name="Picture 16" descr="A firefighter standing in the street&#10;&#10;AI-generated content may be incorrect.">
            <a:extLst>
              <a:ext uri="{FF2B5EF4-FFF2-40B4-BE49-F238E27FC236}">
                <a16:creationId xmlns:a16="http://schemas.microsoft.com/office/drawing/2014/main" id="{91C79CCD-3648-157A-C2F3-5607519D4D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4362" y="2057400"/>
            <a:ext cx="3524613" cy="4102200"/>
          </a:xfrm>
          <a:prstGeom prst="rect">
            <a:avLst/>
          </a:prstGeom>
        </p:spPr>
      </p:pic>
      <p:sp>
        <p:nvSpPr>
          <p:cNvPr id="2" name="Date Placeholder 1">
            <a:extLst>
              <a:ext uri="{FF2B5EF4-FFF2-40B4-BE49-F238E27FC236}">
                <a16:creationId xmlns:a16="http://schemas.microsoft.com/office/drawing/2014/main" id="{6E29CD26-B1C2-62FC-838E-7002803DDA6F}"/>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391184349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ontent Placeholder 2">
            <a:extLst>
              <a:ext uri="{FF2B5EF4-FFF2-40B4-BE49-F238E27FC236}">
                <a16:creationId xmlns:a16="http://schemas.microsoft.com/office/drawing/2014/main" id="{0FE5C275-F8C3-47E5-A866-EDD02099AC0B}"/>
              </a:ext>
            </a:extLst>
          </p:cNvPr>
          <p:cNvSpPr>
            <a:spLocks noGrp="1"/>
          </p:cNvSpPr>
          <p:nvPr>
            <p:ph idx="1"/>
          </p:nvPr>
        </p:nvSpPr>
        <p:spPr>
          <a:xfrm>
            <a:off x="628650" y="1082675"/>
            <a:ext cx="7886700" cy="5094288"/>
          </a:xfrm>
        </p:spPr>
        <p:txBody>
          <a:bodyPr/>
          <a:lstStyle/>
          <a:p>
            <a:pPr marL="0" indent="0" eaLnBrk="1" hangingPunct="1">
              <a:buFont typeface="Arial" panose="020B0604020202020204" pitchFamily="34" charset="0"/>
              <a:buNone/>
            </a:pPr>
            <a:r>
              <a:rPr lang="en-US" altLang="en-US" sz="3000"/>
              <a:t>Braking Techniques</a:t>
            </a:r>
          </a:p>
          <a:p>
            <a:pPr lvl="1" eaLnBrk="1" hangingPunct="1"/>
            <a:endParaRPr lang="en-US" altLang="en-US" sz="2600"/>
          </a:p>
          <a:p>
            <a:pPr lvl="1" eaLnBrk="1" hangingPunct="1"/>
            <a:r>
              <a:rPr lang="en-US" altLang="en-US" sz="2600"/>
              <a:t>Apply steady pressure.</a:t>
            </a:r>
          </a:p>
          <a:p>
            <a:pPr lvl="1" eaLnBrk="1" hangingPunct="1"/>
            <a:endParaRPr lang="en-US" altLang="en-US" sz="2600"/>
          </a:p>
          <a:p>
            <a:pPr lvl="1" eaLnBrk="1" hangingPunct="1"/>
            <a:r>
              <a:rPr lang="en-US" altLang="en-US" sz="2600" b="1" i="1">
                <a:solidFill>
                  <a:srgbClr val="FF0000"/>
                </a:solidFill>
              </a:rPr>
              <a:t>Pumping action not</a:t>
            </a:r>
            <a:br>
              <a:rPr lang="en-US" altLang="en-US" sz="2600" b="1" i="1">
                <a:solidFill>
                  <a:srgbClr val="FF0000"/>
                </a:solidFill>
              </a:rPr>
            </a:br>
            <a:r>
              <a:rPr lang="en-US" altLang="en-US" sz="2600" b="1" i="1">
                <a:solidFill>
                  <a:srgbClr val="FF0000"/>
                </a:solidFill>
              </a:rPr>
              <a:t> recommended for </a:t>
            </a:r>
            <a:br>
              <a:rPr lang="en-US" altLang="en-US" sz="2600" b="1" i="1">
                <a:solidFill>
                  <a:srgbClr val="FF0000"/>
                </a:solidFill>
              </a:rPr>
            </a:br>
            <a:r>
              <a:rPr lang="en-US" altLang="en-US" sz="2600" b="1" i="1">
                <a:solidFill>
                  <a:srgbClr val="FF0000"/>
                </a:solidFill>
              </a:rPr>
              <a:t>ABS equipped vehicles.</a:t>
            </a:r>
          </a:p>
          <a:p>
            <a:pPr lvl="1" eaLnBrk="1" hangingPunct="1"/>
            <a:endParaRPr lang="en-US" altLang="en-US" sz="2600"/>
          </a:p>
          <a:p>
            <a:pPr lvl="1" eaLnBrk="1" hangingPunct="1"/>
            <a:r>
              <a:rPr lang="en-US" altLang="en-US" sz="2600"/>
              <a:t>Do not lock brakes</a:t>
            </a:r>
          </a:p>
        </p:txBody>
      </p:sp>
      <p:sp>
        <p:nvSpPr>
          <p:cNvPr id="64515" name="Rectangle 2">
            <a:extLst>
              <a:ext uri="{FF2B5EF4-FFF2-40B4-BE49-F238E27FC236}">
                <a16:creationId xmlns:a16="http://schemas.microsoft.com/office/drawing/2014/main" id="{AA38385A-92DF-4642-888C-EFD08FC05A53}"/>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pic>
        <p:nvPicPr>
          <p:cNvPr id="64516" name="Picture 1">
            <a:extLst>
              <a:ext uri="{FF2B5EF4-FFF2-40B4-BE49-F238E27FC236}">
                <a16:creationId xmlns:a16="http://schemas.microsoft.com/office/drawing/2014/main" id="{59A06AB7-B941-474F-9F02-84EB1F3719F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08263" y="4114800"/>
            <a:ext cx="6350000"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Image result for abs brake pedal">
            <a:extLst>
              <a:ext uri="{FF2B5EF4-FFF2-40B4-BE49-F238E27FC236}">
                <a16:creationId xmlns:a16="http://schemas.microsoft.com/office/drawing/2014/main" id="{243F886A-0B87-4C52-9552-CC48FE89C39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5000" y="117475"/>
            <a:ext cx="3209925"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Box 3">
            <a:extLst>
              <a:ext uri="{FF2B5EF4-FFF2-40B4-BE49-F238E27FC236}">
                <a16:creationId xmlns:a16="http://schemas.microsoft.com/office/drawing/2014/main" id="{E9394EBC-ACCB-4C61-8282-921BC4C39177}"/>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3-25</a:t>
            </a:r>
          </a:p>
        </p:txBody>
      </p:sp>
      <p:sp>
        <p:nvSpPr>
          <p:cNvPr id="2" name="Date Placeholder 1">
            <a:extLst>
              <a:ext uri="{FF2B5EF4-FFF2-40B4-BE49-F238E27FC236}">
                <a16:creationId xmlns:a16="http://schemas.microsoft.com/office/drawing/2014/main" id="{6AE8C1AD-8AC2-41A8-795F-F9F9C376C3A1}"/>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82982880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Content Placeholder 2">
            <a:extLst>
              <a:ext uri="{FF2B5EF4-FFF2-40B4-BE49-F238E27FC236}">
                <a16:creationId xmlns:a16="http://schemas.microsoft.com/office/drawing/2014/main" id="{738ED2BE-A853-4D02-8502-F0775ADF1FC1}"/>
              </a:ext>
            </a:extLst>
          </p:cNvPr>
          <p:cNvSpPr>
            <a:spLocks noGrp="1"/>
          </p:cNvSpPr>
          <p:nvPr>
            <p:ph idx="1"/>
          </p:nvPr>
        </p:nvSpPr>
        <p:spPr>
          <a:xfrm>
            <a:off x="457200" y="1219200"/>
            <a:ext cx="8305800" cy="1143000"/>
          </a:xfrm>
        </p:spPr>
        <p:txBody>
          <a:bodyPr rtlCol="0">
            <a:normAutofit fontScale="92500" lnSpcReduction="20000"/>
          </a:bodyPr>
          <a:lstStyle/>
          <a:p>
            <a:pPr marL="0" indent="0" eaLnBrk="1" hangingPunct="1">
              <a:buFont typeface="Arial" panose="020B0604020202020204" pitchFamily="34" charset="0"/>
              <a:buNone/>
              <a:defRPr/>
            </a:pPr>
            <a:r>
              <a:rPr lang="en-US" altLang="en-US" sz="2800" dirty="0"/>
              <a:t>Skids</a:t>
            </a:r>
          </a:p>
          <a:p>
            <a:pPr lvl="1" eaLnBrk="1" hangingPunct="1">
              <a:defRPr/>
            </a:pPr>
            <a:endParaRPr lang="en-US" altLang="en-US" sz="2800" dirty="0"/>
          </a:p>
          <a:p>
            <a:pPr lvl="1" eaLnBrk="1" hangingPunct="1">
              <a:defRPr/>
            </a:pPr>
            <a:r>
              <a:rPr lang="en-US" altLang="en-US" sz="2800" dirty="0"/>
              <a:t>Loss of traction between road surface and tires</a:t>
            </a:r>
          </a:p>
          <a:p>
            <a:pPr marL="0" indent="0" eaLnBrk="1" hangingPunct="1">
              <a:buFont typeface="Arial" panose="020B0604020202020204" pitchFamily="34" charset="0"/>
              <a:buNone/>
              <a:defRPr/>
            </a:pPr>
            <a:endParaRPr lang="en-US" altLang="en-US" dirty="0"/>
          </a:p>
        </p:txBody>
      </p:sp>
      <p:sp>
        <p:nvSpPr>
          <p:cNvPr id="66563" name="Rectangle 2">
            <a:extLst>
              <a:ext uri="{FF2B5EF4-FFF2-40B4-BE49-F238E27FC236}">
                <a16:creationId xmlns:a16="http://schemas.microsoft.com/office/drawing/2014/main" id="{5317E713-3ECE-433E-87E1-8E4A1FB18340}"/>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pic>
        <p:nvPicPr>
          <p:cNvPr id="66564" name="Picture 6" descr="Hydroplaning Accidents Example">
            <a:extLst>
              <a:ext uri="{FF2B5EF4-FFF2-40B4-BE49-F238E27FC236}">
                <a16:creationId xmlns:a16="http://schemas.microsoft.com/office/drawing/2014/main" id="{AB2F3271-19D9-466E-AC6B-D5F96CFB8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90800"/>
            <a:ext cx="80549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Box 3">
            <a:extLst>
              <a:ext uri="{FF2B5EF4-FFF2-40B4-BE49-F238E27FC236}">
                <a16:creationId xmlns:a16="http://schemas.microsoft.com/office/drawing/2014/main" id="{D3D55F95-09FB-43C3-ADE1-107F8C19CC39}"/>
              </a:ext>
            </a:extLst>
          </p:cNvPr>
          <p:cNvSpPr txBox="1">
            <a:spLocks noChangeArrowheads="1"/>
          </p:cNvSpPr>
          <p:nvPr/>
        </p:nvSpPr>
        <p:spPr bwMode="auto">
          <a:xfrm>
            <a:off x="7848600" y="610711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solidFill>
                  <a:schemeClr val="bg1"/>
                </a:solidFill>
              </a:rPr>
              <a:t>3-26</a:t>
            </a:r>
          </a:p>
        </p:txBody>
      </p:sp>
      <p:sp>
        <p:nvSpPr>
          <p:cNvPr id="2" name="Date Placeholder 1">
            <a:extLst>
              <a:ext uri="{FF2B5EF4-FFF2-40B4-BE49-F238E27FC236}">
                <a16:creationId xmlns:a16="http://schemas.microsoft.com/office/drawing/2014/main" id="{34F825A7-EE49-DAA6-43B1-C8945B4910FF}"/>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151867729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a:extLst>
              <a:ext uri="{FF2B5EF4-FFF2-40B4-BE49-F238E27FC236}">
                <a16:creationId xmlns:a16="http://schemas.microsoft.com/office/drawing/2014/main" id="{47D0BC60-0588-4744-AF5F-85C4217058F8}"/>
              </a:ext>
            </a:extLst>
          </p:cNvPr>
          <p:cNvSpPr>
            <a:spLocks noGrp="1"/>
          </p:cNvSpPr>
          <p:nvPr>
            <p:ph idx="1"/>
          </p:nvPr>
        </p:nvSpPr>
        <p:spPr>
          <a:xfrm>
            <a:off x="457200" y="990600"/>
            <a:ext cx="8305800" cy="5562600"/>
          </a:xfrm>
        </p:spPr>
        <p:txBody>
          <a:bodyPr/>
          <a:lstStyle/>
          <a:p>
            <a:pPr marL="0" indent="0" eaLnBrk="1" hangingPunct="1">
              <a:buFont typeface="Arial" panose="020B0604020202020204" pitchFamily="34" charset="0"/>
              <a:buNone/>
            </a:pPr>
            <a:r>
              <a:rPr lang="en-US" altLang="en-US" sz="2400"/>
              <a:t>Types of Skids</a:t>
            </a:r>
          </a:p>
          <a:p>
            <a:pPr lvl="1" eaLnBrk="1" hangingPunct="1"/>
            <a:endParaRPr lang="en-US" altLang="en-US" sz="2400"/>
          </a:p>
          <a:p>
            <a:pPr lvl="1" eaLnBrk="1" hangingPunct="1"/>
            <a:r>
              <a:rPr lang="en-US" altLang="en-US" sz="2400"/>
              <a:t>Front wheel – front wheel(s) locked</a:t>
            </a:r>
          </a:p>
          <a:p>
            <a:pPr lvl="1" eaLnBrk="1" hangingPunct="1"/>
            <a:endParaRPr lang="en-US" altLang="en-US" sz="2400"/>
          </a:p>
          <a:p>
            <a:pPr lvl="1" eaLnBrk="1" hangingPunct="1"/>
            <a:r>
              <a:rPr lang="en-US" altLang="en-US" sz="2400"/>
              <a:t>Rear wheel – rear wheel(s) locked</a:t>
            </a:r>
          </a:p>
          <a:p>
            <a:pPr lvl="1" eaLnBrk="1" hangingPunct="1"/>
            <a:endParaRPr lang="en-US" altLang="en-US" sz="2400"/>
          </a:p>
          <a:p>
            <a:pPr lvl="1" eaLnBrk="1" hangingPunct="1"/>
            <a:r>
              <a:rPr lang="en-US" altLang="en-US" sz="2400"/>
              <a:t>Four wheel – all wheels locked</a:t>
            </a:r>
          </a:p>
          <a:p>
            <a:pPr lvl="1" eaLnBrk="1" hangingPunct="1"/>
            <a:endParaRPr lang="en-US" altLang="en-US" sz="2400"/>
          </a:p>
          <a:p>
            <a:pPr lvl="1" eaLnBrk="1" hangingPunct="1"/>
            <a:r>
              <a:rPr lang="en-US" altLang="en-US" sz="2400"/>
              <a:t>Power skid – excessive acceleration</a:t>
            </a:r>
          </a:p>
          <a:p>
            <a:pPr lvl="1" eaLnBrk="1" hangingPunct="1"/>
            <a:endParaRPr lang="en-US" altLang="en-US" sz="2400"/>
          </a:p>
          <a:p>
            <a:pPr lvl="1" eaLnBrk="1" hangingPunct="1"/>
            <a:r>
              <a:rPr lang="en-US" altLang="en-US" sz="2400"/>
              <a:t>Spin out – too fast for turns</a:t>
            </a:r>
          </a:p>
          <a:p>
            <a:pPr lvl="1" eaLnBrk="1" hangingPunct="1"/>
            <a:endParaRPr lang="en-US" altLang="en-US" sz="2400"/>
          </a:p>
          <a:p>
            <a:pPr lvl="1" eaLnBrk="1" hangingPunct="1"/>
            <a:r>
              <a:rPr lang="en-US" altLang="en-US" sz="2400"/>
              <a:t>Hydroplaning – tires riding on fluids instead of road surface </a:t>
            </a:r>
            <a:r>
              <a:rPr lang="en-US" altLang="en-US" sz="2400" b="1" i="1">
                <a:solidFill>
                  <a:srgbClr val="FF0000"/>
                </a:solidFill>
              </a:rPr>
              <a:t>(can begin at 30 m.p.h.)</a:t>
            </a:r>
          </a:p>
        </p:txBody>
      </p:sp>
      <p:sp>
        <p:nvSpPr>
          <p:cNvPr id="68611" name="Rectangle 2">
            <a:extLst>
              <a:ext uri="{FF2B5EF4-FFF2-40B4-BE49-F238E27FC236}">
                <a16:creationId xmlns:a16="http://schemas.microsoft.com/office/drawing/2014/main" id="{A9E09E2F-70E4-4335-89DE-53F53E214D52}"/>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sp>
        <p:nvSpPr>
          <p:cNvPr id="68612" name="TextBox 3">
            <a:extLst>
              <a:ext uri="{FF2B5EF4-FFF2-40B4-BE49-F238E27FC236}">
                <a16:creationId xmlns:a16="http://schemas.microsoft.com/office/drawing/2014/main" id="{DD749738-64AC-45D3-AA81-3C5885350FD1}"/>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3-27</a:t>
            </a:r>
          </a:p>
        </p:txBody>
      </p:sp>
      <p:sp>
        <p:nvSpPr>
          <p:cNvPr id="2" name="Date Placeholder 1">
            <a:extLst>
              <a:ext uri="{FF2B5EF4-FFF2-40B4-BE49-F238E27FC236}">
                <a16:creationId xmlns:a16="http://schemas.microsoft.com/office/drawing/2014/main" id="{295E7DF4-92FB-1D47-7825-F5900EE158E7}"/>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192329653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2">
            <a:extLst>
              <a:ext uri="{FF2B5EF4-FFF2-40B4-BE49-F238E27FC236}">
                <a16:creationId xmlns:a16="http://schemas.microsoft.com/office/drawing/2014/main" id="{CFC2117B-A2A4-490D-A8EC-413FF15E4880}"/>
              </a:ext>
            </a:extLst>
          </p:cNvPr>
          <p:cNvSpPr>
            <a:spLocks noGrp="1"/>
          </p:cNvSpPr>
          <p:nvPr>
            <p:ph idx="1"/>
          </p:nvPr>
        </p:nvSpPr>
        <p:spPr>
          <a:xfrm>
            <a:off x="609600" y="914400"/>
            <a:ext cx="7886700" cy="5715000"/>
          </a:xfrm>
        </p:spPr>
        <p:txBody>
          <a:bodyPr/>
          <a:lstStyle/>
          <a:p>
            <a:pPr marL="0" indent="0" eaLnBrk="1" hangingPunct="1">
              <a:buFont typeface="Arial" panose="020B0604020202020204" pitchFamily="34" charset="0"/>
              <a:buNone/>
            </a:pPr>
            <a:r>
              <a:rPr lang="en-US" altLang="en-US" sz="2800" dirty="0"/>
              <a:t>Skids</a:t>
            </a:r>
          </a:p>
          <a:p>
            <a:pPr lvl="1" eaLnBrk="1" hangingPunct="1"/>
            <a:endParaRPr lang="en-US" altLang="en-US" sz="2800" dirty="0"/>
          </a:p>
          <a:p>
            <a:pPr lvl="1" eaLnBrk="1" hangingPunct="1"/>
            <a:r>
              <a:rPr lang="en-US" altLang="en-US" sz="2800" dirty="0"/>
              <a:t>Weight shifts can contribute to skids</a:t>
            </a:r>
          </a:p>
          <a:p>
            <a:pPr lvl="1" eaLnBrk="1" hangingPunct="1"/>
            <a:r>
              <a:rPr lang="en-US" altLang="en-US" sz="2800" dirty="0"/>
              <a:t>Adequate tire pressure and tread are critical for skid prevention</a:t>
            </a:r>
          </a:p>
          <a:p>
            <a:pPr marL="0" indent="0" eaLnBrk="1" hangingPunct="1">
              <a:buFont typeface="Arial" panose="020B0604020202020204" pitchFamily="34" charset="0"/>
              <a:buNone/>
            </a:pPr>
            <a:endParaRPr lang="en-US" altLang="en-US" sz="2800" dirty="0"/>
          </a:p>
          <a:p>
            <a:pPr marL="0" indent="0" eaLnBrk="1" hangingPunct="1">
              <a:buFont typeface="Arial" panose="020B0604020202020204" pitchFamily="34" charset="0"/>
              <a:buNone/>
            </a:pPr>
            <a:r>
              <a:rPr lang="en-US" altLang="en-US" sz="2800" dirty="0"/>
              <a:t>Skid Control</a:t>
            </a:r>
          </a:p>
          <a:p>
            <a:pPr lvl="1" eaLnBrk="1" hangingPunct="1"/>
            <a:endParaRPr lang="en-US" altLang="en-US" sz="2800" dirty="0"/>
          </a:p>
          <a:p>
            <a:pPr lvl="1" eaLnBrk="1" hangingPunct="1"/>
            <a:r>
              <a:rPr lang="en-US" altLang="en-US" sz="2800" dirty="0"/>
              <a:t>Release brakes</a:t>
            </a:r>
          </a:p>
          <a:p>
            <a:pPr lvl="1" eaLnBrk="1" hangingPunct="1"/>
            <a:r>
              <a:rPr lang="en-US" altLang="en-US" sz="2800" dirty="0"/>
              <a:t>Turn steering wheel in direction of skid</a:t>
            </a:r>
          </a:p>
          <a:p>
            <a:pPr lvl="1" eaLnBrk="1" hangingPunct="1"/>
            <a:r>
              <a:rPr lang="en-US" altLang="en-US" sz="2800" dirty="0"/>
              <a:t>Do not over steer – secondary skid is usually worse</a:t>
            </a:r>
          </a:p>
          <a:p>
            <a:pPr lvl="1" eaLnBrk="1" hangingPunct="1"/>
            <a:r>
              <a:rPr lang="en-US" altLang="en-US" sz="2800" dirty="0"/>
              <a:t>Once skid is controlled, gradually apply power</a:t>
            </a:r>
          </a:p>
        </p:txBody>
      </p:sp>
      <p:sp>
        <p:nvSpPr>
          <p:cNvPr id="70659" name="Rectangle 2">
            <a:extLst>
              <a:ext uri="{FF2B5EF4-FFF2-40B4-BE49-F238E27FC236}">
                <a16:creationId xmlns:a16="http://schemas.microsoft.com/office/drawing/2014/main" id="{BABD83C9-C28E-4E90-92B8-06568FBB7772}"/>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sp>
        <p:nvSpPr>
          <p:cNvPr id="70660" name="TextBox 3">
            <a:extLst>
              <a:ext uri="{FF2B5EF4-FFF2-40B4-BE49-F238E27FC236}">
                <a16:creationId xmlns:a16="http://schemas.microsoft.com/office/drawing/2014/main" id="{C56C7CF2-737F-4CFC-A583-6CAE9AD5B09B}"/>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3-28</a:t>
            </a:r>
          </a:p>
        </p:txBody>
      </p:sp>
      <p:sp>
        <p:nvSpPr>
          <p:cNvPr id="2" name="Date Placeholder 1">
            <a:extLst>
              <a:ext uri="{FF2B5EF4-FFF2-40B4-BE49-F238E27FC236}">
                <a16:creationId xmlns:a16="http://schemas.microsoft.com/office/drawing/2014/main" id="{F56E659D-ACBF-29D1-B94A-5EB6C79DE0BA}"/>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48050926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a:extLst>
              <a:ext uri="{FF2B5EF4-FFF2-40B4-BE49-F238E27FC236}">
                <a16:creationId xmlns:a16="http://schemas.microsoft.com/office/drawing/2014/main" id="{C78C38E1-897A-4D7B-A093-91F9FB425A78}"/>
              </a:ext>
            </a:extLst>
          </p:cNvPr>
          <p:cNvSpPr>
            <a:spLocks noGrp="1" noChangeArrowheads="1"/>
          </p:cNvSpPr>
          <p:nvPr>
            <p:ph idx="1"/>
          </p:nvPr>
        </p:nvSpPr>
        <p:spPr>
          <a:xfrm>
            <a:off x="1066800" y="6019800"/>
            <a:ext cx="7010400" cy="533400"/>
          </a:xfrm>
        </p:spPr>
        <p:txBody>
          <a:bodyPr/>
          <a:lstStyle/>
          <a:p>
            <a:pPr algn="ctr" eaLnBrk="1" hangingPunct="1">
              <a:buFontTx/>
              <a:buNone/>
            </a:pPr>
            <a:r>
              <a:rPr lang="en-US" altLang="en-US" b="1" dirty="0">
                <a:solidFill>
                  <a:srgbClr val="FF0000"/>
                </a:solidFill>
              </a:rPr>
              <a:t>REMEMBER – </a:t>
            </a:r>
            <a:r>
              <a:rPr lang="en-US" altLang="en-US" b="1" u="sng" dirty="0">
                <a:solidFill>
                  <a:srgbClr val="FF0000"/>
                </a:solidFill>
              </a:rPr>
              <a:t>DO NOT OVERREACT</a:t>
            </a:r>
          </a:p>
        </p:txBody>
      </p:sp>
      <p:pic>
        <p:nvPicPr>
          <p:cNvPr id="72707" name="Picture 8" descr="skid">
            <a:extLst>
              <a:ext uri="{FF2B5EF4-FFF2-40B4-BE49-F238E27FC236}">
                <a16:creationId xmlns:a16="http://schemas.microsoft.com/office/drawing/2014/main" id="{2B064979-9F03-473D-BCB0-9BBF61B968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1371600"/>
            <a:ext cx="60483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2">
            <a:extLst>
              <a:ext uri="{FF2B5EF4-FFF2-40B4-BE49-F238E27FC236}">
                <a16:creationId xmlns:a16="http://schemas.microsoft.com/office/drawing/2014/main" id="{82B2D3B2-6346-4129-8411-E29DBD7DD9B8}"/>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sp>
        <p:nvSpPr>
          <p:cNvPr id="72709" name="TextBox 3">
            <a:extLst>
              <a:ext uri="{FF2B5EF4-FFF2-40B4-BE49-F238E27FC236}">
                <a16:creationId xmlns:a16="http://schemas.microsoft.com/office/drawing/2014/main" id="{A2DCB400-C5A9-406D-87DA-500FA524C7D0}"/>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3-29</a:t>
            </a:r>
          </a:p>
        </p:txBody>
      </p:sp>
      <p:sp>
        <p:nvSpPr>
          <p:cNvPr id="2" name="Date Placeholder 1">
            <a:extLst>
              <a:ext uri="{FF2B5EF4-FFF2-40B4-BE49-F238E27FC236}">
                <a16:creationId xmlns:a16="http://schemas.microsoft.com/office/drawing/2014/main" id="{2676BB88-DE22-E0FA-5292-1C8D6B0499CE}"/>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19469430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Content Placeholder 2">
            <a:extLst>
              <a:ext uri="{FF2B5EF4-FFF2-40B4-BE49-F238E27FC236}">
                <a16:creationId xmlns:a16="http://schemas.microsoft.com/office/drawing/2014/main" id="{B706ADFD-03F9-48FB-A9D3-4C70CFC30C24}"/>
              </a:ext>
            </a:extLst>
          </p:cNvPr>
          <p:cNvSpPr>
            <a:spLocks noGrp="1"/>
          </p:cNvSpPr>
          <p:nvPr>
            <p:ph idx="1"/>
          </p:nvPr>
        </p:nvSpPr>
        <p:spPr>
          <a:xfrm>
            <a:off x="457200" y="1143000"/>
            <a:ext cx="7886700" cy="4424363"/>
          </a:xfrm>
        </p:spPr>
        <p:txBody>
          <a:bodyPr rtlCol="0">
            <a:normAutofit/>
          </a:bodyPr>
          <a:lstStyle/>
          <a:p>
            <a:pPr marL="0" indent="0" eaLnBrk="1" fontAlgn="auto" hangingPunct="1">
              <a:spcAft>
                <a:spcPts val="0"/>
              </a:spcAft>
              <a:buFont typeface="Arial" panose="020B0604020202020204" pitchFamily="34" charset="0"/>
              <a:buNone/>
              <a:defRPr/>
            </a:pPr>
            <a:r>
              <a:rPr lang="en-US" altLang="en-US" sz="2800" dirty="0"/>
              <a:t>Lessen the severity of the crash</a:t>
            </a:r>
          </a:p>
          <a:p>
            <a:pPr lvl="1" eaLnBrk="1" fontAlgn="auto" hangingPunct="1">
              <a:spcAft>
                <a:spcPts val="0"/>
              </a:spcAft>
              <a:defRPr/>
            </a:pPr>
            <a:endParaRPr lang="en-US" altLang="en-US" sz="2800" dirty="0"/>
          </a:p>
          <a:p>
            <a:pPr lvl="1" eaLnBrk="1" fontAlgn="auto" hangingPunct="1">
              <a:spcAft>
                <a:spcPts val="0"/>
              </a:spcAft>
              <a:defRPr/>
            </a:pPr>
            <a:r>
              <a:rPr lang="en-US" altLang="en-US" sz="2800" dirty="0"/>
              <a:t>Decrease speeds</a:t>
            </a:r>
          </a:p>
          <a:p>
            <a:pPr lvl="1" eaLnBrk="1" fontAlgn="auto" hangingPunct="1">
              <a:spcAft>
                <a:spcPts val="0"/>
              </a:spcAft>
              <a:defRPr/>
            </a:pPr>
            <a:endParaRPr lang="en-US" altLang="en-US" sz="2800" dirty="0"/>
          </a:p>
          <a:p>
            <a:pPr lvl="1" eaLnBrk="1" fontAlgn="auto" hangingPunct="1">
              <a:spcAft>
                <a:spcPts val="0"/>
              </a:spcAft>
              <a:defRPr/>
            </a:pPr>
            <a:r>
              <a:rPr lang="en-US" altLang="en-US" sz="2800" dirty="0"/>
              <a:t>Go off the road if necessary</a:t>
            </a:r>
          </a:p>
          <a:p>
            <a:pPr eaLnBrk="1" fontAlgn="auto" hangingPunct="1">
              <a:spcAft>
                <a:spcPts val="0"/>
              </a:spcAft>
              <a:defRPr/>
            </a:pPr>
            <a:endParaRPr lang="en-US" altLang="en-US" sz="3000" dirty="0"/>
          </a:p>
        </p:txBody>
      </p:sp>
      <p:sp>
        <p:nvSpPr>
          <p:cNvPr id="74755" name="Rectangle 2">
            <a:extLst>
              <a:ext uri="{FF2B5EF4-FFF2-40B4-BE49-F238E27FC236}">
                <a16:creationId xmlns:a16="http://schemas.microsoft.com/office/drawing/2014/main" id="{BCC2D5BD-170A-4A33-BCE2-196B3552C141}"/>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pic>
        <p:nvPicPr>
          <p:cNvPr id="74756" name="Picture 7" descr="Image result for slow down clipart">
            <a:extLst>
              <a:ext uri="{FF2B5EF4-FFF2-40B4-BE49-F238E27FC236}">
                <a16:creationId xmlns:a16="http://schemas.microsoft.com/office/drawing/2014/main" id="{642AD16E-1E39-4D87-95F8-F9054515A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9413" y="609600"/>
            <a:ext cx="334486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9" descr="Image result for avoid the crash whenever possible">
            <a:extLst>
              <a:ext uri="{FF2B5EF4-FFF2-40B4-BE49-F238E27FC236}">
                <a16:creationId xmlns:a16="http://schemas.microsoft.com/office/drawing/2014/main" id="{90F586DB-459E-426A-82EA-EE6A64CFEE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332163"/>
            <a:ext cx="4497388"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TextBox 3">
            <a:extLst>
              <a:ext uri="{FF2B5EF4-FFF2-40B4-BE49-F238E27FC236}">
                <a16:creationId xmlns:a16="http://schemas.microsoft.com/office/drawing/2014/main" id="{C144B9EA-96C6-4DBE-93EF-D22524C3F40C}"/>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3-30</a:t>
            </a:r>
          </a:p>
        </p:txBody>
      </p:sp>
      <p:sp>
        <p:nvSpPr>
          <p:cNvPr id="2" name="Date Placeholder 1">
            <a:extLst>
              <a:ext uri="{FF2B5EF4-FFF2-40B4-BE49-F238E27FC236}">
                <a16:creationId xmlns:a16="http://schemas.microsoft.com/office/drawing/2014/main" id="{ADA50EDE-3FAD-9F0D-EFF7-9CC16DE9037B}"/>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51611854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564E1FC9-CEA2-4F76-A350-94051FED2542}"/>
              </a:ext>
            </a:extLst>
          </p:cNvPr>
          <p:cNvSpPr>
            <a:spLocks noGrp="1"/>
          </p:cNvSpPr>
          <p:nvPr>
            <p:ph type="title"/>
          </p:nvPr>
        </p:nvSpPr>
        <p:spPr>
          <a:xfrm>
            <a:off x="628650" y="76200"/>
            <a:ext cx="7886700" cy="1311275"/>
          </a:xfrm>
        </p:spPr>
        <p:txBody>
          <a:bodyPr/>
          <a:lstStyle/>
          <a:p>
            <a:pPr eaLnBrk="1" hangingPunct="1"/>
            <a:r>
              <a:rPr lang="en-US" altLang="en-US" sz="4000">
                <a:solidFill>
                  <a:schemeClr val="accent2"/>
                </a:solidFill>
              </a:rPr>
              <a:t>Summary Of Responding To The Incident </a:t>
            </a:r>
          </a:p>
        </p:txBody>
      </p:sp>
      <p:sp>
        <p:nvSpPr>
          <p:cNvPr id="140291" name="Content Placeholder 2">
            <a:extLst>
              <a:ext uri="{FF2B5EF4-FFF2-40B4-BE49-F238E27FC236}">
                <a16:creationId xmlns:a16="http://schemas.microsoft.com/office/drawing/2014/main" id="{7D2D28A2-F012-4220-A1CB-F1AE6BB042B8}"/>
              </a:ext>
            </a:extLst>
          </p:cNvPr>
          <p:cNvSpPr>
            <a:spLocks noGrp="1"/>
          </p:cNvSpPr>
          <p:nvPr>
            <p:ph idx="1"/>
          </p:nvPr>
        </p:nvSpPr>
        <p:spPr/>
        <p:txBody>
          <a:bodyPr rtlCol="0">
            <a:normAutofit fontScale="92500" lnSpcReduction="20000"/>
          </a:bodyPr>
          <a:lstStyle/>
          <a:p>
            <a:pPr eaLnBrk="1" fontAlgn="auto" hangingPunct="1">
              <a:spcAft>
                <a:spcPts val="0"/>
              </a:spcAft>
              <a:defRPr/>
            </a:pPr>
            <a:r>
              <a:rPr lang="en-US" altLang="en-US" sz="3000" dirty="0"/>
              <a:t>We’ve discussed the importance of responding to the incident safely.</a:t>
            </a:r>
          </a:p>
          <a:p>
            <a:pPr eaLnBrk="1" fontAlgn="auto" hangingPunct="1">
              <a:spcAft>
                <a:spcPts val="0"/>
              </a:spcAft>
              <a:defRPr/>
            </a:pPr>
            <a:endParaRPr lang="en-US" altLang="en-US" sz="3000" dirty="0"/>
          </a:p>
          <a:p>
            <a:pPr eaLnBrk="1" fontAlgn="auto" hangingPunct="1">
              <a:spcAft>
                <a:spcPts val="0"/>
              </a:spcAft>
              <a:defRPr/>
            </a:pPr>
            <a:r>
              <a:rPr lang="en-US" altLang="en-US" sz="3000" dirty="0"/>
              <a:t>How do we maintain our safety once we arrive on the scene?</a:t>
            </a:r>
          </a:p>
          <a:p>
            <a:pPr eaLnBrk="1" fontAlgn="auto" hangingPunct="1">
              <a:spcAft>
                <a:spcPts val="0"/>
              </a:spcAft>
              <a:defRPr/>
            </a:pPr>
            <a:endParaRPr lang="en-US" altLang="en-US" sz="3000" dirty="0"/>
          </a:p>
          <a:p>
            <a:pPr eaLnBrk="1" fontAlgn="auto" hangingPunct="1">
              <a:spcAft>
                <a:spcPts val="0"/>
              </a:spcAft>
              <a:defRPr/>
            </a:pPr>
            <a:r>
              <a:rPr lang="en-US" altLang="en-US" sz="3000" dirty="0"/>
              <a:t>Scene safety is a priority, but even by doing things the correct way.</a:t>
            </a:r>
          </a:p>
          <a:p>
            <a:pPr eaLnBrk="1" fontAlgn="auto" hangingPunct="1">
              <a:spcAft>
                <a:spcPts val="0"/>
              </a:spcAft>
              <a:defRPr/>
            </a:pPr>
            <a:endParaRPr lang="en-US" altLang="en-US" sz="3000" dirty="0"/>
          </a:p>
          <a:p>
            <a:pPr algn="ctr" eaLnBrk="1" fontAlgn="auto" hangingPunct="1">
              <a:spcAft>
                <a:spcPts val="0"/>
              </a:spcAft>
              <a:buFontTx/>
              <a:buNone/>
              <a:defRPr/>
            </a:pPr>
            <a:r>
              <a:rPr lang="en-US" altLang="en-US" sz="3000" b="1" i="1" dirty="0">
                <a:solidFill>
                  <a:srgbClr val="FF0000"/>
                </a:solidFill>
              </a:rPr>
              <a:t>Bad Things Happen To Good People!</a:t>
            </a:r>
          </a:p>
        </p:txBody>
      </p:sp>
      <p:sp>
        <p:nvSpPr>
          <p:cNvPr id="76804" name="TextBox 3">
            <a:extLst>
              <a:ext uri="{FF2B5EF4-FFF2-40B4-BE49-F238E27FC236}">
                <a16:creationId xmlns:a16="http://schemas.microsoft.com/office/drawing/2014/main" id="{6BC8281B-9F18-4E60-9BC0-0733AE0747BB}"/>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3-31</a:t>
            </a:r>
          </a:p>
        </p:txBody>
      </p:sp>
      <p:sp>
        <p:nvSpPr>
          <p:cNvPr id="2" name="Date Placeholder 1">
            <a:extLst>
              <a:ext uri="{FF2B5EF4-FFF2-40B4-BE49-F238E27FC236}">
                <a16:creationId xmlns:a16="http://schemas.microsoft.com/office/drawing/2014/main" id="{B8886B31-ED96-1DC6-75D1-B6A321DDFD07}"/>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3997026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BEFD9EE8-644A-4C17-829F-2DB2B6214FF5}"/>
              </a:ext>
            </a:extLst>
          </p:cNvPr>
          <p:cNvSpPr>
            <a:spLocks noGrp="1" noChangeArrowheads="1"/>
          </p:cNvSpPr>
          <p:nvPr>
            <p:ph type="title"/>
          </p:nvPr>
        </p:nvSpPr>
        <p:spPr>
          <a:xfrm>
            <a:off x="858838" y="0"/>
            <a:ext cx="7543800" cy="1312863"/>
          </a:xfrm>
        </p:spPr>
        <p:txBody>
          <a:bodyPr/>
          <a:lstStyle/>
          <a:p>
            <a:pPr eaLnBrk="1" fontAlgn="auto" hangingPunct="1">
              <a:spcAft>
                <a:spcPts val="0"/>
              </a:spcAft>
              <a:defRPr/>
            </a:pPr>
            <a:r>
              <a:rPr lang="en-US" altLang="en-US" sz="4400" dirty="0">
                <a:solidFill>
                  <a:schemeClr val="accent2"/>
                </a:solidFill>
              </a:rPr>
              <a:t>Class 3 Vehicles</a:t>
            </a:r>
          </a:p>
        </p:txBody>
      </p:sp>
      <p:sp>
        <p:nvSpPr>
          <p:cNvPr id="63495" name="TextBox 8">
            <a:extLst>
              <a:ext uri="{FF2B5EF4-FFF2-40B4-BE49-F238E27FC236}">
                <a16:creationId xmlns:a16="http://schemas.microsoft.com/office/drawing/2014/main" id="{A8436F24-A512-4AB1-93B6-2CFD07EA5548}"/>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1-15</a:t>
            </a:r>
          </a:p>
        </p:txBody>
      </p:sp>
      <p:pic>
        <p:nvPicPr>
          <p:cNvPr id="13" name="Picture 12" descr="A white truck parked on the side of the road&#10;&#10;Description automatically generated with low confidence">
            <a:extLst>
              <a:ext uri="{FF2B5EF4-FFF2-40B4-BE49-F238E27FC236}">
                <a16:creationId xmlns:a16="http://schemas.microsoft.com/office/drawing/2014/main" id="{6D53555A-828D-4953-9999-0A07BB6202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39374" y="4027489"/>
            <a:ext cx="3668810" cy="2397934"/>
          </a:xfrm>
          <a:prstGeom prst="rect">
            <a:avLst/>
          </a:prstGeom>
        </p:spPr>
      </p:pic>
      <p:sp>
        <p:nvSpPr>
          <p:cNvPr id="2" name="Date Placeholder 1">
            <a:extLst>
              <a:ext uri="{FF2B5EF4-FFF2-40B4-BE49-F238E27FC236}">
                <a16:creationId xmlns:a16="http://schemas.microsoft.com/office/drawing/2014/main" id="{C9C8415B-4B7B-63B1-3C30-EF69908D8E62}"/>
              </a:ext>
            </a:extLst>
          </p:cNvPr>
          <p:cNvSpPr>
            <a:spLocks noGrp="1"/>
          </p:cNvSpPr>
          <p:nvPr>
            <p:ph type="dt" sz="half" idx="10"/>
          </p:nvPr>
        </p:nvSpPr>
        <p:spPr>
          <a:xfrm>
            <a:off x="858838" y="6459538"/>
            <a:ext cx="1854200" cy="365125"/>
          </a:xfrm>
        </p:spPr>
        <p:txBody>
          <a:bodyPr/>
          <a:lstStyle/>
          <a:p>
            <a:pPr>
              <a:defRPr/>
            </a:pPr>
            <a:r>
              <a:rPr lang="en-US"/>
              <a:t>07-01-2025</a:t>
            </a:r>
          </a:p>
        </p:txBody>
      </p:sp>
      <p:sp>
        <p:nvSpPr>
          <p:cNvPr id="3" name="Slide Number Placeholder 2">
            <a:extLst>
              <a:ext uri="{FF2B5EF4-FFF2-40B4-BE49-F238E27FC236}">
                <a16:creationId xmlns:a16="http://schemas.microsoft.com/office/drawing/2014/main" id="{0CAEEE0B-3A0C-51C8-C658-E17E60DA9AAF}"/>
              </a:ext>
            </a:extLst>
          </p:cNvPr>
          <p:cNvSpPr>
            <a:spLocks noGrp="1"/>
          </p:cNvSpPr>
          <p:nvPr>
            <p:ph type="sldNum" sz="quarter" idx="12"/>
          </p:nvPr>
        </p:nvSpPr>
        <p:spPr/>
        <p:txBody>
          <a:bodyPr/>
          <a:lstStyle/>
          <a:p>
            <a:fld id="{F4E1F32C-DCB9-4A9D-B036-9AD492625E31}" type="slidenum">
              <a:rPr lang="en-US" altLang="en-US" smtClean="0"/>
              <a:pPr/>
              <a:t>17</a:t>
            </a:fld>
            <a:endParaRPr lang="en-US" altLang="en-US"/>
          </a:p>
        </p:txBody>
      </p:sp>
      <p:pic>
        <p:nvPicPr>
          <p:cNvPr id="6" name="Picture 5" descr="A fire truck parked in front of a building&#10;&#10;AI-generated content may be incorrect.">
            <a:extLst>
              <a:ext uri="{FF2B5EF4-FFF2-40B4-BE49-F238E27FC236}">
                <a16:creationId xmlns:a16="http://schemas.microsoft.com/office/drawing/2014/main" id="{239C8189-122E-711F-41D9-E4B5A2EA3D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966" y="1578403"/>
            <a:ext cx="3673625" cy="2449083"/>
          </a:xfrm>
          <a:prstGeom prst="rect">
            <a:avLst/>
          </a:prstGeom>
        </p:spPr>
      </p:pic>
      <p:pic>
        <p:nvPicPr>
          <p:cNvPr id="11" name="Picture 10" descr="A picture containing tree, outdoor, truck, sky&#10;&#10;AI-generated content may be incorrect.">
            <a:extLst>
              <a:ext uri="{FF2B5EF4-FFF2-40B4-BE49-F238E27FC236}">
                <a16:creationId xmlns:a16="http://schemas.microsoft.com/office/drawing/2014/main" id="{E75C1463-44A2-7FB5-0A5F-9E7CB51906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4591" y="1578403"/>
            <a:ext cx="3674165" cy="2449443"/>
          </a:xfrm>
          <a:prstGeom prst="rect">
            <a:avLst/>
          </a:prstGeom>
        </p:spPr>
      </p:pic>
      <p:pic>
        <p:nvPicPr>
          <p:cNvPr id="14" name="Picture 13" descr="A fire truck parked on the side of the road&#10;&#10;AI-generated content may be incorrect.">
            <a:extLst>
              <a:ext uri="{FF2B5EF4-FFF2-40B4-BE49-F238E27FC236}">
                <a16:creationId xmlns:a16="http://schemas.microsoft.com/office/drawing/2014/main" id="{AA8557A4-5C1E-7A81-A817-1A2E6FCBA2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426" y="4027486"/>
            <a:ext cx="3674165" cy="2397935"/>
          </a:xfrm>
          <a:prstGeom prst="rect">
            <a:avLst/>
          </a:prstGeom>
        </p:spPr>
      </p:pic>
    </p:spTree>
    <p:extLst>
      <p:ext uri="{BB962C8B-B14F-4D97-AF65-F5344CB8AC3E}">
        <p14:creationId xmlns:p14="http://schemas.microsoft.com/office/powerpoint/2010/main" val="133885831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635ABCF9-C762-46B7-8A3A-F6D90D44EAF2}"/>
              </a:ext>
            </a:extLst>
          </p:cNvPr>
          <p:cNvSpPr>
            <a:spLocks noGrp="1" noChangeArrowheads="1"/>
          </p:cNvSpPr>
          <p:nvPr>
            <p:ph type="title"/>
          </p:nvPr>
        </p:nvSpPr>
        <p:spPr>
          <a:xfrm>
            <a:off x="666750" y="34925"/>
            <a:ext cx="7886700" cy="1184275"/>
          </a:xfrm>
        </p:spPr>
        <p:txBody>
          <a:bodyPr/>
          <a:lstStyle/>
          <a:p>
            <a:pPr eaLnBrk="1" hangingPunct="1"/>
            <a:r>
              <a:rPr lang="en-US" altLang="en-US" sz="4400">
                <a:solidFill>
                  <a:schemeClr val="accent2"/>
                </a:solidFill>
              </a:rPr>
              <a:t>Organizational Philosophy</a:t>
            </a:r>
          </a:p>
        </p:txBody>
      </p:sp>
      <p:sp>
        <p:nvSpPr>
          <p:cNvPr id="208899" name="Rectangle 3">
            <a:extLst>
              <a:ext uri="{FF2B5EF4-FFF2-40B4-BE49-F238E27FC236}">
                <a16:creationId xmlns:a16="http://schemas.microsoft.com/office/drawing/2014/main" id="{3AF66087-AD8F-4256-B51B-5B3DAC1EFAA4}"/>
              </a:ext>
            </a:extLst>
          </p:cNvPr>
          <p:cNvSpPr>
            <a:spLocks noGrp="1" noChangeArrowheads="1"/>
          </p:cNvSpPr>
          <p:nvPr>
            <p:ph idx="1"/>
          </p:nvPr>
        </p:nvSpPr>
        <p:spPr>
          <a:xfrm>
            <a:off x="304800" y="1752600"/>
            <a:ext cx="8382000" cy="4724400"/>
          </a:xfrm>
        </p:spPr>
        <p:txBody>
          <a:bodyPr rtlCol="0">
            <a:normAutofit/>
          </a:bodyPr>
          <a:lstStyle/>
          <a:p>
            <a:pPr algn="ctr" eaLnBrk="1" fontAlgn="auto" hangingPunct="1">
              <a:spcAft>
                <a:spcPts val="0"/>
              </a:spcAft>
              <a:buFontTx/>
              <a:buNone/>
              <a:defRPr/>
            </a:pPr>
            <a:r>
              <a:rPr lang="en-US" b="1" dirty="0">
                <a:solidFill>
                  <a:srgbClr val="FF0000"/>
                </a:solidFill>
                <a:effectLst>
                  <a:outerShdw blurRad="38100" dist="38100" dir="2700000" algn="tl">
                    <a:srgbClr val="000000"/>
                  </a:outerShdw>
                </a:effectLst>
              </a:rPr>
              <a:t>	</a:t>
            </a:r>
            <a:r>
              <a:rPr lang="en-US" sz="4800" b="1" dirty="0">
                <a:effectLst>
                  <a:outerShdw blurRad="38100" dist="38100" dir="2700000" algn="tl">
                    <a:srgbClr val="FFFFFF"/>
                  </a:outerShdw>
                </a:effectLst>
              </a:rPr>
              <a:t>“Firefighters responding to calls need to operate as if someone is trying to run them over.”</a:t>
            </a:r>
          </a:p>
          <a:p>
            <a:pPr algn="ctr" eaLnBrk="1" fontAlgn="auto" hangingPunct="1">
              <a:spcAft>
                <a:spcPts val="0"/>
              </a:spcAft>
              <a:buFontTx/>
              <a:buNone/>
              <a:defRPr/>
            </a:pPr>
            <a:endParaRPr lang="en-US" sz="2400" b="1" dirty="0">
              <a:solidFill>
                <a:srgbClr val="FF0000"/>
              </a:solidFill>
              <a:effectLst>
                <a:outerShdw blurRad="38100" dist="38100" dir="2700000" algn="tl">
                  <a:srgbClr val="000000"/>
                </a:outerShdw>
              </a:effectLst>
            </a:endParaRPr>
          </a:p>
          <a:p>
            <a:pPr algn="ctr" eaLnBrk="1" fontAlgn="auto" hangingPunct="1">
              <a:spcAft>
                <a:spcPts val="0"/>
              </a:spcAft>
              <a:buFontTx/>
              <a:buNone/>
              <a:defRPr/>
            </a:pPr>
            <a:r>
              <a:rPr lang="en-US" b="1" dirty="0">
                <a:solidFill>
                  <a:srgbClr val="FF0000"/>
                </a:solidFill>
              </a:rPr>
              <a:t>James Joyce, Retired Commissioner</a:t>
            </a:r>
          </a:p>
          <a:p>
            <a:pPr algn="ctr" eaLnBrk="1" fontAlgn="auto" hangingPunct="1">
              <a:spcAft>
                <a:spcPts val="0"/>
              </a:spcAft>
              <a:buFontTx/>
              <a:buNone/>
              <a:defRPr/>
            </a:pPr>
            <a:r>
              <a:rPr lang="en-US" b="1" dirty="0">
                <a:solidFill>
                  <a:srgbClr val="FF0000"/>
                </a:solidFill>
              </a:rPr>
              <a:t>Chicago Fire Department</a:t>
            </a:r>
          </a:p>
          <a:p>
            <a:pPr eaLnBrk="1" fontAlgn="auto" hangingPunct="1">
              <a:spcAft>
                <a:spcPts val="0"/>
              </a:spcAft>
              <a:buFontTx/>
              <a:buNone/>
              <a:defRPr/>
            </a:pPr>
            <a:endParaRPr lang="en-US" sz="2400" b="1" dirty="0">
              <a:solidFill>
                <a:srgbClr val="FF0000"/>
              </a:solidFill>
              <a:effectLst>
                <a:outerShdw blurRad="38100" dist="38100" dir="2700000" algn="tl">
                  <a:srgbClr val="000000"/>
                </a:outerShdw>
              </a:effectLst>
            </a:endParaRPr>
          </a:p>
        </p:txBody>
      </p:sp>
      <p:sp>
        <p:nvSpPr>
          <p:cNvPr id="78852" name="TextBox 3">
            <a:extLst>
              <a:ext uri="{FF2B5EF4-FFF2-40B4-BE49-F238E27FC236}">
                <a16:creationId xmlns:a16="http://schemas.microsoft.com/office/drawing/2014/main" id="{7A843AA3-F8CD-4E88-A88F-E47A981697F9}"/>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3-32</a:t>
            </a:r>
          </a:p>
        </p:txBody>
      </p:sp>
      <p:sp>
        <p:nvSpPr>
          <p:cNvPr id="2" name="Date Placeholder 1">
            <a:extLst>
              <a:ext uri="{FF2B5EF4-FFF2-40B4-BE49-F238E27FC236}">
                <a16:creationId xmlns:a16="http://schemas.microsoft.com/office/drawing/2014/main" id="{95025D84-BE59-6045-D57D-6868C735A0CB}"/>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409975966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3">
            <a:extLst>
              <a:ext uri="{FF2B5EF4-FFF2-40B4-BE49-F238E27FC236}">
                <a16:creationId xmlns:a16="http://schemas.microsoft.com/office/drawing/2014/main" id="{A3C14821-7646-421A-8F23-B832F6347DE0}"/>
              </a:ext>
            </a:extLst>
          </p:cNvPr>
          <p:cNvSpPr>
            <a:spLocks noGrp="1" noChangeArrowheads="1"/>
          </p:cNvSpPr>
          <p:nvPr>
            <p:ph idx="1"/>
          </p:nvPr>
        </p:nvSpPr>
        <p:spPr>
          <a:xfrm>
            <a:off x="381000" y="1752600"/>
            <a:ext cx="8458200" cy="4191000"/>
          </a:xfrm>
        </p:spPr>
        <p:txBody>
          <a:bodyPr rtlCol="0">
            <a:normAutofit/>
          </a:bodyPr>
          <a:lstStyle/>
          <a:p>
            <a:pPr algn="ctr" eaLnBrk="1" fontAlgn="auto" hangingPunct="1">
              <a:spcAft>
                <a:spcPts val="0"/>
              </a:spcAft>
              <a:buFontTx/>
              <a:buNone/>
              <a:defRPr/>
            </a:pPr>
            <a:r>
              <a:rPr lang="en-US" b="1" dirty="0">
                <a:solidFill>
                  <a:srgbClr val="FF0000"/>
                </a:solidFill>
                <a:effectLst>
                  <a:outerShdw blurRad="38100" dist="38100" dir="2700000" algn="tl">
                    <a:srgbClr val="000000"/>
                  </a:outerShdw>
                </a:effectLst>
              </a:rPr>
              <a:t>	</a:t>
            </a:r>
            <a:r>
              <a:rPr lang="en-US" sz="4800" b="1" dirty="0">
                <a:effectLst>
                  <a:outerShdw blurRad="38100" dist="38100" dir="2700000" algn="tl">
                    <a:srgbClr val="FFFFFF"/>
                  </a:outerShdw>
                </a:effectLst>
              </a:rPr>
              <a:t>“All highly predictable incidents are highly preventable incidents!”</a:t>
            </a:r>
          </a:p>
          <a:p>
            <a:pPr eaLnBrk="1" fontAlgn="auto" hangingPunct="1">
              <a:spcAft>
                <a:spcPts val="0"/>
              </a:spcAft>
              <a:buFontTx/>
              <a:buNone/>
              <a:defRPr/>
            </a:pPr>
            <a:endParaRPr lang="en-US" sz="3600" b="1" dirty="0">
              <a:effectLst>
                <a:outerShdw blurRad="38100" dist="38100" dir="2700000" algn="tl">
                  <a:srgbClr val="FFFFFF"/>
                </a:outerShdw>
              </a:effectLst>
            </a:endParaRPr>
          </a:p>
          <a:p>
            <a:pPr algn="ctr" eaLnBrk="1" fontAlgn="auto" hangingPunct="1">
              <a:spcAft>
                <a:spcPts val="0"/>
              </a:spcAft>
              <a:buFontTx/>
              <a:buNone/>
              <a:defRPr/>
            </a:pPr>
            <a:r>
              <a:rPr lang="en-US" b="1" dirty="0">
                <a:solidFill>
                  <a:srgbClr val="FF0000"/>
                </a:solidFill>
              </a:rPr>
              <a:t>Dennis Rubin, Fire Chief</a:t>
            </a:r>
          </a:p>
          <a:p>
            <a:pPr algn="ctr" eaLnBrk="1" fontAlgn="auto" hangingPunct="1">
              <a:spcAft>
                <a:spcPts val="0"/>
              </a:spcAft>
              <a:buFontTx/>
              <a:buNone/>
              <a:defRPr/>
            </a:pPr>
            <a:r>
              <a:rPr lang="en-US" b="1" dirty="0">
                <a:solidFill>
                  <a:srgbClr val="FF0000"/>
                </a:solidFill>
              </a:rPr>
              <a:t>Atlanta Fire Department</a:t>
            </a:r>
          </a:p>
        </p:txBody>
      </p:sp>
      <p:sp>
        <p:nvSpPr>
          <p:cNvPr id="80899" name="Rectangle 2">
            <a:extLst>
              <a:ext uri="{FF2B5EF4-FFF2-40B4-BE49-F238E27FC236}">
                <a16:creationId xmlns:a16="http://schemas.microsoft.com/office/drawing/2014/main" id="{A0893A1A-2E60-426B-8C03-82CFEA574444}"/>
              </a:ext>
            </a:extLst>
          </p:cNvPr>
          <p:cNvSpPr>
            <a:spLocks noGrp="1" noChangeArrowheads="1"/>
          </p:cNvSpPr>
          <p:nvPr>
            <p:ph type="title"/>
          </p:nvPr>
        </p:nvSpPr>
        <p:spPr>
          <a:xfrm>
            <a:off x="666750" y="34925"/>
            <a:ext cx="7886700" cy="1184275"/>
          </a:xfrm>
        </p:spPr>
        <p:txBody>
          <a:bodyPr/>
          <a:lstStyle/>
          <a:p>
            <a:pPr eaLnBrk="1" hangingPunct="1"/>
            <a:r>
              <a:rPr lang="en-US" altLang="en-US" sz="4400">
                <a:solidFill>
                  <a:schemeClr val="accent2"/>
                </a:solidFill>
              </a:rPr>
              <a:t>Organizational Philosophy</a:t>
            </a:r>
          </a:p>
        </p:txBody>
      </p:sp>
      <p:sp>
        <p:nvSpPr>
          <p:cNvPr id="80900" name="TextBox 3">
            <a:extLst>
              <a:ext uri="{FF2B5EF4-FFF2-40B4-BE49-F238E27FC236}">
                <a16:creationId xmlns:a16="http://schemas.microsoft.com/office/drawing/2014/main" id="{B81CF3CC-4517-48AB-94DE-20F0F55BF90C}"/>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3-33</a:t>
            </a:r>
          </a:p>
        </p:txBody>
      </p:sp>
      <p:sp>
        <p:nvSpPr>
          <p:cNvPr id="2" name="Date Placeholder 1">
            <a:extLst>
              <a:ext uri="{FF2B5EF4-FFF2-40B4-BE49-F238E27FC236}">
                <a16:creationId xmlns:a16="http://schemas.microsoft.com/office/drawing/2014/main" id="{2CB19E16-A7BA-2B8E-BE4E-45C53BB8D59A}"/>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323800729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I-4 Polk County Florida. multi-car crash in smoke and for - 5 fatalities&#10;&#10;Photo Credit: Ernst Peters, The Ledger&#10;Photo used with permission">
            <a:extLst>
              <a:ext uri="{FF2B5EF4-FFF2-40B4-BE49-F238E27FC236}">
                <a16:creationId xmlns:a16="http://schemas.microsoft.com/office/drawing/2014/main" id="{720D35C7-53A9-4B71-A8E5-09580BD83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8686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2">
            <a:extLst>
              <a:ext uri="{FF2B5EF4-FFF2-40B4-BE49-F238E27FC236}">
                <a16:creationId xmlns:a16="http://schemas.microsoft.com/office/drawing/2014/main" id="{F79B5FBC-59E1-4C0A-BFE0-2C3D14F3257B}"/>
              </a:ext>
            </a:extLst>
          </p:cNvPr>
          <p:cNvSpPr>
            <a:spLocks noGrp="1" noChangeArrowheads="1"/>
          </p:cNvSpPr>
          <p:nvPr>
            <p:ph type="title"/>
          </p:nvPr>
        </p:nvSpPr>
        <p:spPr>
          <a:xfrm>
            <a:off x="628650" y="76200"/>
            <a:ext cx="7886700" cy="930275"/>
          </a:xfrm>
        </p:spPr>
        <p:txBody>
          <a:bodyPr/>
          <a:lstStyle/>
          <a:p>
            <a:pPr eaLnBrk="1" hangingPunct="1"/>
            <a:r>
              <a:rPr lang="en-US" altLang="en-US" sz="4000">
                <a:solidFill>
                  <a:schemeClr val="accent2"/>
                </a:solidFill>
              </a:rPr>
              <a:t>Impact Of Roadway Incidents</a:t>
            </a:r>
          </a:p>
        </p:txBody>
      </p:sp>
      <p:sp>
        <p:nvSpPr>
          <p:cNvPr id="84996" name="Rectangle 3">
            <a:extLst>
              <a:ext uri="{FF2B5EF4-FFF2-40B4-BE49-F238E27FC236}">
                <a16:creationId xmlns:a16="http://schemas.microsoft.com/office/drawing/2014/main" id="{908C9A3C-D291-4E88-81D0-DB596FD84211}"/>
              </a:ext>
            </a:extLst>
          </p:cNvPr>
          <p:cNvSpPr>
            <a:spLocks noGrp="1" noChangeArrowheads="1"/>
          </p:cNvSpPr>
          <p:nvPr>
            <p:ph idx="1"/>
          </p:nvPr>
        </p:nvSpPr>
        <p:spPr>
          <a:xfrm>
            <a:off x="457200" y="1447800"/>
            <a:ext cx="6324600" cy="3124200"/>
          </a:xfrm>
        </p:spPr>
        <p:txBody>
          <a:bodyPr/>
          <a:lstStyle/>
          <a:p>
            <a:pPr eaLnBrk="1" hangingPunct="1">
              <a:spcBef>
                <a:spcPct val="35000"/>
              </a:spcBef>
            </a:pPr>
            <a:r>
              <a:rPr lang="en-US" altLang="en-US" b="1">
                <a:solidFill>
                  <a:srgbClr val="FFFF00"/>
                </a:solidFill>
              </a:rPr>
              <a:t>Congestion </a:t>
            </a:r>
          </a:p>
          <a:p>
            <a:pPr eaLnBrk="1" hangingPunct="1">
              <a:spcBef>
                <a:spcPct val="35000"/>
              </a:spcBef>
            </a:pPr>
            <a:r>
              <a:rPr lang="en-US" altLang="en-US" b="1">
                <a:solidFill>
                  <a:srgbClr val="FFFF00"/>
                </a:solidFill>
              </a:rPr>
              <a:t>Clearance Time</a:t>
            </a:r>
          </a:p>
          <a:p>
            <a:pPr eaLnBrk="1" hangingPunct="1">
              <a:spcBef>
                <a:spcPct val="35000"/>
              </a:spcBef>
            </a:pPr>
            <a:r>
              <a:rPr lang="en-US" altLang="en-US" b="1">
                <a:solidFill>
                  <a:srgbClr val="FFFF00"/>
                </a:solidFill>
              </a:rPr>
              <a:t>Secondary Events</a:t>
            </a:r>
          </a:p>
          <a:p>
            <a:pPr eaLnBrk="1" hangingPunct="1">
              <a:spcBef>
                <a:spcPct val="35000"/>
              </a:spcBef>
            </a:pPr>
            <a:r>
              <a:rPr lang="en-US" altLang="en-US" b="1">
                <a:solidFill>
                  <a:srgbClr val="FFFF00"/>
                </a:solidFill>
              </a:rPr>
              <a:t>Responder Struck-Bys</a:t>
            </a:r>
          </a:p>
        </p:txBody>
      </p:sp>
      <p:sp>
        <p:nvSpPr>
          <p:cNvPr id="84997" name="TextBox 3">
            <a:extLst>
              <a:ext uri="{FF2B5EF4-FFF2-40B4-BE49-F238E27FC236}">
                <a16:creationId xmlns:a16="http://schemas.microsoft.com/office/drawing/2014/main" id="{B27379D4-50B1-4CC0-AB33-FC2932F9BA98}"/>
              </a:ext>
            </a:extLst>
          </p:cNvPr>
          <p:cNvSpPr txBox="1">
            <a:spLocks noChangeArrowheads="1"/>
          </p:cNvSpPr>
          <p:nvPr/>
        </p:nvSpPr>
        <p:spPr bwMode="auto">
          <a:xfrm>
            <a:off x="8229600" y="610711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solidFill>
                  <a:schemeClr val="bg1"/>
                </a:solidFill>
              </a:rPr>
              <a:t>3-34</a:t>
            </a:r>
          </a:p>
        </p:txBody>
      </p:sp>
      <p:sp>
        <p:nvSpPr>
          <p:cNvPr id="2" name="Date Placeholder 1">
            <a:extLst>
              <a:ext uri="{FF2B5EF4-FFF2-40B4-BE49-F238E27FC236}">
                <a16:creationId xmlns:a16="http://schemas.microsoft.com/office/drawing/2014/main" id="{A04D88E1-F0E9-F9CB-B420-0E6F35C1519E}"/>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145538043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63EEC2B5-B4FD-4EB8-9177-14E090B58CF6}"/>
              </a:ext>
            </a:extLst>
          </p:cNvPr>
          <p:cNvSpPr>
            <a:spLocks noGrp="1"/>
          </p:cNvSpPr>
          <p:nvPr>
            <p:ph type="title"/>
          </p:nvPr>
        </p:nvSpPr>
        <p:spPr>
          <a:xfrm>
            <a:off x="533400" y="152400"/>
            <a:ext cx="7886700" cy="1065213"/>
          </a:xfrm>
        </p:spPr>
        <p:txBody>
          <a:bodyPr/>
          <a:lstStyle/>
          <a:p>
            <a:pPr eaLnBrk="1" hangingPunct="1"/>
            <a:r>
              <a:rPr lang="en-US" altLang="en-US" sz="4400">
                <a:solidFill>
                  <a:schemeClr val="accent2"/>
                </a:solidFill>
              </a:rPr>
              <a:t>Three Classes Of Traffic Incidents</a:t>
            </a:r>
          </a:p>
        </p:txBody>
      </p:sp>
      <p:sp>
        <p:nvSpPr>
          <p:cNvPr id="154627" name="Content Placeholder 2">
            <a:extLst>
              <a:ext uri="{FF2B5EF4-FFF2-40B4-BE49-F238E27FC236}">
                <a16:creationId xmlns:a16="http://schemas.microsoft.com/office/drawing/2014/main" id="{E5585F57-FD8D-4598-93CB-350488448CCF}"/>
              </a:ext>
            </a:extLst>
          </p:cNvPr>
          <p:cNvSpPr>
            <a:spLocks noGrp="1"/>
          </p:cNvSpPr>
          <p:nvPr>
            <p:ph idx="1"/>
          </p:nvPr>
        </p:nvSpPr>
        <p:spPr>
          <a:xfrm>
            <a:off x="533400" y="1447800"/>
            <a:ext cx="7886700" cy="4351338"/>
          </a:xfrm>
        </p:spPr>
        <p:txBody>
          <a:bodyPr rtlCol="0">
            <a:normAutofit/>
          </a:bodyPr>
          <a:lstStyle/>
          <a:p>
            <a:pPr marL="0" indent="0" eaLnBrk="1" fontAlgn="auto" hangingPunct="1">
              <a:spcAft>
                <a:spcPts val="0"/>
              </a:spcAft>
              <a:buFont typeface="Arial" panose="020B0604020202020204" pitchFamily="34" charset="0"/>
              <a:buNone/>
              <a:defRPr/>
            </a:pPr>
            <a:r>
              <a:rPr lang="en-US" altLang="en-US" sz="2800" u="sng" dirty="0"/>
              <a:t>Major</a:t>
            </a:r>
            <a:r>
              <a:rPr lang="en-US" altLang="en-US" sz="2800" dirty="0"/>
              <a:t> – expected duration of more than two (2) hours.</a:t>
            </a:r>
          </a:p>
          <a:p>
            <a:pPr eaLnBrk="1" fontAlgn="auto" hangingPunct="1">
              <a:spcAft>
                <a:spcPts val="0"/>
              </a:spcAft>
              <a:defRPr/>
            </a:pPr>
            <a:endParaRPr lang="en-US" altLang="en-US" sz="2800" dirty="0"/>
          </a:p>
          <a:p>
            <a:pPr marL="0" indent="0" eaLnBrk="1" fontAlgn="auto" hangingPunct="1">
              <a:spcAft>
                <a:spcPts val="0"/>
              </a:spcAft>
              <a:buFont typeface="Arial" panose="020B0604020202020204" pitchFamily="34" charset="0"/>
              <a:buNone/>
              <a:defRPr/>
            </a:pPr>
            <a:r>
              <a:rPr lang="en-US" altLang="en-US" sz="2800" u="sng" dirty="0"/>
              <a:t>Intermediate</a:t>
            </a:r>
            <a:r>
              <a:rPr lang="en-US" altLang="en-US" sz="2800" dirty="0"/>
              <a:t> – expected duration of thirty (30) minutes to two (2) hours.</a:t>
            </a:r>
          </a:p>
          <a:p>
            <a:pPr eaLnBrk="1" fontAlgn="auto" hangingPunct="1">
              <a:spcAft>
                <a:spcPts val="0"/>
              </a:spcAft>
              <a:defRPr/>
            </a:pPr>
            <a:endParaRPr lang="en-US" altLang="en-US" sz="2800" dirty="0"/>
          </a:p>
          <a:p>
            <a:pPr marL="0" indent="0" eaLnBrk="1" fontAlgn="auto" hangingPunct="1">
              <a:spcAft>
                <a:spcPts val="0"/>
              </a:spcAft>
              <a:buFont typeface="Arial" panose="020B0604020202020204" pitchFamily="34" charset="0"/>
              <a:buNone/>
              <a:defRPr/>
            </a:pPr>
            <a:r>
              <a:rPr lang="en-US" altLang="en-US" sz="2800" u="sng" dirty="0"/>
              <a:t>Minor</a:t>
            </a:r>
            <a:r>
              <a:rPr lang="en-US" altLang="en-US" sz="2800" dirty="0"/>
              <a:t> – expected duration under thirty (30) minutes.</a:t>
            </a:r>
          </a:p>
        </p:txBody>
      </p:sp>
      <p:pic>
        <p:nvPicPr>
          <p:cNvPr id="87044" name="Picture 2">
            <a:extLst>
              <a:ext uri="{FF2B5EF4-FFF2-40B4-BE49-F238E27FC236}">
                <a16:creationId xmlns:a16="http://schemas.microsoft.com/office/drawing/2014/main" id="{72B014C0-D35E-49A0-90A0-3E1FE2864B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76800"/>
            <a:ext cx="8823325"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Box 3">
            <a:extLst>
              <a:ext uri="{FF2B5EF4-FFF2-40B4-BE49-F238E27FC236}">
                <a16:creationId xmlns:a16="http://schemas.microsoft.com/office/drawing/2014/main" id="{D4557B0F-CE33-47BF-A303-23FAB2DDF45C}"/>
              </a:ext>
            </a:extLst>
          </p:cNvPr>
          <p:cNvSpPr txBox="1">
            <a:spLocks noChangeArrowheads="1"/>
          </p:cNvSpPr>
          <p:nvPr/>
        </p:nvSpPr>
        <p:spPr bwMode="auto">
          <a:xfrm>
            <a:off x="81915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solidFill>
                  <a:schemeClr val="bg1"/>
                </a:solidFill>
              </a:rPr>
              <a:t>3-35</a:t>
            </a:r>
          </a:p>
        </p:txBody>
      </p:sp>
      <p:sp>
        <p:nvSpPr>
          <p:cNvPr id="2" name="Date Placeholder 1">
            <a:extLst>
              <a:ext uri="{FF2B5EF4-FFF2-40B4-BE49-F238E27FC236}">
                <a16:creationId xmlns:a16="http://schemas.microsoft.com/office/drawing/2014/main" id="{05AF971D-AB81-A2F1-572E-213BE7B63D7D}"/>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331797576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0E376599-31E7-4C37-83DC-0F01482B7EB1}"/>
              </a:ext>
            </a:extLst>
          </p:cNvPr>
          <p:cNvSpPr>
            <a:spLocks noGrp="1" noChangeArrowheads="1"/>
          </p:cNvSpPr>
          <p:nvPr>
            <p:ph type="title"/>
          </p:nvPr>
        </p:nvSpPr>
        <p:spPr>
          <a:xfrm>
            <a:off x="628650" y="46038"/>
            <a:ext cx="7886700" cy="990600"/>
          </a:xfrm>
        </p:spPr>
        <p:txBody>
          <a:bodyPr/>
          <a:lstStyle/>
          <a:p>
            <a:pPr eaLnBrk="1" hangingPunct="1"/>
            <a:r>
              <a:rPr lang="en-US" altLang="en-US" sz="4400">
                <a:solidFill>
                  <a:schemeClr val="accent2"/>
                </a:solidFill>
              </a:rPr>
              <a:t>“Best Practices”</a:t>
            </a:r>
          </a:p>
        </p:txBody>
      </p:sp>
      <p:sp>
        <p:nvSpPr>
          <p:cNvPr id="156675" name="Rectangle 3">
            <a:extLst>
              <a:ext uri="{FF2B5EF4-FFF2-40B4-BE49-F238E27FC236}">
                <a16:creationId xmlns:a16="http://schemas.microsoft.com/office/drawing/2014/main" id="{2B204C3B-2E78-41B1-9622-0590DC350BC2}"/>
              </a:ext>
            </a:extLst>
          </p:cNvPr>
          <p:cNvSpPr>
            <a:spLocks noGrp="1" noChangeArrowheads="1"/>
          </p:cNvSpPr>
          <p:nvPr>
            <p:ph idx="1"/>
          </p:nvPr>
        </p:nvSpPr>
        <p:spPr>
          <a:xfrm>
            <a:off x="685800" y="1143000"/>
            <a:ext cx="7772400" cy="5486400"/>
          </a:xfrm>
        </p:spPr>
        <p:txBody>
          <a:bodyPr rtlCol="0">
            <a:normAutofit/>
          </a:bodyPr>
          <a:lstStyle/>
          <a:p>
            <a:pPr marL="342900" lvl="1" indent="0" eaLnBrk="1" fontAlgn="auto" hangingPunct="1">
              <a:spcAft>
                <a:spcPts val="0"/>
              </a:spcAft>
              <a:buFont typeface="Arial" panose="020B0604020202020204" pitchFamily="34" charset="0"/>
              <a:buNone/>
              <a:defRPr/>
            </a:pPr>
            <a:endParaRPr lang="en-US" altLang="en-US" sz="2600" dirty="0"/>
          </a:p>
          <a:p>
            <a:pPr marL="342900" lvl="1" indent="0" eaLnBrk="1" fontAlgn="auto" hangingPunct="1">
              <a:spcAft>
                <a:spcPts val="0"/>
              </a:spcAft>
              <a:buFont typeface="Arial" panose="020B0604020202020204" pitchFamily="34" charset="0"/>
              <a:buNone/>
              <a:defRPr/>
            </a:pPr>
            <a:r>
              <a:rPr lang="en-US" altLang="en-US" sz="2800" dirty="0"/>
              <a:t>Limit the Exposure  </a:t>
            </a:r>
          </a:p>
          <a:p>
            <a:pPr lvl="2" eaLnBrk="1" fontAlgn="auto" hangingPunct="1">
              <a:spcAft>
                <a:spcPts val="0"/>
              </a:spcAft>
              <a:defRPr/>
            </a:pPr>
            <a:endParaRPr lang="en-US" altLang="en-US" sz="2800" dirty="0"/>
          </a:p>
          <a:p>
            <a:pPr lvl="2" eaLnBrk="1" fontAlgn="auto" hangingPunct="1">
              <a:spcAft>
                <a:spcPts val="0"/>
              </a:spcAft>
              <a:defRPr/>
            </a:pPr>
            <a:r>
              <a:rPr lang="en-US" altLang="en-US" sz="2800" dirty="0"/>
              <a:t>Minimum apparatus and personnel</a:t>
            </a:r>
          </a:p>
          <a:p>
            <a:pPr lvl="2" eaLnBrk="1" fontAlgn="auto" hangingPunct="1">
              <a:spcAft>
                <a:spcPts val="0"/>
              </a:spcAft>
              <a:defRPr/>
            </a:pPr>
            <a:endParaRPr lang="en-US" altLang="en-US" sz="2800" dirty="0"/>
          </a:p>
          <a:p>
            <a:pPr lvl="2" eaLnBrk="1" fontAlgn="auto" hangingPunct="1">
              <a:spcAft>
                <a:spcPts val="0"/>
              </a:spcAft>
              <a:defRPr/>
            </a:pPr>
            <a:r>
              <a:rPr lang="en-US" altLang="en-US" sz="2800" dirty="0"/>
              <a:t>Limit crews on scene to only those necessary</a:t>
            </a:r>
          </a:p>
          <a:p>
            <a:pPr lvl="1" eaLnBrk="1" fontAlgn="auto" hangingPunct="1">
              <a:spcAft>
                <a:spcPts val="0"/>
              </a:spcAft>
              <a:defRPr/>
            </a:pPr>
            <a:endParaRPr lang="en-US" altLang="en-US" sz="2800" dirty="0"/>
          </a:p>
          <a:p>
            <a:pPr marL="342900" lvl="1" indent="0" eaLnBrk="1" fontAlgn="auto" hangingPunct="1">
              <a:spcAft>
                <a:spcPts val="0"/>
              </a:spcAft>
              <a:buFont typeface="Arial" panose="020B0604020202020204" pitchFamily="34" charset="0"/>
              <a:buNone/>
              <a:defRPr/>
            </a:pPr>
            <a:r>
              <a:rPr lang="en-US" altLang="en-US" sz="2800" dirty="0"/>
              <a:t>Limit the Time On Scene</a:t>
            </a:r>
          </a:p>
          <a:p>
            <a:pPr lvl="2" eaLnBrk="1" fontAlgn="auto" hangingPunct="1">
              <a:spcAft>
                <a:spcPts val="0"/>
              </a:spcAft>
              <a:defRPr/>
            </a:pPr>
            <a:endParaRPr lang="en-US" altLang="en-US" sz="2800" dirty="0"/>
          </a:p>
          <a:p>
            <a:pPr lvl="2" eaLnBrk="1" fontAlgn="auto" hangingPunct="1">
              <a:spcAft>
                <a:spcPts val="0"/>
              </a:spcAft>
              <a:defRPr/>
            </a:pPr>
            <a:r>
              <a:rPr lang="en-US" altLang="en-US" sz="2800" dirty="0"/>
              <a:t>Clear-up crews as soon as possible</a:t>
            </a:r>
            <a:br>
              <a:rPr lang="en-US" altLang="en-US" sz="2000" dirty="0"/>
            </a:br>
            <a:endParaRPr lang="en-US" altLang="en-US" sz="2000" dirty="0"/>
          </a:p>
        </p:txBody>
      </p:sp>
      <p:sp>
        <p:nvSpPr>
          <p:cNvPr id="89092" name="TextBox 3">
            <a:extLst>
              <a:ext uri="{FF2B5EF4-FFF2-40B4-BE49-F238E27FC236}">
                <a16:creationId xmlns:a16="http://schemas.microsoft.com/office/drawing/2014/main" id="{601158F8-C03A-4A3C-95D2-AC4E92E0688D}"/>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3-36</a:t>
            </a:r>
          </a:p>
        </p:txBody>
      </p:sp>
      <p:sp>
        <p:nvSpPr>
          <p:cNvPr id="2" name="Date Placeholder 1">
            <a:extLst>
              <a:ext uri="{FF2B5EF4-FFF2-40B4-BE49-F238E27FC236}">
                <a16:creationId xmlns:a16="http://schemas.microsoft.com/office/drawing/2014/main" id="{49C538CA-0CCE-7C9D-3395-DB9ED7C1FC93}"/>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1253365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8" descr="wzlayout">
            <a:extLst>
              <a:ext uri="{FF2B5EF4-FFF2-40B4-BE49-F238E27FC236}">
                <a16:creationId xmlns:a16="http://schemas.microsoft.com/office/drawing/2014/main" id="{BF8FA048-E0F3-41EA-BE9D-9B77A5CB56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000" t="17519" r="10001" b="4445"/>
          <a:stretch>
            <a:fillRect/>
          </a:stretch>
        </p:blipFill>
        <p:spPr bwMode="auto">
          <a:xfrm>
            <a:off x="3689350" y="66675"/>
            <a:ext cx="5302250"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2">
            <a:extLst>
              <a:ext uri="{FF2B5EF4-FFF2-40B4-BE49-F238E27FC236}">
                <a16:creationId xmlns:a16="http://schemas.microsoft.com/office/drawing/2014/main" id="{2B11F099-20C4-4459-B8EA-771BEA3C99B4}"/>
              </a:ext>
            </a:extLst>
          </p:cNvPr>
          <p:cNvSpPr>
            <a:spLocks noGrp="1" noChangeArrowheads="1"/>
          </p:cNvSpPr>
          <p:nvPr>
            <p:ph type="title"/>
          </p:nvPr>
        </p:nvSpPr>
        <p:spPr>
          <a:xfrm>
            <a:off x="152400" y="1143000"/>
            <a:ext cx="3810000" cy="3733800"/>
          </a:xfrm>
        </p:spPr>
        <p:txBody>
          <a:bodyPr/>
          <a:lstStyle/>
          <a:p>
            <a:pPr algn="ctr" eaLnBrk="1" hangingPunct="1"/>
            <a:r>
              <a:rPr lang="en-US" altLang="en-US" sz="4400">
                <a:solidFill>
                  <a:schemeClr val="accent2"/>
                </a:solidFill>
              </a:rPr>
              <a:t>Five Parts </a:t>
            </a:r>
            <a:br>
              <a:rPr lang="en-US" altLang="en-US" sz="4400">
                <a:solidFill>
                  <a:schemeClr val="accent2"/>
                </a:solidFill>
              </a:rPr>
            </a:br>
            <a:r>
              <a:rPr lang="en-US" altLang="en-US" sz="4400">
                <a:solidFill>
                  <a:schemeClr val="accent2"/>
                </a:solidFill>
              </a:rPr>
              <a:t>of the</a:t>
            </a:r>
            <a:br>
              <a:rPr lang="en-US" altLang="en-US" sz="4400">
                <a:solidFill>
                  <a:schemeClr val="accent2"/>
                </a:solidFill>
              </a:rPr>
            </a:br>
            <a:r>
              <a:rPr lang="en-US" altLang="en-US" sz="4400">
                <a:solidFill>
                  <a:schemeClr val="accent2"/>
                </a:solidFill>
              </a:rPr>
              <a:t>Temporary Traffic </a:t>
            </a:r>
            <a:br>
              <a:rPr lang="en-US" altLang="en-US" sz="4400">
                <a:solidFill>
                  <a:schemeClr val="accent2"/>
                </a:solidFill>
              </a:rPr>
            </a:br>
            <a:r>
              <a:rPr lang="en-US" altLang="en-US" sz="4400">
                <a:solidFill>
                  <a:schemeClr val="accent2"/>
                </a:solidFill>
              </a:rPr>
              <a:t>Control </a:t>
            </a:r>
            <a:br>
              <a:rPr lang="en-US" altLang="en-US" sz="4400">
                <a:solidFill>
                  <a:schemeClr val="accent2"/>
                </a:solidFill>
              </a:rPr>
            </a:br>
            <a:r>
              <a:rPr lang="en-US" altLang="en-US" sz="4400">
                <a:solidFill>
                  <a:schemeClr val="accent2"/>
                </a:solidFill>
              </a:rPr>
              <a:t>Zone</a:t>
            </a:r>
          </a:p>
        </p:txBody>
      </p:sp>
      <p:sp>
        <p:nvSpPr>
          <p:cNvPr id="91140" name="TextBox 3">
            <a:extLst>
              <a:ext uri="{FF2B5EF4-FFF2-40B4-BE49-F238E27FC236}">
                <a16:creationId xmlns:a16="http://schemas.microsoft.com/office/drawing/2014/main" id="{4F9FBEBB-32C4-48AB-95DA-94D5FCFCE364}"/>
              </a:ext>
            </a:extLst>
          </p:cNvPr>
          <p:cNvSpPr txBox="1">
            <a:spLocks noChangeArrowheads="1"/>
          </p:cNvSpPr>
          <p:nvPr/>
        </p:nvSpPr>
        <p:spPr bwMode="auto">
          <a:xfrm>
            <a:off x="8191500" y="641191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3-37</a:t>
            </a:r>
          </a:p>
        </p:txBody>
      </p:sp>
      <p:sp>
        <p:nvSpPr>
          <p:cNvPr id="2" name="Date Placeholder 1">
            <a:extLst>
              <a:ext uri="{FF2B5EF4-FFF2-40B4-BE49-F238E27FC236}">
                <a16:creationId xmlns:a16="http://schemas.microsoft.com/office/drawing/2014/main" id="{84DFA750-D30F-1D9B-DD00-0D29FB3FAA47}"/>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46039538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0" descr="Upstream_DownstreamTerm_1.jpg">
            <a:extLst>
              <a:ext uri="{FF2B5EF4-FFF2-40B4-BE49-F238E27FC236}">
                <a16:creationId xmlns:a16="http://schemas.microsoft.com/office/drawing/2014/main" id="{BB3D3280-E519-4824-9E75-F13CA546F613}"/>
              </a:ext>
            </a:extLst>
          </p:cNvPr>
          <p:cNvPicPr>
            <a:picLocks noChangeAspect="1"/>
          </p:cNvPicPr>
          <p:nvPr/>
        </p:nvPicPr>
        <p:blipFill>
          <a:blip r:embed="rId3">
            <a:extLst>
              <a:ext uri="{28A0092B-C50C-407E-A947-70E740481C1C}">
                <a14:useLocalDpi xmlns:a14="http://schemas.microsoft.com/office/drawing/2010/main" val="0"/>
              </a:ext>
            </a:extLst>
          </a:blip>
          <a:srcRect l="771" t="1172" r="1649" b="2081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itle 4">
            <a:extLst>
              <a:ext uri="{FF2B5EF4-FFF2-40B4-BE49-F238E27FC236}">
                <a16:creationId xmlns:a16="http://schemas.microsoft.com/office/drawing/2014/main" id="{AA586E93-461E-4568-B889-45C8CED6D8A3}"/>
              </a:ext>
            </a:extLst>
          </p:cNvPr>
          <p:cNvSpPr>
            <a:spLocks noGrp="1"/>
          </p:cNvSpPr>
          <p:nvPr>
            <p:ph type="title"/>
          </p:nvPr>
        </p:nvSpPr>
        <p:spPr>
          <a:xfrm>
            <a:off x="190500" y="9525"/>
            <a:ext cx="4838700" cy="603250"/>
          </a:xfrm>
          <a:solidFill>
            <a:schemeClr val="bg1"/>
          </a:solidFill>
        </p:spPr>
        <p:txBody>
          <a:bodyPr>
            <a:normAutofit fontScale="90000"/>
          </a:bodyPr>
          <a:lstStyle/>
          <a:p>
            <a:pPr eaLnBrk="1" hangingPunct="1"/>
            <a:r>
              <a:rPr lang="en-US" altLang="en-US" b="1"/>
              <a:t>Upstream and Downstream</a:t>
            </a:r>
          </a:p>
        </p:txBody>
      </p:sp>
      <p:sp>
        <p:nvSpPr>
          <p:cNvPr id="93188" name="Text Box 4">
            <a:extLst>
              <a:ext uri="{FF2B5EF4-FFF2-40B4-BE49-F238E27FC236}">
                <a16:creationId xmlns:a16="http://schemas.microsoft.com/office/drawing/2014/main" id="{38F420D9-DFA0-472F-A8A0-B8163190180A}"/>
              </a:ext>
            </a:extLst>
          </p:cNvPr>
          <p:cNvSpPr>
            <a:spLocks noChangeArrowheads="1"/>
          </p:cNvSpPr>
          <p:nvPr/>
        </p:nvSpPr>
        <p:spPr bwMode="auto">
          <a:xfrm>
            <a:off x="182563" y="1225550"/>
            <a:ext cx="3200400" cy="987425"/>
          </a:xfrm>
          <a:prstGeom prst="roundRect">
            <a:avLst>
              <a:gd name="adj" fmla="val 16667"/>
            </a:avLst>
          </a:prstGeom>
          <a:solidFill>
            <a:schemeClr val="bg1"/>
          </a:solidFill>
          <a:ln w="38100">
            <a:solidFill>
              <a:srgbClr val="A30000"/>
            </a:solidFill>
            <a:miter lim="800000"/>
            <a:headEnd/>
            <a:tailEnd/>
          </a:ln>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solidFill>
                  <a:srgbClr val="1C1C1C"/>
                </a:solidFill>
                <a:latin typeface="Times New Roman" panose="02020603050405020304" pitchFamily="18" charset="0"/>
              </a:rPr>
              <a:t>Departing traffic is:</a:t>
            </a:r>
          </a:p>
          <a:p>
            <a:pPr algn="ctr" eaLnBrk="1" hangingPunct="1"/>
            <a:r>
              <a:rPr lang="en-US" altLang="en-US" sz="2800" b="1">
                <a:solidFill>
                  <a:srgbClr val="A30000"/>
                </a:solidFill>
                <a:latin typeface="Times New Roman" panose="02020603050405020304" pitchFamily="18" charset="0"/>
              </a:rPr>
              <a:t>Downstream</a:t>
            </a:r>
          </a:p>
        </p:txBody>
      </p:sp>
      <p:sp>
        <p:nvSpPr>
          <p:cNvPr id="93189" name="Text Box 4">
            <a:extLst>
              <a:ext uri="{FF2B5EF4-FFF2-40B4-BE49-F238E27FC236}">
                <a16:creationId xmlns:a16="http://schemas.microsoft.com/office/drawing/2014/main" id="{70562CCB-B9A1-47E1-AB36-7DFE59608417}"/>
              </a:ext>
            </a:extLst>
          </p:cNvPr>
          <p:cNvSpPr>
            <a:spLocks noChangeArrowheads="1"/>
          </p:cNvSpPr>
          <p:nvPr/>
        </p:nvSpPr>
        <p:spPr bwMode="auto">
          <a:xfrm>
            <a:off x="5303838" y="5248275"/>
            <a:ext cx="3657600" cy="987425"/>
          </a:xfrm>
          <a:prstGeom prst="roundRect">
            <a:avLst>
              <a:gd name="adj" fmla="val 16667"/>
            </a:avLst>
          </a:prstGeom>
          <a:solidFill>
            <a:schemeClr val="bg1"/>
          </a:solidFill>
          <a:ln w="38100">
            <a:solidFill>
              <a:srgbClr val="A30000"/>
            </a:solidFill>
            <a:miter lim="800000"/>
            <a:headEnd/>
            <a:tailEnd/>
          </a:ln>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solidFill>
                  <a:srgbClr val="1C1C1C"/>
                </a:solidFill>
                <a:latin typeface="Times New Roman" panose="02020603050405020304" pitchFamily="18" charset="0"/>
              </a:rPr>
              <a:t>Approaching traffic is:</a:t>
            </a:r>
          </a:p>
          <a:p>
            <a:pPr algn="ctr" eaLnBrk="1" hangingPunct="1"/>
            <a:r>
              <a:rPr lang="en-US" altLang="en-US" sz="2800" b="1">
                <a:solidFill>
                  <a:srgbClr val="A30000"/>
                </a:solidFill>
                <a:latin typeface="Times New Roman" panose="02020603050405020304" pitchFamily="18" charset="0"/>
              </a:rPr>
              <a:t>Upstream</a:t>
            </a:r>
          </a:p>
        </p:txBody>
      </p:sp>
      <p:sp>
        <p:nvSpPr>
          <p:cNvPr id="93190" name="Text Box 4">
            <a:extLst>
              <a:ext uri="{FF2B5EF4-FFF2-40B4-BE49-F238E27FC236}">
                <a16:creationId xmlns:a16="http://schemas.microsoft.com/office/drawing/2014/main" id="{C37E3C98-B24C-48F4-B9CE-B2CFCAC39100}"/>
              </a:ext>
            </a:extLst>
          </p:cNvPr>
          <p:cNvSpPr>
            <a:spLocks noChangeArrowheads="1"/>
          </p:cNvSpPr>
          <p:nvPr/>
        </p:nvSpPr>
        <p:spPr bwMode="auto">
          <a:xfrm>
            <a:off x="3200400" y="2905125"/>
            <a:ext cx="1828800" cy="919163"/>
          </a:xfrm>
          <a:prstGeom prst="roundRect">
            <a:avLst>
              <a:gd name="adj" fmla="val 16667"/>
            </a:avLst>
          </a:prstGeom>
          <a:solidFill>
            <a:schemeClr val="bg1"/>
          </a:solidFill>
          <a:ln w="38100">
            <a:solidFill>
              <a:srgbClr val="A30000"/>
            </a:solidFill>
            <a:miter lim="800000"/>
            <a:headEnd/>
            <a:tailEnd/>
          </a:ln>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A30000"/>
                </a:solidFill>
                <a:latin typeface="Times New Roman" panose="02020603050405020304" pitchFamily="18" charset="0"/>
              </a:rPr>
              <a:t>If incident is here…</a:t>
            </a:r>
            <a:endParaRPr lang="en-US" altLang="en-US" sz="2000" b="1">
              <a:solidFill>
                <a:srgbClr val="A30000"/>
              </a:solidFill>
              <a:latin typeface="Times New Roman" panose="02020603050405020304" pitchFamily="18" charset="0"/>
            </a:endParaRPr>
          </a:p>
        </p:txBody>
      </p:sp>
      <p:sp>
        <p:nvSpPr>
          <p:cNvPr id="93191" name="TextBox 3">
            <a:extLst>
              <a:ext uri="{FF2B5EF4-FFF2-40B4-BE49-F238E27FC236}">
                <a16:creationId xmlns:a16="http://schemas.microsoft.com/office/drawing/2014/main" id="{057FBA5A-915A-4AA2-B58D-BA2C9308EAB8}"/>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solidFill>
                  <a:schemeClr val="bg1"/>
                </a:solidFill>
              </a:rPr>
              <a:t>3-38</a:t>
            </a:r>
          </a:p>
        </p:txBody>
      </p:sp>
      <p:sp>
        <p:nvSpPr>
          <p:cNvPr id="2" name="Date Placeholder 1">
            <a:extLst>
              <a:ext uri="{FF2B5EF4-FFF2-40B4-BE49-F238E27FC236}">
                <a16:creationId xmlns:a16="http://schemas.microsoft.com/office/drawing/2014/main" id="{2AA5E430-6A4E-6171-F4DD-1CA84C656700}"/>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872302429"/>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4+2_Lanes_R-Moore_05">
            <a:extLst>
              <a:ext uri="{FF2B5EF4-FFF2-40B4-BE49-F238E27FC236}">
                <a16:creationId xmlns:a16="http://schemas.microsoft.com/office/drawing/2014/main" id="{59FE18A9-C064-49FB-A377-715C7850D0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81" t="1888" r="1883" b="1515"/>
          <a:stretch>
            <a:fillRect/>
          </a:stretch>
        </p:blipFill>
        <p:spPr bwMode="auto">
          <a:xfrm>
            <a:off x="0" y="14288"/>
            <a:ext cx="91440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 Box 3">
            <a:extLst>
              <a:ext uri="{FF2B5EF4-FFF2-40B4-BE49-F238E27FC236}">
                <a16:creationId xmlns:a16="http://schemas.microsoft.com/office/drawing/2014/main" id="{815E6E99-571D-401B-8507-25C189933C64}"/>
              </a:ext>
            </a:extLst>
          </p:cNvPr>
          <p:cNvSpPr txBox="1">
            <a:spLocks noChangeArrowheads="1"/>
          </p:cNvSpPr>
          <p:nvPr/>
        </p:nvSpPr>
        <p:spPr bwMode="auto">
          <a:xfrm>
            <a:off x="7112000" y="3305175"/>
            <a:ext cx="2009775" cy="83820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400">
                <a:solidFill>
                  <a:srgbClr val="C00000"/>
                </a:solidFill>
                <a:latin typeface="Arial Rounded MT Bold" panose="020F0704030504030204" pitchFamily="34" charset="0"/>
              </a:rPr>
              <a:t>Right Shoulder</a:t>
            </a:r>
          </a:p>
        </p:txBody>
      </p:sp>
      <p:sp>
        <p:nvSpPr>
          <p:cNvPr id="95236" name="Text Box 4">
            <a:extLst>
              <a:ext uri="{FF2B5EF4-FFF2-40B4-BE49-F238E27FC236}">
                <a16:creationId xmlns:a16="http://schemas.microsoft.com/office/drawing/2014/main" id="{FD443360-FEF9-4616-9F50-085505DBB0B0}"/>
              </a:ext>
            </a:extLst>
          </p:cNvPr>
          <p:cNvSpPr txBox="1">
            <a:spLocks noChangeArrowheads="1"/>
          </p:cNvSpPr>
          <p:nvPr/>
        </p:nvSpPr>
        <p:spPr bwMode="auto">
          <a:xfrm>
            <a:off x="7010400" y="4456113"/>
            <a:ext cx="1919288" cy="83820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400">
                <a:solidFill>
                  <a:srgbClr val="C00000"/>
                </a:solidFill>
                <a:latin typeface="Arial Rounded MT Bold" panose="020F0704030504030204" pitchFamily="34" charset="0"/>
              </a:rPr>
              <a:t>Right Lane</a:t>
            </a:r>
            <a:br>
              <a:rPr lang="en-US" altLang="en-US" sz="2400">
                <a:solidFill>
                  <a:srgbClr val="C00000"/>
                </a:solidFill>
                <a:latin typeface="Arial Rounded MT Bold" panose="020F0704030504030204" pitchFamily="34" charset="0"/>
              </a:rPr>
            </a:br>
            <a:r>
              <a:rPr lang="en-US" altLang="en-US" sz="2400">
                <a:solidFill>
                  <a:srgbClr val="C00000"/>
                </a:solidFill>
                <a:latin typeface="Arial Rounded MT Bold" panose="020F0704030504030204" pitchFamily="34" charset="0"/>
              </a:rPr>
              <a:t>or </a:t>
            </a:r>
            <a:r>
              <a:rPr lang="en-US" altLang="en-US" sz="2400">
                <a:solidFill>
                  <a:srgbClr val="FFFF00"/>
                </a:solidFill>
                <a:latin typeface="Arial Rounded MT Bold" panose="020F0704030504030204" pitchFamily="34" charset="0"/>
              </a:rPr>
              <a:t>Lane 4</a:t>
            </a:r>
          </a:p>
        </p:txBody>
      </p:sp>
      <p:sp>
        <p:nvSpPr>
          <p:cNvPr id="95237" name="Text Box 5">
            <a:extLst>
              <a:ext uri="{FF2B5EF4-FFF2-40B4-BE49-F238E27FC236}">
                <a16:creationId xmlns:a16="http://schemas.microsoft.com/office/drawing/2014/main" id="{153AD091-C9DF-46B1-8454-48BB68F6FA96}"/>
              </a:ext>
            </a:extLst>
          </p:cNvPr>
          <p:cNvSpPr txBox="1">
            <a:spLocks noChangeArrowheads="1"/>
          </p:cNvSpPr>
          <p:nvPr/>
        </p:nvSpPr>
        <p:spPr bwMode="auto">
          <a:xfrm>
            <a:off x="5538788" y="5514975"/>
            <a:ext cx="2554287" cy="120015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400">
                <a:solidFill>
                  <a:srgbClr val="C00000"/>
                </a:solidFill>
                <a:latin typeface="Arial Rounded MT Bold" panose="020F0704030504030204" pitchFamily="34" charset="0"/>
              </a:rPr>
              <a:t>Right Center Lane</a:t>
            </a:r>
            <a:br>
              <a:rPr lang="en-US" altLang="en-US" sz="2400">
                <a:solidFill>
                  <a:srgbClr val="C00000"/>
                </a:solidFill>
                <a:latin typeface="Arial Rounded MT Bold" panose="020F0704030504030204" pitchFamily="34" charset="0"/>
              </a:rPr>
            </a:br>
            <a:r>
              <a:rPr lang="en-US" altLang="en-US" sz="2400">
                <a:solidFill>
                  <a:srgbClr val="C00000"/>
                </a:solidFill>
                <a:latin typeface="Arial Rounded MT Bold" panose="020F0704030504030204" pitchFamily="34" charset="0"/>
              </a:rPr>
              <a:t>Or </a:t>
            </a:r>
            <a:r>
              <a:rPr lang="en-US" altLang="en-US" sz="2400">
                <a:solidFill>
                  <a:srgbClr val="FFFF00"/>
                </a:solidFill>
                <a:latin typeface="Arial Rounded MT Bold" panose="020F0704030504030204" pitchFamily="34" charset="0"/>
              </a:rPr>
              <a:t>Lane 3</a:t>
            </a:r>
          </a:p>
        </p:txBody>
      </p:sp>
      <p:sp>
        <p:nvSpPr>
          <p:cNvPr id="95238" name="Text Box 6">
            <a:extLst>
              <a:ext uri="{FF2B5EF4-FFF2-40B4-BE49-F238E27FC236}">
                <a16:creationId xmlns:a16="http://schemas.microsoft.com/office/drawing/2014/main" id="{F8E418EF-3913-4C96-8A4A-08AD14D837E9}"/>
              </a:ext>
            </a:extLst>
          </p:cNvPr>
          <p:cNvSpPr txBox="1">
            <a:spLocks noChangeArrowheads="1"/>
          </p:cNvSpPr>
          <p:nvPr/>
        </p:nvSpPr>
        <p:spPr bwMode="auto">
          <a:xfrm>
            <a:off x="2928938" y="5308600"/>
            <a:ext cx="2459037" cy="120015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400">
                <a:solidFill>
                  <a:srgbClr val="C00000"/>
                </a:solidFill>
                <a:latin typeface="Arial Rounded MT Bold" panose="020F0704030504030204" pitchFamily="34" charset="0"/>
              </a:rPr>
              <a:t>Left Center Lane</a:t>
            </a:r>
            <a:br>
              <a:rPr lang="en-US" altLang="en-US" sz="2400">
                <a:solidFill>
                  <a:srgbClr val="C00000"/>
                </a:solidFill>
                <a:latin typeface="Arial Rounded MT Bold" panose="020F0704030504030204" pitchFamily="34" charset="0"/>
              </a:rPr>
            </a:br>
            <a:r>
              <a:rPr lang="en-US" altLang="en-US" sz="2400">
                <a:solidFill>
                  <a:srgbClr val="C00000"/>
                </a:solidFill>
                <a:latin typeface="Arial Rounded MT Bold" panose="020F0704030504030204" pitchFamily="34" charset="0"/>
              </a:rPr>
              <a:t>or </a:t>
            </a:r>
            <a:r>
              <a:rPr lang="en-US" altLang="en-US" sz="2400">
                <a:solidFill>
                  <a:srgbClr val="FFFF00"/>
                </a:solidFill>
                <a:latin typeface="Arial Rounded MT Bold" panose="020F0704030504030204" pitchFamily="34" charset="0"/>
              </a:rPr>
              <a:t>Lane 2</a:t>
            </a:r>
          </a:p>
        </p:txBody>
      </p:sp>
      <p:sp>
        <p:nvSpPr>
          <p:cNvPr id="95239" name="Text Box 7">
            <a:extLst>
              <a:ext uri="{FF2B5EF4-FFF2-40B4-BE49-F238E27FC236}">
                <a16:creationId xmlns:a16="http://schemas.microsoft.com/office/drawing/2014/main" id="{BDC0A1E4-37FC-43C3-B683-DEBF34157AE9}"/>
              </a:ext>
            </a:extLst>
          </p:cNvPr>
          <p:cNvSpPr txBox="1">
            <a:spLocks noChangeArrowheads="1"/>
          </p:cNvSpPr>
          <p:nvPr/>
        </p:nvSpPr>
        <p:spPr bwMode="auto">
          <a:xfrm>
            <a:off x="2438400" y="3284538"/>
            <a:ext cx="1671638" cy="830262"/>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400">
                <a:solidFill>
                  <a:srgbClr val="C00000"/>
                </a:solidFill>
                <a:latin typeface="Arial Rounded MT Bold" panose="020F0704030504030204" pitchFamily="34" charset="0"/>
              </a:rPr>
              <a:t>Left Lane</a:t>
            </a:r>
            <a:br>
              <a:rPr lang="en-US" altLang="en-US" sz="2400">
                <a:solidFill>
                  <a:srgbClr val="C00000"/>
                </a:solidFill>
                <a:latin typeface="Arial Rounded MT Bold" panose="020F0704030504030204" pitchFamily="34" charset="0"/>
              </a:rPr>
            </a:br>
            <a:r>
              <a:rPr lang="en-US" altLang="en-US" sz="2400">
                <a:solidFill>
                  <a:srgbClr val="C00000"/>
                </a:solidFill>
                <a:latin typeface="Arial Rounded MT Bold" panose="020F0704030504030204" pitchFamily="34" charset="0"/>
              </a:rPr>
              <a:t>or </a:t>
            </a:r>
            <a:r>
              <a:rPr lang="en-US" altLang="en-US" sz="2400">
                <a:solidFill>
                  <a:srgbClr val="FFFF00"/>
                </a:solidFill>
                <a:latin typeface="Arial Rounded MT Bold" panose="020F0704030504030204" pitchFamily="34" charset="0"/>
              </a:rPr>
              <a:t>Lane 1</a:t>
            </a:r>
          </a:p>
        </p:txBody>
      </p:sp>
      <p:sp>
        <p:nvSpPr>
          <p:cNvPr id="95240" name="Text Box 8">
            <a:extLst>
              <a:ext uri="{FF2B5EF4-FFF2-40B4-BE49-F238E27FC236}">
                <a16:creationId xmlns:a16="http://schemas.microsoft.com/office/drawing/2014/main" id="{EEE30797-C142-4527-A37B-0E1A81B6FFF6}"/>
              </a:ext>
            </a:extLst>
          </p:cNvPr>
          <p:cNvSpPr txBox="1">
            <a:spLocks noChangeArrowheads="1"/>
          </p:cNvSpPr>
          <p:nvPr/>
        </p:nvSpPr>
        <p:spPr bwMode="auto">
          <a:xfrm>
            <a:off x="228600" y="4114800"/>
            <a:ext cx="1736725" cy="83185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400">
                <a:solidFill>
                  <a:srgbClr val="C00000"/>
                </a:solidFill>
                <a:latin typeface="Arial Rounded MT Bold" panose="020F0704030504030204" pitchFamily="34" charset="0"/>
              </a:rPr>
              <a:t>Left </a:t>
            </a:r>
            <a:br>
              <a:rPr lang="en-US" altLang="en-US" sz="2400">
                <a:solidFill>
                  <a:srgbClr val="C00000"/>
                </a:solidFill>
                <a:latin typeface="Arial Rounded MT Bold" panose="020F0704030504030204" pitchFamily="34" charset="0"/>
              </a:rPr>
            </a:br>
            <a:r>
              <a:rPr lang="en-US" altLang="en-US" sz="2400">
                <a:solidFill>
                  <a:srgbClr val="C00000"/>
                </a:solidFill>
                <a:latin typeface="Arial Rounded MT Bold" panose="020F0704030504030204" pitchFamily="34" charset="0"/>
              </a:rPr>
              <a:t>Shoulder</a:t>
            </a:r>
          </a:p>
        </p:txBody>
      </p:sp>
      <p:sp>
        <p:nvSpPr>
          <p:cNvPr id="95241" name="Text Box 9">
            <a:extLst>
              <a:ext uri="{FF2B5EF4-FFF2-40B4-BE49-F238E27FC236}">
                <a16:creationId xmlns:a16="http://schemas.microsoft.com/office/drawing/2014/main" id="{2D1095D8-D673-4DA5-9EA9-BD4D5BC2900E}"/>
              </a:ext>
            </a:extLst>
          </p:cNvPr>
          <p:cNvSpPr txBox="1">
            <a:spLocks noChangeArrowheads="1"/>
          </p:cNvSpPr>
          <p:nvPr/>
        </p:nvSpPr>
        <p:spPr bwMode="auto">
          <a:xfrm>
            <a:off x="76200" y="6443663"/>
            <a:ext cx="4876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600"/>
              <a:t>Photo by Ron Moore, McKinney (TX) Fire Dept. </a:t>
            </a:r>
          </a:p>
        </p:txBody>
      </p:sp>
      <p:sp>
        <p:nvSpPr>
          <p:cNvPr id="95242" name="TextBox 3">
            <a:extLst>
              <a:ext uri="{FF2B5EF4-FFF2-40B4-BE49-F238E27FC236}">
                <a16:creationId xmlns:a16="http://schemas.microsoft.com/office/drawing/2014/main" id="{E3C17C64-3825-4FAE-978A-340977213E3C}"/>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3-39</a:t>
            </a:r>
          </a:p>
        </p:txBody>
      </p:sp>
      <p:sp>
        <p:nvSpPr>
          <p:cNvPr id="2" name="Date Placeholder 1">
            <a:extLst>
              <a:ext uri="{FF2B5EF4-FFF2-40B4-BE49-F238E27FC236}">
                <a16:creationId xmlns:a16="http://schemas.microsoft.com/office/drawing/2014/main" id="{4497BE9B-2625-880B-CFCA-37427AC37955}"/>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194573584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D30CE626-BA2B-4C40-9258-A2259845013F}"/>
              </a:ext>
            </a:extLst>
          </p:cNvPr>
          <p:cNvSpPr>
            <a:spLocks noGrp="1" noChangeArrowheads="1"/>
          </p:cNvSpPr>
          <p:nvPr>
            <p:ph type="title"/>
          </p:nvPr>
        </p:nvSpPr>
        <p:spPr>
          <a:xfrm>
            <a:off x="577850" y="46038"/>
            <a:ext cx="7886700" cy="1325562"/>
          </a:xfrm>
        </p:spPr>
        <p:txBody>
          <a:bodyPr/>
          <a:lstStyle/>
          <a:p>
            <a:pPr eaLnBrk="1" hangingPunct="1"/>
            <a:r>
              <a:rPr lang="en-US" altLang="en-US" sz="4000" dirty="0">
                <a:solidFill>
                  <a:schemeClr val="accent2"/>
                </a:solidFill>
              </a:rPr>
              <a:t>Staging Distance At The Scene (Recommendations)</a:t>
            </a:r>
          </a:p>
        </p:txBody>
      </p:sp>
      <p:sp>
        <p:nvSpPr>
          <p:cNvPr id="164867" name="Rectangle 3">
            <a:extLst>
              <a:ext uri="{FF2B5EF4-FFF2-40B4-BE49-F238E27FC236}">
                <a16:creationId xmlns:a16="http://schemas.microsoft.com/office/drawing/2014/main" id="{F72C652E-ECAC-4A5D-8BAD-1BFCC198A9AD}"/>
              </a:ext>
            </a:extLst>
          </p:cNvPr>
          <p:cNvSpPr>
            <a:spLocks noGrp="1" noChangeArrowheads="1"/>
          </p:cNvSpPr>
          <p:nvPr>
            <p:ph idx="1"/>
          </p:nvPr>
        </p:nvSpPr>
        <p:spPr>
          <a:xfrm>
            <a:off x="304800" y="1600200"/>
            <a:ext cx="4724400" cy="5029200"/>
          </a:xfrm>
        </p:spPr>
        <p:txBody>
          <a:bodyPr rtlCol="0">
            <a:normAutofit fontScale="92500" lnSpcReduction="20000"/>
          </a:bodyPr>
          <a:lstStyle/>
          <a:p>
            <a:pPr marL="0" indent="0" eaLnBrk="1" fontAlgn="auto" hangingPunct="1">
              <a:spcAft>
                <a:spcPts val="0"/>
              </a:spcAft>
              <a:buFont typeface="Arial" panose="020B0604020202020204" pitchFamily="34" charset="0"/>
              <a:buNone/>
              <a:defRPr/>
            </a:pPr>
            <a:r>
              <a:rPr lang="en-US" altLang="en-US" sz="2800" dirty="0"/>
              <a:t>Distances:</a:t>
            </a:r>
          </a:p>
          <a:p>
            <a:pPr marL="0" indent="0" eaLnBrk="1" fontAlgn="auto" hangingPunct="1">
              <a:spcAft>
                <a:spcPts val="0"/>
              </a:spcAft>
              <a:buFont typeface="Arial" panose="020B0604020202020204" pitchFamily="34" charset="0"/>
              <a:buNone/>
              <a:defRPr/>
            </a:pPr>
            <a:endParaRPr lang="en-US" altLang="en-US" sz="2800" dirty="0"/>
          </a:p>
          <a:p>
            <a:pPr eaLnBrk="1" fontAlgn="auto" hangingPunct="1">
              <a:spcAft>
                <a:spcPts val="0"/>
              </a:spcAft>
              <a:defRPr/>
            </a:pPr>
            <a:r>
              <a:rPr lang="en-US" altLang="en-US" sz="2800" dirty="0"/>
              <a:t>50 feet (no fire involved)</a:t>
            </a:r>
          </a:p>
          <a:p>
            <a:pPr eaLnBrk="1" fontAlgn="auto" hangingPunct="1">
              <a:spcAft>
                <a:spcPts val="0"/>
              </a:spcAft>
              <a:defRPr/>
            </a:pPr>
            <a:endParaRPr lang="en-US" altLang="en-US" sz="2800" dirty="0"/>
          </a:p>
          <a:p>
            <a:pPr eaLnBrk="1" fontAlgn="auto" hangingPunct="1">
              <a:spcAft>
                <a:spcPts val="0"/>
              </a:spcAft>
              <a:defRPr/>
            </a:pPr>
            <a:endParaRPr lang="en-US" altLang="en-US" sz="2800" dirty="0"/>
          </a:p>
          <a:p>
            <a:pPr eaLnBrk="1" fontAlgn="auto" hangingPunct="1">
              <a:spcAft>
                <a:spcPts val="0"/>
              </a:spcAft>
              <a:defRPr/>
            </a:pPr>
            <a:r>
              <a:rPr lang="en-US" altLang="en-US" sz="2800" dirty="0"/>
              <a:t> 150 feet (potential for fire)</a:t>
            </a:r>
          </a:p>
          <a:p>
            <a:pPr eaLnBrk="1" fontAlgn="auto" hangingPunct="1">
              <a:spcAft>
                <a:spcPts val="0"/>
              </a:spcAft>
              <a:defRPr/>
            </a:pPr>
            <a:endParaRPr lang="en-US" altLang="en-US" sz="2800" dirty="0"/>
          </a:p>
          <a:p>
            <a:pPr eaLnBrk="1" fontAlgn="auto" hangingPunct="1">
              <a:spcAft>
                <a:spcPts val="0"/>
              </a:spcAft>
              <a:defRPr/>
            </a:pPr>
            <a:endParaRPr lang="en-US" altLang="en-US" sz="2800" dirty="0"/>
          </a:p>
          <a:p>
            <a:pPr eaLnBrk="1" fontAlgn="auto" hangingPunct="1">
              <a:spcAft>
                <a:spcPts val="0"/>
              </a:spcAft>
              <a:defRPr/>
            </a:pPr>
            <a:endParaRPr lang="en-US" altLang="en-US" sz="2800" dirty="0"/>
          </a:p>
          <a:p>
            <a:pPr eaLnBrk="1" fontAlgn="auto" hangingPunct="1">
              <a:spcAft>
                <a:spcPts val="0"/>
              </a:spcAft>
              <a:defRPr/>
            </a:pPr>
            <a:r>
              <a:rPr lang="en-US" altLang="en-US" sz="2800" dirty="0"/>
              <a:t> 2,000 feet (binocular distance)</a:t>
            </a:r>
            <a:br>
              <a:rPr lang="en-US" altLang="en-US" sz="2800" dirty="0"/>
            </a:br>
            <a:r>
              <a:rPr lang="en-US" altLang="en-US" sz="2800" dirty="0"/>
              <a:t> for possible Hazardous Materials Incident. ERG recommendations</a:t>
            </a:r>
          </a:p>
          <a:p>
            <a:pPr eaLnBrk="1" fontAlgn="auto" hangingPunct="1">
              <a:spcAft>
                <a:spcPts val="0"/>
              </a:spcAft>
              <a:buFontTx/>
              <a:buNone/>
              <a:defRPr/>
            </a:pPr>
            <a:endParaRPr lang="en-US" altLang="en-US" sz="2800" b="1" dirty="0"/>
          </a:p>
        </p:txBody>
      </p:sp>
      <p:pic>
        <p:nvPicPr>
          <p:cNvPr id="1028" name="Picture 4" descr="Car crashes into utility pole in Greenville County">
            <a:extLst>
              <a:ext uri="{FF2B5EF4-FFF2-40B4-BE49-F238E27FC236}">
                <a16:creationId xmlns:a16="http://schemas.microsoft.com/office/drawing/2014/main" id="{929ED467-6FB3-97EA-E8CB-6B893C645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00200"/>
            <a:ext cx="1981200" cy="13582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vehicle fire photos">
            <a:extLst>
              <a:ext uri="{FF2B5EF4-FFF2-40B4-BE49-F238E27FC236}">
                <a16:creationId xmlns:a16="http://schemas.microsoft.com/office/drawing/2014/main" id="{D64643C4-0541-9220-03DB-EF5FCBF18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210232"/>
            <a:ext cx="1981200" cy="14379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mage result for haz mat chemical cloud picture">
            <a:extLst>
              <a:ext uri="{FF2B5EF4-FFF2-40B4-BE49-F238E27FC236}">
                <a16:creationId xmlns:a16="http://schemas.microsoft.com/office/drawing/2014/main" id="{AB4D22CD-E3DF-A9C5-A406-988465CC7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7179" y="5257800"/>
            <a:ext cx="2109021" cy="14379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
            <a:extLst>
              <a:ext uri="{FF2B5EF4-FFF2-40B4-BE49-F238E27FC236}">
                <a16:creationId xmlns:a16="http://schemas.microsoft.com/office/drawing/2014/main" id="{FC5AD7AF-A800-997E-377B-DABEB93C76A8}"/>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3-40</a:t>
            </a:r>
          </a:p>
        </p:txBody>
      </p:sp>
      <p:sp>
        <p:nvSpPr>
          <p:cNvPr id="4" name="Date Placeholder 3">
            <a:extLst>
              <a:ext uri="{FF2B5EF4-FFF2-40B4-BE49-F238E27FC236}">
                <a16:creationId xmlns:a16="http://schemas.microsoft.com/office/drawing/2014/main" id="{09294C20-130E-965A-409E-EBDABF6DF9E8}"/>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54417544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002" name="Rectangle 10">
            <a:extLst>
              <a:ext uri="{FF2B5EF4-FFF2-40B4-BE49-F238E27FC236}">
                <a16:creationId xmlns:a16="http://schemas.microsoft.com/office/drawing/2014/main" id="{F10C88BD-5443-44A0-809C-E8E7EEEF3FDE}"/>
              </a:ext>
            </a:extLst>
          </p:cNvPr>
          <p:cNvSpPr>
            <a:spLocks noChangeArrowheads="1"/>
          </p:cNvSpPr>
          <p:nvPr/>
        </p:nvSpPr>
        <p:spPr bwMode="auto">
          <a:xfrm>
            <a:off x="3348831" y="3378542"/>
            <a:ext cx="2522538" cy="369332"/>
          </a:xfrm>
          <a:prstGeom prst="rect">
            <a:avLst/>
          </a:prstGeom>
          <a:solidFill>
            <a:schemeClr val="folHlink"/>
          </a:solidFill>
          <a:ln w="9525">
            <a:noFill/>
            <a:miter lim="800000"/>
            <a:headEnd/>
            <a:tailEnd/>
          </a:ln>
          <a:effectLst/>
        </p:spPr>
        <p:txBody>
          <a:bodyPr wrap="square">
            <a:spAutoFit/>
          </a:bodyPr>
          <a:lstStyle/>
          <a:p>
            <a:pPr algn="ctr" eaLnBrk="1" fontAlgn="auto" hangingPunct="1">
              <a:spcBef>
                <a:spcPts val="0"/>
              </a:spcBef>
              <a:spcAft>
                <a:spcPts val="0"/>
              </a:spcAft>
              <a:defRPr/>
            </a:pPr>
            <a:r>
              <a:rPr lang="en-US" b="1" dirty="0">
                <a:solidFill>
                  <a:srgbClr val="FF0000"/>
                </a:solidFill>
                <a:effectLst>
                  <a:outerShdw blurRad="38100" dist="38100" dir="2700000" algn="tl">
                    <a:srgbClr val="000000"/>
                  </a:outerShdw>
                </a:effectLst>
                <a:latin typeface="+mn-lt"/>
              </a:rPr>
              <a:t>DANGER  ZONE</a:t>
            </a:r>
          </a:p>
        </p:txBody>
      </p:sp>
      <p:sp>
        <p:nvSpPr>
          <p:cNvPr id="99332" name="Line 11">
            <a:extLst>
              <a:ext uri="{FF2B5EF4-FFF2-40B4-BE49-F238E27FC236}">
                <a16:creationId xmlns:a16="http://schemas.microsoft.com/office/drawing/2014/main" id="{3279B10E-4E69-436D-8990-AC9743847910}"/>
              </a:ext>
            </a:extLst>
          </p:cNvPr>
          <p:cNvSpPr>
            <a:spLocks noChangeShapeType="1"/>
          </p:cNvSpPr>
          <p:nvPr/>
        </p:nvSpPr>
        <p:spPr bwMode="auto">
          <a:xfrm>
            <a:off x="7620000" y="3200400"/>
            <a:ext cx="0" cy="609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33" name="Line 12">
            <a:extLst>
              <a:ext uri="{FF2B5EF4-FFF2-40B4-BE49-F238E27FC236}">
                <a16:creationId xmlns:a16="http://schemas.microsoft.com/office/drawing/2014/main" id="{D94651E9-EE71-4E92-8FC8-091B7CE8E5AC}"/>
              </a:ext>
            </a:extLst>
          </p:cNvPr>
          <p:cNvSpPr>
            <a:spLocks noChangeShapeType="1"/>
          </p:cNvSpPr>
          <p:nvPr/>
        </p:nvSpPr>
        <p:spPr bwMode="auto">
          <a:xfrm>
            <a:off x="1600200" y="3124200"/>
            <a:ext cx="0" cy="609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34" name="Line 13">
            <a:extLst>
              <a:ext uri="{FF2B5EF4-FFF2-40B4-BE49-F238E27FC236}">
                <a16:creationId xmlns:a16="http://schemas.microsoft.com/office/drawing/2014/main" id="{A459EFB7-048D-4E83-B720-E7969CB358D5}"/>
              </a:ext>
            </a:extLst>
          </p:cNvPr>
          <p:cNvSpPr>
            <a:spLocks noChangeShapeType="1"/>
          </p:cNvSpPr>
          <p:nvPr/>
        </p:nvSpPr>
        <p:spPr bwMode="auto">
          <a:xfrm>
            <a:off x="5871368" y="3505200"/>
            <a:ext cx="1748631"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35" name="Line 14">
            <a:extLst>
              <a:ext uri="{FF2B5EF4-FFF2-40B4-BE49-F238E27FC236}">
                <a16:creationId xmlns:a16="http://schemas.microsoft.com/office/drawing/2014/main" id="{F8CC8756-5F4B-41D6-88EB-C8F407C7DFDA}"/>
              </a:ext>
            </a:extLst>
          </p:cNvPr>
          <p:cNvSpPr>
            <a:spLocks noChangeShapeType="1"/>
          </p:cNvSpPr>
          <p:nvPr/>
        </p:nvSpPr>
        <p:spPr bwMode="auto">
          <a:xfrm>
            <a:off x="1600199" y="3505200"/>
            <a:ext cx="1748631"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36" name="Rectangle 15">
            <a:extLst>
              <a:ext uri="{FF2B5EF4-FFF2-40B4-BE49-F238E27FC236}">
                <a16:creationId xmlns:a16="http://schemas.microsoft.com/office/drawing/2014/main" id="{EF244D0E-8065-4006-80BE-C47C808334DE}"/>
              </a:ext>
            </a:extLst>
          </p:cNvPr>
          <p:cNvSpPr>
            <a:spLocks noChangeArrowheads="1"/>
          </p:cNvSpPr>
          <p:nvPr/>
        </p:nvSpPr>
        <p:spPr bwMode="auto">
          <a:xfrm>
            <a:off x="1132198" y="3972606"/>
            <a:ext cx="7010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000" dirty="0">
                <a:latin typeface="Arial" panose="020B0604020202020204" pitchFamily="34" charset="0"/>
              </a:rPr>
              <a:t>Apparatus Positioning Locations</a:t>
            </a:r>
          </a:p>
          <a:p>
            <a:pPr lvl="1" eaLnBrk="1" hangingPunct="1">
              <a:buFontTx/>
              <a:buChar char="•"/>
            </a:pPr>
            <a:r>
              <a:rPr lang="en-US" altLang="en-US" sz="2600" b="1" dirty="0">
                <a:solidFill>
                  <a:srgbClr val="FF0000"/>
                </a:solidFill>
                <a:latin typeface="Arial" panose="020B0604020202020204" pitchFamily="34" charset="0"/>
              </a:rPr>
              <a:t>Uphill, if possible    Upwind, if possible</a:t>
            </a:r>
          </a:p>
        </p:txBody>
      </p:sp>
      <p:sp>
        <p:nvSpPr>
          <p:cNvPr id="99337" name="Rectangle 2">
            <a:extLst>
              <a:ext uri="{FF2B5EF4-FFF2-40B4-BE49-F238E27FC236}">
                <a16:creationId xmlns:a16="http://schemas.microsoft.com/office/drawing/2014/main" id="{EBA66AD6-662F-4070-A1EC-53F67BD3B80F}"/>
              </a:ext>
            </a:extLst>
          </p:cNvPr>
          <p:cNvSpPr>
            <a:spLocks noGrp="1" noChangeArrowheads="1"/>
          </p:cNvSpPr>
          <p:nvPr>
            <p:ph type="title"/>
          </p:nvPr>
        </p:nvSpPr>
        <p:spPr>
          <a:xfrm>
            <a:off x="577850" y="46038"/>
            <a:ext cx="7886700" cy="1325562"/>
          </a:xfrm>
        </p:spPr>
        <p:txBody>
          <a:bodyPr/>
          <a:lstStyle/>
          <a:p>
            <a:pPr eaLnBrk="1" hangingPunct="1"/>
            <a:r>
              <a:rPr lang="en-US" altLang="en-US" sz="4000">
                <a:solidFill>
                  <a:schemeClr val="accent2"/>
                </a:solidFill>
              </a:rPr>
              <a:t>Staging Distance At The Scene (Recommendations)</a:t>
            </a:r>
          </a:p>
        </p:txBody>
      </p:sp>
      <p:sp>
        <p:nvSpPr>
          <p:cNvPr id="99338" name="TextBox 3">
            <a:extLst>
              <a:ext uri="{FF2B5EF4-FFF2-40B4-BE49-F238E27FC236}">
                <a16:creationId xmlns:a16="http://schemas.microsoft.com/office/drawing/2014/main" id="{E9CF56C6-6D92-4062-821D-B7F06E7CA327}"/>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3-41</a:t>
            </a:r>
          </a:p>
        </p:txBody>
      </p:sp>
      <p:pic>
        <p:nvPicPr>
          <p:cNvPr id="2050" name="Picture 2" descr="Power lines, homes damaged by storm - Great Bend Tribune">
            <a:extLst>
              <a:ext uri="{FF2B5EF4-FFF2-40B4-BE49-F238E27FC236}">
                <a16:creationId xmlns:a16="http://schemas.microsoft.com/office/drawing/2014/main" id="{9D390F22-053E-5DEB-A207-0B643E326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80693"/>
            <a:ext cx="7124700" cy="19119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Hazardous Materials (HAZMAT) | City of San Diego Official Website">
            <a:extLst>
              <a:ext uri="{FF2B5EF4-FFF2-40B4-BE49-F238E27FC236}">
                <a16:creationId xmlns:a16="http://schemas.microsoft.com/office/drawing/2014/main" id="{72C1A113-50F5-30CC-197A-A18617A49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928729"/>
            <a:ext cx="3048000" cy="1828799"/>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9044C79A-839D-67DB-4E8A-9660F86C7D18}"/>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1716131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CE234E3D-45A4-417B-8C7D-8762BED6869E}"/>
              </a:ext>
            </a:extLst>
          </p:cNvPr>
          <p:cNvSpPr>
            <a:spLocks noGrp="1" noChangeArrowheads="1"/>
          </p:cNvSpPr>
          <p:nvPr>
            <p:ph type="title"/>
          </p:nvPr>
        </p:nvSpPr>
        <p:spPr>
          <a:xfrm>
            <a:off x="911225" y="0"/>
            <a:ext cx="7543800" cy="1312863"/>
          </a:xfrm>
        </p:spPr>
        <p:txBody>
          <a:bodyPr/>
          <a:lstStyle/>
          <a:p>
            <a:pPr eaLnBrk="1" fontAlgn="auto" hangingPunct="1">
              <a:spcAft>
                <a:spcPts val="0"/>
              </a:spcAft>
              <a:defRPr/>
            </a:pPr>
            <a:r>
              <a:rPr lang="en-US" altLang="en-US" sz="4400" dirty="0">
                <a:solidFill>
                  <a:schemeClr val="accent2"/>
                </a:solidFill>
              </a:rPr>
              <a:t>Class 4 Vehicles</a:t>
            </a:r>
          </a:p>
        </p:txBody>
      </p:sp>
      <p:sp>
        <p:nvSpPr>
          <p:cNvPr id="65543" name="TextBox 8">
            <a:extLst>
              <a:ext uri="{FF2B5EF4-FFF2-40B4-BE49-F238E27FC236}">
                <a16:creationId xmlns:a16="http://schemas.microsoft.com/office/drawing/2014/main" id="{04F5EB58-1A97-4E24-A9C8-58AA3E91ABE3}"/>
              </a:ext>
            </a:extLst>
          </p:cNvPr>
          <p:cNvSpPr txBox="1">
            <a:spLocks noChangeArrowheads="1"/>
          </p:cNvSpPr>
          <p:nvPr/>
        </p:nvSpPr>
        <p:spPr bwMode="auto">
          <a:xfrm>
            <a:off x="8382000" y="62484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1-16</a:t>
            </a:r>
          </a:p>
        </p:txBody>
      </p:sp>
      <p:pic>
        <p:nvPicPr>
          <p:cNvPr id="3" name="Picture 2" descr="A yellow bus parked on the side of the road&#10;&#10;Description automatically generated with medium confidence">
            <a:extLst>
              <a:ext uri="{FF2B5EF4-FFF2-40B4-BE49-F238E27FC236}">
                <a16:creationId xmlns:a16="http://schemas.microsoft.com/office/drawing/2014/main" id="{EEE24F84-A4FB-4D56-9484-B474CAF5B3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6300" y="1394534"/>
            <a:ext cx="3771900" cy="2491666"/>
          </a:xfrm>
          <a:prstGeom prst="rect">
            <a:avLst/>
          </a:prstGeom>
        </p:spPr>
      </p:pic>
      <p:sp>
        <p:nvSpPr>
          <p:cNvPr id="2" name="Date Placeholder 1">
            <a:extLst>
              <a:ext uri="{FF2B5EF4-FFF2-40B4-BE49-F238E27FC236}">
                <a16:creationId xmlns:a16="http://schemas.microsoft.com/office/drawing/2014/main" id="{045D0362-6526-A1FC-F9E2-2A00C7380EBE}"/>
              </a:ext>
            </a:extLst>
          </p:cNvPr>
          <p:cNvSpPr>
            <a:spLocks noGrp="1"/>
          </p:cNvSpPr>
          <p:nvPr>
            <p:ph type="dt" sz="half" idx="10"/>
          </p:nvPr>
        </p:nvSpPr>
        <p:spPr/>
        <p:txBody>
          <a:bodyPr/>
          <a:lstStyle/>
          <a:p>
            <a:pPr>
              <a:defRPr/>
            </a:pPr>
            <a:r>
              <a:rPr lang="en-US"/>
              <a:t>07-01-2025</a:t>
            </a:r>
          </a:p>
        </p:txBody>
      </p:sp>
      <p:sp>
        <p:nvSpPr>
          <p:cNvPr id="4" name="Slide Number Placeholder 3">
            <a:extLst>
              <a:ext uri="{FF2B5EF4-FFF2-40B4-BE49-F238E27FC236}">
                <a16:creationId xmlns:a16="http://schemas.microsoft.com/office/drawing/2014/main" id="{EA814F82-9CF0-977C-1F63-781B27EAA8C1}"/>
              </a:ext>
            </a:extLst>
          </p:cNvPr>
          <p:cNvSpPr>
            <a:spLocks noGrp="1"/>
          </p:cNvSpPr>
          <p:nvPr>
            <p:ph type="sldNum" sz="quarter" idx="12"/>
          </p:nvPr>
        </p:nvSpPr>
        <p:spPr/>
        <p:txBody>
          <a:bodyPr/>
          <a:lstStyle/>
          <a:p>
            <a:fld id="{F4E1F32C-DCB9-4A9D-B036-9AD492625E31}" type="slidenum">
              <a:rPr lang="en-US" altLang="en-US" smtClean="0"/>
              <a:pPr/>
              <a:t>18</a:t>
            </a:fld>
            <a:endParaRPr lang="en-US" altLang="en-US"/>
          </a:p>
        </p:txBody>
      </p:sp>
      <p:pic>
        <p:nvPicPr>
          <p:cNvPr id="8" name="Picture 7" descr="A fire truck on the street&#10;&#10;AI-generated content may be incorrect.">
            <a:extLst>
              <a:ext uri="{FF2B5EF4-FFF2-40B4-BE49-F238E27FC236}">
                <a16:creationId xmlns:a16="http://schemas.microsoft.com/office/drawing/2014/main" id="{652A05DA-028A-1EFE-72AF-DD920FF648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82" y="1394534"/>
            <a:ext cx="3771900" cy="2491666"/>
          </a:xfrm>
          <a:prstGeom prst="rect">
            <a:avLst/>
          </a:prstGeom>
        </p:spPr>
      </p:pic>
      <p:pic>
        <p:nvPicPr>
          <p:cNvPr id="10" name="Picture 9" descr="A picture containing sky, outdoor, truck, transport&#10;&#10;AI-generated content may be incorrect.">
            <a:extLst>
              <a:ext uri="{FF2B5EF4-FFF2-40B4-BE49-F238E27FC236}">
                <a16:creationId xmlns:a16="http://schemas.microsoft.com/office/drawing/2014/main" id="{052614E1-CEC4-D947-96B4-59B38DEDB0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300" y="3886201"/>
            <a:ext cx="3801488" cy="2491666"/>
          </a:xfrm>
          <a:prstGeom prst="rect">
            <a:avLst/>
          </a:prstGeom>
        </p:spPr>
      </p:pic>
      <p:pic>
        <p:nvPicPr>
          <p:cNvPr id="13" name="Picture 12" descr="A yellow truck parked in a parking lot&#10;&#10;AI-generated content may be incorrect.">
            <a:extLst>
              <a:ext uri="{FF2B5EF4-FFF2-40B4-BE49-F238E27FC236}">
                <a16:creationId xmlns:a16="http://schemas.microsoft.com/office/drawing/2014/main" id="{F716F5E1-AD97-FE2F-4B60-DF0853A397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4082" y="3883241"/>
            <a:ext cx="3764906" cy="2491667"/>
          </a:xfrm>
          <a:prstGeom prst="rect">
            <a:avLst/>
          </a:prstGeom>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CBF7A108-0716-4D3F-B605-710039640709}"/>
              </a:ext>
            </a:extLst>
          </p:cNvPr>
          <p:cNvSpPr>
            <a:spLocks noGrp="1"/>
          </p:cNvSpPr>
          <p:nvPr>
            <p:ph type="title"/>
          </p:nvPr>
        </p:nvSpPr>
        <p:spPr>
          <a:xfrm>
            <a:off x="628650" y="0"/>
            <a:ext cx="7886700" cy="1143000"/>
          </a:xfrm>
        </p:spPr>
        <p:txBody>
          <a:bodyPr/>
          <a:lstStyle/>
          <a:p>
            <a:pPr eaLnBrk="1" hangingPunct="1"/>
            <a:r>
              <a:rPr lang="en-US" altLang="en-US" sz="3900">
                <a:solidFill>
                  <a:schemeClr val="accent2"/>
                </a:solidFill>
              </a:rPr>
              <a:t>Highways Responses (General)</a:t>
            </a:r>
          </a:p>
        </p:txBody>
      </p:sp>
      <p:sp>
        <p:nvSpPr>
          <p:cNvPr id="168963" name="Content Placeholder 2">
            <a:extLst>
              <a:ext uri="{FF2B5EF4-FFF2-40B4-BE49-F238E27FC236}">
                <a16:creationId xmlns:a16="http://schemas.microsoft.com/office/drawing/2014/main" id="{6A1F9C3C-D935-4867-816F-6B64C93CD96D}"/>
              </a:ext>
            </a:extLst>
          </p:cNvPr>
          <p:cNvSpPr>
            <a:spLocks noGrp="1"/>
          </p:cNvSpPr>
          <p:nvPr>
            <p:ph idx="1"/>
          </p:nvPr>
        </p:nvSpPr>
        <p:spPr>
          <a:xfrm>
            <a:off x="628650" y="1143000"/>
            <a:ext cx="7886700" cy="5033963"/>
          </a:xfrm>
        </p:spPr>
        <p:txBody>
          <a:bodyPr rtlCol="0">
            <a:normAutofit lnSpcReduction="10000"/>
          </a:bodyPr>
          <a:lstStyle/>
          <a:p>
            <a:pPr marL="0" indent="0" eaLnBrk="1" fontAlgn="auto" hangingPunct="1">
              <a:spcAft>
                <a:spcPts val="0"/>
              </a:spcAft>
              <a:buFont typeface="Arial" panose="020B0604020202020204" pitchFamily="34" charset="0"/>
              <a:buNone/>
              <a:defRPr/>
            </a:pPr>
            <a:r>
              <a:rPr lang="en-US" altLang="en-US" sz="3000" dirty="0"/>
              <a:t>Interstates</a:t>
            </a:r>
          </a:p>
          <a:p>
            <a:pPr lvl="1" eaLnBrk="1" fontAlgn="auto" hangingPunct="1">
              <a:spcAft>
                <a:spcPts val="0"/>
              </a:spcAft>
              <a:defRPr/>
            </a:pPr>
            <a:endParaRPr lang="en-US" altLang="en-US" sz="2600" dirty="0"/>
          </a:p>
          <a:p>
            <a:pPr lvl="1" eaLnBrk="1" fontAlgn="auto" hangingPunct="1">
              <a:spcAft>
                <a:spcPts val="0"/>
              </a:spcAft>
              <a:defRPr/>
            </a:pPr>
            <a:r>
              <a:rPr lang="en-US" altLang="en-US" sz="2600" dirty="0"/>
              <a:t>Block traffic as necessary – cooperate with law enforcement</a:t>
            </a:r>
          </a:p>
          <a:p>
            <a:pPr lvl="1" eaLnBrk="1" fontAlgn="auto" hangingPunct="1">
              <a:spcAft>
                <a:spcPts val="0"/>
              </a:spcAft>
              <a:defRPr/>
            </a:pPr>
            <a:endParaRPr lang="en-US" altLang="en-US" sz="2600" dirty="0"/>
          </a:p>
          <a:p>
            <a:pPr lvl="1" eaLnBrk="1" fontAlgn="auto" hangingPunct="1">
              <a:spcAft>
                <a:spcPts val="0"/>
              </a:spcAft>
              <a:defRPr/>
            </a:pPr>
            <a:r>
              <a:rPr lang="en-US" altLang="en-US" sz="2600" dirty="0"/>
              <a:t>Use vehicle as safety barrier</a:t>
            </a:r>
          </a:p>
          <a:p>
            <a:pPr eaLnBrk="1" fontAlgn="auto" hangingPunct="1">
              <a:spcAft>
                <a:spcPts val="0"/>
              </a:spcAft>
              <a:defRPr/>
            </a:pPr>
            <a:endParaRPr lang="en-US" altLang="en-US" sz="3000" dirty="0"/>
          </a:p>
          <a:p>
            <a:pPr marL="0" indent="0" eaLnBrk="1" fontAlgn="auto" hangingPunct="1">
              <a:spcAft>
                <a:spcPts val="0"/>
              </a:spcAft>
              <a:buFont typeface="Arial" panose="020B0604020202020204" pitchFamily="34" charset="0"/>
              <a:buNone/>
              <a:defRPr/>
            </a:pPr>
            <a:r>
              <a:rPr lang="en-US" altLang="en-US" sz="3000" dirty="0"/>
              <a:t>Curved and Straight Roads</a:t>
            </a:r>
          </a:p>
          <a:p>
            <a:pPr lvl="1" eaLnBrk="1" fontAlgn="auto" hangingPunct="1">
              <a:spcAft>
                <a:spcPts val="0"/>
              </a:spcAft>
              <a:defRPr/>
            </a:pPr>
            <a:endParaRPr lang="en-US" altLang="en-US" sz="2600" dirty="0"/>
          </a:p>
          <a:p>
            <a:pPr lvl="1" eaLnBrk="1" fontAlgn="auto" hangingPunct="1">
              <a:spcAft>
                <a:spcPts val="0"/>
              </a:spcAft>
              <a:defRPr/>
            </a:pPr>
            <a:r>
              <a:rPr lang="en-US" altLang="en-US" sz="2600" dirty="0"/>
              <a:t>Anticipate hazards from both directions</a:t>
            </a:r>
          </a:p>
          <a:p>
            <a:pPr lvl="1" eaLnBrk="1" fontAlgn="auto" hangingPunct="1">
              <a:spcAft>
                <a:spcPts val="0"/>
              </a:spcAft>
              <a:defRPr/>
            </a:pPr>
            <a:endParaRPr lang="en-US" altLang="en-US" sz="2600" dirty="0"/>
          </a:p>
          <a:p>
            <a:pPr lvl="1" eaLnBrk="1" fontAlgn="auto" hangingPunct="1">
              <a:spcAft>
                <a:spcPts val="0"/>
              </a:spcAft>
              <a:defRPr/>
            </a:pPr>
            <a:r>
              <a:rPr lang="en-US" altLang="en-US" sz="2600" dirty="0"/>
              <a:t>Place warning devices to channel traffic to desired areas</a:t>
            </a:r>
          </a:p>
        </p:txBody>
      </p:sp>
      <p:sp>
        <p:nvSpPr>
          <p:cNvPr id="101380" name="TextBox 3">
            <a:extLst>
              <a:ext uri="{FF2B5EF4-FFF2-40B4-BE49-F238E27FC236}">
                <a16:creationId xmlns:a16="http://schemas.microsoft.com/office/drawing/2014/main" id="{17E10853-7CC3-4E54-BD07-92099762EC43}"/>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3-42</a:t>
            </a:r>
          </a:p>
        </p:txBody>
      </p:sp>
      <p:sp>
        <p:nvSpPr>
          <p:cNvPr id="2" name="Date Placeholder 1">
            <a:extLst>
              <a:ext uri="{FF2B5EF4-FFF2-40B4-BE49-F238E27FC236}">
                <a16:creationId xmlns:a16="http://schemas.microsoft.com/office/drawing/2014/main" id="{426158E3-49CF-06C3-08A1-F9D68840F24E}"/>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348835080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Content Placeholder 2">
            <a:extLst>
              <a:ext uri="{FF2B5EF4-FFF2-40B4-BE49-F238E27FC236}">
                <a16:creationId xmlns:a16="http://schemas.microsoft.com/office/drawing/2014/main" id="{E5D1A6C7-AB23-4CB5-A204-09C28284705D}"/>
              </a:ext>
            </a:extLst>
          </p:cNvPr>
          <p:cNvSpPr>
            <a:spLocks noGrp="1"/>
          </p:cNvSpPr>
          <p:nvPr>
            <p:ph idx="1"/>
          </p:nvPr>
        </p:nvSpPr>
        <p:spPr>
          <a:xfrm>
            <a:off x="628650" y="1143000"/>
            <a:ext cx="7886700" cy="5033963"/>
          </a:xfrm>
        </p:spPr>
        <p:txBody>
          <a:bodyPr/>
          <a:lstStyle/>
          <a:p>
            <a:pPr marL="0" indent="0" eaLnBrk="1" hangingPunct="1">
              <a:buFont typeface="Arial" panose="020B0604020202020204" pitchFamily="34" charset="0"/>
              <a:buNone/>
            </a:pPr>
            <a:r>
              <a:rPr lang="en-US" altLang="en-US" sz="2800"/>
              <a:t>Warning Device Placement (General)</a:t>
            </a:r>
          </a:p>
          <a:p>
            <a:pPr lvl="1" eaLnBrk="1" hangingPunct="1"/>
            <a:endParaRPr lang="en-US" altLang="en-US" sz="2800"/>
          </a:p>
          <a:p>
            <a:pPr lvl="1" eaLnBrk="1" hangingPunct="1"/>
            <a:r>
              <a:rPr lang="en-US" altLang="en-US" sz="2800"/>
              <a:t>Appropriate distance for road speed</a:t>
            </a:r>
          </a:p>
          <a:p>
            <a:pPr lvl="1" eaLnBrk="1" hangingPunct="1"/>
            <a:endParaRPr lang="en-US" altLang="en-US" sz="2800"/>
          </a:p>
          <a:p>
            <a:pPr lvl="1" eaLnBrk="1" hangingPunct="1"/>
            <a:r>
              <a:rPr lang="en-US" altLang="en-US" sz="2800"/>
              <a:t>Should be visible during all conditions</a:t>
            </a:r>
          </a:p>
          <a:p>
            <a:pPr lvl="1" eaLnBrk="1" hangingPunct="1"/>
            <a:endParaRPr lang="en-US" altLang="en-US" sz="2800"/>
          </a:p>
          <a:p>
            <a:pPr lvl="1" eaLnBrk="1" hangingPunct="1"/>
            <a:r>
              <a:rPr lang="en-US" altLang="en-US" sz="2800"/>
              <a:t>Should not create additional hazards</a:t>
            </a:r>
          </a:p>
          <a:p>
            <a:pPr lvl="2" eaLnBrk="1" hangingPunct="1"/>
            <a:endParaRPr lang="en-US" altLang="en-US" sz="2800"/>
          </a:p>
          <a:p>
            <a:pPr lvl="2" eaLnBrk="1" hangingPunct="1"/>
            <a:r>
              <a:rPr lang="en-US" altLang="en-US" sz="2800"/>
              <a:t>Do not use flares near fuel spills</a:t>
            </a:r>
          </a:p>
          <a:p>
            <a:pPr lvl="2" eaLnBrk="1" hangingPunct="1"/>
            <a:endParaRPr lang="en-US" altLang="en-US" sz="2800"/>
          </a:p>
          <a:p>
            <a:pPr lvl="2" eaLnBrk="1" hangingPunct="1"/>
            <a:r>
              <a:rPr lang="en-US" altLang="en-US" sz="2800"/>
              <a:t>Cones are more common and cost effective</a:t>
            </a:r>
          </a:p>
        </p:txBody>
      </p:sp>
      <p:sp>
        <p:nvSpPr>
          <p:cNvPr id="103427" name="Title 1">
            <a:extLst>
              <a:ext uri="{FF2B5EF4-FFF2-40B4-BE49-F238E27FC236}">
                <a16:creationId xmlns:a16="http://schemas.microsoft.com/office/drawing/2014/main" id="{4F73471E-8A83-417A-BD90-EE6984188A51}"/>
              </a:ext>
            </a:extLst>
          </p:cNvPr>
          <p:cNvSpPr>
            <a:spLocks noGrp="1"/>
          </p:cNvSpPr>
          <p:nvPr>
            <p:ph type="title"/>
          </p:nvPr>
        </p:nvSpPr>
        <p:spPr>
          <a:xfrm>
            <a:off x="628650" y="0"/>
            <a:ext cx="7886700" cy="1143000"/>
          </a:xfrm>
        </p:spPr>
        <p:txBody>
          <a:bodyPr/>
          <a:lstStyle/>
          <a:p>
            <a:pPr eaLnBrk="1" hangingPunct="1"/>
            <a:r>
              <a:rPr lang="en-US" altLang="en-US" sz="3900">
                <a:solidFill>
                  <a:schemeClr val="accent2"/>
                </a:solidFill>
              </a:rPr>
              <a:t>Highways Responses (General)</a:t>
            </a:r>
          </a:p>
        </p:txBody>
      </p:sp>
      <p:sp>
        <p:nvSpPr>
          <p:cNvPr id="103428" name="TextBox 3">
            <a:extLst>
              <a:ext uri="{FF2B5EF4-FFF2-40B4-BE49-F238E27FC236}">
                <a16:creationId xmlns:a16="http://schemas.microsoft.com/office/drawing/2014/main" id="{562FE5AE-3762-436A-883C-64724F21FF99}"/>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3-43</a:t>
            </a:r>
          </a:p>
        </p:txBody>
      </p:sp>
      <p:sp>
        <p:nvSpPr>
          <p:cNvPr id="2" name="Date Placeholder 1">
            <a:extLst>
              <a:ext uri="{FF2B5EF4-FFF2-40B4-BE49-F238E27FC236}">
                <a16:creationId xmlns:a16="http://schemas.microsoft.com/office/drawing/2014/main" id="{B650A989-23F9-08BD-2E08-04A075FC21E3}"/>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83795834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92AB2C55-28AD-4971-A310-4CB04CDEA761}"/>
              </a:ext>
            </a:extLst>
          </p:cNvPr>
          <p:cNvSpPr>
            <a:spLocks noGrp="1"/>
          </p:cNvSpPr>
          <p:nvPr>
            <p:ph type="title"/>
          </p:nvPr>
        </p:nvSpPr>
        <p:spPr>
          <a:xfrm>
            <a:off x="762000" y="0"/>
            <a:ext cx="7886700" cy="1066800"/>
          </a:xfrm>
        </p:spPr>
        <p:txBody>
          <a:bodyPr/>
          <a:lstStyle/>
          <a:p>
            <a:pPr eaLnBrk="1" hangingPunct="1"/>
            <a:r>
              <a:rPr lang="en-US" altLang="en-US" sz="4400">
                <a:solidFill>
                  <a:schemeClr val="accent2"/>
                </a:solidFill>
              </a:rPr>
              <a:t>Vehicle Placement (General)</a:t>
            </a:r>
          </a:p>
        </p:txBody>
      </p:sp>
      <p:sp>
        <p:nvSpPr>
          <p:cNvPr id="105475" name="Content Placeholder 2">
            <a:extLst>
              <a:ext uri="{FF2B5EF4-FFF2-40B4-BE49-F238E27FC236}">
                <a16:creationId xmlns:a16="http://schemas.microsoft.com/office/drawing/2014/main" id="{E57ADFC7-0F62-4614-91B6-DECECB4E1101}"/>
              </a:ext>
            </a:extLst>
          </p:cNvPr>
          <p:cNvSpPr>
            <a:spLocks noGrp="1"/>
          </p:cNvSpPr>
          <p:nvPr>
            <p:ph idx="1"/>
          </p:nvPr>
        </p:nvSpPr>
        <p:spPr>
          <a:xfrm>
            <a:off x="628650" y="1066800"/>
            <a:ext cx="7886700" cy="5110163"/>
          </a:xfrm>
        </p:spPr>
        <p:txBody>
          <a:bodyPr/>
          <a:lstStyle/>
          <a:p>
            <a:pPr marL="0" indent="0" eaLnBrk="1" hangingPunct="1">
              <a:buFont typeface="Arial" panose="020B0604020202020204" pitchFamily="34" charset="0"/>
              <a:buNone/>
            </a:pPr>
            <a:r>
              <a:rPr lang="en-US" altLang="en-US" sz="2800" dirty="0"/>
              <a:t>Every incident presents its own requirements</a:t>
            </a:r>
          </a:p>
          <a:p>
            <a:pPr marL="0" indent="0" eaLnBrk="1" hangingPunct="1">
              <a:buFont typeface="Arial" panose="020B0604020202020204" pitchFamily="34" charset="0"/>
              <a:buNone/>
            </a:pPr>
            <a:endParaRPr lang="en-US" altLang="en-US" sz="2800" dirty="0"/>
          </a:p>
          <a:p>
            <a:pPr marL="0" indent="0" eaLnBrk="1" hangingPunct="1">
              <a:buFont typeface="Arial" panose="020B0604020202020204" pitchFamily="34" charset="0"/>
              <a:buNone/>
            </a:pPr>
            <a:r>
              <a:rPr lang="en-US" altLang="en-US" sz="2800" dirty="0"/>
              <a:t>Type of Incident</a:t>
            </a:r>
          </a:p>
          <a:p>
            <a:pPr lvl="1" eaLnBrk="1" hangingPunct="1"/>
            <a:r>
              <a:rPr lang="en-US" altLang="en-US" sz="2800" dirty="0"/>
              <a:t>EMS</a:t>
            </a:r>
          </a:p>
          <a:p>
            <a:pPr lvl="1" eaLnBrk="1" hangingPunct="1"/>
            <a:r>
              <a:rPr lang="en-US" altLang="en-US" sz="2800" dirty="0"/>
              <a:t>Fire</a:t>
            </a:r>
          </a:p>
          <a:p>
            <a:pPr lvl="1" eaLnBrk="1" hangingPunct="1"/>
            <a:r>
              <a:rPr lang="en-US" altLang="en-US" sz="2800" dirty="0"/>
              <a:t>Rescue</a:t>
            </a:r>
          </a:p>
          <a:p>
            <a:pPr marL="0" indent="0" eaLnBrk="1" hangingPunct="1">
              <a:buFont typeface="Arial" panose="020B0604020202020204" pitchFamily="34" charset="0"/>
              <a:buNone/>
            </a:pPr>
            <a:endParaRPr lang="en-US" altLang="en-US" sz="2800" dirty="0"/>
          </a:p>
          <a:p>
            <a:pPr marL="0" indent="0" eaLnBrk="1" hangingPunct="1">
              <a:buFont typeface="Arial" panose="020B0604020202020204" pitchFamily="34" charset="0"/>
              <a:buNone/>
            </a:pPr>
            <a:r>
              <a:rPr lang="en-US" altLang="en-US" sz="2800" dirty="0"/>
              <a:t>Location of Incident</a:t>
            </a:r>
          </a:p>
          <a:p>
            <a:pPr lvl="1" eaLnBrk="1" hangingPunct="1"/>
            <a:r>
              <a:rPr lang="en-US" altLang="en-US" sz="2800" dirty="0"/>
              <a:t>Hazards</a:t>
            </a:r>
          </a:p>
          <a:p>
            <a:pPr lvl="1" eaLnBrk="1" hangingPunct="1"/>
            <a:r>
              <a:rPr lang="en-US" altLang="en-US" sz="2800" dirty="0"/>
              <a:t>Congested areas</a:t>
            </a:r>
          </a:p>
          <a:p>
            <a:pPr lvl="1" eaLnBrk="1" hangingPunct="1"/>
            <a:r>
              <a:rPr lang="en-US" altLang="en-US" sz="2800" dirty="0"/>
              <a:t>Amount of room / space needed</a:t>
            </a:r>
          </a:p>
        </p:txBody>
      </p:sp>
      <p:pic>
        <p:nvPicPr>
          <p:cNvPr id="105476" name="Picture 5">
            <a:extLst>
              <a:ext uri="{FF2B5EF4-FFF2-40B4-BE49-F238E27FC236}">
                <a16:creationId xmlns:a16="http://schemas.microsoft.com/office/drawing/2014/main" id="{533FC02E-85B6-402B-8FC9-072DD1120B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828800"/>
            <a:ext cx="457200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TextBox 3">
            <a:extLst>
              <a:ext uri="{FF2B5EF4-FFF2-40B4-BE49-F238E27FC236}">
                <a16:creationId xmlns:a16="http://schemas.microsoft.com/office/drawing/2014/main" id="{2CE55A8D-567A-46AE-A01D-B7BD2EF41C01}"/>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3-44</a:t>
            </a:r>
          </a:p>
        </p:txBody>
      </p:sp>
      <p:sp>
        <p:nvSpPr>
          <p:cNvPr id="2" name="Date Placeholder 1">
            <a:extLst>
              <a:ext uri="{FF2B5EF4-FFF2-40B4-BE49-F238E27FC236}">
                <a16:creationId xmlns:a16="http://schemas.microsoft.com/office/drawing/2014/main" id="{8A042243-6D0F-E834-313B-E769031F2F5F}"/>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45538119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Content Placeholder 2">
            <a:extLst>
              <a:ext uri="{FF2B5EF4-FFF2-40B4-BE49-F238E27FC236}">
                <a16:creationId xmlns:a16="http://schemas.microsoft.com/office/drawing/2014/main" id="{28479753-B988-4D37-80DE-9D219B8FA830}"/>
              </a:ext>
            </a:extLst>
          </p:cNvPr>
          <p:cNvSpPr>
            <a:spLocks noGrp="1"/>
          </p:cNvSpPr>
          <p:nvPr>
            <p:ph idx="1"/>
          </p:nvPr>
        </p:nvSpPr>
        <p:spPr>
          <a:xfrm>
            <a:off x="628650" y="1066800"/>
            <a:ext cx="7886700" cy="5110163"/>
          </a:xfrm>
        </p:spPr>
        <p:txBody>
          <a:bodyPr/>
          <a:lstStyle/>
          <a:p>
            <a:pPr marL="0" indent="0" eaLnBrk="1" hangingPunct="1">
              <a:buFont typeface="Arial" panose="020B0604020202020204" pitchFamily="34" charset="0"/>
              <a:buNone/>
            </a:pPr>
            <a:r>
              <a:rPr lang="en-US" altLang="en-US" sz="3000"/>
              <a:t>Type of Vehicle</a:t>
            </a:r>
          </a:p>
          <a:p>
            <a:pPr lvl="1" eaLnBrk="1" hangingPunct="1"/>
            <a:endParaRPr lang="en-US" altLang="en-US" sz="2600"/>
          </a:p>
          <a:p>
            <a:pPr lvl="1" eaLnBrk="1" hangingPunct="1"/>
            <a:r>
              <a:rPr lang="en-US" altLang="en-US" sz="2600"/>
              <a:t>Ambulance / Medic – patient care</a:t>
            </a:r>
          </a:p>
          <a:p>
            <a:pPr lvl="1" eaLnBrk="1" hangingPunct="1"/>
            <a:endParaRPr lang="en-US" altLang="en-US" sz="2600"/>
          </a:p>
          <a:p>
            <a:pPr lvl="1" eaLnBrk="1" hangingPunct="1"/>
            <a:r>
              <a:rPr lang="en-US" altLang="en-US" sz="2600"/>
              <a:t>Engine – attack and water supply</a:t>
            </a:r>
          </a:p>
          <a:p>
            <a:pPr lvl="1" eaLnBrk="1" hangingPunct="1"/>
            <a:endParaRPr lang="en-US" altLang="en-US" sz="2600"/>
          </a:p>
          <a:p>
            <a:pPr lvl="1" eaLnBrk="1" hangingPunct="1"/>
            <a:r>
              <a:rPr lang="en-US" altLang="en-US" sz="2600"/>
              <a:t>Rescue Squad – extrication</a:t>
            </a:r>
          </a:p>
          <a:p>
            <a:pPr lvl="1" eaLnBrk="1" hangingPunct="1"/>
            <a:endParaRPr lang="en-US" altLang="en-US" sz="2600"/>
          </a:p>
          <a:p>
            <a:pPr lvl="1" eaLnBrk="1" hangingPunct="1"/>
            <a:r>
              <a:rPr lang="en-US" altLang="en-US" sz="2600"/>
              <a:t>Aerial – limited reach</a:t>
            </a:r>
          </a:p>
          <a:p>
            <a:pPr lvl="1" eaLnBrk="1" hangingPunct="1"/>
            <a:endParaRPr lang="en-US" altLang="en-US" sz="2600"/>
          </a:p>
          <a:p>
            <a:pPr lvl="1" eaLnBrk="1" hangingPunct="1"/>
            <a:r>
              <a:rPr lang="en-US" altLang="en-US" sz="2600"/>
              <a:t>Support Vehicle(s) – specialized equipment and/or personnel</a:t>
            </a:r>
          </a:p>
        </p:txBody>
      </p:sp>
      <p:sp>
        <p:nvSpPr>
          <p:cNvPr id="107523" name="Title 1">
            <a:extLst>
              <a:ext uri="{FF2B5EF4-FFF2-40B4-BE49-F238E27FC236}">
                <a16:creationId xmlns:a16="http://schemas.microsoft.com/office/drawing/2014/main" id="{25BAE705-F055-4BA4-8AB0-FF0D62B1BBC3}"/>
              </a:ext>
            </a:extLst>
          </p:cNvPr>
          <p:cNvSpPr>
            <a:spLocks noGrp="1"/>
          </p:cNvSpPr>
          <p:nvPr>
            <p:ph type="title"/>
          </p:nvPr>
        </p:nvSpPr>
        <p:spPr>
          <a:xfrm>
            <a:off x="762000" y="0"/>
            <a:ext cx="7886700" cy="1066800"/>
          </a:xfrm>
        </p:spPr>
        <p:txBody>
          <a:bodyPr/>
          <a:lstStyle/>
          <a:p>
            <a:pPr eaLnBrk="1" hangingPunct="1"/>
            <a:r>
              <a:rPr lang="en-US" altLang="en-US" sz="4400">
                <a:solidFill>
                  <a:schemeClr val="accent2"/>
                </a:solidFill>
              </a:rPr>
              <a:t>Vehicle Placement (General)</a:t>
            </a:r>
          </a:p>
        </p:txBody>
      </p:sp>
      <p:sp>
        <p:nvSpPr>
          <p:cNvPr id="107524" name="TextBox 3">
            <a:extLst>
              <a:ext uri="{FF2B5EF4-FFF2-40B4-BE49-F238E27FC236}">
                <a16:creationId xmlns:a16="http://schemas.microsoft.com/office/drawing/2014/main" id="{F26A6BCC-79F2-4017-A4B5-81717701C66C}"/>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3-45</a:t>
            </a:r>
          </a:p>
        </p:txBody>
      </p:sp>
      <p:sp>
        <p:nvSpPr>
          <p:cNvPr id="2" name="Date Placeholder 1">
            <a:extLst>
              <a:ext uri="{FF2B5EF4-FFF2-40B4-BE49-F238E27FC236}">
                <a16:creationId xmlns:a16="http://schemas.microsoft.com/office/drawing/2014/main" id="{702E8E77-06E8-8C79-C8CF-B17C41D3E093}"/>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97796090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9570" name="Rectangle 2">
            <a:extLst>
              <a:ext uri="{FF2B5EF4-FFF2-40B4-BE49-F238E27FC236}">
                <a16:creationId xmlns:a16="http://schemas.microsoft.com/office/drawing/2014/main" id="{36486511-F3AC-41DE-A2CE-60D5F3CB017C}"/>
              </a:ext>
            </a:extLst>
          </p:cNvPr>
          <p:cNvSpPr>
            <a:spLocks noGrp="1" noChangeArrowheads="1"/>
          </p:cNvSpPr>
          <p:nvPr>
            <p:ph type="title"/>
          </p:nvPr>
        </p:nvSpPr>
        <p:spPr>
          <a:xfrm>
            <a:off x="676275" y="82550"/>
            <a:ext cx="7772400" cy="984250"/>
          </a:xfrm>
        </p:spPr>
        <p:txBody>
          <a:bodyPr/>
          <a:lstStyle/>
          <a:p>
            <a:pPr eaLnBrk="1" hangingPunct="1"/>
            <a:r>
              <a:rPr lang="en-US" altLang="en-US" sz="4400">
                <a:solidFill>
                  <a:schemeClr val="accent2"/>
                </a:solidFill>
              </a:rPr>
              <a:t>“Best Practices”</a:t>
            </a:r>
          </a:p>
        </p:txBody>
      </p:sp>
      <p:sp>
        <p:nvSpPr>
          <p:cNvPr id="109571" name="Rectangle 3">
            <a:extLst>
              <a:ext uri="{FF2B5EF4-FFF2-40B4-BE49-F238E27FC236}">
                <a16:creationId xmlns:a16="http://schemas.microsoft.com/office/drawing/2014/main" id="{2F24EF77-A6A8-4A32-ABD2-120DFEE23B5A}"/>
              </a:ext>
            </a:extLst>
          </p:cNvPr>
          <p:cNvSpPr>
            <a:spLocks noGrp="1" noChangeArrowheads="1"/>
          </p:cNvSpPr>
          <p:nvPr>
            <p:ph idx="1"/>
          </p:nvPr>
        </p:nvSpPr>
        <p:spPr>
          <a:xfrm>
            <a:off x="152400" y="1752600"/>
            <a:ext cx="3886200" cy="4953000"/>
          </a:xfrm>
        </p:spPr>
        <p:txBody>
          <a:bodyPr/>
          <a:lstStyle/>
          <a:p>
            <a:pPr eaLnBrk="1" hangingPunct="1">
              <a:buFontTx/>
              <a:buNone/>
            </a:pPr>
            <a:r>
              <a:rPr lang="en-US" altLang="en-US" sz="3100" dirty="0"/>
              <a:t>	</a:t>
            </a:r>
            <a:r>
              <a:rPr lang="en-US" altLang="en-US" sz="2400" dirty="0"/>
              <a:t>Apparatus Positioning </a:t>
            </a:r>
            <a:br>
              <a:rPr lang="en-US" altLang="en-US" sz="2400" dirty="0"/>
            </a:br>
            <a:r>
              <a:rPr lang="en-US" altLang="en-US" sz="2400" dirty="0"/>
              <a:t>  and Arrangement</a:t>
            </a:r>
            <a:br>
              <a:rPr lang="en-US" altLang="en-US" sz="2400" dirty="0"/>
            </a:br>
            <a:endParaRPr lang="en-US" altLang="en-US" sz="2400" dirty="0"/>
          </a:p>
          <a:p>
            <a:pPr lvl="1" eaLnBrk="1" hangingPunct="1"/>
            <a:r>
              <a:rPr lang="en-US" altLang="en-US" sz="2400" dirty="0"/>
              <a:t>Block left, block right</a:t>
            </a:r>
          </a:p>
          <a:p>
            <a:pPr lvl="1" eaLnBrk="1" hangingPunct="1">
              <a:buFontTx/>
              <a:buNone/>
            </a:pPr>
            <a:endParaRPr lang="en-US" altLang="en-US" sz="2400" dirty="0"/>
          </a:p>
          <a:p>
            <a:pPr lvl="1" eaLnBrk="1" hangingPunct="1"/>
            <a:r>
              <a:rPr lang="en-US" altLang="en-US" sz="2400" dirty="0"/>
              <a:t>Guard the scene, </a:t>
            </a:r>
            <a:br>
              <a:rPr lang="en-US" altLang="en-US" sz="2400" dirty="0"/>
            </a:br>
            <a:r>
              <a:rPr lang="en-US" altLang="en-US" sz="2400" dirty="0"/>
              <a:t>guard the crew</a:t>
            </a:r>
            <a:br>
              <a:rPr lang="en-US" altLang="en-US" sz="2400" dirty="0"/>
            </a:br>
            <a:endParaRPr lang="en-US" altLang="en-US" sz="2400" dirty="0"/>
          </a:p>
          <a:p>
            <a:pPr lvl="1" eaLnBrk="1" hangingPunct="1"/>
            <a:r>
              <a:rPr lang="en-US" altLang="en-US" sz="2400" dirty="0"/>
              <a:t>Park apparatus at an </a:t>
            </a:r>
            <a:br>
              <a:rPr lang="en-US" altLang="en-US" sz="2400" dirty="0"/>
            </a:br>
            <a:r>
              <a:rPr lang="en-US" altLang="en-US" sz="2400" dirty="0"/>
              <a:t>angle and turn the</a:t>
            </a:r>
          </a:p>
          <a:p>
            <a:pPr lvl="1" eaLnBrk="1" hangingPunct="1">
              <a:buFontTx/>
              <a:buNone/>
            </a:pPr>
            <a:r>
              <a:rPr lang="en-US" altLang="en-US" sz="2400" dirty="0"/>
              <a:t>	wheels away from incident</a:t>
            </a:r>
            <a:br>
              <a:rPr lang="en-US" altLang="en-US" dirty="0"/>
            </a:br>
            <a:endParaRPr lang="en-US" altLang="en-US" dirty="0"/>
          </a:p>
        </p:txBody>
      </p:sp>
      <p:pic>
        <p:nvPicPr>
          <p:cNvPr id="109572" name="Picture 7" descr="plano_ladder_angle">
            <a:extLst>
              <a:ext uri="{FF2B5EF4-FFF2-40B4-BE49-F238E27FC236}">
                <a16:creationId xmlns:a16="http://schemas.microsoft.com/office/drawing/2014/main" id="{3C7A7381-BDE3-4D69-9E19-90C1757D3B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447800"/>
            <a:ext cx="4267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Box 4">
            <a:extLst>
              <a:ext uri="{FF2B5EF4-FFF2-40B4-BE49-F238E27FC236}">
                <a16:creationId xmlns:a16="http://schemas.microsoft.com/office/drawing/2014/main" id="{8E089A64-F190-4019-B738-BE7284935288}"/>
              </a:ext>
            </a:extLst>
          </p:cNvPr>
          <p:cNvSpPr txBox="1">
            <a:spLocks noChangeArrowheads="1"/>
          </p:cNvSpPr>
          <p:nvPr/>
        </p:nvSpPr>
        <p:spPr bwMode="auto">
          <a:xfrm>
            <a:off x="7885113"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3-46</a:t>
            </a:r>
          </a:p>
        </p:txBody>
      </p:sp>
      <p:sp>
        <p:nvSpPr>
          <p:cNvPr id="2" name="Date Placeholder 1">
            <a:extLst>
              <a:ext uri="{FF2B5EF4-FFF2-40B4-BE49-F238E27FC236}">
                <a16:creationId xmlns:a16="http://schemas.microsoft.com/office/drawing/2014/main" id="{50C19EF8-5D0D-0A6D-1528-81BB6D4C7D65}"/>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325289890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7" descr="CabRearWindow">
            <a:extLst>
              <a:ext uri="{FF2B5EF4-FFF2-40B4-BE49-F238E27FC236}">
                <a16:creationId xmlns:a16="http://schemas.microsoft.com/office/drawing/2014/main" id="{F870B1E5-48E7-4725-B814-E1ACBC067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200150"/>
            <a:ext cx="4343400"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6" name="Rectangle 11">
            <a:extLst>
              <a:ext uri="{FF2B5EF4-FFF2-40B4-BE49-F238E27FC236}">
                <a16:creationId xmlns:a16="http://schemas.microsoft.com/office/drawing/2014/main" id="{9AC4D920-B0E9-4954-A1B5-F8F5756E5B71}"/>
              </a:ext>
            </a:extLst>
          </p:cNvPr>
          <p:cNvSpPr>
            <a:spLocks noChangeArrowheads="1"/>
          </p:cNvSpPr>
          <p:nvPr/>
        </p:nvSpPr>
        <p:spPr bwMode="auto">
          <a:xfrm>
            <a:off x="361950" y="1219200"/>
            <a:ext cx="4133850" cy="4432300"/>
          </a:xfrm>
          <a:prstGeom prst="rect">
            <a:avLst/>
          </a:prstGeom>
          <a:noFill/>
          <a:ln w="9525">
            <a:noFill/>
            <a:miter lim="800000"/>
            <a:headEnd/>
            <a:tailEnd/>
          </a:ln>
        </p:spPr>
        <p:txBody>
          <a:bodyPr>
            <a:spAutoFit/>
          </a:bodyPr>
          <a:lstStyle/>
          <a:p>
            <a:pPr lvl="1" indent="-342900" eaLnBrk="1" fontAlgn="auto" hangingPunct="1">
              <a:spcBef>
                <a:spcPts val="0"/>
              </a:spcBef>
              <a:spcAft>
                <a:spcPts val="0"/>
              </a:spcAft>
              <a:buFontTx/>
              <a:buChar char="•"/>
              <a:defRPr/>
            </a:pPr>
            <a:r>
              <a:rPr lang="en-US" sz="2400" dirty="0">
                <a:latin typeface="+mn-lt"/>
              </a:rPr>
              <a:t>Work on side away from traffic</a:t>
            </a:r>
            <a:br>
              <a:rPr lang="en-US" sz="2400" dirty="0">
                <a:latin typeface="+mn-lt"/>
              </a:rPr>
            </a:br>
            <a:r>
              <a:rPr lang="en-US" sz="2400" dirty="0">
                <a:latin typeface="+mn-lt"/>
              </a:rPr>
              <a:t>	</a:t>
            </a:r>
          </a:p>
          <a:p>
            <a:pPr lvl="1" indent="-342900" eaLnBrk="1" fontAlgn="auto" hangingPunct="1">
              <a:spcBef>
                <a:spcPts val="0"/>
              </a:spcBef>
              <a:spcAft>
                <a:spcPts val="0"/>
              </a:spcAft>
              <a:buFontTx/>
              <a:buChar char="•"/>
              <a:defRPr/>
            </a:pPr>
            <a:r>
              <a:rPr lang="en-US" sz="2400" dirty="0">
                <a:latin typeface="+mn-lt"/>
              </a:rPr>
              <a:t> Look!  Before disembarking apparatus</a:t>
            </a:r>
          </a:p>
          <a:p>
            <a:pPr lvl="1" indent="-342900" eaLnBrk="1" fontAlgn="auto" hangingPunct="1">
              <a:spcBef>
                <a:spcPts val="0"/>
              </a:spcBef>
              <a:spcAft>
                <a:spcPts val="0"/>
              </a:spcAft>
              <a:buFontTx/>
              <a:buChar char="•"/>
              <a:defRPr/>
            </a:pPr>
            <a:endParaRPr lang="en-US" sz="2400" dirty="0">
              <a:latin typeface="+mn-lt"/>
            </a:endParaRPr>
          </a:p>
          <a:p>
            <a:pPr lvl="1" indent="-342900" eaLnBrk="1" fontAlgn="auto" hangingPunct="1">
              <a:spcBef>
                <a:spcPts val="0"/>
              </a:spcBef>
              <a:spcAft>
                <a:spcPts val="0"/>
              </a:spcAft>
              <a:buFontTx/>
              <a:buChar char="•"/>
              <a:defRPr/>
            </a:pPr>
            <a:r>
              <a:rPr lang="en-US" sz="2400" dirty="0">
                <a:latin typeface="+mn-lt"/>
              </a:rPr>
              <a:t>Consider Pump Operators and location of equipment</a:t>
            </a:r>
          </a:p>
          <a:p>
            <a:pPr lvl="1" eaLnBrk="1" fontAlgn="auto" hangingPunct="1">
              <a:spcBef>
                <a:spcPts val="0"/>
              </a:spcBef>
              <a:spcAft>
                <a:spcPts val="0"/>
              </a:spcAft>
              <a:buFontTx/>
              <a:buChar char="•"/>
              <a:defRPr/>
            </a:pPr>
            <a:endParaRPr lang="en-US" dirty="0">
              <a:latin typeface="+mn-lt"/>
            </a:endParaRPr>
          </a:p>
          <a:p>
            <a:pPr lvl="1" eaLnBrk="1" fontAlgn="auto" hangingPunct="1">
              <a:spcBef>
                <a:spcPts val="0"/>
              </a:spcBef>
              <a:spcAft>
                <a:spcPts val="0"/>
              </a:spcAft>
              <a:buFontTx/>
              <a:buChar char="•"/>
              <a:defRPr/>
            </a:pPr>
            <a:endParaRPr lang="en-US" dirty="0">
              <a:latin typeface="+mn-lt"/>
            </a:endParaRPr>
          </a:p>
          <a:p>
            <a:pPr lvl="1" eaLnBrk="1" fontAlgn="auto" hangingPunct="1">
              <a:spcBef>
                <a:spcPts val="0"/>
              </a:spcBef>
              <a:spcAft>
                <a:spcPts val="0"/>
              </a:spcAft>
              <a:buFontTx/>
              <a:buChar char="•"/>
              <a:defRPr/>
            </a:pPr>
            <a:endParaRPr lang="en-US" dirty="0">
              <a:latin typeface="+mn-lt"/>
            </a:endParaRPr>
          </a:p>
          <a:p>
            <a:pPr lvl="1" eaLnBrk="1" fontAlgn="auto" hangingPunct="1">
              <a:spcBef>
                <a:spcPts val="0"/>
              </a:spcBef>
              <a:spcAft>
                <a:spcPts val="0"/>
              </a:spcAft>
              <a:buFontTx/>
              <a:buChar char="•"/>
              <a:defRPr/>
            </a:pPr>
            <a:endParaRPr lang="en-US" dirty="0">
              <a:latin typeface="+mn-lt"/>
            </a:endParaRPr>
          </a:p>
          <a:p>
            <a:pPr lvl="1" eaLnBrk="1" fontAlgn="auto" hangingPunct="1">
              <a:spcBef>
                <a:spcPts val="0"/>
              </a:spcBef>
              <a:spcAft>
                <a:spcPts val="0"/>
              </a:spcAft>
              <a:defRPr/>
            </a:pPr>
            <a:endParaRPr lang="en-US" dirty="0">
              <a:latin typeface="+mn-lt"/>
            </a:endParaRPr>
          </a:p>
        </p:txBody>
      </p:sp>
      <p:sp useBgFill="1">
        <p:nvSpPr>
          <p:cNvPr id="113668" name="Rectangle 2">
            <a:extLst>
              <a:ext uri="{FF2B5EF4-FFF2-40B4-BE49-F238E27FC236}">
                <a16:creationId xmlns:a16="http://schemas.microsoft.com/office/drawing/2014/main" id="{B0898E7B-B305-44F4-939E-3FF30331321F}"/>
              </a:ext>
            </a:extLst>
          </p:cNvPr>
          <p:cNvSpPr>
            <a:spLocks noGrp="1" noChangeArrowheads="1"/>
          </p:cNvSpPr>
          <p:nvPr>
            <p:ph type="title"/>
          </p:nvPr>
        </p:nvSpPr>
        <p:spPr>
          <a:xfrm>
            <a:off x="676275" y="82550"/>
            <a:ext cx="7772400" cy="984250"/>
          </a:xfrm>
        </p:spPr>
        <p:txBody>
          <a:bodyPr/>
          <a:lstStyle/>
          <a:p>
            <a:pPr eaLnBrk="1" hangingPunct="1"/>
            <a:r>
              <a:rPr lang="en-US" altLang="en-US" sz="4400">
                <a:solidFill>
                  <a:schemeClr val="accent2"/>
                </a:solidFill>
              </a:rPr>
              <a:t>“Best Practices”</a:t>
            </a:r>
          </a:p>
        </p:txBody>
      </p:sp>
      <p:sp>
        <p:nvSpPr>
          <p:cNvPr id="113669" name="TextBox 4">
            <a:extLst>
              <a:ext uri="{FF2B5EF4-FFF2-40B4-BE49-F238E27FC236}">
                <a16:creationId xmlns:a16="http://schemas.microsoft.com/office/drawing/2014/main" id="{BCAEE655-A0A1-4687-9432-219F073A1177}"/>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3-47</a:t>
            </a:r>
          </a:p>
        </p:txBody>
      </p:sp>
      <p:sp>
        <p:nvSpPr>
          <p:cNvPr id="2" name="Date Placeholder 1">
            <a:extLst>
              <a:ext uri="{FF2B5EF4-FFF2-40B4-BE49-F238E27FC236}">
                <a16:creationId xmlns:a16="http://schemas.microsoft.com/office/drawing/2014/main" id="{96C0461F-C99F-329F-9252-EF5FA8EBD0F0}"/>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94098469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3">
            <a:extLst>
              <a:ext uri="{FF2B5EF4-FFF2-40B4-BE49-F238E27FC236}">
                <a16:creationId xmlns:a16="http://schemas.microsoft.com/office/drawing/2014/main" id="{C1459578-7C00-4CC0-9304-27DA31672D8D}"/>
              </a:ext>
            </a:extLst>
          </p:cNvPr>
          <p:cNvSpPr>
            <a:spLocks noGrp="1" noChangeArrowheads="1"/>
          </p:cNvSpPr>
          <p:nvPr>
            <p:ph idx="1"/>
          </p:nvPr>
        </p:nvSpPr>
        <p:spPr>
          <a:xfrm>
            <a:off x="685800" y="1219200"/>
            <a:ext cx="7772400" cy="5410200"/>
          </a:xfrm>
        </p:spPr>
        <p:txBody>
          <a:bodyPr rtlCol="0">
            <a:normAutofit/>
          </a:bodyPr>
          <a:lstStyle/>
          <a:p>
            <a:pPr marL="0" indent="0" eaLnBrk="1" fontAlgn="auto" hangingPunct="1">
              <a:spcAft>
                <a:spcPts val="0"/>
              </a:spcAft>
              <a:buFont typeface="Arial" panose="020B0604020202020204" pitchFamily="34" charset="0"/>
              <a:buNone/>
              <a:defRPr/>
            </a:pPr>
            <a:r>
              <a:rPr lang="en-US" altLang="en-US" sz="2400" dirty="0"/>
              <a:t>Scene Lighting</a:t>
            </a:r>
          </a:p>
          <a:p>
            <a:pPr lvl="1" eaLnBrk="1" fontAlgn="auto" hangingPunct="1">
              <a:spcAft>
                <a:spcPts val="0"/>
              </a:spcAft>
              <a:defRPr/>
            </a:pPr>
            <a:endParaRPr lang="en-US" altLang="en-US" sz="2400" dirty="0"/>
          </a:p>
          <a:p>
            <a:pPr lvl="1" eaLnBrk="1" fontAlgn="auto" hangingPunct="1">
              <a:spcAft>
                <a:spcPts val="0"/>
              </a:spcAft>
              <a:defRPr/>
            </a:pPr>
            <a:r>
              <a:rPr lang="en-US" altLang="en-US" sz="2400" dirty="0"/>
              <a:t>Reduce emergency lights, use “Blocking” mode, (Sign Boards, Arrow Boards, Arrow Sticks off while vehicle is in motion)</a:t>
            </a:r>
          </a:p>
          <a:p>
            <a:pPr lvl="1" eaLnBrk="1" fontAlgn="auto" hangingPunct="1">
              <a:spcAft>
                <a:spcPts val="0"/>
              </a:spcAft>
              <a:defRPr/>
            </a:pPr>
            <a:endParaRPr lang="en-US" altLang="en-US" sz="2400" dirty="0"/>
          </a:p>
          <a:p>
            <a:pPr lvl="1" eaLnBrk="1" fontAlgn="auto" hangingPunct="1">
              <a:spcAft>
                <a:spcPts val="0"/>
              </a:spcAft>
              <a:defRPr/>
            </a:pPr>
            <a:r>
              <a:rPr lang="en-US" altLang="en-US" sz="2400" dirty="0"/>
              <a:t>If available, turn off all forward-facing lights while vehicle is parked at incident scene</a:t>
            </a:r>
          </a:p>
          <a:p>
            <a:pPr lvl="1" eaLnBrk="1" fontAlgn="auto" hangingPunct="1">
              <a:spcAft>
                <a:spcPts val="0"/>
              </a:spcAft>
              <a:defRPr/>
            </a:pPr>
            <a:endParaRPr lang="en-US" altLang="en-US" sz="2400" dirty="0"/>
          </a:p>
          <a:p>
            <a:pPr lvl="1" eaLnBrk="1" fontAlgn="auto" hangingPunct="1">
              <a:spcAft>
                <a:spcPts val="0"/>
              </a:spcAft>
              <a:defRPr/>
            </a:pPr>
            <a:r>
              <a:rPr lang="en-US" altLang="en-US" sz="2400" dirty="0"/>
              <a:t>Provide scene illumination after dark</a:t>
            </a:r>
          </a:p>
          <a:p>
            <a:pPr lvl="1" eaLnBrk="1" fontAlgn="auto" hangingPunct="1">
              <a:spcAft>
                <a:spcPts val="0"/>
              </a:spcAft>
              <a:defRPr/>
            </a:pPr>
            <a:endParaRPr lang="en-US" altLang="en-US" sz="2400" dirty="0"/>
          </a:p>
          <a:p>
            <a:pPr lvl="1" eaLnBrk="1" fontAlgn="auto" hangingPunct="1">
              <a:spcAft>
                <a:spcPts val="0"/>
              </a:spcAft>
              <a:defRPr/>
            </a:pPr>
            <a:r>
              <a:rPr lang="en-US" altLang="en-US" sz="2400" dirty="0"/>
              <a:t>Presence of law enforcement vehicles shown to slow traffic</a:t>
            </a:r>
          </a:p>
          <a:p>
            <a:pPr eaLnBrk="1" fontAlgn="auto" hangingPunct="1">
              <a:spcAft>
                <a:spcPts val="0"/>
              </a:spcAft>
              <a:defRPr/>
            </a:pPr>
            <a:endParaRPr lang="en-US" altLang="en-US" sz="3600" dirty="0"/>
          </a:p>
        </p:txBody>
      </p:sp>
      <p:sp useBgFill="1">
        <p:nvSpPr>
          <p:cNvPr id="111619" name="Rectangle 2">
            <a:extLst>
              <a:ext uri="{FF2B5EF4-FFF2-40B4-BE49-F238E27FC236}">
                <a16:creationId xmlns:a16="http://schemas.microsoft.com/office/drawing/2014/main" id="{2C9BFC50-8269-42CD-856D-A51451CF0AF8}"/>
              </a:ext>
            </a:extLst>
          </p:cNvPr>
          <p:cNvSpPr>
            <a:spLocks noGrp="1" noChangeArrowheads="1"/>
          </p:cNvSpPr>
          <p:nvPr>
            <p:ph type="title"/>
          </p:nvPr>
        </p:nvSpPr>
        <p:spPr>
          <a:xfrm>
            <a:off x="676275" y="82550"/>
            <a:ext cx="7772400" cy="984250"/>
          </a:xfrm>
        </p:spPr>
        <p:txBody>
          <a:bodyPr/>
          <a:lstStyle/>
          <a:p>
            <a:pPr eaLnBrk="1" hangingPunct="1"/>
            <a:r>
              <a:rPr lang="en-US" altLang="en-US" sz="4400">
                <a:solidFill>
                  <a:schemeClr val="accent2"/>
                </a:solidFill>
              </a:rPr>
              <a:t>“Best Practices”</a:t>
            </a:r>
          </a:p>
        </p:txBody>
      </p:sp>
      <p:sp>
        <p:nvSpPr>
          <p:cNvPr id="111620" name="TextBox 3">
            <a:extLst>
              <a:ext uri="{FF2B5EF4-FFF2-40B4-BE49-F238E27FC236}">
                <a16:creationId xmlns:a16="http://schemas.microsoft.com/office/drawing/2014/main" id="{9B6F2695-25E3-4378-8BFD-6372B691EEBB}"/>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3-48</a:t>
            </a:r>
          </a:p>
        </p:txBody>
      </p:sp>
      <p:sp>
        <p:nvSpPr>
          <p:cNvPr id="2" name="Date Placeholder 1">
            <a:extLst>
              <a:ext uri="{FF2B5EF4-FFF2-40B4-BE49-F238E27FC236}">
                <a16:creationId xmlns:a16="http://schemas.microsoft.com/office/drawing/2014/main" id="{43FDC1F7-F16B-B1B7-0ED9-B20943220A16}"/>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102812884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CB888967-FE21-489B-99FF-D375CC22B95F}"/>
              </a:ext>
            </a:extLst>
          </p:cNvPr>
          <p:cNvSpPr>
            <a:spLocks noGrp="1"/>
          </p:cNvSpPr>
          <p:nvPr>
            <p:ph type="title"/>
          </p:nvPr>
        </p:nvSpPr>
        <p:spPr>
          <a:xfrm>
            <a:off x="636588" y="41275"/>
            <a:ext cx="7886700" cy="1101725"/>
          </a:xfrm>
        </p:spPr>
        <p:txBody>
          <a:bodyPr/>
          <a:lstStyle/>
          <a:p>
            <a:pPr eaLnBrk="1" hangingPunct="1"/>
            <a:r>
              <a:rPr lang="en-US" altLang="en-US" sz="4400">
                <a:solidFill>
                  <a:schemeClr val="accent2"/>
                </a:solidFill>
              </a:rPr>
              <a:t>Traffic Control Devices</a:t>
            </a:r>
          </a:p>
        </p:txBody>
      </p:sp>
      <p:sp>
        <p:nvSpPr>
          <p:cNvPr id="125955" name="TextBox 3">
            <a:extLst>
              <a:ext uri="{FF2B5EF4-FFF2-40B4-BE49-F238E27FC236}">
                <a16:creationId xmlns:a16="http://schemas.microsoft.com/office/drawing/2014/main" id="{B47BCC23-5263-4BD8-8C5F-0A69F4E3D706}"/>
              </a:ext>
            </a:extLst>
          </p:cNvPr>
          <p:cNvSpPr txBox="1">
            <a:spLocks noChangeArrowheads="1"/>
          </p:cNvSpPr>
          <p:nvPr/>
        </p:nvSpPr>
        <p:spPr bwMode="auto">
          <a:xfrm>
            <a:off x="457200" y="1219200"/>
            <a:ext cx="3276601"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600" dirty="0"/>
              <a:t>Cones</a:t>
            </a:r>
          </a:p>
          <a:p>
            <a:pPr eaLnBrk="1" hangingPunct="1"/>
            <a:endParaRPr lang="en-US" altLang="en-US" sz="1600" dirty="0"/>
          </a:p>
          <a:p>
            <a:pPr eaLnBrk="1" hangingPunct="1">
              <a:buFontTx/>
              <a:buChar char="-"/>
            </a:pPr>
            <a:r>
              <a:rPr lang="en-US" altLang="en-US" dirty="0"/>
              <a:t> </a:t>
            </a:r>
            <a:r>
              <a:rPr lang="en-US" altLang="en-US" sz="2200" dirty="0"/>
              <a:t>28” minimum height, 36” height suggested</a:t>
            </a:r>
          </a:p>
          <a:p>
            <a:pPr eaLnBrk="1" hangingPunct="1">
              <a:buFontTx/>
              <a:buChar char="-"/>
            </a:pPr>
            <a:r>
              <a:rPr lang="en-US" altLang="en-US" sz="2200" dirty="0"/>
              <a:t> Cones utilized at night require a 6” </a:t>
            </a:r>
            <a:r>
              <a:rPr lang="en-US" altLang="en-US" sz="2200" dirty="0" err="1"/>
              <a:t>retroreflectorized</a:t>
            </a:r>
            <a:r>
              <a:rPr lang="en-US" altLang="en-US" sz="2200" dirty="0"/>
              <a:t> band with a 4” </a:t>
            </a:r>
            <a:r>
              <a:rPr lang="en-US" altLang="en-US" sz="2200" dirty="0" err="1"/>
              <a:t>retroreflectorized</a:t>
            </a:r>
            <a:r>
              <a:rPr lang="en-US" altLang="en-US" sz="2200" dirty="0"/>
              <a:t> band spaced 2” apart</a:t>
            </a:r>
          </a:p>
          <a:p>
            <a:pPr eaLnBrk="1" hangingPunct="1">
              <a:buFontTx/>
              <a:buChar char="-"/>
            </a:pPr>
            <a:r>
              <a:rPr lang="en-US" altLang="en-US" sz="2200" dirty="0"/>
              <a:t> Orange color approved for roadway usage, lime-green or other colors are not approved</a:t>
            </a:r>
          </a:p>
          <a:p>
            <a:pPr eaLnBrk="1" hangingPunct="1">
              <a:buFontTx/>
              <a:buChar char="-"/>
            </a:pPr>
            <a:r>
              <a:rPr lang="en-US" altLang="en-US" sz="2200" dirty="0"/>
              <a:t> NFPA 1901 Revision</a:t>
            </a:r>
          </a:p>
        </p:txBody>
      </p:sp>
      <p:pic>
        <p:nvPicPr>
          <p:cNvPr id="125956" name="Picture 4" descr="Photo of a low viz/high speed cone, dimensions note that the cone is 28 inches tall and has a 6 inch reflective stripe on top and a 4 inch reflective stripe below.">
            <a:extLst>
              <a:ext uri="{FF2B5EF4-FFF2-40B4-BE49-F238E27FC236}">
                <a16:creationId xmlns:a16="http://schemas.microsoft.com/office/drawing/2014/main" id="{0B6773FA-B8D8-49CE-86FF-D35C370E5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349375"/>
            <a:ext cx="3810000" cy="4572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5957" name="Line 12">
            <a:extLst>
              <a:ext uri="{FF2B5EF4-FFF2-40B4-BE49-F238E27FC236}">
                <a16:creationId xmlns:a16="http://schemas.microsoft.com/office/drawing/2014/main" id="{56FECF68-4854-4016-BE77-02C94E0AF904}"/>
              </a:ext>
            </a:extLst>
          </p:cNvPr>
          <p:cNvSpPr>
            <a:spLocks noChangeShapeType="1"/>
          </p:cNvSpPr>
          <p:nvPr/>
        </p:nvSpPr>
        <p:spPr bwMode="auto">
          <a:xfrm flipH="1">
            <a:off x="5257800" y="1752600"/>
            <a:ext cx="15868" cy="3497263"/>
          </a:xfrm>
          <a:prstGeom prst="line">
            <a:avLst/>
          </a:prstGeom>
          <a:noFill/>
          <a:ln w="28575">
            <a:solidFill>
              <a:srgbClr val="FFFF00"/>
            </a:solidFill>
            <a:round/>
            <a:headEnd type="arrow" w="lg" len="lg"/>
            <a:tailEnd type="arrow" w="lg" len="lg"/>
          </a:ln>
          <a:extLst>
            <a:ext uri="{909E8E84-426E-40DD-AFC4-6F175D3DCCD1}">
              <a14:hiddenFill xmlns:a14="http://schemas.microsoft.com/office/drawing/2010/main">
                <a:noFill/>
              </a14:hiddenFill>
            </a:ext>
          </a:extLst>
        </p:spPr>
        <p:txBody>
          <a:bodyPr/>
          <a:lstStyle/>
          <a:p>
            <a:endParaRPr lang="en-US"/>
          </a:p>
        </p:txBody>
      </p:sp>
      <p:sp>
        <p:nvSpPr>
          <p:cNvPr id="125958" name="Text Box 7">
            <a:extLst>
              <a:ext uri="{FF2B5EF4-FFF2-40B4-BE49-F238E27FC236}">
                <a16:creationId xmlns:a16="http://schemas.microsoft.com/office/drawing/2014/main" id="{6512566D-8104-470E-A21F-515AEEB7F299}"/>
              </a:ext>
            </a:extLst>
          </p:cNvPr>
          <p:cNvSpPr txBox="1">
            <a:spLocks noChangeArrowheads="1"/>
          </p:cNvSpPr>
          <p:nvPr/>
        </p:nvSpPr>
        <p:spPr bwMode="auto">
          <a:xfrm>
            <a:off x="7738309" y="2476833"/>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dirty="0">
                <a:solidFill>
                  <a:srgbClr val="FFFF00"/>
                </a:solidFill>
                <a:latin typeface="Times New Roman" panose="02020603050405020304" pitchFamily="18" charset="0"/>
              </a:rPr>
              <a:t>6”</a:t>
            </a:r>
          </a:p>
        </p:txBody>
      </p:sp>
      <p:sp>
        <p:nvSpPr>
          <p:cNvPr id="125959" name="Rectangle 8">
            <a:extLst>
              <a:ext uri="{FF2B5EF4-FFF2-40B4-BE49-F238E27FC236}">
                <a16:creationId xmlns:a16="http://schemas.microsoft.com/office/drawing/2014/main" id="{27104555-8488-4340-BB08-659CD17B8BFC}"/>
              </a:ext>
            </a:extLst>
          </p:cNvPr>
          <p:cNvSpPr>
            <a:spLocks noChangeArrowheads="1"/>
          </p:cNvSpPr>
          <p:nvPr/>
        </p:nvSpPr>
        <p:spPr bwMode="auto">
          <a:xfrm>
            <a:off x="7716837" y="3255710"/>
            <a:ext cx="474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dirty="0">
                <a:solidFill>
                  <a:srgbClr val="FFFF00"/>
                </a:solidFill>
                <a:latin typeface="Times New Roman" panose="02020603050405020304" pitchFamily="18" charset="0"/>
              </a:rPr>
              <a:t>4”</a:t>
            </a:r>
          </a:p>
        </p:txBody>
      </p:sp>
      <p:sp>
        <p:nvSpPr>
          <p:cNvPr id="125960" name="Rectangle 9">
            <a:extLst>
              <a:ext uri="{FF2B5EF4-FFF2-40B4-BE49-F238E27FC236}">
                <a16:creationId xmlns:a16="http://schemas.microsoft.com/office/drawing/2014/main" id="{3CDDC51B-92B2-497C-88F5-88DB69194B96}"/>
              </a:ext>
            </a:extLst>
          </p:cNvPr>
          <p:cNvSpPr>
            <a:spLocks noChangeArrowheads="1"/>
          </p:cNvSpPr>
          <p:nvPr/>
        </p:nvSpPr>
        <p:spPr bwMode="auto">
          <a:xfrm>
            <a:off x="4548108" y="2901156"/>
            <a:ext cx="625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dirty="0">
                <a:solidFill>
                  <a:srgbClr val="FFFF00"/>
                </a:solidFill>
                <a:latin typeface="Times New Roman" panose="02020603050405020304" pitchFamily="18" charset="0"/>
              </a:rPr>
              <a:t>28”- 36”</a:t>
            </a:r>
          </a:p>
        </p:txBody>
      </p:sp>
      <p:sp>
        <p:nvSpPr>
          <p:cNvPr id="125961" name="Line 6">
            <a:extLst>
              <a:ext uri="{FF2B5EF4-FFF2-40B4-BE49-F238E27FC236}">
                <a16:creationId xmlns:a16="http://schemas.microsoft.com/office/drawing/2014/main" id="{162FC562-F9CA-478B-A521-7C41467BD0EA}"/>
              </a:ext>
            </a:extLst>
          </p:cNvPr>
          <p:cNvSpPr>
            <a:spLocks noChangeShapeType="1"/>
          </p:cNvSpPr>
          <p:nvPr/>
        </p:nvSpPr>
        <p:spPr bwMode="auto">
          <a:xfrm>
            <a:off x="7543800" y="2286000"/>
            <a:ext cx="0" cy="749300"/>
          </a:xfrm>
          <a:prstGeom prst="line">
            <a:avLst/>
          </a:prstGeom>
          <a:noFill/>
          <a:ln w="19050">
            <a:solidFill>
              <a:srgbClr val="FFFF00"/>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25962" name="Line 8">
            <a:extLst>
              <a:ext uri="{FF2B5EF4-FFF2-40B4-BE49-F238E27FC236}">
                <a16:creationId xmlns:a16="http://schemas.microsoft.com/office/drawing/2014/main" id="{50FF5E7C-6A97-453C-8457-5FF0F7DF1D1E}"/>
              </a:ext>
            </a:extLst>
          </p:cNvPr>
          <p:cNvSpPr>
            <a:spLocks noChangeShapeType="1"/>
          </p:cNvSpPr>
          <p:nvPr/>
        </p:nvSpPr>
        <p:spPr bwMode="auto">
          <a:xfrm>
            <a:off x="7543800" y="3201193"/>
            <a:ext cx="0" cy="498475"/>
          </a:xfrm>
          <a:prstGeom prst="line">
            <a:avLst/>
          </a:prstGeom>
          <a:noFill/>
          <a:ln w="19050">
            <a:solidFill>
              <a:srgbClr val="FFFF00"/>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25963" name="TextBox 10">
            <a:extLst>
              <a:ext uri="{FF2B5EF4-FFF2-40B4-BE49-F238E27FC236}">
                <a16:creationId xmlns:a16="http://schemas.microsoft.com/office/drawing/2014/main" id="{BF2DC7A0-4C6E-4FBD-97A2-4C4D5CE0A7B0}"/>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3-49</a:t>
            </a:r>
          </a:p>
        </p:txBody>
      </p:sp>
      <p:sp>
        <p:nvSpPr>
          <p:cNvPr id="2" name="Date Placeholder 1">
            <a:extLst>
              <a:ext uri="{FF2B5EF4-FFF2-40B4-BE49-F238E27FC236}">
                <a16:creationId xmlns:a16="http://schemas.microsoft.com/office/drawing/2014/main" id="{CB2E7D6A-FDE1-F40F-5B03-515A1B06C4DF}"/>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3568106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8002" name="Rectangle 2">
            <a:extLst>
              <a:ext uri="{FF2B5EF4-FFF2-40B4-BE49-F238E27FC236}">
                <a16:creationId xmlns:a16="http://schemas.microsoft.com/office/drawing/2014/main" id="{6953F568-3EAE-4E68-9729-55ACBFA0BA08}"/>
              </a:ext>
            </a:extLst>
          </p:cNvPr>
          <p:cNvSpPr>
            <a:spLocks noGrp="1" noChangeArrowheads="1"/>
          </p:cNvSpPr>
          <p:nvPr>
            <p:ph type="title"/>
          </p:nvPr>
        </p:nvSpPr>
        <p:spPr>
          <a:xfrm>
            <a:off x="4191000" y="123825"/>
            <a:ext cx="4191000" cy="762000"/>
          </a:xfrm>
        </p:spPr>
        <p:txBody>
          <a:bodyPr/>
          <a:lstStyle/>
          <a:p>
            <a:pPr algn="ctr" eaLnBrk="1" hangingPunct="1"/>
            <a:r>
              <a:rPr lang="en-US" altLang="en-US" sz="4400">
                <a:solidFill>
                  <a:schemeClr val="accent2"/>
                </a:solidFill>
              </a:rPr>
              <a:t>Cone Placement</a:t>
            </a:r>
          </a:p>
        </p:txBody>
      </p:sp>
      <p:sp>
        <p:nvSpPr>
          <p:cNvPr id="128003" name="Rectangle 9">
            <a:extLst>
              <a:ext uri="{FF2B5EF4-FFF2-40B4-BE49-F238E27FC236}">
                <a16:creationId xmlns:a16="http://schemas.microsoft.com/office/drawing/2014/main" id="{18994AF4-5CB1-4AE1-9868-6BE08B85CBE5}"/>
              </a:ext>
            </a:extLst>
          </p:cNvPr>
          <p:cNvSpPr>
            <a:spLocks noChangeArrowheads="1"/>
          </p:cNvSpPr>
          <p:nvPr/>
        </p:nvSpPr>
        <p:spPr bwMode="auto">
          <a:xfrm>
            <a:off x="0" y="0"/>
            <a:ext cx="32004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04" name="Rectangle 10">
            <a:extLst>
              <a:ext uri="{FF2B5EF4-FFF2-40B4-BE49-F238E27FC236}">
                <a16:creationId xmlns:a16="http://schemas.microsoft.com/office/drawing/2014/main" id="{4BAA9FB9-610B-4413-B3B7-7AD14075DEA2}"/>
              </a:ext>
            </a:extLst>
          </p:cNvPr>
          <p:cNvSpPr>
            <a:spLocks noChangeArrowheads="1"/>
          </p:cNvSpPr>
          <p:nvPr/>
        </p:nvSpPr>
        <p:spPr bwMode="auto">
          <a:xfrm>
            <a:off x="152400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pic>
        <p:nvPicPr>
          <p:cNvPr id="128005" name="Picture 11" descr="amb_47">
            <a:extLst>
              <a:ext uri="{FF2B5EF4-FFF2-40B4-BE49-F238E27FC236}">
                <a16:creationId xmlns:a16="http://schemas.microsoft.com/office/drawing/2014/main" id="{AAE4691A-2B36-4F2B-BF7B-13E54C04FA0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6200" y="1143000"/>
            <a:ext cx="679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8006" name="Group 12">
            <a:extLst>
              <a:ext uri="{FF2B5EF4-FFF2-40B4-BE49-F238E27FC236}">
                <a16:creationId xmlns:a16="http://schemas.microsoft.com/office/drawing/2014/main" id="{8EF10F81-A647-4661-B240-0278BB41AE77}"/>
              </a:ext>
            </a:extLst>
          </p:cNvPr>
          <p:cNvGrpSpPr>
            <a:grpSpLocks/>
          </p:cNvGrpSpPr>
          <p:nvPr/>
        </p:nvGrpSpPr>
        <p:grpSpPr bwMode="auto">
          <a:xfrm rot="36071">
            <a:off x="762000" y="2438400"/>
            <a:ext cx="574675" cy="1627188"/>
            <a:chOff x="4061" y="1422"/>
            <a:chExt cx="733" cy="2166"/>
          </a:xfrm>
        </p:grpSpPr>
        <p:sp>
          <p:nvSpPr>
            <p:cNvPr id="128041" name="Rectangle 13">
              <a:extLst>
                <a:ext uri="{FF2B5EF4-FFF2-40B4-BE49-F238E27FC236}">
                  <a16:creationId xmlns:a16="http://schemas.microsoft.com/office/drawing/2014/main" id="{3032E4C3-9175-4C40-AB42-E348E3C1E789}"/>
                </a:ext>
              </a:extLst>
            </p:cNvPr>
            <p:cNvSpPr>
              <a:spLocks noChangeArrowheads="1"/>
            </p:cNvSpPr>
            <p:nvPr/>
          </p:nvSpPr>
          <p:spPr bwMode="auto">
            <a:xfrm>
              <a:off x="4061" y="1422"/>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42" name="Freeform 14">
              <a:extLst>
                <a:ext uri="{FF2B5EF4-FFF2-40B4-BE49-F238E27FC236}">
                  <a16:creationId xmlns:a16="http://schemas.microsoft.com/office/drawing/2014/main" id="{C80B97F5-084E-4E53-ACE6-EBBDD5576EFD}"/>
                </a:ext>
              </a:extLst>
            </p:cNvPr>
            <p:cNvSpPr>
              <a:spLocks/>
            </p:cNvSpPr>
            <p:nvPr/>
          </p:nvSpPr>
          <p:spPr bwMode="auto">
            <a:xfrm>
              <a:off x="4530" y="1464"/>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28043" name="Freeform 15">
              <a:extLst>
                <a:ext uri="{FF2B5EF4-FFF2-40B4-BE49-F238E27FC236}">
                  <a16:creationId xmlns:a16="http://schemas.microsoft.com/office/drawing/2014/main" id="{63ADC215-3F1B-4490-B3E0-5C2AC54E5538}"/>
                </a:ext>
              </a:extLst>
            </p:cNvPr>
            <p:cNvSpPr>
              <a:spLocks/>
            </p:cNvSpPr>
            <p:nvPr/>
          </p:nvSpPr>
          <p:spPr bwMode="auto">
            <a:xfrm>
              <a:off x="4120" y="1447"/>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28044" name="Line 16">
              <a:extLst>
                <a:ext uri="{FF2B5EF4-FFF2-40B4-BE49-F238E27FC236}">
                  <a16:creationId xmlns:a16="http://schemas.microsoft.com/office/drawing/2014/main" id="{E8C42721-0201-493B-A2A8-D408A294A1B0}"/>
                </a:ext>
              </a:extLst>
            </p:cNvPr>
            <p:cNvSpPr>
              <a:spLocks noChangeShapeType="1"/>
            </p:cNvSpPr>
            <p:nvPr/>
          </p:nvSpPr>
          <p:spPr bwMode="auto">
            <a:xfrm>
              <a:off x="4061" y="2019"/>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045" name="Line 17">
              <a:extLst>
                <a:ext uri="{FF2B5EF4-FFF2-40B4-BE49-F238E27FC236}">
                  <a16:creationId xmlns:a16="http://schemas.microsoft.com/office/drawing/2014/main" id="{18584604-CB13-4153-80C8-5B13C016EC9A}"/>
                </a:ext>
              </a:extLst>
            </p:cNvPr>
            <p:cNvSpPr>
              <a:spLocks noChangeShapeType="1"/>
            </p:cNvSpPr>
            <p:nvPr/>
          </p:nvSpPr>
          <p:spPr bwMode="auto">
            <a:xfrm>
              <a:off x="4061" y="3511"/>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046" name="Line 18">
              <a:extLst>
                <a:ext uri="{FF2B5EF4-FFF2-40B4-BE49-F238E27FC236}">
                  <a16:creationId xmlns:a16="http://schemas.microsoft.com/office/drawing/2014/main" id="{37C0BEE2-A3AF-46D9-9239-B2AC84B161E6}"/>
                </a:ext>
              </a:extLst>
            </p:cNvPr>
            <p:cNvSpPr>
              <a:spLocks noChangeShapeType="1"/>
            </p:cNvSpPr>
            <p:nvPr/>
          </p:nvSpPr>
          <p:spPr bwMode="auto">
            <a:xfrm>
              <a:off x="4078" y="2411"/>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047" name="Rectangle 19">
              <a:extLst>
                <a:ext uri="{FF2B5EF4-FFF2-40B4-BE49-F238E27FC236}">
                  <a16:creationId xmlns:a16="http://schemas.microsoft.com/office/drawing/2014/main" id="{2435EF58-15D8-4F58-B115-51D04ADED0BD}"/>
                </a:ext>
              </a:extLst>
            </p:cNvPr>
            <p:cNvSpPr>
              <a:spLocks noChangeArrowheads="1"/>
            </p:cNvSpPr>
            <p:nvPr/>
          </p:nvSpPr>
          <p:spPr bwMode="auto">
            <a:xfrm>
              <a:off x="4078" y="2411"/>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48" name="Rectangle 20">
              <a:extLst>
                <a:ext uri="{FF2B5EF4-FFF2-40B4-BE49-F238E27FC236}">
                  <a16:creationId xmlns:a16="http://schemas.microsoft.com/office/drawing/2014/main" id="{88BF641F-F6E5-46BB-B021-1ED394F5A56E}"/>
                </a:ext>
              </a:extLst>
            </p:cNvPr>
            <p:cNvSpPr>
              <a:spLocks noChangeArrowheads="1"/>
            </p:cNvSpPr>
            <p:nvPr/>
          </p:nvSpPr>
          <p:spPr bwMode="auto">
            <a:xfrm>
              <a:off x="4240"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49" name="Rectangle 21">
              <a:extLst>
                <a:ext uri="{FF2B5EF4-FFF2-40B4-BE49-F238E27FC236}">
                  <a16:creationId xmlns:a16="http://schemas.microsoft.com/office/drawing/2014/main" id="{F8BC69F6-C061-49BB-AB9E-63637BCC7C31}"/>
                </a:ext>
              </a:extLst>
            </p:cNvPr>
            <p:cNvSpPr>
              <a:spLocks noChangeArrowheads="1"/>
            </p:cNvSpPr>
            <p:nvPr/>
          </p:nvSpPr>
          <p:spPr bwMode="auto">
            <a:xfrm>
              <a:off x="4385"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50" name="Rectangle 22">
              <a:extLst>
                <a:ext uri="{FF2B5EF4-FFF2-40B4-BE49-F238E27FC236}">
                  <a16:creationId xmlns:a16="http://schemas.microsoft.com/office/drawing/2014/main" id="{CEA732DB-AFD4-4548-BE7E-391D615338F8}"/>
                </a:ext>
              </a:extLst>
            </p:cNvPr>
            <p:cNvSpPr>
              <a:spLocks noChangeArrowheads="1"/>
            </p:cNvSpPr>
            <p:nvPr/>
          </p:nvSpPr>
          <p:spPr bwMode="auto">
            <a:xfrm>
              <a:off x="4521" y="2402"/>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51" name="Rectangle 23">
              <a:extLst>
                <a:ext uri="{FF2B5EF4-FFF2-40B4-BE49-F238E27FC236}">
                  <a16:creationId xmlns:a16="http://schemas.microsoft.com/office/drawing/2014/main" id="{F0DE671B-789C-46BB-A52E-A4E5138F7D80}"/>
                </a:ext>
              </a:extLst>
            </p:cNvPr>
            <p:cNvSpPr>
              <a:spLocks noChangeArrowheads="1"/>
            </p:cNvSpPr>
            <p:nvPr/>
          </p:nvSpPr>
          <p:spPr bwMode="auto">
            <a:xfrm>
              <a:off x="4649"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52" name="Rectangle 24">
              <a:extLst>
                <a:ext uri="{FF2B5EF4-FFF2-40B4-BE49-F238E27FC236}">
                  <a16:creationId xmlns:a16="http://schemas.microsoft.com/office/drawing/2014/main" id="{F08613D4-81A4-417E-82AF-D02EE7CFC556}"/>
                </a:ext>
              </a:extLst>
            </p:cNvPr>
            <p:cNvSpPr>
              <a:spLocks noChangeArrowheads="1"/>
            </p:cNvSpPr>
            <p:nvPr/>
          </p:nvSpPr>
          <p:spPr bwMode="auto">
            <a:xfrm>
              <a:off x="4118" y="2263"/>
              <a:ext cx="0"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28053" name="Freeform 25">
              <a:extLst>
                <a:ext uri="{FF2B5EF4-FFF2-40B4-BE49-F238E27FC236}">
                  <a16:creationId xmlns:a16="http://schemas.microsoft.com/office/drawing/2014/main" id="{6C88714E-7FF6-4CE0-B802-807000BD429F}"/>
                </a:ext>
              </a:extLst>
            </p:cNvPr>
            <p:cNvSpPr>
              <a:spLocks/>
            </p:cNvSpPr>
            <p:nvPr/>
          </p:nvSpPr>
          <p:spPr bwMode="auto">
            <a:xfrm>
              <a:off x="4095" y="2053"/>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28054" name="Freeform 26">
              <a:extLst>
                <a:ext uri="{FF2B5EF4-FFF2-40B4-BE49-F238E27FC236}">
                  <a16:creationId xmlns:a16="http://schemas.microsoft.com/office/drawing/2014/main" id="{ED93F01B-E8B5-4606-AD94-50156BC5EF52}"/>
                </a:ext>
              </a:extLst>
            </p:cNvPr>
            <p:cNvSpPr>
              <a:spLocks/>
            </p:cNvSpPr>
            <p:nvPr/>
          </p:nvSpPr>
          <p:spPr bwMode="auto">
            <a:xfrm>
              <a:off x="4581" y="2053"/>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28055" name="Rectangle 27">
              <a:extLst>
                <a:ext uri="{FF2B5EF4-FFF2-40B4-BE49-F238E27FC236}">
                  <a16:creationId xmlns:a16="http://schemas.microsoft.com/office/drawing/2014/main" id="{2E669DA4-5BA1-4E5A-93FC-19F52AE1E9ED}"/>
                </a:ext>
              </a:extLst>
            </p:cNvPr>
            <p:cNvSpPr>
              <a:spLocks noChangeArrowheads="1"/>
            </p:cNvSpPr>
            <p:nvPr/>
          </p:nvSpPr>
          <p:spPr bwMode="auto">
            <a:xfrm>
              <a:off x="4368" y="2053"/>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128007" name="Group 28">
            <a:extLst>
              <a:ext uri="{FF2B5EF4-FFF2-40B4-BE49-F238E27FC236}">
                <a16:creationId xmlns:a16="http://schemas.microsoft.com/office/drawing/2014/main" id="{E2739BC0-FA83-4176-BB7C-4C10764586D6}"/>
              </a:ext>
            </a:extLst>
          </p:cNvPr>
          <p:cNvGrpSpPr>
            <a:grpSpLocks/>
          </p:cNvGrpSpPr>
          <p:nvPr/>
        </p:nvGrpSpPr>
        <p:grpSpPr bwMode="auto">
          <a:xfrm rot="2450089">
            <a:off x="457200" y="4343400"/>
            <a:ext cx="574675" cy="1627188"/>
            <a:chOff x="4061" y="1422"/>
            <a:chExt cx="733" cy="2166"/>
          </a:xfrm>
        </p:grpSpPr>
        <p:sp>
          <p:nvSpPr>
            <p:cNvPr id="128026" name="Rectangle 29">
              <a:extLst>
                <a:ext uri="{FF2B5EF4-FFF2-40B4-BE49-F238E27FC236}">
                  <a16:creationId xmlns:a16="http://schemas.microsoft.com/office/drawing/2014/main" id="{58565496-D6C8-46D3-866E-4039FB7B136E}"/>
                </a:ext>
              </a:extLst>
            </p:cNvPr>
            <p:cNvSpPr>
              <a:spLocks noChangeArrowheads="1"/>
            </p:cNvSpPr>
            <p:nvPr/>
          </p:nvSpPr>
          <p:spPr bwMode="auto">
            <a:xfrm>
              <a:off x="4061" y="1422"/>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27" name="Freeform 30">
              <a:extLst>
                <a:ext uri="{FF2B5EF4-FFF2-40B4-BE49-F238E27FC236}">
                  <a16:creationId xmlns:a16="http://schemas.microsoft.com/office/drawing/2014/main" id="{05E9B04E-E47B-497E-A4AD-A7EC0808E997}"/>
                </a:ext>
              </a:extLst>
            </p:cNvPr>
            <p:cNvSpPr>
              <a:spLocks/>
            </p:cNvSpPr>
            <p:nvPr/>
          </p:nvSpPr>
          <p:spPr bwMode="auto">
            <a:xfrm>
              <a:off x="4530" y="1464"/>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28028" name="Freeform 31">
              <a:extLst>
                <a:ext uri="{FF2B5EF4-FFF2-40B4-BE49-F238E27FC236}">
                  <a16:creationId xmlns:a16="http://schemas.microsoft.com/office/drawing/2014/main" id="{B12F8D6F-83C7-43B2-AAA8-EA4A2B56E947}"/>
                </a:ext>
              </a:extLst>
            </p:cNvPr>
            <p:cNvSpPr>
              <a:spLocks/>
            </p:cNvSpPr>
            <p:nvPr/>
          </p:nvSpPr>
          <p:spPr bwMode="auto">
            <a:xfrm>
              <a:off x="4120" y="1447"/>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28029" name="Line 32">
              <a:extLst>
                <a:ext uri="{FF2B5EF4-FFF2-40B4-BE49-F238E27FC236}">
                  <a16:creationId xmlns:a16="http://schemas.microsoft.com/office/drawing/2014/main" id="{7745D0B9-9F75-4346-908C-4345491D035C}"/>
                </a:ext>
              </a:extLst>
            </p:cNvPr>
            <p:cNvSpPr>
              <a:spLocks noChangeShapeType="1"/>
            </p:cNvSpPr>
            <p:nvPr/>
          </p:nvSpPr>
          <p:spPr bwMode="auto">
            <a:xfrm>
              <a:off x="4061" y="2019"/>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030" name="Line 33">
              <a:extLst>
                <a:ext uri="{FF2B5EF4-FFF2-40B4-BE49-F238E27FC236}">
                  <a16:creationId xmlns:a16="http://schemas.microsoft.com/office/drawing/2014/main" id="{011399A2-BBC4-4595-AA90-0F06940C22B0}"/>
                </a:ext>
              </a:extLst>
            </p:cNvPr>
            <p:cNvSpPr>
              <a:spLocks noChangeShapeType="1"/>
            </p:cNvSpPr>
            <p:nvPr/>
          </p:nvSpPr>
          <p:spPr bwMode="auto">
            <a:xfrm>
              <a:off x="4061" y="3511"/>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031" name="Line 34">
              <a:extLst>
                <a:ext uri="{FF2B5EF4-FFF2-40B4-BE49-F238E27FC236}">
                  <a16:creationId xmlns:a16="http://schemas.microsoft.com/office/drawing/2014/main" id="{9F51F61C-85B9-4E0E-B97F-98103066471D}"/>
                </a:ext>
              </a:extLst>
            </p:cNvPr>
            <p:cNvSpPr>
              <a:spLocks noChangeShapeType="1"/>
            </p:cNvSpPr>
            <p:nvPr/>
          </p:nvSpPr>
          <p:spPr bwMode="auto">
            <a:xfrm>
              <a:off x="4078" y="2411"/>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032" name="Rectangle 35">
              <a:extLst>
                <a:ext uri="{FF2B5EF4-FFF2-40B4-BE49-F238E27FC236}">
                  <a16:creationId xmlns:a16="http://schemas.microsoft.com/office/drawing/2014/main" id="{3ED0B226-8386-4D5E-B934-F888BBBE223C}"/>
                </a:ext>
              </a:extLst>
            </p:cNvPr>
            <p:cNvSpPr>
              <a:spLocks noChangeArrowheads="1"/>
            </p:cNvSpPr>
            <p:nvPr/>
          </p:nvSpPr>
          <p:spPr bwMode="auto">
            <a:xfrm>
              <a:off x="4078" y="2411"/>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33" name="Rectangle 36">
              <a:extLst>
                <a:ext uri="{FF2B5EF4-FFF2-40B4-BE49-F238E27FC236}">
                  <a16:creationId xmlns:a16="http://schemas.microsoft.com/office/drawing/2014/main" id="{B73C0BD6-9C2D-4371-8FC2-D15741E257E5}"/>
                </a:ext>
              </a:extLst>
            </p:cNvPr>
            <p:cNvSpPr>
              <a:spLocks noChangeArrowheads="1"/>
            </p:cNvSpPr>
            <p:nvPr/>
          </p:nvSpPr>
          <p:spPr bwMode="auto">
            <a:xfrm>
              <a:off x="4240"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34" name="Rectangle 37">
              <a:extLst>
                <a:ext uri="{FF2B5EF4-FFF2-40B4-BE49-F238E27FC236}">
                  <a16:creationId xmlns:a16="http://schemas.microsoft.com/office/drawing/2014/main" id="{544BA477-9529-42BF-BF76-663BB2EE5A99}"/>
                </a:ext>
              </a:extLst>
            </p:cNvPr>
            <p:cNvSpPr>
              <a:spLocks noChangeArrowheads="1"/>
            </p:cNvSpPr>
            <p:nvPr/>
          </p:nvSpPr>
          <p:spPr bwMode="auto">
            <a:xfrm>
              <a:off x="4385"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35" name="Rectangle 38">
              <a:extLst>
                <a:ext uri="{FF2B5EF4-FFF2-40B4-BE49-F238E27FC236}">
                  <a16:creationId xmlns:a16="http://schemas.microsoft.com/office/drawing/2014/main" id="{12AF1A4E-DDED-4354-BDE8-B263405373BB}"/>
                </a:ext>
              </a:extLst>
            </p:cNvPr>
            <p:cNvSpPr>
              <a:spLocks noChangeArrowheads="1"/>
            </p:cNvSpPr>
            <p:nvPr/>
          </p:nvSpPr>
          <p:spPr bwMode="auto">
            <a:xfrm>
              <a:off x="4521" y="2402"/>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36" name="Rectangle 39">
              <a:extLst>
                <a:ext uri="{FF2B5EF4-FFF2-40B4-BE49-F238E27FC236}">
                  <a16:creationId xmlns:a16="http://schemas.microsoft.com/office/drawing/2014/main" id="{2FD9D0ED-80F7-4886-BE6C-66EC2FFFD808}"/>
                </a:ext>
              </a:extLst>
            </p:cNvPr>
            <p:cNvSpPr>
              <a:spLocks noChangeArrowheads="1"/>
            </p:cNvSpPr>
            <p:nvPr/>
          </p:nvSpPr>
          <p:spPr bwMode="auto">
            <a:xfrm>
              <a:off x="4649"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37" name="Rectangle 40">
              <a:extLst>
                <a:ext uri="{FF2B5EF4-FFF2-40B4-BE49-F238E27FC236}">
                  <a16:creationId xmlns:a16="http://schemas.microsoft.com/office/drawing/2014/main" id="{ABA69BC5-A6DB-4D4A-8C21-38C201706E6C}"/>
                </a:ext>
              </a:extLst>
            </p:cNvPr>
            <p:cNvSpPr>
              <a:spLocks noChangeArrowheads="1"/>
            </p:cNvSpPr>
            <p:nvPr/>
          </p:nvSpPr>
          <p:spPr bwMode="auto">
            <a:xfrm>
              <a:off x="4118" y="2263"/>
              <a:ext cx="0"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28038" name="Freeform 41">
              <a:extLst>
                <a:ext uri="{FF2B5EF4-FFF2-40B4-BE49-F238E27FC236}">
                  <a16:creationId xmlns:a16="http://schemas.microsoft.com/office/drawing/2014/main" id="{E39480B7-C351-4C53-A213-83A4591ED9A8}"/>
                </a:ext>
              </a:extLst>
            </p:cNvPr>
            <p:cNvSpPr>
              <a:spLocks/>
            </p:cNvSpPr>
            <p:nvPr/>
          </p:nvSpPr>
          <p:spPr bwMode="auto">
            <a:xfrm>
              <a:off x="4095" y="2053"/>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28039" name="Freeform 42">
              <a:extLst>
                <a:ext uri="{FF2B5EF4-FFF2-40B4-BE49-F238E27FC236}">
                  <a16:creationId xmlns:a16="http://schemas.microsoft.com/office/drawing/2014/main" id="{9885832F-E963-4BE1-A0EC-9E92B39BEA63}"/>
                </a:ext>
              </a:extLst>
            </p:cNvPr>
            <p:cNvSpPr>
              <a:spLocks/>
            </p:cNvSpPr>
            <p:nvPr/>
          </p:nvSpPr>
          <p:spPr bwMode="auto">
            <a:xfrm>
              <a:off x="4581" y="2053"/>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28040" name="Rectangle 43">
              <a:extLst>
                <a:ext uri="{FF2B5EF4-FFF2-40B4-BE49-F238E27FC236}">
                  <a16:creationId xmlns:a16="http://schemas.microsoft.com/office/drawing/2014/main" id="{FA7350F7-E562-4F8D-8BFA-DC3EAAC8B8D9}"/>
                </a:ext>
              </a:extLst>
            </p:cNvPr>
            <p:cNvSpPr>
              <a:spLocks noChangeArrowheads="1"/>
            </p:cNvSpPr>
            <p:nvPr/>
          </p:nvSpPr>
          <p:spPr bwMode="auto">
            <a:xfrm>
              <a:off x="4368" y="2053"/>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pic>
        <p:nvPicPr>
          <p:cNvPr id="128008" name="Picture 44" descr="roadcone">
            <a:extLst>
              <a:ext uri="{FF2B5EF4-FFF2-40B4-BE49-F238E27FC236}">
                <a16:creationId xmlns:a16="http://schemas.microsoft.com/office/drawing/2014/main" id="{8467453C-34C1-4626-9171-8C31EA46045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5334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9" name="Picture 45" descr="roadcone">
            <a:extLst>
              <a:ext uri="{FF2B5EF4-FFF2-40B4-BE49-F238E27FC236}">
                <a16:creationId xmlns:a16="http://schemas.microsoft.com/office/drawing/2014/main" id="{C79699A6-1824-4CEC-9381-E96111DB28F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1609725"/>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0" name="Picture 46" descr="roadcone">
            <a:extLst>
              <a:ext uri="{FF2B5EF4-FFF2-40B4-BE49-F238E27FC236}">
                <a16:creationId xmlns:a16="http://schemas.microsoft.com/office/drawing/2014/main" id="{74A30D9F-0F12-4F1B-A074-F0E91185B2B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26670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1" name="Picture 47" descr="roadcone">
            <a:extLst>
              <a:ext uri="{FF2B5EF4-FFF2-40B4-BE49-F238E27FC236}">
                <a16:creationId xmlns:a16="http://schemas.microsoft.com/office/drawing/2014/main" id="{846D6D5D-D0AE-4C44-B7DE-4271D888CFA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37338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2" name="Picture 48" descr="roadcone">
            <a:extLst>
              <a:ext uri="{FF2B5EF4-FFF2-40B4-BE49-F238E27FC236}">
                <a16:creationId xmlns:a16="http://schemas.microsoft.com/office/drawing/2014/main" id="{796B5DEA-BA3F-4A7A-9696-1336CB9C344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48006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3" name="Picture 49" descr="roadcone">
            <a:extLst>
              <a:ext uri="{FF2B5EF4-FFF2-40B4-BE49-F238E27FC236}">
                <a16:creationId xmlns:a16="http://schemas.microsoft.com/office/drawing/2014/main" id="{D40A461F-E627-4018-8BF0-1B2E3C76B4F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400" y="56388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4" name="Picture 50" descr="roadcone">
            <a:extLst>
              <a:ext uri="{FF2B5EF4-FFF2-40B4-BE49-F238E27FC236}">
                <a16:creationId xmlns:a16="http://schemas.microsoft.com/office/drawing/2014/main" id="{C55F4490-5127-420C-BE1F-FCB7C93B95A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62484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5" name="Rectangle 51">
            <a:extLst>
              <a:ext uri="{FF2B5EF4-FFF2-40B4-BE49-F238E27FC236}">
                <a16:creationId xmlns:a16="http://schemas.microsoft.com/office/drawing/2014/main" id="{90160948-9482-42E3-BEB9-E130F882875B}"/>
              </a:ext>
            </a:extLst>
          </p:cNvPr>
          <p:cNvSpPr>
            <a:spLocks noChangeArrowheads="1"/>
          </p:cNvSpPr>
          <p:nvPr/>
        </p:nvSpPr>
        <p:spPr bwMode="auto">
          <a:xfrm>
            <a:off x="4167188" y="1143000"/>
            <a:ext cx="47482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b="1">
                <a:latin typeface="Arial" panose="020B0604020202020204" pitchFamily="34" charset="0"/>
              </a:rPr>
              <a:t>Posted 	           </a:t>
            </a:r>
            <a:br>
              <a:rPr lang="en-US" altLang="en-US" sz="2400" b="1">
                <a:latin typeface="Arial" panose="020B0604020202020204" pitchFamily="34" charset="0"/>
              </a:rPr>
            </a:br>
            <a:r>
              <a:rPr lang="en-US" altLang="en-US" sz="2400" b="1">
                <a:latin typeface="Arial" panose="020B0604020202020204" pitchFamily="34" charset="0"/>
              </a:rPr>
              <a:t>Speed Limit	  Distance   Steps  </a:t>
            </a:r>
          </a:p>
        </p:txBody>
      </p:sp>
      <p:sp>
        <p:nvSpPr>
          <p:cNvPr id="128016" name="Rectangle 52">
            <a:extLst>
              <a:ext uri="{FF2B5EF4-FFF2-40B4-BE49-F238E27FC236}">
                <a16:creationId xmlns:a16="http://schemas.microsoft.com/office/drawing/2014/main" id="{E0053CD4-D339-4872-B72F-F5360841B500}"/>
              </a:ext>
            </a:extLst>
          </p:cNvPr>
          <p:cNvSpPr>
            <a:spLocks noChangeArrowheads="1"/>
          </p:cNvSpPr>
          <p:nvPr/>
        </p:nvSpPr>
        <p:spPr bwMode="auto">
          <a:xfrm>
            <a:off x="4319588" y="2211388"/>
            <a:ext cx="42210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latin typeface="Arial" panose="020B0604020202020204" pitchFamily="34" charset="0"/>
              </a:rPr>
              <a:t>35 mph	 	100 feet		35</a:t>
            </a:r>
            <a:endParaRPr lang="en-US" altLang="en-US" sz="2400" dirty="0">
              <a:latin typeface="Times New Roman" panose="02020603050405020304" pitchFamily="18" charset="0"/>
            </a:endParaRPr>
          </a:p>
        </p:txBody>
      </p:sp>
      <p:sp>
        <p:nvSpPr>
          <p:cNvPr id="128017" name="Rectangle 53">
            <a:extLst>
              <a:ext uri="{FF2B5EF4-FFF2-40B4-BE49-F238E27FC236}">
                <a16:creationId xmlns:a16="http://schemas.microsoft.com/office/drawing/2014/main" id="{C832DE37-E77B-4264-BDA0-43076218DB91}"/>
              </a:ext>
            </a:extLst>
          </p:cNvPr>
          <p:cNvSpPr>
            <a:spLocks noChangeArrowheads="1"/>
          </p:cNvSpPr>
          <p:nvPr/>
        </p:nvSpPr>
        <p:spPr bwMode="auto">
          <a:xfrm>
            <a:off x="4319588" y="3025775"/>
            <a:ext cx="4167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dirty="0">
                <a:latin typeface="Arial" panose="020B0604020202020204" pitchFamily="34" charset="0"/>
              </a:rPr>
              <a:t>45 mph		150 feet        50</a:t>
            </a:r>
          </a:p>
        </p:txBody>
      </p:sp>
      <p:sp>
        <p:nvSpPr>
          <p:cNvPr id="128018" name="Rectangle 54">
            <a:extLst>
              <a:ext uri="{FF2B5EF4-FFF2-40B4-BE49-F238E27FC236}">
                <a16:creationId xmlns:a16="http://schemas.microsoft.com/office/drawing/2014/main" id="{C9A9FC08-A666-487B-8807-D65B5A7521CC}"/>
              </a:ext>
            </a:extLst>
          </p:cNvPr>
          <p:cNvSpPr>
            <a:spLocks noChangeArrowheads="1"/>
          </p:cNvSpPr>
          <p:nvPr/>
        </p:nvSpPr>
        <p:spPr bwMode="auto">
          <a:xfrm>
            <a:off x="4319588" y="3881438"/>
            <a:ext cx="4167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dirty="0">
                <a:latin typeface="Arial" panose="020B0604020202020204" pitchFamily="34" charset="0"/>
              </a:rPr>
              <a:t>55 mph		200 feet        70</a:t>
            </a:r>
          </a:p>
        </p:txBody>
      </p:sp>
      <p:sp>
        <p:nvSpPr>
          <p:cNvPr id="128019" name="Rectangle 55">
            <a:extLst>
              <a:ext uri="{FF2B5EF4-FFF2-40B4-BE49-F238E27FC236}">
                <a16:creationId xmlns:a16="http://schemas.microsoft.com/office/drawing/2014/main" id="{2630B78F-6C11-4C79-A49C-7FA51E21BA1A}"/>
              </a:ext>
            </a:extLst>
          </p:cNvPr>
          <p:cNvSpPr>
            <a:spLocks noChangeArrowheads="1"/>
          </p:cNvSpPr>
          <p:nvPr/>
        </p:nvSpPr>
        <p:spPr bwMode="auto">
          <a:xfrm>
            <a:off x="4033838" y="4795838"/>
            <a:ext cx="4881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dirty="0">
                <a:latin typeface="Arial" panose="020B0604020202020204" pitchFamily="34" charset="0"/>
              </a:rPr>
              <a:t>&gt; 55 mph	   	    250+ feet     100</a:t>
            </a:r>
            <a:endParaRPr lang="en-US" altLang="en-US" sz="2400" dirty="0">
              <a:latin typeface="Times New Roman" panose="02020603050405020304" pitchFamily="18" charset="0"/>
            </a:endParaRPr>
          </a:p>
        </p:txBody>
      </p:sp>
      <p:pic>
        <p:nvPicPr>
          <p:cNvPr id="128020" name="Picture 56" descr="roadcone">
            <a:extLst>
              <a:ext uri="{FF2B5EF4-FFF2-40B4-BE49-F238E27FC236}">
                <a16:creationId xmlns:a16="http://schemas.microsoft.com/office/drawing/2014/main" id="{EF6EDCCE-20D5-4AB6-880C-54A02A918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1388" y="2135188"/>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21" name="Picture 57" descr="roadcone">
            <a:extLst>
              <a:ext uri="{FF2B5EF4-FFF2-40B4-BE49-F238E27FC236}">
                <a16:creationId xmlns:a16="http://schemas.microsoft.com/office/drawing/2014/main" id="{A24FBFEB-5A11-4241-B9A1-3EABA017B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1388" y="29718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22" name="Picture 58" descr="roadcone">
            <a:extLst>
              <a:ext uri="{FF2B5EF4-FFF2-40B4-BE49-F238E27FC236}">
                <a16:creationId xmlns:a16="http://schemas.microsoft.com/office/drawing/2014/main" id="{29F23043-7F02-42CD-A7B9-F4827D722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1388" y="38100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23" name="Picture 59" descr="roadcone">
            <a:extLst>
              <a:ext uri="{FF2B5EF4-FFF2-40B4-BE49-F238E27FC236}">
                <a16:creationId xmlns:a16="http://schemas.microsoft.com/office/drawing/2014/main" id="{2BC66AF3-D707-4E0B-A9AF-9CFEF687F3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1388" y="47244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24" name="Line 60">
            <a:extLst>
              <a:ext uri="{FF2B5EF4-FFF2-40B4-BE49-F238E27FC236}">
                <a16:creationId xmlns:a16="http://schemas.microsoft.com/office/drawing/2014/main" id="{5AB56410-CB3E-4411-93EE-0483B856C44C}"/>
              </a:ext>
            </a:extLst>
          </p:cNvPr>
          <p:cNvSpPr>
            <a:spLocks noChangeShapeType="1"/>
          </p:cNvSpPr>
          <p:nvPr/>
        </p:nvSpPr>
        <p:spPr bwMode="auto">
          <a:xfrm>
            <a:off x="4090988" y="1982788"/>
            <a:ext cx="449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025" name="TextBox 54">
            <a:extLst>
              <a:ext uri="{FF2B5EF4-FFF2-40B4-BE49-F238E27FC236}">
                <a16:creationId xmlns:a16="http://schemas.microsoft.com/office/drawing/2014/main" id="{C65D127E-4257-4DB7-9018-E0E118E6A227}"/>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3-50</a:t>
            </a:r>
          </a:p>
        </p:txBody>
      </p:sp>
    </p:spTree>
    <p:extLst>
      <p:ext uri="{BB962C8B-B14F-4D97-AF65-F5344CB8AC3E}">
        <p14:creationId xmlns:p14="http://schemas.microsoft.com/office/powerpoint/2010/main" val="190210168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B598B013-2EB5-47CD-A7EC-3CEC120C08C1}"/>
              </a:ext>
            </a:extLst>
          </p:cNvPr>
          <p:cNvSpPr>
            <a:spLocks noGrp="1" noChangeArrowheads="1"/>
          </p:cNvSpPr>
          <p:nvPr>
            <p:ph type="title"/>
          </p:nvPr>
        </p:nvSpPr>
        <p:spPr>
          <a:xfrm>
            <a:off x="649288" y="76200"/>
            <a:ext cx="7886700" cy="1066800"/>
          </a:xfrm>
        </p:spPr>
        <p:txBody>
          <a:bodyPr/>
          <a:lstStyle/>
          <a:p>
            <a:pPr eaLnBrk="1" hangingPunct="1"/>
            <a:r>
              <a:rPr lang="en-US" altLang="en-US" sz="4400">
                <a:solidFill>
                  <a:schemeClr val="accent2"/>
                </a:solidFill>
              </a:rPr>
              <a:t>Temporary Traffic Control (TTC)</a:t>
            </a:r>
          </a:p>
        </p:txBody>
      </p:sp>
      <p:sp>
        <p:nvSpPr>
          <p:cNvPr id="130051" name="Rectangle 3">
            <a:extLst>
              <a:ext uri="{FF2B5EF4-FFF2-40B4-BE49-F238E27FC236}">
                <a16:creationId xmlns:a16="http://schemas.microsoft.com/office/drawing/2014/main" id="{64C1844D-3A55-4531-9259-CE5DF0B270A0}"/>
              </a:ext>
            </a:extLst>
          </p:cNvPr>
          <p:cNvSpPr>
            <a:spLocks noGrp="1" noChangeArrowheads="1"/>
          </p:cNvSpPr>
          <p:nvPr>
            <p:ph idx="1"/>
          </p:nvPr>
        </p:nvSpPr>
        <p:spPr>
          <a:xfrm>
            <a:off x="628650" y="1219200"/>
            <a:ext cx="7886700" cy="4957763"/>
          </a:xfrm>
        </p:spPr>
        <p:txBody>
          <a:bodyPr/>
          <a:lstStyle/>
          <a:p>
            <a:pPr marL="0" indent="0" eaLnBrk="1" hangingPunct="1">
              <a:buFont typeface="Arial" panose="020B0604020202020204" pitchFamily="34" charset="0"/>
              <a:buNone/>
            </a:pPr>
            <a:r>
              <a:rPr lang="en-US" altLang="en-US" sz="3200"/>
              <a:t>Cone Deployment</a:t>
            </a:r>
          </a:p>
          <a:p>
            <a:pPr lvl="1" eaLnBrk="1" hangingPunct="1"/>
            <a:endParaRPr lang="en-US" altLang="en-US" sz="2800"/>
          </a:p>
          <a:p>
            <a:pPr lvl="1" eaLnBrk="1" hangingPunct="1"/>
            <a:r>
              <a:rPr lang="en-US" altLang="en-US" sz="2800"/>
              <a:t>At a minimum apparatus should be able to deploy a 200’ taper with five (5) cones placed at 50’ spacing between cones.</a:t>
            </a:r>
          </a:p>
          <a:p>
            <a:pPr lvl="1" eaLnBrk="1" hangingPunct="1"/>
            <a:endParaRPr lang="en-US" altLang="en-US" sz="2800"/>
          </a:p>
          <a:p>
            <a:pPr lvl="1" eaLnBrk="1" hangingPunct="1"/>
            <a:r>
              <a:rPr lang="en-US" altLang="en-US" sz="2800"/>
              <a:t>A “safety cone” should be placed approximately 10’ behind the apparatus, located so that it provides a safe work zone next to the vehicle.</a:t>
            </a:r>
          </a:p>
        </p:txBody>
      </p:sp>
      <p:sp>
        <p:nvSpPr>
          <p:cNvPr id="130053" name="TextBox 4">
            <a:extLst>
              <a:ext uri="{FF2B5EF4-FFF2-40B4-BE49-F238E27FC236}">
                <a16:creationId xmlns:a16="http://schemas.microsoft.com/office/drawing/2014/main" id="{9F66027D-EE87-4AC9-8176-089F319CB57C}"/>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3-51</a:t>
            </a:r>
          </a:p>
        </p:txBody>
      </p:sp>
      <p:sp>
        <p:nvSpPr>
          <p:cNvPr id="2" name="Date Placeholder 1">
            <a:extLst>
              <a:ext uri="{FF2B5EF4-FFF2-40B4-BE49-F238E27FC236}">
                <a16:creationId xmlns:a16="http://schemas.microsoft.com/office/drawing/2014/main" id="{0EB92215-FAEC-1BCA-0C1A-E99423EFB157}"/>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3081723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nstructor Introduction - Lessons - Tes Teach">
            <a:extLst>
              <a:ext uri="{FF2B5EF4-FFF2-40B4-BE49-F238E27FC236}">
                <a16:creationId xmlns:a16="http://schemas.microsoft.com/office/drawing/2014/main" id="{E5683282-BF20-4D75-B1F7-6DB6FE9B7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424" b="11777"/>
          <a:stretch>
            <a:fillRect/>
          </a:stretch>
        </p:blipFill>
        <p:spPr bwMode="auto">
          <a:xfrm>
            <a:off x="457200" y="812800"/>
            <a:ext cx="7924800" cy="5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F885BBF-4509-4ED4-8A89-0DB8AC742DF2}"/>
              </a:ext>
            </a:extLst>
          </p:cNvPr>
          <p:cNvSpPr/>
          <p:nvPr/>
        </p:nvSpPr>
        <p:spPr>
          <a:xfrm>
            <a:off x="1828800" y="3276600"/>
            <a:ext cx="5057668" cy="1754326"/>
          </a:xfrm>
          <a:prstGeom prst="rect">
            <a:avLst/>
          </a:prstGeom>
          <a:noFill/>
        </p:spPr>
        <p:txBody>
          <a:bodyPr wrap="none">
            <a:spAutoFit/>
          </a:bodyPr>
          <a:lstStyle/>
          <a:p>
            <a:pPr algn="ctr">
              <a:defRPr/>
            </a:pP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INSTRUCTOR </a:t>
            </a:r>
          </a:p>
          <a:p>
            <a:pPr algn="ctr">
              <a:defRPr/>
            </a:pP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INTRODUCTIONS</a:t>
            </a:r>
          </a:p>
        </p:txBody>
      </p:sp>
      <p:sp>
        <p:nvSpPr>
          <p:cNvPr id="22532" name="TextBox 4">
            <a:extLst>
              <a:ext uri="{FF2B5EF4-FFF2-40B4-BE49-F238E27FC236}">
                <a16:creationId xmlns:a16="http://schemas.microsoft.com/office/drawing/2014/main" id="{5C87F87D-5914-4510-9D59-31200E7132CE}"/>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a:t>1-1</a:t>
            </a:r>
          </a:p>
        </p:txBody>
      </p:sp>
    </p:spTree>
    <p:extLst>
      <p:ext uri="{BB962C8B-B14F-4D97-AF65-F5344CB8AC3E}">
        <p14:creationId xmlns:p14="http://schemas.microsoft.com/office/powerpoint/2010/main" val="3249817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2CD38684-561B-43CC-B68E-4ADDF1B8A4D6}"/>
              </a:ext>
            </a:extLst>
          </p:cNvPr>
          <p:cNvSpPr>
            <a:spLocks noGrp="1" noChangeArrowheads="1"/>
          </p:cNvSpPr>
          <p:nvPr>
            <p:ph type="title"/>
          </p:nvPr>
        </p:nvSpPr>
        <p:spPr>
          <a:xfrm>
            <a:off x="800100" y="20638"/>
            <a:ext cx="7543800" cy="1312862"/>
          </a:xfrm>
        </p:spPr>
        <p:txBody>
          <a:bodyPr/>
          <a:lstStyle/>
          <a:p>
            <a:pPr eaLnBrk="1" fontAlgn="auto" hangingPunct="1">
              <a:spcAft>
                <a:spcPts val="0"/>
              </a:spcAft>
              <a:defRPr/>
            </a:pPr>
            <a:r>
              <a:rPr lang="en-US" altLang="en-US" sz="4400" dirty="0">
                <a:solidFill>
                  <a:schemeClr val="accent2"/>
                </a:solidFill>
              </a:rPr>
              <a:t>Class 5 Vehicles</a:t>
            </a:r>
          </a:p>
        </p:txBody>
      </p:sp>
      <p:sp>
        <p:nvSpPr>
          <p:cNvPr id="67590" name="TextBox 10">
            <a:extLst>
              <a:ext uri="{FF2B5EF4-FFF2-40B4-BE49-F238E27FC236}">
                <a16:creationId xmlns:a16="http://schemas.microsoft.com/office/drawing/2014/main" id="{48BDCE00-A47D-4814-BE2C-58150CC6AF13}"/>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1-17</a:t>
            </a:r>
          </a:p>
        </p:txBody>
      </p:sp>
      <p:pic>
        <p:nvPicPr>
          <p:cNvPr id="3" name="Picture 2" descr="A yellow truck on the road&#10;&#10;Description automatically generated with low confidence">
            <a:extLst>
              <a:ext uri="{FF2B5EF4-FFF2-40B4-BE49-F238E27FC236}">
                <a16:creationId xmlns:a16="http://schemas.microsoft.com/office/drawing/2014/main" id="{9CFE95A8-18C5-461E-A8D6-3C8F1DB226E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0138" y="1828800"/>
            <a:ext cx="3801862" cy="2314575"/>
          </a:xfrm>
          <a:prstGeom prst="rect">
            <a:avLst/>
          </a:prstGeom>
        </p:spPr>
      </p:pic>
      <p:pic>
        <p:nvPicPr>
          <p:cNvPr id="9" name="Picture 8" descr="A picture containing truck, sky, outdoor, road&#10;&#10;Description automatically generated">
            <a:extLst>
              <a:ext uri="{FF2B5EF4-FFF2-40B4-BE49-F238E27FC236}">
                <a16:creationId xmlns:a16="http://schemas.microsoft.com/office/drawing/2014/main" id="{ABB5C216-7FE5-413C-85CF-9D496BBF52D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72000" y="4143375"/>
            <a:ext cx="3771900" cy="2257425"/>
          </a:xfrm>
          <a:prstGeom prst="rect">
            <a:avLst/>
          </a:prstGeom>
        </p:spPr>
      </p:pic>
      <p:sp>
        <p:nvSpPr>
          <p:cNvPr id="2" name="Date Placeholder 1">
            <a:extLst>
              <a:ext uri="{FF2B5EF4-FFF2-40B4-BE49-F238E27FC236}">
                <a16:creationId xmlns:a16="http://schemas.microsoft.com/office/drawing/2014/main" id="{1C8EFFC8-9FF4-1BA1-81FB-F69957A10137}"/>
              </a:ext>
            </a:extLst>
          </p:cNvPr>
          <p:cNvSpPr>
            <a:spLocks noGrp="1"/>
          </p:cNvSpPr>
          <p:nvPr>
            <p:ph type="dt" sz="half" idx="10"/>
          </p:nvPr>
        </p:nvSpPr>
        <p:spPr/>
        <p:txBody>
          <a:bodyPr/>
          <a:lstStyle/>
          <a:p>
            <a:pPr>
              <a:defRPr/>
            </a:pPr>
            <a:r>
              <a:rPr lang="en-US"/>
              <a:t>07-01-2025</a:t>
            </a:r>
          </a:p>
        </p:txBody>
      </p:sp>
      <p:sp>
        <p:nvSpPr>
          <p:cNvPr id="4" name="Slide Number Placeholder 3">
            <a:extLst>
              <a:ext uri="{FF2B5EF4-FFF2-40B4-BE49-F238E27FC236}">
                <a16:creationId xmlns:a16="http://schemas.microsoft.com/office/drawing/2014/main" id="{48D3D9E2-84DD-8114-DA15-BD57F4B157DB}"/>
              </a:ext>
            </a:extLst>
          </p:cNvPr>
          <p:cNvSpPr>
            <a:spLocks noGrp="1"/>
          </p:cNvSpPr>
          <p:nvPr>
            <p:ph type="sldNum" sz="quarter" idx="12"/>
          </p:nvPr>
        </p:nvSpPr>
        <p:spPr/>
        <p:txBody>
          <a:bodyPr/>
          <a:lstStyle/>
          <a:p>
            <a:fld id="{F4E1F32C-DCB9-4A9D-B036-9AD492625E31}" type="slidenum">
              <a:rPr lang="en-US" altLang="en-US" smtClean="0"/>
              <a:pPr/>
              <a:t>19</a:t>
            </a:fld>
            <a:endParaRPr lang="en-US" altLang="en-US"/>
          </a:p>
        </p:txBody>
      </p:sp>
      <p:pic>
        <p:nvPicPr>
          <p:cNvPr id="8" name="Picture 7" descr="A yellow truck on a road&#10;&#10;AI-generated content may be incorrect.">
            <a:extLst>
              <a:ext uri="{FF2B5EF4-FFF2-40B4-BE49-F238E27FC236}">
                <a16:creationId xmlns:a16="http://schemas.microsoft.com/office/drawing/2014/main" id="{D3275142-F63D-2720-0C26-D822F129AD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1" y="1824788"/>
            <a:ext cx="3771900" cy="2314575"/>
          </a:xfrm>
          <a:prstGeom prst="rect">
            <a:avLst/>
          </a:prstGeom>
        </p:spPr>
      </p:pic>
      <p:pic>
        <p:nvPicPr>
          <p:cNvPr id="11" name="Picture 10" descr="A picture containing truck, road, outdoor, sky&#10;&#10;AI-generated content may be incorrect.">
            <a:extLst>
              <a:ext uri="{FF2B5EF4-FFF2-40B4-BE49-F238E27FC236}">
                <a16:creationId xmlns:a16="http://schemas.microsoft.com/office/drawing/2014/main" id="{BE5EDC1A-C6C1-21CA-14D3-BB8842BD25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138" y="4123321"/>
            <a:ext cx="3801862" cy="2277479"/>
          </a:xfrm>
          <a:prstGeom prst="rect">
            <a:avLst/>
          </a:prstGeom>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5">
            <a:extLst>
              <a:ext uri="{FF2B5EF4-FFF2-40B4-BE49-F238E27FC236}">
                <a16:creationId xmlns:a16="http://schemas.microsoft.com/office/drawing/2014/main" id="{56DAB33F-45FD-442E-9006-6EA48400F139}"/>
              </a:ext>
            </a:extLst>
          </p:cNvPr>
          <p:cNvSpPr>
            <a:spLocks noGrp="1"/>
          </p:cNvSpPr>
          <p:nvPr>
            <p:ph type="title"/>
          </p:nvPr>
        </p:nvSpPr>
        <p:spPr/>
        <p:txBody>
          <a:bodyPr/>
          <a:lstStyle/>
          <a:p>
            <a:pPr eaLnBrk="1" hangingPunct="1"/>
            <a:r>
              <a:rPr lang="en-US" altLang="en-US"/>
              <a:t>Taper Setup</a:t>
            </a:r>
          </a:p>
        </p:txBody>
      </p:sp>
      <p:pic>
        <p:nvPicPr>
          <p:cNvPr id="132100" name="Picture 2" descr="C:\Users\kbelmore\Desktop\43709 FHWA IDIQ\SHRP2 TIM Responder Training\Training Materials\Graphics and Pictures\Lesson 7\Scenario_2Lane_sameDirection_horizontal.png">
            <a:extLst>
              <a:ext uri="{FF2B5EF4-FFF2-40B4-BE49-F238E27FC236}">
                <a16:creationId xmlns:a16="http://schemas.microsoft.com/office/drawing/2014/main" id="{22C47AB8-A8E1-452F-83B5-FAA83E7575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t="16000" r="54651" b="16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4">
            <a:extLst>
              <a:ext uri="{FF2B5EF4-FFF2-40B4-BE49-F238E27FC236}">
                <a16:creationId xmlns:a16="http://schemas.microsoft.com/office/drawing/2014/main" id="{1F0C1A74-6404-4BC6-8D45-86D7AC1CED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591765">
            <a:off x="7266781" y="3577432"/>
            <a:ext cx="1411287"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33B25181-3063-486F-8A08-3F2ED87E0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80000">
            <a:off x="7058025" y="517683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CCFE67BE-EFFA-41E8-9CBE-EE47C7A04F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31946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A75866FE-F192-420E-9BBE-A15C94246D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8" y="5029200"/>
            <a:ext cx="352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CAD5C85F-4FBA-4102-90BC-55F7828424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4664075"/>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1FD38635-1AFA-40D7-8A2F-3A95EF04CF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23386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01B7C67-C061-4030-88E8-1199C6E3A8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8100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a:extLst>
              <a:ext uri="{FF2B5EF4-FFF2-40B4-BE49-F238E27FC236}">
                <a16:creationId xmlns:a16="http://schemas.microsoft.com/office/drawing/2014/main" id="{C6B47D84-4AC4-4F39-9343-0A024BA42939}"/>
              </a:ext>
            </a:extLst>
          </p:cNvPr>
          <p:cNvCxnSpPr>
            <a:cxnSpLocks noChangeShapeType="1"/>
          </p:cNvCxnSpPr>
          <p:nvPr/>
        </p:nvCxnSpPr>
        <p:spPr bwMode="auto">
          <a:xfrm flipH="1">
            <a:off x="92075" y="5851525"/>
            <a:ext cx="6524625" cy="0"/>
          </a:xfrm>
          <a:prstGeom prst="line">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9ACBD66D-873D-4960-98CC-4CF30131E27F}"/>
              </a:ext>
            </a:extLst>
          </p:cNvPr>
          <p:cNvCxnSpPr>
            <a:cxnSpLocks noChangeShapeType="1"/>
          </p:cNvCxnSpPr>
          <p:nvPr/>
        </p:nvCxnSpPr>
        <p:spPr bwMode="auto">
          <a:xfrm flipH="1">
            <a:off x="92075" y="5622925"/>
            <a:ext cx="1462088" cy="0"/>
          </a:xfrm>
          <a:prstGeom prst="line">
            <a:avLst/>
          </a:prstGeom>
          <a:noFill/>
          <a:ln w="38100" algn="ctr">
            <a:solidFill>
              <a:schemeClr val="tx1"/>
            </a:solidFill>
            <a:round/>
            <a:headEnd type="arrow" w="med" len="med"/>
            <a:tailEnd/>
          </a:ln>
          <a:extLst>
            <a:ext uri="{909E8E84-426E-40DD-AFC4-6F175D3DCCD1}">
              <a14:hiddenFill xmlns:a14="http://schemas.microsoft.com/office/drawing/2010/main">
                <a:noFill/>
              </a14:hiddenFill>
            </a:ext>
          </a:extLst>
        </p:spPr>
      </p:cxnSp>
      <p:cxnSp>
        <p:nvCxnSpPr>
          <p:cNvPr id="25" name="Straight Arrow Connector 24">
            <a:extLst>
              <a:ext uri="{FF2B5EF4-FFF2-40B4-BE49-F238E27FC236}">
                <a16:creationId xmlns:a16="http://schemas.microsoft.com/office/drawing/2014/main" id="{9F9BF136-F358-440D-8988-CD8F0D747358}"/>
              </a:ext>
            </a:extLst>
          </p:cNvPr>
          <p:cNvCxnSpPr/>
          <p:nvPr/>
        </p:nvCxnSpPr>
        <p:spPr>
          <a:xfrm>
            <a:off x="1646238" y="5121275"/>
            <a:ext cx="0" cy="501650"/>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2109E88-D8E1-4D43-A38D-A9FE74F2CF61}"/>
              </a:ext>
            </a:extLst>
          </p:cNvPr>
          <p:cNvCxnSpPr/>
          <p:nvPr/>
        </p:nvCxnSpPr>
        <p:spPr>
          <a:xfrm>
            <a:off x="1920875" y="5121275"/>
            <a:ext cx="0" cy="5016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B5B3DA7-5357-47A8-BC60-D812FBC07116}"/>
              </a:ext>
            </a:extLst>
          </p:cNvPr>
          <p:cNvCxnSpPr>
            <a:cxnSpLocks noChangeShapeType="1"/>
          </p:cNvCxnSpPr>
          <p:nvPr/>
        </p:nvCxnSpPr>
        <p:spPr bwMode="auto">
          <a:xfrm flipH="1">
            <a:off x="2011363" y="5622925"/>
            <a:ext cx="1143000" cy="0"/>
          </a:xfrm>
          <a:prstGeom prst="line">
            <a:avLst/>
          </a:prstGeom>
          <a:noFill/>
          <a:ln w="38100" algn="ctr">
            <a:solidFill>
              <a:schemeClr val="tx1"/>
            </a:solidFill>
            <a:round/>
            <a:headEnd type="arrow" w="med" len="med"/>
            <a:tailEnd/>
          </a:ln>
          <a:extLst>
            <a:ext uri="{909E8E84-426E-40DD-AFC4-6F175D3DCCD1}">
              <a14:hiddenFill xmlns:a14="http://schemas.microsoft.com/office/drawing/2010/main">
                <a:noFill/>
              </a14:hiddenFill>
            </a:ext>
          </a:extLst>
        </p:spPr>
      </p:cxnSp>
      <p:cxnSp>
        <p:nvCxnSpPr>
          <p:cNvPr id="28" name="Straight Arrow Connector 27">
            <a:extLst>
              <a:ext uri="{FF2B5EF4-FFF2-40B4-BE49-F238E27FC236}">
                <a16:creationId xmlns:a16="http://schemas.microsoft.com/office/drawing/2014/main" id="{5CBED7AF-CC92-46A2-AA96-C56542DC227A}"/>
              </a:ext>
            </a:extLst>
          </p:cNvPr>
          <p:cNvCxnSpPr/>
          <p:nvPr/>
        </p:nvCxnSpPr>
        <p:spPr>
          <a:xfrm>
            <a:off x="3246438" y="4708525"/>
            <a:ext cx="0" cy="914400"/>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E68FD6E-93E7-4119-8A2B-7239EF46C900}"/>
              </a:ext>
            </a:extLst>
          </p:cNvPr>
          <p:cNvCxnSpPr/>
          <p:nvPr/>
        </p:nvCxnSpPr>
        <p:spPr>
          <a:xfrm>
            <a:off x="3521075" y="4708525"/>
            <a:ext cx="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AC560EF-06D4-4427-84D2-3E133496FDC1}"/>
              </a:ext>
            </a:extLst>
          </p:cNvPr>
          <p:cNvCxnSpPr>
            <a:cxnSpLocks noChangeShapeType="1"/>
          </p:cNvCxnSpPr>
          <p:nvPr/>
        </p:nvCxnSpPr>
        <p:spPr bwMode="auto">
          <a:xfrm flipH="1">
            <a:off x="3611563" y="5622925"/>
            <a:ext cx="1143000" cy="0"/>
          </a:xfrm>
          <a:prstGeom prst="line">
            <a:avLst/>
          </a:prstGeom>
          <a:noFill/>
          <a:ln w="38100" algn="ctr">
            <a:solidFill>
              <a:schemeClr val="tx1"/>
            </a:solidFill>
            <a:round/>
            <a:headEnd type="arrow" w="med" len="med"/>
            <a:tailEnd/>
          </a:ln>
          <a:extLst>
            <a:ext uri="{909E8E84-426E-40DD-AFC4-6F175D3DCCD1}">
              <a14:hiddenFill xmlns:a14="http://schemas.microsoft.com/office/drawing/2010/main">
                <a:noFill/>
              </a14:hiddenFill>
            </a:ext>
          </a:extLst>
        </p:spPr>
      </p:cxnSp>
      <p:cxnSp>
        <p:nvCxnSpPr>
          <p:cNvPr id="31" name="Straight Connector 30">
            <a:extLst>
              <a:ext uri="{FF2B5EF4-FFF2-40B4-BE49-F238E27FC236}">
                <a16:creationId xmlns:a16="http://schemas.microsoft.com/office/drawing/2014/main" id="{E2952B90-086A-4646-A825-326181957A4C}"/>
              </a:ext>
            </a:extLst>
          </p:cNvPr>
          <p:cNvCxnSpPr>
            <a:cxnSpLocks noChangeShapeType="1"/>
          </p:cNvCxnSpPr>
          <p:nvPr/>
        </p:nvCxnSpPr>
        <p:spPr bwMode="auto">
          <a:xfrm flipH="1">
            <a:off x="5211763" y="5622925"/>
            <a:ext cx="1143000" cy="0"/>
          </a:xfrm>
          <a:prstGeom prst="line">
            <a:avLst/>
          </a:prstGeom>
          <a:noFill/>
          <a:ln w="38100" algn="ctr">
            <a:solidFill>
              <a:schemeClr val="tx1"/>
            </a:solidFill>
            <a:round/>
            <a:headEnd type="arrow" w="med" len="med"/>
            <a:tailEnd/>
          </a:ln>
          <a:extLst>
            <a:ext uri="{909E8E84-426E-40DD-AFC4-6F175D3DCCD1}">
              <a14:hiddenFill xmlns:a14="http://schemas.microsoft.com/office/drawing/2010/main">
                <a:noFill/>
              </a14:hiddenFill>
            </a:ext>
          </a:extLst>
        </p:spPr>
      </p:cxnSp>
      <p:cxnSp>
        <p:nvCxnSpPr>
          <p:cNvPr id="33" name="Straight Arrow Connector 32">
            <a:extLst>
              <a:ext uri="{FF2B5EF4-FFF2-40B4-BE49-F238E27FC236}">
                <a16:creationId xmlns:a16="http://schemas.microsoft.com/office/drawing/2014/main" id="{C25A11DC-2641-494E-AFE3-C38E7E86A6B0}"/>
              </a:ext>
            </a:extLst>
          </p:cNvPr>
          <p:cNvCxnSpPr/>
          <p:nvPr/>
        </p:nvCxnSpPr>
        <p:spPr>
          <a:xfrm>
            <a:off x="4846638" y="4297363"/>
            <a:ext cx="0" cy="1325562"/>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1A7628F-4BD1-4D1E-A75C-DBBBD3427EED}"/>
              </a:ext>
            </a:extLst>
          </p:cNvPr>
          <p:cNvCxnSpPr/>
          <p:nvPr/>
        </p:nvCxnSpPr>
        <p:spPr>
          <a:xfrm>
            <a:off x="5121275" y="4297363"/>
            <a:ext cx="0" cy="13255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05AD78E-67E4-4164-8F13-F737776BFBC0}"/>
              </a:ext>
            </a:extLst>
          </p:cNvPr>
          <p:cNvCxnSpPr/>
          <p:nvPr/>
        </p:nvCxnSpPr>
        <p:spPr>
          <a:xfrm>
            <a:off x="6446838" y="3822700"/>
            <a:ext cx="0" cy="1782763"/>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896D396-1DF4-40B5-9072-0B356B75FA95}"/>
              </a:ext>
            </a:extLst>
          </p:cNvPr>
          <p:cNvCxnSpPr/>
          <p:nvPr/>
        </p:nvCxnSpPr>
        <p:spPr>
          <a:xfrm>
            <a:off x="6723063" y="3822700"/>
            <a:ext cx="0" cy="17827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2" name="Picture 3">
            <a:extLst>
              <a:ext uri="{FF2B5EF4-FFF2-40B4-BE49-F238E27FC236}">
                <a16:creationId xmlns:a16="http://schemas.microsoft.com/office/drawing/2014/main" id="{66063B74-DC4E-447F-A7A6-E34F06B8A1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54864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
            <a:extLst>
              <a:ext uri="{FF2B5EF4-FFF2-40B4-BE49-F238E27FC236}">
                <a16:creationId xmlns:a16="http://schemas.microsoft.com/office/drawing/2014/main" id="{E83E045A-77CE-4859-BB21-8C5F7D652F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54864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
            <a:extLst>
              <a:ext uri="{FF2B5EF4-FFF2-40B4-BE49-F238E27FC236}">
                <a16:creationId xmlns:a16="http://schemas.microsoft.com/office/drawing/2014/main" id="{362E00B6-FE85-4A31-8A20-E64E7A13CE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54864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
            <a:extLst>
              <a:ext uri="{FF2B5EF4-FFF2-40B4-BE49-F238E27FC236}">
                <a16:creationId xmlns:a16="http://schemas.microsoft.com/office/drawing/2014/main" id="{1E06CA1A-5B76-4D77-A198-D753D08027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6850" y="54864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125" name="Rectangle 2">
            <a:extLst>
              <a:ext uri="{FF2B5EF4-FFF2-40B4-BE49-F238E27FC236}">
                <a16:creationId xmlns:a16="http://schemas.microsoft.com/office/drawing/2014/main" id="{9C8D6023-F3F2-4E0D-9981-6EE84EC9F2D2}"/>
              </a:ext>
            </a:extLst>
          </p:cNvPr>
          <p:cNvSpPr txBox="1">
            <a:spLocks noChangeArrowheads="1"/>
          </p:cNvSpPr>
          <p:nvPr/>
        </p:nvSpPr>
        <p:spPr bwMode="auto">
          <a:xfrm>
            <a:off x="649288" y="76200"/>
            <a:ext cx="7886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0"/>
              </a:spcBef>
              <a:buFontTx/>
              <a:buNone/>
            </a:pPr>
            <a:r>
              <a:rPr lang="en-US" altLang="en-US" sz="4400">
                <a:latin typeface="Calibri Light" panose="020F0302020204030204" pitchFamily="34" charset="0"/>
              </a:rPr>
              <a:t>Temporary Traffic Control (TTC)</a:t>
            </a:r>
          </a:p>
        </p:txBody>
      </p:sp>
      <p:sp>
        <p:nvSpPr>
          <p:cNvPr id="132126" name="TextBox 39">
            <a:extLst>
              <a:ext uri="{FF2B5EF4-FFF2-40B4-BE49-F238E27FC236}">
                <a16:creationId xmlns:a16="http://schemas.microsoft.com/office/drawing/2014/main" id="{84BB75F4-D3F0-4398-BA03-D708D35F4630}"/>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3-52</a:t>
            </a:r>
          </a:p>
        </p:txBody>
      </p:sp>
      <p:sp>
        <p:nvSpPr>
          <p:cNvPr id="2" name="Date Placeholder 1">
            <a:extLst>
              <a:ext uri="{FF2B5EF4-FFF2-40B4-BE49-F238E27FC236}">
                <a16:creationId xmlns:a16="http://schemas.microsoft.com/office/drawing/2014/main" id="{ED1F676B-522F-8BDC-B861-B6A504F038A3}"/>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585342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22" presetClass="entr" presetSubtype="2"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right)">
                                      <p:cBhvr>
                                        <p:cTn id="17" dur="5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par>
                                <p:cTn id="31" presetID="2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par>
                          <p:cTn id="34" fill="hold" nodeType="afterGroup">
                            <p:stCondLst>
                              <p:cond delay="500"/>
                            </p:stCondLst>
                            <p:childTnLst>
                              <p:par>
                                <p:cTn id="35" presetID="1"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par>
                          <p:cTn id="42" fill="hold" nodeType="afterGroup">
                            <p:stCondLst>
                              <p:cond delay="500"/>
                            </p:stCondLst>
                            <p:childTnLst>
                              <p:par>
                                <p:cTn id="43" presetID="22" presetClass="entr" presetSubtype="8"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xit" presetSubtype="0" fill="hold" nodeType="clickEffect">
                                  <p:stCondLst>
                                    <p:cond delay="0"/>
                                  </p:stCondLst>
                                  <p:childTnLst>
                                    <p:set>
                                      <p:cBhvr>
                                        <p:cTn id="49" dur="1" fill="hold">
                                          <p:stCondLst>
                                            <p:cond delay="0"/>
                                          </p:stCondLst>
                                        </p:cTn>
                                        <p:tgtEl>
                                          <p:spTgt spid="37"/>
                                        </p:tgtEl>
                                        <p:attrNameLst>
                                          <p:attrName>style.visibility</p:attrName>
                                        </p:attrNameLst>
                                      </p:cBhvr>
                                      <p:to>
                                        <p:strVal val="hidden"/>
                                      </p:to>
                                    </p:set>
                                  </p:childTnLst>
                                </p:cTn>
                              </p:par>
                              <p:par>
                                <p:cTn id="50" presetID="22" presetClass="entr" presetSubtype="4"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par>
                          <p:cTn id="53" fill="hold" nodeType="afterGroup">
                            <p:stCondLst>
                              <p:cond delay="500"/>
                            </p:stCondLst>
                            <p:childTnLst>
                              <p:par>
                                <p:cTn id="54" presetID="1" presetClass="entr" presetSubtype="0"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1"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up)">
                                      <p:cBhvr>
                                        <p:cTn id="60" dur="500"/>
                                        <p:tgtEl>
                                          <p:spTgt spid="29"/>
                                        </p:tgtEl>
                                      </p:cBhvr>
                                    </p:animEffect>
                                  </p:childTnLst>
                                </p:cTn>
                              </p:par>
                            </p:childTnLst>
                          </p:cTn>
                        </p:par>
                        <p:par>
                          <p:cTn id="61" fill="hold" nodeType="afterGroup">
                            <p:stCondLst>
                              <p:cond delay="500"/>
                            </p:stCondLst>
                            <p:childTnLst>
                              <p:par>
                                <p:cTn id="62" presetID="22" presetClass="entr" presetSubtype="8" fill="hold"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left)">
                                      <p:cBhvr>
                                        <p:cTn id="64" dur="500"/>
                                        <p:tgtEl>
                                          <p:spTgt spid="3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xit" presetSubtype="0" fill="hold" nodeType="clickEffect">
                                  <p:stCondLst>
                                    <p:cond delay="0"/>
                                  </p:stCondLst>
                                  <p:childTnLst>
                                    <p:set>
                                      <p:cBhvr>
                                        <p:cTn id="68" dur="1" fill="hold">
                                          <p:stCondLst>
                                            <p:cond delay="0"/>
                                          </p:stCondLst>
                                        </p:cTn>
                                        <p:tgtEl>
                                          <p:spTgt spid="38"/>
                                        </p:tgtEl>
                                        <p:attrNameLst>
                                          <p:attrName>style.visibility</p:attrName>
                                        </p:attrNameLst>
                                      </p:cBhvr>
                                      <p:to>
                                        <p:strVal val="hidden"/>
                                      </p:to>
                                    </p:set>
                                  </p:childTnLst>
                                </p:cTn>
                              </p:par>
                              <p:par>
                                <p:cTn id="69" presetID="22" presetClass="entr" presetSubtype="4" fill="hold"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cTn>
                              </p:par>
                            </p:childTnLst>
                          </p:cTn>
                        </p:par>
                        <p:par>
                          <p:cTn id="72" fill="hold" nodeType="afterGroup">
                            <p:stCondLst>
                              <p:cond delay="500"/>
                            </p:stCondLst>
                            <p:childTnLst>
                              <p:par>
                                <p:cTn id="73" presetID="1" presetClass="entr" presetSubtype="0" fill="hold" nodeType="after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1"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up)">
                                      <p:cBhvr>
                                        <p:cTn id="79" dur="500"/>
                                        <p:tgtEl>
                                          <p:spTgt spid="34"/>
                                        </p:tgtEl>
                                      </p:cBhvr>
                                    </p:animEffect>
                                  </p:childTnLst>
                                </p:cTn>
                              </p:par>
                            </p:childTnLst>
                          </p:cTn>
                        </p:par>
                        <p:par>
                          <p:cTn id="80" fill="hold" nodeType="afterGroup">
                            <p:stCondLst>
                              <p:cond delay="500"/>
                            </p:stCondLst>
                            <p:childTnLst>
                              <p:par>
                                <p:cTn id="81" presetID="22" presetClass="entr" presetSubtype="8" fill="hold" nodeType="after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wipe(left)">
                                      <p:cBhvr>
                                        <p:cTn id="83" dur="500"/>
                                        <p:tgtEl>
                                          <p:spTgt spid="31"/>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 presetClass="exit" presetSubtype="0" fill="hold" nodeType="clickEffect">
                                  <p:stCondLst>
                                    <p:cond delay="0"/>
                                  </p:stCondLst>
                                  <p:childTnLst>
                                    <p:set>
                                      <p:cBhvr>
                                        <p:cTn id="87" dur="1" fill="hold">
                                          <p:stCondLst>
                                            <p:cond delay="0"/>
                                          </p:stCondLst>
                                        </p:cTn>
                                        <p:tgtEl>
                                          <p:spTgt spid="39"/>
                                        </p:tgtEl>
                                        <p:attrNameLst>
                                          <p:attrName>style.visibility</p:attrName>
                                        </p:attrNameLst>
                                      </p:cBhvr>
                                      <p:to>
                                        <p:strVal val="hidden"/>
                                      </p:to>
                                    </p:set>
                                  </p:childTnLst>
                                </p:cTn>
                              </p:par>
                              <p:par>
                                <p:cTn id="88" presetID="22" presetClass="entr" presetSubtype="4" fill="hold"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wipe(down)">
                                      <p:cBhvr>
                                        <p:cTn id="90" dur="500"/>
                                        <p:tgtEl>
                                          <p:spTgt spid="35"/>
                                        </p:tgtEl>
                                      </p:cBhvr>
                                    </p:animEffect>
                                  </p:childTnLst>
                                </p:cTn>
                              </p:par>
                            </p:childTnLst>
                          </p:cTn>
                        </p:par>
                        <p:par>
                          <p:cTn id="91" fill="hold" nodeType="afterGroup">
                            <p:stCondLst>
                              <p:cond delay="500"/>
                            </p:stCondLst>
                            <p:childTnLst>
                              <p:par>
                                <p:cTn id="92" presetID="1" presetClass="entr" presetSubtype="0" fill="hold" nodeType="afterEffect">
                                  <p:stCondLst>
                                    <p:cond delay="0"/>
                                  </p:stCondLst>
                                  <p:childTnLst>
                                    <p:set>
                                      <p:cBhvr>
                                        <p:cTn id="93" dur="1" fill="hold">
                                          <p:stCondLst>
                                            <p:cond delay="0"/>
                                          </p:stCondLst>
                                        </p:cTn>
                                        <p:tgtEl>
                                          <p:spTgt spid="10"/>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22" presetClass="entr" presetSubtype="1" fill="hold"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up)">
                                      <p:cBhvr>
                                        <p:cTn id="9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a:extLst>
              <a:ext uri="{FF2B5EF4-FFF2-40B4-BE49-F238E27FC236}">
                <a16:creationId xmlns:a16="http://schemas.microsoft.com/office/drawing/2014/main" id="{E4C1746D-DB01-43E6-B548-B5F35B556C33}"/>
              </a:ext>
            </a:extLst>
          </p:cNvPr>
          <p:cNvSpPr>
            <a:spLocks noGrp="1"/>
          </p:cNvSpPr>
          <p:nvPr>
            <p:ph type="title"/>
          </p:nvPr>
        </p:nvSpPr>
        <p:spPr>
          <a:xfrm>
            <a:off x="628650" y="76200"/>
            <a:ext cx="7886700" cy="1219200"/>
          </a:xfrm>
        </p:spPr>
        <p:txBody>
          <a:bodyPr/>
          <a:lstStyle/>
          <a:p>
            <a:pPr eaLnBrk="1" hangingPunct="1"/>
            <a:r>
              <a:rPr lang="en-US" altLang="en-US" sz="4400" dirty="0">
                <a:solidFill>
                  <a:schemeClr val="accent2"/>
                </a:solidFill>
              </a:rPr>
              <a:t>Traffic Control Devices</a:t>
            </a:r>
          </a:p>
        </p:txBody>
      </p:sp>
      <p:pic>
        <p:nvPicPr>
          <p:cNvPr id="134147" name="Picture 3" descr="Coral_traffic_sign2">
            <a:extLst>
              <a:ext uri="{FF2B5EF4-FFF2-40B4-BE49-F238E27FC236}">
                <a16:creationId xmlns:a16="http://schemas.microsoft.com/office/drawing/2014/main" id="{B803F1F7-3152-43D4-B2D4-FA01735BE5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371600"/>
            <a:ext cx="4598988" cy="51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Rectangle 3">
            <a:extLst>
              <a:ext uri="{FF2B5EF4-FFF2-40B4-BE49-F238E27FC236}">
                <a16:creationId xmlns:a16="http://schemas.microsoft.com/office/drawing/2014/main" id="{54855939-633C-4AFA-A0F2-C205AB9F9B3B}"/>
              </a:ext>
            </a:extLst>
          </p:cNvPr>
          <p:cNvSpPr>
            <a:spLocks noChangeArrowheads="1"/>
          </p:cNvSpPr>
          <p:nvPr/>
        </p:nvSpPr>
        <p:spPr bwMode="auto">
          <a:xfrm>
            <a:off x="533400" y="1219200"/>
            <a:ext cx="3810000"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a:t>Signs</a:t>
            </a:r>
          </a:p>
          <a:p>
            <a:pPr eaLnBrk="1" hangingPunct="1"/>
            <a:endParaRPr lang="en-US" altLang="en-US"/>
          </a:p>
          <a:p>
            <a:pPr eaLnBrk="1" hangingPunct="1">
              <a:buFontTx/>
              <a:buChar char="-"/>
            </a:pPr>
            <a:r>
              <a:rPr lang="en-US" altLang="en-US" sz="2000"/>
              <a:t> </a:t>
            </a:r>
            <a:r>
              <a:rPr lang="en-US" altLang="en-US" sz="2400"/>
              <a:t>48” X 48” standard size</a:t>
            </a:r>
          </a:p>
          <a:p>
            <a:pPr eaLnBrk="1" hangingPunct="1">
              <a:buFontTx/>
              <a:buChar char="-"/>
            </a:pPr>
            <a:endParaRPr lang="en-US" altLang="en-US" sz="2400"/>
          </a:p>
          <a:p>
            <a:pPr eaLnBrk="1" hangingPunct="1">
              <a:buFontTx/>
              <a:buChar char="-"/>
            </a:pPr>
            <a:r>
              <a:rPr lang="en-US" altLang="en-US" sz="2400"/>
              <a:t>Orange prismatic lens sheeting for daytime or nighttime operations is the standard background color with black lettering</a:t>
            </a:r>
          </a:p>
          <a:p>
            <a:pPr eaLnBrk="1" hangingPunct="1">
              <a:buFontTx/>
              <a:buChar char="-"/>
            </a:pPr>
            <a:endParaRPr lang="en-US" altLang="en-US" sz="2400"/>
          </a:p>
          <a:p>
            <a:pPr eaLnBrk="1" hangingPunct="1">
              <a:buFontTx/>
              <a:buChar char="-"/>
            </a:pPr>
            <a:r>
              <a:rPr lang="en-US" altLang="en-US" sz="2400"/>
              <a:t> Fluorescent Pink (Coral) for daytime or nighttime operations is now an option for emergency responders</a:t>
            </a:r>
          </a:p>
        </p:txBody>
      </p:sp>
      <p:sp>
        <p:nvSpPr>
          <p:cNvPr id="134149" name="TextBox 4">
            <a:extLst>
              <a:ext uri="{FF2B5EF4-FFF2-40B4-BE49-F238E27FC236}">
                <a16:creationId xmlns:a16="http://schemas.microsoft.com/office/drawing/2014/main" id="{C3153F92-9230-4F57-8368-C5DF30F57968}"/>
              </a:ext>
            </a:extLst>
          </p:cNvPr>
          <p:cNvSpPr txBox="1">
            <a:spLocks noChangeArrowheads="1"/>
          </p:cNvSpPr>
          <p:nvPr/>
        </p:nvSpPr>
        <p:spPr bwMode="auto">
          <a:xfrm>
            <a:off x="8191500" y="60960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solidFill>
                  <a:schemeClr val="bg1"/>
                </a:solidFill>
              </a:rPr>
              <a:t>3-53</a:t>
            </a:r>
          </a:p>
        </p:txBody>
      </p:sp>
      <p:sp>
        <p:nvSpPr>
          <p:cNvPr id="2" name="Date Placeholder 1">
            <a:extLst>
              <a:ext uri="{FF2B5EF4-FFF2-40B4-BE49-F238E27FC236}">
                <a16:creationId xmlns:a16="http://schemas.microsoft.com/office/drawing/2014/main" id="{72115891-2861-300F-5F36-11122FF77911}"/>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115792206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8">
            <a:extLst>
              <a:ext uri="{FF2B5EF4-FFF2-40B4-BE49-F238E27FC236}">
                <a16:creationId xmlns:a16="http://schemas.microsoft.com/office/drawing/2014/main" id="{03313488-7858-45CB-A7F7-00D452C139AB}"/>
              </a:ext>
            </a:extLst>
          </p:cNvPr>
          <p:cNvSpPr>
            <a:spLocks noChangeArrowheads="1"/>
          </p:cNvSpPr>
          <p:nvPr/>
        </p:nvSpPr>
        <p:spPr bwMode="auto">
          <a:xfrm>
            <a:off x="228600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195" name="Rectangle 9">
            <a:extLst>
              <a:ext uri="{FF2B5EF4-FFF2-40B4-BE49-F238E27FC236}">
                <a16:creationId xmlns:a16="http://schemas.microsoft.com/office/drawing/2014/main" id="{C678142F-9DD4-4BF9-840E-41851D4FB701}"/>
              </a:ext>
            </a:extLst>
          </p:cNvPr>
          <p:cNvSpPr>
            <a:spLocks noChangeArrowheads="1"/>
          </p:cNvSpPr>
          <p:nvPr/>
        </p:nvSpPr>
        <p:spPr bwMode="auto">
          <a:xfrm>
            <a:off x="762000" y="0"/>
            <a:ext cx="152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196" name="Rectangle 10">
            <a:extLst>
              <a:ext uri="{FF2B5EF4-FFF2-40B4-BE49-F238E27FC236}">
                <a16:creationId xmlns:a16="http://schemas.microsoft.com/office/drawing/2014/main" id="{724FF518-159E-44B2-B8BC-15A771024D14}"/>
              </a:ext>
            </a:extLst>
          </p:cNvPr>
          <p:cNvSpPr>
            <a:spLocks noChangeArrowheads="1"/>
          </p:cNvSpPr>
          <p:nvPr/>
        </p:nvSpPr>
        <p:spPr bwMode="auto">
          <a:xfrm>
            <a:off x="2438400" y="0"/>
            <a:ext cx="152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197" name="Rectangle 11">
            <a:extLst>
              <a:ext uri="{FF2B5EF4-FFF2-40B4-BE49-F238E27FC236}">
                <a16:creationId xmlns:a16="http://schemas.microsoft.com/office/drawing/2014/main" id="{BAA37F65-ED60-4692-88C2-0BFC85F417FA}"/>
              </a:ext>
            </a:extLst>
          </p:cNvPr>
          <p:cNvSpPr>
            <a:spLocks noChangeArrowheads="1"/>
          </p:cNvSpPr>
          <p:nvPr/>
        </p:nvSpPr>
        <p:spPr bwMode="auto">
          <a:xfrm>
            <a:off x="3962400" y="0"/>
            <a:ext cx="838200" cy="6858000"/>
          </a:xfrm>
          <a:prstGeom prst="rect">
            <a:avLst/>
          </a:prstGeom>
          <a:solidFill>
            <a:schemeClr val="folHlink"/>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198" name="Rectangle 12">
            <a:extLst>
              <a:ext uri="{FF2B5EF4-FFF2-40B4-BE49-F238E27FC236}">
                <a16:creationId xmlns:a16="http://schemas.microsoft.com/office/drawing/2014/main" id="{8C67BEB0-BF22-490E-B0E1-46A311AE469B}"/>
              </a:ext>
            </a:extLst>
          </p:cNvPr>
          <p:cNvSpPr>
            <a:spLocks noChangeArrowheads="1"/>
          </p:cNvSpPr>
          <p:nvPr/>
        </p:nvSpPr>
        <p:spPr bwMode="auto">
          <a:xfrm>
            <a:off x="4800600" y="0"/>
            <a:ext cx="32004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199" name="Rectangle 13">
            <a:extLst>
              <a:ext uri="{FF2B5EF4-FFF2-40B4-BE49-F238E27FC236}">
                <a16:creationId xmlns:a16="http://schemas.microsoft.com/office/drawing/2014/main" id="{DB179778-A1BC-467A-8AE5-5776F81DB081}"/>
              </a:ext>
            </a:extLst>
          </p:cNvPr>
          <p:cNvSpPr>
            <a:spLocks noChangeArrowheads="1"/>
          </p:cNvSpPr>
          <p:nvPr/>
        </p:nvSpPr>
        <p:spPr bwMode="auto">
          <a:xfrm>
            <a:off x="632460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136200" name="Group 14">
            <a:extLst>
              <a:ext uri="{FF2B5EF4-FFF2-40B4-BE49-F238E27FC236}">
                <a16:creationId xmlns:a16="http://schemas.microsoft.com/office/drawing/2014/main" id="{CBE7772B-5F73-4E20-8AE4-6D9E8D36DBB6}"/>
              </a:ext>
            </a:extLst>
          </p:cNvPr>
          <p:cNvGrpSpPr>
            <a:grpSpLocks/>
          </p:cNvGrpSpPr>
          <p:nvPr/>
        </p:nvGrpSpPr>
        <p:grpSpPr bwMode="auto">
          <a:xfrm rot="-563">
            <a:off x="6781800" y="1828800"/>
            <a:ext cx="412750" cy="1123950"/>
            <a:chOff x="4734" y="1131"/>
            <a:chExt cx="260" cy="708"/>
          </a:xfrm>
        </p:grpSpPr>
        <p:sp>
          <p:nvSpPr>
            <p:cNvPr id="136227" name="Freeform 15">
              <a:extLst>
                <a:ext uri="{FF2B5EF4-FFF2-40B4-BE49-F238E27FC236}">
                  <a16:creationId xmlns:a16="http://schemas.microsoft.com/office/drawing/2014/main" id="{DDB86172-42A7-4657-94D8-2871A3869E12}"/>
                </a:ext>
              </a:extLst>
            </p:cNvPr>
            <p:cNvSpPr>
              <a:spLocks/>
            </p:cNvSpPr>
            <p:nvPr/>
          </p:nvSpPr>
          <p:spPr bwMode="auto">
            <a:xfrm>
              <a:off x="4734" y="1138"/>
              <a:ext cx="260" cy="701"/>
            </a:xfrm>
            <a:custGeom>
              <a:avLst/>
              <a:gdLst>
                <a:gd name="T0" fmla="*/ 68 w 260"/>
                <a:gd name="T1" fmla="*/ 0 h 701"/>
                <a:gd name="T2" fmla="*/ 44 w 260"/>
                <a:gd name="T3" fmla="*/ 6 h 701"/>
                <a:gd name="T4" fmla="*/ 21 w 260"/>
                <a:gd name="T5" fmla="*/ 20 h 701"/>
                <a:gd name="T6" fmla="*/ 7 w 260"/>
                <a:gd name="T7" fmla="*/ 40 h 701"/>
                <a:gd name="T8" fmla="*/ 0 w 260"/>
                <a:gd name="T9" fmla="*/ 67 h 701"/>
                <a:gd name="T10" fmla="*/ 0 w 260"/>
                <a:gd name="T11" fmla="*/ 633 h 701"/>
                <a:gd name="T12" fmla="*/ 7 w 260"/>
                <a:gd name="T13" fmla="*/ 660 h 701"/>
                <a:gd name="T14" fmla="*/ 21 w 260"/>
                <a:gd name="T15" fmla="*/ 681 h 701"/>
                <a:gd name="T16" fmla="*/ 44 w 260"/>
                <a:gd name="T17" fmla="*/ 698 h 701"/>
                <a:gd name="T18" fmla="*/ 68 w 260"/>
                <a:gd name="T19" fmla="*/ 701 h 701"/>
                <a:gd name="T20" fmla="*/ 193 w 260"/>
                <a:gd name="T21" fmla="*/ 701 h 701"/>
                <a:gd name="T22" fmla="*/ 220 w 260"/>
                <a:gd name="T23" fmla="*/ 698 h 701"/>
                <a:gd name="T24" fmla="*/ 243 w 260"/>
                <a:gd name="T25" fmla="*/ 681 h 701"/>
                <a:gd name="T26" fmla="*/ 257 w 260"/>
                <a:gd name="T27" fmla="*/ 660 h 701"/>
                <a:gd name="T28" fmla="*/ 260 w 260"/>
                <a:gd name="T29" fmla="*/ 633 h 701"/>
                <a:gd name="T30" fmla="*/ 260 w 260"/>
                <a:gd name="T31" fmla="*/ 67 h 701"/>
                <a:gd name="T32" fmla="*/ 257 w 260"/>
                <a:gd name="T33" fmla="*/ 40 h 701"/>
                <a:gd name="T34" fmla="*/ 243 w 260"/>
                <a:gd name="T35" fmla="*/ 20 h 701"/>
                <a:gd name="T36" fmla="*/ 220 w 260"/>
                <a:gd name="T37" fmla="*/ 6 h 701"/>
                <a:gd name="T38" fmla="*/ 193 w 260"/>
                <a:gd name="T39" fmla="*/ 0 h 701"/>
                <a:gd name="T40" fmla="*/ 68 w 260"/>
                <a:gd name="T41" fmla="*/ 0 h 7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0"/>
                <a:gd name="T64" fmla="*/ 0 h 701"/>
                <a:gd name="T65" fmla="*/ 260 w 260"/>
                <a:gd name="T66" fmla="*/ 701 h 7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0" h="701">
                  <a:moveTo>
                    <a:pt x="68" y="0"/>
                  </a:moveTo>
                  <a:lnTo>
                    <a:pt x="44" y="6"/>
                  </a:lnTo>
                  <a:lnTo>
                    <a:pt x="21" y="20"/>
                  </a:lnTo>
                  <a:lnTo>
                    <a:pt x="7" y="40"/>
                  </a:lnTo>
                  <a:lnTo>
                    <a:pt x="0" y="67"/>
                  </a:lnTo>
                  <a:lnTo>
                    <a:pt x="0" y="633"/>
                  </a:lnTo>
                  <a:lnTo>
                    <a:pt x="7" y="660"/>
                  </a:lnTo>
                  <a:lnTo>
                    <a:pt x="21" y="681"/>
                  </a:lnTo>
                  <a:lnTo>
                    <a:pt x="44" y="698"/>
                  </a:lnTo>
                  <a:lnTo>
                    <a:pt x="68" y="701"/>
                  </a:lnTo>
                  <a:lnTo>
                    <a:pt x="193" y="701"/>
                  </a:lnTo>
                  <a:lnTo>
                    <a:pt x="220" y="698"/>
                  </a:lnTo>
                  <a:lnTo>
                    <a:pt x="243" y="681"/>
                  </a:lnTo>
                  <a:lnTo>
                    <a:pt x="257" y="660"/>
                  </a:lnTo>
                  <a:lnTo>
                    <a:pt x="260" y="633"/>
                  </a:lnTo>
                  <a:lnTo>
                    <a:pt x="260" y="67"/>
                  </a:lnTo>
                  <a:lnTo>
                    <a:pt x="257" y="40"/>
                  </a:lnTo>
                  <a:lnTo>
                    <a:pt x="243" y="20"/>
                  </a:lnTo>
                  <a:lnTo>
                    <a:pt x="220" y="6"/>
                  </a:lnTo>
                  <a:lnTo>
                    <a:pt x="193" y="0"/>
                  </a:lnTo>
                  <a:lnTo>
                    <a:pt x="68" y="0"/>
                  </a:lnTo>
                  <a:close/>
                </a:path>
              </a:pathLst>
            </a:custGeom>
            <a:solidFill>
              <a:srgbClr val="704CFF"/>
            </a:solidFill>
            <a:ln w="4763">
              <a:solidFill>
                <a:srgbClr val="000000"/>
              </a:solidFill>
              <a:prstDash val="solid"/>
              <a:round/>
              <a:headEnd/>
              <a:tailEnd/>
            </a:ln>
          </p:spPr>
          <p:txBody>
            <a:bodyPr/>
            <a:lstStyle/>
            <a:p>
              <a:endParaRPr lang="en-US"/>
            </a:p>
          </p:txBody>
        </p:sp>
        <p:sp>
          <p:nvSpPr>
            <p:cNvPr id="136228" name="Freeform 16">
              <a:extLst>
                <a:ext uri="{FF2B5EF4-FFF2-40B4-BE49-F238E27FC236}">
                  <a16:creationId xmlns:a16="http://schemas.microsoft.com/office/drawing/2014/main" id="{A90E4C2F-369C-4DA3-9661-0919C29155D5}"/>
                </a:ext>
              </a:extLst>
            </p:cNvPr>
            <p:cNvSpPr>
              <a:spLocks/>
            </p:cNvSpPr>
            <p:nvPr/>
          </p:nvSpPr>
          <p:spPr bwMode="auto">
            <a:xfrm>
              <a:off x="4772" y="1266"/>
              <a:ext cx="195" cy="391"/>
            </a:xfrm>
            <a:custGeom>
              <a:avLst/>
              <a:gdLst>
                <a:gd name="T0" fmla="*/ 54 w 195"/>
                <a:gd name="T1" fmla="*/ 0 h 391"/>
                <a:gd name="T2" fmla="*/ 33 w 195"/>
                <a:gd name="T3" fmla="*/ 3 h 391"/>
                <a:gd name="T4" fmla="*/ 16 w 195"/>
                <a:gd name="T5" fmla="*/ 13 h 391"/>
                <a:gd name="T6" fmla="*/ 3 w 195"/>
                <a:gd name="T7" fmla="*/ 30 h 391"/>
                <a:gd name="T8" fmla="*/ 0 w 195"/>
                <a:gd name="T9" fmla="*/ 54 h 391"/>
                <a:gd name="T10" fmla="*/ 0 w 195"/>
                <a:gd name="T11" fmla="*/ 337 h 391"/>
                <a:gd name="T12" fmla="*/ 3 w 195"/>
                <a:gd name="T13" fmla="*/ 357 h 391"/>
                <a:gd name="T14" fmla="*/ 16 w 195"/>
                <a:gd name="T15" fmla="*/ 374 h 391"/>
                <a:gd name="T16" fmla="*/ 33 w 195"/>
                <a:gd name="T17" fmla="*/ 388 h 391"/>
                <a:gd name="T18" fmla="*/ 54 w 195"/>
                <a:gd name="T19" fmla="*/ 391 h 391"/>
                <a:gd name="T20" fmla="*/ 141 w 195"/>
                <a:gd name="T21" fmla="*/ 391 h 391"/>
                <a:gd name="T22" fmla="*/ 162 w 195"/>
                <a:gd name="T23" fmla="*/ 388 h 391"/>
                <a:gd name="T24" fmla="*/ 178 w 195"/>
                <a:gd name="T25" fmla="*/ 374 h 391"/>
                <a:gd name="T26" fmla="*/ 192 w 195"/>
                <a:gd name="T27" fmla="*/ 357 h 391"/>
                <a:gd name="T28" fmla="*/ 195 w 195"/>
                <a:gd name="T29" fmla="*/ 337 h 391"/>
                <a:gd name="T30" fmla="*/ 195 w 195"/>
                <a:gd name="T31" fmla="*/ 54 h 391"/>
                <a:gd name="T32" fmla="*/ 192 w 195"/>
                <a:gd name="T33" fmla="*/ 30 h 391"/>
                <a:gd name="T34" fmla="*/ 178 w 195"/>
                <a:gd name="T35" fmla="*/ 13 h 391"/>
                <a:gd name="T36" fmla="*/ 162 w 195"/>
                <a:gd name="T37" fmla="*/ 3 h 391"/>
                <a:gd name="T38" fmla="*/ 141 w 195"/>
                <a:gd name="T39" fmla="*/ 0 h 391"/>
                <a:gd name="T40" fmla="*/ 54 w 195"/>
                <a:gd name="T41" fmla="*/ 0 h 3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391"/>
                <a:gd name="T65" fmla="*/ 195 w 195"/>
                <a:gd name="T66" fmla="*/ 391 h 3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391">
                  <a:moveTo>
                    <a:pt x="54" y="0"/>
                  </a:moveTo>
                  <a:lnTo>
                    <a:pt x="33" y="3"/>
                  </a:lnTo>
                  <a:lnTo>
                    <a:pt x="16" y="13"/>
                  </a:lnTo>
                  <a:lnTo>
                    <a:pt x="3" y="30"/>
                  </a:lnTo>
                  <a:lnTo>
                    <a:pt x="0" y="54"/>
                  </a:lnTo>
                  <a:lnTo>
                    <a:pt x="0" y="337"/>
                  </a:lnTo>
                  <a:lnTo>
                    <a:pt x="3" y="357"/>
                  </a:lnTo>
                  <a:lnTo>
                    <a:pt x="16" y="374"/>
                  </a:lnTo>
                  <a:lnTo>
                    <a:pt x="33" y="388"/>
                  </a:lnTo>
                  <a:lnTo>
                    <a:pt x="54" y="391"/>
                  </a:lnTo>
                  <a:lnTo>
                    <a:pt x="141" y="391"/>
                  </a:lnTo>
                  <a:lnTo>
                    <a:pt x="162" y="388"/>
                  </a:lnTo>
                  <a:lnTo>
                    <a:pt x="178" y="374"/>
                  </a:lnTo>
                  <a:lnTo>
                    <a:pt x="192" y="357"/>
                  </a:lnTo>
                  <a:lnTo>
                    <a:pt x="195" y="337"/>
                  </a:lnTo>
                  <a:lnTo>
                    <a:pt x="195" y="54"/>
                  </a:lnTo>
                  <a:lnTo>
                    <a:pt x="192" y="30"/>
                  </a:lnTo>
                  <a:lnTo>
                    <a:pt x="178" y="13"/>
                  </a:lnTo>
                  <a:lnTo>
                    <a:pt x="162" y="3"/>
                  </a:lnTo>
                  <a:lnTo>
                    <a:pt x="141" y="0"/>
                  </a:lnTo>
                  <a:lnTo>
                    <a:pt x="54" y="0"/>
                  </a:lnTo>
                  <a:close/>
                </a:path>
              </a:pathLst>
            </a:custGeom>
            <a:solidFill>
              <a:srgbClr val="704CFF"/>
            </a:solidFill>
            <a:ln w="4763">
              <a:solidFill>
                <a:srgbClr val="000000"/>
              </a:solidFill>
              <a:prstDash val="solid"/>
              <a:round/>
              <a:headEnd/>
              <a:tailEnd/>
            </a:ln>
          </p:spPr>
          <p:txBody>
            <a:bodyPr/>
            <a:lstStyle/>
            <a:p>
              <a:endParaRPr lang="en-US"/>
            </a:p>
          </p:txBody>
        </p:sp>
        <p:sp>
          <p:nvSpPr>
            <p:cNvPr id="136229" name="Line 17">
              <a:extLst>
                <a:ext uri="{FF2B5EF4-FFF2-40B4-BE49-F238E27FC236}">
                  <a16:creationId xmlns:a16="http://schemas.microsoft.com/office/drawing/2014/main" id="{4C3174CF-29AD-495F-98BF-758538F6461C}"/>
                </a:ext>
              </a:extLst>
            </p:cNvPr>
            <p:cNvSpPr>
              <a:spLocks noChangeShapeType="1"/>
            </p:cNvSpPr>
            <p:nvPr/>
          </p:nvSpPr>
          <p:spPr bwMode="auto">
            <a:xfrm>
              <a:off x="4734" y="1202"/>
              <a:ext cx="58" cy="10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30" name="Line 18">
              <a:extLst>
                <a:ext uri="{FF2B5EF4-FFF2-40B4-BE49-F238E27FC236}">
                  <a16:creationId xmlns:a16="http://schemas.microsoft.com/office/drawing/2014/main" id="{8826B03E-C53B-4A3C-B867-C9B9B27F2550}"/>
                </a:ext>
              </a:extLst>
            </p:cNvPr>
            <p:cNvSpPr>
              <a:spLocks noChangeShapeType="1"/>
            </p:cNvSpPr>
            <p:nvPr/>
          </p:nvSpPr>
          <p:spPr bwMode="auto">
            <a:xfrm flipH="1">
              <a:off x="4934" y="1202"/>
              <a:ext cx="54" cy="8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31" name="Line 19">
              <a:extLst>
                <a:ext uri="{FF2B5EF4-FFF2-40B4-BE49-F238E27FC236}">
                  <a16:creationId xmlns:a16="http://schemas.microsoft.com/office/drawing/2014/main" id="{60C76664-43B3-4CD7-84DB-B0BE2B74DC5A}"/>
                </a:ext>
              </a:extLst>
            </p:cNvPr>
            <p:cNvSpPr>
              <a:spLocks noChangeShapeType="1"/>
            </p:cNvSpPr>
            <p:nvPr/>
          </p:nvSpPr>
          <p:spPr bwMode="auto">
            <a:xfrm flipH="1">
              <a:off x="4751" y="1630"/>
              <a:ext cx="34"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32" name="Line 20">
              <a:extLst>
                <a:ext uri="{FF2B5EF4-FFF2-40B4-BE49-F238E27FC236}">
                  <a16:creationId xmlns:a16="http://schemas.microsoft.com/office/drawing/2014/main" id="{409EF0B1-AC16-453B-9059-ED96B75E327F}"/>
                </a:ext>
              </a:extLst>
            </p:cNvPr>
            <p:cNvSpPr>
              <a:spLocks noChangeShapeType="1"/>
            </p:cNvSpPr>
            <p:nvPr/>
          </p:nvSpPr>
          <p:spPr bwMode="auto">
            <a:xfrm>
              <a:off x="4947" y="1643"/>
              <a:ext cx="41" cy="12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33" name="Line 21">
              <a:extLst>
                <a:ext uri="{FF2B5EF4-FFF2-40B4-BE49-F238E27FC236}">
                  <a16:creationId xmlns:a16="http://schemas.microsoft.com/office/drawing/2014/main" id="{A8B7DC5E-BA7D-4009-99D0-186E56CD11BF}"/>
                </a:ext>
              </a:extLst>
            </p:cNvPr>
            <p:cNvSpPr>
              <a:spLocks noChangeShapeType="1"/>
            </p:cNvSpPr>
            <p:nvPr/>
          </p:nvSpPr>
          <p:spPr bwMode="auto">
            <a:xfrm>
              <a:off x="4772" y="1734"/>
              <a:ext cx="209"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34" name="Line 22">
              <a:extLst>
                <a:ext uri="{FF2B5EF4-FFF2-40B4-BE49-F238E27FC236}">
                  <a16:creationId xmlns:a16="http://schemas.microsoft.com/office/drawing/2014/main" id="{D8EB40C3-529E-44D8-BBB1-10C964798EF0}"/>
                </a:ext>
              </a:extLst>
            </p:cNvPr>
            <p:cNvSpPr>
              <a:spLocks noChangeShapeType="1"/>
            </p:cNvSpPr>
            <p:nvPr/>
          </p:nvSpPr>
          <p:spPr bwMode="auto">
            <a:xfrm flipV="1">
              <a:off x="4785" y="1131"/>
              <a:ext cx="1"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35" name="Line 23">
              <a:extLst>
                <a:ext uri="{FF2B5EF4-FFF2-40B4-BE49-F238E27FC236}">
                  <a16:creationId xmlns:a16="http://schemas.microsoft.com/office/drawing/2014/main" id="{51225348-0E10-48AC-9407-5C9330900021}"/>
                </a:ext>
              </a:extLst>
            </p:cNvPr>
            <p:cNvSpPr>
              <a:spLocks noChangeShapeType="1"/>
            </p:cNvSpPr>
            <p:nvPr/>
          </p:nvSpPr>
          <p:spPr bwMode="auto">
            <a:xfrm flipV="1">
              <a:off x="4940" y="1144"/>
              <a:ext cx="1" cy="129"/>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201" name="Group 24">
            <a:extLst>
              <a:ext uri="{FF2B5EF4-FFF2-40B4-BE49-F238E27FC236}">
                <a16:creationId xmlns:a16="http://schemas.microsoft.com/office/drawing/2014/main" id="{7597D571-BFA9-44F2-A279-9C4CC12CE7BA}"/>
              </a:ext>
            </a:extLst>
          </p:cNvPr>
          <p:cNvGrpSpPr>
            <a:grpSpLocks/>
          </p:cNvGrpSpPr>
          <p:nvPr/>
        </p:nvGrpSpPr>
        <p:grpSpPr bwMode="auto">
          <a:xfrm rot="2615480">
            <a:off x="6858000" y="4114800"/>
            <a:ext cx="574675" cy="1625600"/>
            <a:chOff x="4061" y="1421"/>
            <a:chExt cx="733" cy="2166"/>
          </a:xfrm>
        </p:grpSpPr>
        <p:sp>
          <p:nvSpPr>
            <p:cNvPr id="136212" name="Rectangle 25">
              <a:extLst>
                <a:ext uri="{FF2B5EF4-FFF2-40B4-BE49-F238E27FC236}">
                  <a16:creationId xmlns:a16="http://schemas.microsoft.com/office/drawing/2014/main" id="{0E42E49C-9A38-4920-8255-E52F680A654A}"/>
                </a:ext>
              </a:extLst>
            </p:cNvPr>
            <p:cNvSpPr>
              <a:spLocks noChangeArrowheads="1"/>
            </p:cNvSpPr>
            <p:nvPr/>
          </p:nvSpPr>
          <p:spPr bwMode="auto">
            <a:xfrm>
              <a:off x="4061" y="1421"/>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213" name="Freeform 26">
              <a:extLst>
                <a:ext uri="{FF2B5EF4-FFF2-40B4-BE49-F238E27FC236}">
                  <a16:creationId xmlns:a16="http://schemas.microsoft.com/office/drawing/2014/main" id="{ABDF03B6-4E48-4FA8-A4B6-B5BCEFFEBE4C}"/>
                </a:ext>
              </a:extLst>
            </p:cNvPr>
            <p:cNvSpPr>
              <a:spLocks/>
            </p:cNvSpPr>
            <p:nvPr/>
          </p:nvSpPr>
          <p:spPr bwMode="auto">
            <a:xfrm>
              <a:off x="4530" y="1463"/>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36214" name="Freeform 27">
              <a:extLst>
                <a:ext uri="{FF2B5EF4-FFF2-40B4-BE49-F238E27FC236}">
                  <a16:creationId xmlns:a16="http://schemas.microsoft.com/office/drawing/2014/main" id="{B296F07B-68C1-4FCC-9E54-EE72AF381065}"/>
                </a:ext>
              </a:extLst>
            </p:cNvPr>
            <p:cNvSpPr>
              <a:spLocks/>
            </p:cNvSpPr>
            <p:nvPr/>
          </p:nvSpPr>
          <p:spPr bwMode="auto">
            <a:xfrm>
              <a:off x="4120" y="1446"/>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36215" name="Line 28">
              <a:extLst>
                <a:ext uri="{FF2B5EF4-FFF2-40B4-BE49-F238E27FC236}">
                  <a16:creationId xmlns:a16="http://schemas.microsoft.com/office/drawing/2014/main" id="{26B7D5B2-903F-4192-AD5D-1A746E56A928}"/>
                </a:ext>
              </a:extLst>
            </p:cNvPr>
            <p:cNvSpPr>
              <a:spLocks noChangeShapeType="1"/>
            </p:cNvSpPr>
            <p:nvPr/>
          </p:nvSpPr>
          <p:spPr bwMode="auto">
            <a:xfrm>
              <a:off x="4061" y="2018"/>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16" name="Line 29">
              <a:extLst>
                <a:ext uri="{FF2B5EF4-FFF2-40B4-BE49-F238E27FC236}">
                  <a16:creationId xmlns:a16="http://schemas.microsoft.com/office/drawing/2014/main" id="{641A615B-5180-48A9-A589-0FDF156CE41F}"/>
                </a:ext>
              </a:extLst>
            </p:cNvPr>
            <p:cNvSpPr>
              <a:spLocks noChangeShapeType="1"/>
            </p:cNvSpPr>
            <p:nvPr/>
          </p:nvSpPr>
          <p:spPr bwMode="auto">
            <a:xfrm>
              <a:off x="4061" y="3510"/>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17" name="Line 30">
              <a:extLst>
                <a:ext uri="{FF2B5EF4-FFF2-40B4-BE49-F238E27FC236}">
                  <a16:creationId xmlns:a16="http://schemas.microsoft.com/office/drawing/2014/main" id="{38FFBF85-1FB8-48DB-8058-268B894F6311}"/>
                </a:ext>
              </a:extLst>
            </p:cNvPr>
            <p:cNvSpPr>
              <a:spLocks noChangeShapeType="1"/>
            </p:cNvSpPr>
            <p:nvPr/>
          </p:nvSpPr>
          <p:spPr bwMode="auto">
            <a:xfrm>
              <a:off x="4078" y="2410"/>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18" name="Rectangle 31">
              <a:extLst>
                <a:ext uri="{FF2B5EF4-FFF2-40B4-BE49-F238E27FC236}">
                  <a16:creationId xmlns:a16="http://schemas.microsoft.com/office/drawing/2014/main" id="{C75E59CA-1071-4A77-B865-F232FE8EC0DC}"/>
                </a:ext>
              </a:extLst>
            </p:cNvPr>
            <p:cNvSpPr>
              <a:spLocks noChangeArrowheads="1"/>
            </p:cNvSpPr>
            <p:nvPr/>
          </p:nvSpPr>
          <p:spPr bwMode="auto">
            <a:xfrm>
              <a:off x="4078" y="2410"/>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219" name="Rectangle 32">
              <a:extLst>
                <a:ext uri="{FF2B5EF4-FFF2-40B4-BE49-F238E27FC236}">
                  <a16:creationId xmlns:a16="http://schemas.microsoft.com/office/drawing/2014/main" id="{BE0FEE21-47C0-4632-93C9-C833F2AFB9FD}"/>
                </a:ext>
              </a:extLst>
            </p:cNvPr>
            <p:cNvSpPr>
              <a:spLocks noChangeArrowheads="1"/>
            </p:cNvSpPr>
            <p:nvPr/>
          </p:nvSpPr>
          <p:spPr bwMode="auto">
            <a:xfrm>
              <a:off x="4240"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220" name="Rectangle 33">
              <a:extLst>
                <a:ext uri="{FF2B5EF4-FFF2-40B4-BE49-F238E27FC236}">
                  <a16:creationId xmlns:a16="http://schemas.microsoft.com/office/drawing/2014/main" id="{03C8D407-99C3-4C0D-B4B7-0CBFABDB825C}"/>
                </a:ext>
              </a:extLst>
            </p:cNvPr>
            <p:cNvSpPr>
              <a:spLocks noChangeArrowheads="1"/>
            </p:cNvSpPr>
            <p:nvPr/>
          </p:nvSpPr>
          <p:spPr bwMode="auto">
            <a:xfrm>
              <a:off x="4385"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221" name="Rectangle 34">
              <a:extLst>
                <a:ext uri="{FF2B5EF4-FFF2-40B4-BE49-F238E27FC236}">
                  <a16:creationId xmlns:a16="http://schemas.microsoft.com/office/drawing/2014/main" id="{E6075216-0EB9-4B13-9FFD-642DB7F16DBA}"/>
                </a:ext>
              </a:extLst>
            </p:cNvPr>
            <p:cNvSpPr>
              <a:spLocks noChangeArrowheads="1"/>
            </p:cNvSpPr>
            <p:nvPr/>
          </p:nvSpPr>
          <p:spPr bwMode="auto">
            <a:xfrm>
              <a:off x="4521" y="2401"/>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222" name="Rectangle 35">
              <a:extLst>
                <a:ext uri="{FF2B5EF4-FFF2-40B4-BE49-F238E27FC236}">
                  <a16:creationId xmlns:a16="http://schemas.microsoft.com/office/drawing/2014/main" id="{4E7FC1EA-CF55-4F5C-900D-6A01A6D66C9E}"/>
                </a:ext>
              </a:extLst>
            </p:cNvPr>
            <p:cNvSpPr>
              <a:spLocks noChangeArrowheads="1"/>
            </p:cNvSpPr>
            <p:nvPr/>
          </p:nvSpPr>
          <p:spPr bwMode="auto">
            <a:xfrm>
              <a:off x="4649"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223" name="Rectangle 36">
              <a:extLst>
                <a:ext uri="{FF2B5EF4-FFF2-40B4-BE49-F238E27FC236}">
                  <a16:creationId xmlns:a16="http://schemas.microsoft.com/office/drawing/2014/main" id="{399A30D8-B40B-4BA7-BED7-1A1B4F3777DE}"/>
                </a:ext>
              </a:extLst>
            </p:cNvPr>
            <p:cNvSpPr>
              <a:spLocks noChangeArrowheads="1"/>
            </p:cNvSpPr>
            <p:nvPr/>
          </p:nvSpPr>
          <p:spPr bwMode="auto">
            <a:xfrm>
              <a:off x="4166" y="1749"/>
              <a:ext cx="1"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36224" name="Freeform 37">
              <a:extLst>
                <a:ext uri="{FF2B5EF4-FFF2-40B4-BE49-F238E27FC236}">
                  <a16:creationId xmlns:a16="http://schemas.microsoft.com/office/drawing/2014/main" id="{B3BE3E55-BFB8-49CF-BEB6-02CCCC3A6B93}"/>
                </a:ext>
              </a:extLst>
            </p:cNvPr>
            <p:cNvSpPr>
              <a:spLocks/>
            </p:cNvSpPr>
            <p:nvPr/>
          </p:nvSpPr>
          <p:spPr bwMode="auto">
            <a:xfrm>
              <a:off x="4095" y="2052"/>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36225" name="Freeform 38">
              <a:extLst>
                <a:ext uri="{FF2B5EF4-FFF2-40B4-BE49-F238E27FC236}">
                  <a16:creationId xmlns:a16="http://schemas.microsoft.com/office/drawing/2014/main" id="{973E187E-B926-49D8-8D9A-26F9D62289F9}"/>
                </a:ext>
              </a:extLst>
            </p:cNvPr>
            <p:cNvSpPr>
              <a:spLocks/>
            </p:cNvSpPr>
            <p:nvPr/>
          </p:nvSpPr>
          <p:spPr bwMode="auto">
            <a:xfrm>
              <a:off x="4581" y="2052"/>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36226" name="Rectangle 39">
              <a:extLst>
                <a:ext uri="{FF2B5EF4-FFF2-40B4-BE49-F238E27FC236}">
                  <a16:creationId xmlns:a16="http://schemas.microsoft.com/office/drawing/2014/main" id="{A4959FA3-5123-4D5C-8195-6709DBBBEFAD}"/>
                </a:ext>
              </a:extLst>
            </p:cNvPr>
            <p:cNvSpPr>
              <a:spLocks noChangeArrowheads="1"/>
            </p:cNvSpPr>
            <p:nvPr/>
          </p:nvSpPr>
          <p:spPr bwMode="auto">
            <a:xfrm>
              <a:off x="4368" y="2052"/>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136202" name="Freeform 40">
            <a:extLst>
              <a:ext uri="{FF2B5EF4-FFF2-40B4-BE49-F238E27FC236}">
                <a16:creationId xmlns:a16="http://schemas.microsoft.com/office/drawing/2014/main" id="{F92990CE-280D-4B7C-94A9-F60FA83CAC68}"/>
              </a:ext>
            </a:extLst>
          </p:cNvPr>
          <p:cNvSpPr>
            <a:spLocks/>
          </p:cNvSpPr>
          <p:nvPr/>
        </p:nvSpPr>
        <p:spPr bwMode="auto">
          <a:xfrm rot="-738074">
            <a:off x="6858000" y="2514600"/>
            <a:ext cx="762000" cy="1905000"/>
          </a:xfrm>
          <a:custGeom>
            <a:avLst/>
            <a:gdLst>
              <a:gd name="T0" fmla="*/ 2147483646 w 792"/>
              <a:gd name="T1" fmla="*/ 2147483646 h 1248"/>
              <a:gd name="T2" fmla="*/ 2147483646 w 792"/>
              <a:gd name="T3" fmla="*/ 2147483646 h 1248"/>
              <a:gd name="T4" fmla="*/ 2147483646 w 792"/>
              <a:gd name="T5" fmla="*/ 2147483646 h 1248"/>
              <a:gd name="T6" fmla="*/ 2147483646 w 792"/>
              <a:gd name="T7" fmla="*/ 2147483646 h 1248"/>
              <a:gd name="T8" fmla="*/ 2147483646 w 792"/>
              <a:gd name="T9" fmla="*/ 2147483646 h 1248"/>
              <a:gd name="T10" fmla="*/ 2147483646 w 792"/>
              <a:gd name="T11" fmla="*/ 2147483646 h 1248"/>
              <a:gd name="T12" fmla="*/ 2147483646 w 792"/>
              <a:gd name="T13" fmla="*/ 0 h 1248"/>
              <a:gd name="T14" fmla="*/ 0 60000 65536"/>
              <a:gd name="T15" fmla="*/ 0 60000 65536"/>
              <a:gd name="T16" fmla="*/ 0 60000 65536"/>
              <a:gd name="T17" fmla="*/ 0 60000 65536"/>
              <a:gd name="T18" fmla="*/ 0 60000 65536"/>
              <a:gd name="T19" fmla="*/ 0 60000 65536"/>
              <a:gd name="T20" fmla="*/ 0 60000 65536"/>
              <a:gd name="T21" fmla="*/ 0 w 792"/>
              <a:gd name="T22" fmla="*/ 0 h 1248"/>
              <a:gd name="T23" fmla="*/ 792 w 792"/>
              <a:gd name="T24" fmla="*/ 1248 h 12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2" h="1248">
                <a:moveTo>
                  <a:pt x="152" y="1248"/>
                </a:moveTo>
                <a:cubicBezTo>
                  <a:pt x="76" y="1164"/>
                  <a:pt x="0" y="1080"/>
                  <a:pt x="8" y="1008"/>
                </a:cubicBezTo>
                <a:cubicBezTo>
                  <a:pt x="16" y="936"/>
                  <a:pt x="120" y="848"/>
                  <a:pt x="200" y="816"/>
                </a:cubicBezTo>
                <a:cubicBezTo>
                  <a:pt x="280" y="784"/>
                  <a:pt x="408" y="848"/>
                  <a:pt x="488" y="816"/>
                </a:cubicBezTo>
                <a:cubicBezTo>
                  <a:pt x="568" y="784"/>
                  <a:pt x="632" y="728"/>
                  <a:pt x="680" y="624"/>
                </a:cubicBezTo>
                <a:cubicBezTo>
                  <a:pt x="728" y="520"/>
                  <a:pt x="792" y="296"/>
                  <a:pt x="776" y="192"/>
                </a:cubicBezTo>
                <a:cubicBezTo>
                  <a:pt x="760" y="88"/>
                  <a:pt x="672" y="44"/>
                  <a:pt x="584" y="0"/>
                </a:cubicBezTo>
              </a:path>
            </a:pathLst>
          </a:custGeom>
          <a:noFill/>
          <a:ln w="508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6209" name="Rectangle 47">
            <a:extLst>
              <a:ext uri="{FF2B5EF4-FFF2-40B4-BE49-F238E27FC236}">
                <a16:creationId xmlns:a16="http://schemas.microsoft.com/office/drawing/2014/main" id="{EB7009C3-E2AC-4478-9B56-321846E15727}"/>
              </a:ext>
            </a:extLst>
          </p:cNvPr>
          <p:cNvSpPr>
            <a:spLocks noChangeArrowheads="1"/>
          </p:cNvSpPr>
          <p:nvPr/>
        </p:nvSpPr>
        <p:spPr bwMode="auto">
          <a:xfrm>
            <a:off x="8001000" y="0"/>
            <a:ext cx="1143000" cy="6858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210" name="Rectangle 48">
            <a:extLst>
              <a:ext uri="{FF2B5EF4-FFF2-40B4-BE49-F238E27FC236}">
                <a16:creationId xmlns:a16="http://schemas.microsoft.com/office/drawing/2014/main" id="{21F1F5E6-D838-48E0-B94D-5E773AC675C4}"/>
              </a:ext>
            </a:extLst>
          </p:cNvPr>
          <p:cNvSpPr>
            <a:spLocks noChangeArrowheads="1"/>
          </p:cNvSpPr>
          <p:nvPr/>
        </p:nvSpPr>
        <p:spPr bwMode="auto">
          <a:xfrm>
            <a:off x="0" y="0"/>
            <a:ext cx="762000" cy="6858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211" name="TextBox 42">
            <a:extLst>
              <a:ext uri="{FF2B5EF4-FFF2-40B4-BE49-F238E27FC236}">
                <a16:creationId xmlns:a16="http://schemas.microsoft.com/office/drawing/2014/main" id="{B71EC860-8B6F-49B4-880A-9440FB89B8C2}"/>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3-54</a:t>
            </a:r>
          </a:p>
        </p:txBody>
      </p:sp>
      <p:sp>
        <p:nvSpPr>
          <p:cNvPr id="2" name="Date Placeholder 1">
            <a:extLst>
              <a:ext uri="{FF2B5EF4-FFF2-40B4-BE49-F238E27FC236}">
                <a16:creationId xmlns:a16="http://schemas.microsoft.com/office/drawing/2014/main" id="{8217370D-7889-4483-F507-402B5A07CEE5}"/>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150454661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8">
            <a:extLst>
              <a:ext uri="{FF2B5EF4-FFF2-40B4-BE49-F238E27FC236}">
                <a16:creationId xmlns:a16="http://schemas.microsoft.com/office/drawing/2014/main" id="{BF9170FD-42E7-42A1-993B-88B81172D6A9}"/>
              </a:ext>
            </a:extLst>
          </p:cNvPr>
          <p:cNvSpPr>
            <a:spLocks noChangeArrowheads="1"/>
          </p:cNvSpPr>
          <p:nvPr/>
        </p:nvSpPr>
        <p:spPr bwMode="auto">
          <a:xfrm>
            <a:off x="762000" y="0"/>
            <a:ext cx="32004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43" name="Rectangle 9">
            <a:extLst>
              <a:ext uri="{FF2B5EF4-FFF2-40B4-BE49-F238E27FC236}">
                <a16:creationId xmlns:a16="http://schemas.microsoft.com/office/drawing/2014/main" id="{A62B3679-568F-4128-8A36-2B80382A2C65}"/>
              </a:ext>
            </a:extLst>
          </p:cNvPr>
          <p:cNvSpPr>
            <a:spLocks noChangeArrowheads="1"/>
          </p:cNvSpPr>
          <p:nvPr/>
        </p:nvSpPr>
        <p:spPr bwMode="auto">
          <a:xfrm>
            <a:off x="228600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44" name="Rectangle 10">
            <a:extLst>
              <a:ext uri="{FF2B5EF4-FFF2-40B4-BE49-F238E27FC236}">
                <a16:creationId xmlns:a16="http://schemas.microsoft.com/office/drawing/2014/main" id="{A4526EEF-C62D-4299-88F8-DA591935D280}"/>
              </a:ext>
            </a:extLst>
          </p:cNvPr>
          <p:cNvSpPr>
            <a:spLocks noChangeArrowheads="1"/>
          </p:cNvSpPr>
          <p:nvPr/>
        </p:nvSpPr>
        <p:spPr bwMode="auto">
          <a:xfrm>
            <a:off x="4800600" y="0"/>
            <a:ext cx="32004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45" name="Rectangle 11">
            <a:extLst>
              <a:ext uri="{FF2B5EF4-FFF2-40B4-BE49-F238E27FC236}">
                <a16:creationId xmlns:a16="http://schemas.microsoft.com/office/drawing/2014/main" id="{0D19B20A-2D41-452E-80A5-2D03C62094A8}"/>
              </a:ext>
            </a:extLst>
          </p:cNvPr>
          <p:cNvSpPr>
            <a:spLocks noChangeArrowheads="1"/>
          </p:cNvSpPr>
          <p:nvPr/>
        </p:nvSpPr>
        <p:spPr bwMode="auto">
          <a:xfrm>
            <a:off x="632460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pic>
        <p:nvPicPr>
          <p:cNvPr id="138246" name="Picture 12" descr="amb_47">
            <a:extLst>
              <a:ext uri="{FF2B5EF4-FFF2-40B4-BE49-F238E27FC236}">
                <a16:creationId xmlns:a16="http://schemas.microsoft.com/office/drawing/2014/main" id="{522D7319-0213-460F-822F-A5D4E8E9D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5663" y="508000"/>
            <a:ext cx="7651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8247" name="Group 13">
            <a:extLst>
              <a:ext uri="{FF2B5EF4-FFF2-40B4-BE49-F238E27FC236}">
                <a16:creationId xmlns:a16="http://schemas.microsoft.com/office/drawing/2014/main" id="{9C742DEB-5C15-4885-BB36-46FC0EAA996F}"/>
              </a:ext>
            </a:extLst>
          </p:cNvPr>
          <p:cNvGrpSpPr>
            <a:grpSpLocks/>
          </p:cNvGrpSpPr>
          <p:nvPr/>
        </p:nvGrpSpPr>
        <p:grpSpPr bwMode="auto">
          <a:xfrm rot="-2400906">
            <a:off x="7515225" y="1922463"/>
            <a:ext cx="412750" cy="1123950"/>
            <a:chOff x="4734" y="1131"/>
            <a:chExt cx="260" cy="708"/>
          </a:xfrm>
        </p:grpSpPr>
        <p:sp>
          <p:nvSpPr>
            <p:cNvPr id="138285" name="Freeform 14">
              <a:extLst>
                <a:ext uri="{FF2B5EF4-FFF2-40B4-BE49-F238E27FC236}">
                  <a16:creationId xmlns:a16="http://schemas.microsoft.com/office/drawing/2014/main" id="{FE7030A2-6368-4BDA-A751-83A0B89B3D86}"/>
                </a:ext>
              </a:extLst>
            </p:cNvPr>
            <p:cNvSpPr>
              <a:spLocks/>
            </p:cNvSpPr>
            <p:nvPr/>
          </p:nvSpPr>
          <p:spPr bwMode="auto">
            <a:xfrm>
              <a:off x="4734" y="1138"/>
              <a:ext cx="260" cy="701"/>
            </a:xfrm>
            <a:custGeom>
              <a:avLst/>
              <a:gdLst>
                <a:gd name="T0" fmla="*/ 68 w 260"/>
                <a:gd name="T1" fmla="*/ 0 h 701"/>
                <a:gd name="T2" fmla="*/ 44 w 260"/>
                <a:gd name="T3" fmla="*/ 6 h 701"/>
                <a:gd name="T4" fmla="*/ 21 w 260"/>
                <a:gd name="T5" fmla="*/ 20 h 701"/>
                <a:gd name="T6" fmla="*/ 7 w 260"/>
                <a:gd name="T7" fmla="*/ 40 h 701"/>
                <a:gd name="T8" fmla="*/ 0 w 260"/>
                <a:gd name="T9" fmla="*/ 67 h 701"/>
                <a:gd name="T10" fmla="*/ 0 w 260"/>
                <a:gd name="T11" fmla="*/ 633 h 701"/>
                <a:gd name="T12" fmla="*/ 7 w 260"/>
                <a:gd name="T13" fmla="*/ 660 h 701"/>
                <a:gd name="T14" fmla="*/ 21 w 260"/>
                <a:gd name="T15" fmla="*/ 681 h 701"/>
                <a:gd name="T16" fmla="*/ 44 w 260"/>
                <a:gd name="T17" fmla="*/ 698 h 701"/>
                <a:gd name="T18" fmla="*/ 68 w 260"/>
                <a:gd name="T19" fmla="*/ 701 h 701"/>
                <a:gd name="T20" fmla="*/ 193 w 260"/>
                <a:gd name="T21" fmla="*/ 701 h 701"/>
                <a:gd name="T22" fmla="*/ 220 w 260"/>
                <a:gd name="T23" fmla="*/ 698 h 701"/>
                <a:gd name="T24" fmla="*/ 243 w 260"/>
                <a:gd name="T25" fmla="*/ 681 h 701"/>
                <a:gd name="T26" fmla="*/ 257 w 260"/>
                <a:gd name="T27" fmla="*/ 660 h 701"/>
                <a:gd name="T28" fmla="*/ 260 w 260"/>
                <a:gd name="T29" fmla="*/ 633 h 701"/>
                <a:gd name="T30" fmla="*/ 260 w 260"/>
                <a:gd name="T31" fmla="*/ 67 h 701"/>
                <a:gd name="T32" fmla="*/ 257 w 260"/>
                <a:gd name="T33" fmla="*/ 40 h 701"/>
                <a:gd name="T34" fmla="*/ 243 w 260"/>
                <a:gd name="T35" fmla="*/ 20 h 701"/>
                <a:gd name="T36" fmla="*/ 220 w 260"/>
                <a:gd name="T37" fmla="*/ 6 h 701"/>
                <a:gd name="T38" fmla="*/ 193 w 260"/>
                <a:gd name="T39" fmla="*/ 0 h 701"/>
                <a:gd name="T40" fmla="*/ 68 w 260"/>
                <a:gd name="T41" fmla="*/ 0 h 7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0"/>
                <a:gd name="T64" fmla="*/ 0 h 701"/>
                <a:gd name="T65" fmla="*/ 260 w 260"/>
                <a:gd name="T66" fmla="*/ 701 h 7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0" h="701">
                  <a:moveTo>
                    <a:pt x="68" y="0"/>
                  </a:moveTo>
                  <a:lnTo>
                    <a:pt x="44" y="6"/>
                  </a:lnTo>
                  <a:lnTo>
                    <a:pt x="21" y="20"/>
                  </a:lnTo>
                  <a:lnTo>
                    <a:pt x="7" y="40"/>
                  </a:lnTo>
                  <a:lnTo>
                    <a:pt x="0" y="67"/>
                  </a:lnTo>
                  <a:lnTo>
                    <a:pt x="0" y="633"/>
                  </a:lnTo>
                  <a:lnTo>
                    <a:pt x="7" y="660"/>
                  </a:lnTo>
                  <a:lnTo>
                    <a:pt x="21" y="681"/>
                  </a:lnTo>
                  <a:lnTo>
                    <a:pt x="44" y="698"/>
                  </a:lnTo>
                  <a:lnTo>
                    <a:pt x="68" y="701"/>
                  </a:lnTo>
                  <a:lnTo>
                    <a:pt x="193" y="701"/>
                  </a:lnTo>
                  <a:lnTo>
                    <a:pt x="220" y="698"/>
                  </a:lnTo>
                  <a:lnTo>
                    <a:pt x="243" y="681"/>
                  </a:lnTo>
                  <a:lnTo>
                    <a:pt x="257" y="660"/>
                  </a:lnTo>
                  <a:lnTo>
                    <a:pt x="260" y="633"/>
                  </a:lnTo>
                  <a:lnTo>
                    <a:pt x="260" y="67"/>
                  </a:lnTo>
                  <a:lnTo>
                    <a:pt x="257" y="40"/>
                  </a:lnTo>
                  <a:lnTo>
                    <a:pt x="243" y="20"/>
                  </a:lnTo>
                  <a:lnTo>
                    <a:pt x="220" y="6"/>
                  </a:lnTo>
                  <a:lnTo>
                    <a:pt x="193" y="0"/>
                  </a:lnTo>
                  <a:lnTo>
                    <a:pt x="68" y="0"/>
                  </a:lnTo>
                  <a:close/>
                </a:path>
              </a:pathLst>
            </a:custGeom>
            <a:solidFill>
              <a:srgbClr val="704CFF"/>
            </a:solidFill>
            <a:ln w="4763">
              <a:solidFill>
                <a:srgbClr val="000000"/>
              </a:solidFill>
              <a:prstDash val="solid"/>
              <a:round/>
              <a:headEnd/>
              <a:tailEnd/>
            </a:ln>
          </p:spPr>
          <p:txBody>
            <a:bodyPr/>
            <a:lstStyle/>
            <a:p>
              <a:endParaRPr lang="en-US"/>
            </a:p>
          </p:txBody>
        </p:sp>
        <p:sp>
          <p:nvSpPr>
            <p:cNvPr id="138286" name="Freeform 15">
              <a:extLst>
                <a:ext uri="{FF2B5EF4-FFF2-40B4-BE49-F238E27FC236}">
                  <a16:creationId xmlns:a16="http://schemas.microsoft.com/office/drawing/2014/main" id="{0D89E6A7-03F6-4D40-85BB-FC729C21312C}"/>
                </a:ext>
              </a:extLst>
            </p:cNvPr>
            <p:cNvSpPr>
              <a:spLocks/>
            </p:cNvSpPr>
            <p:nvPr/>
          </p:nvSpPr>
          <p:spPr bwMode="auto">
            <a:xfrm>
              <a:off x="4772" y="1266"/>
              <a:ext cx="195" cy="391"/>
            </a:xfrm>
            <a:custGeom>
              <a:avLst/>
              <a:gdLst>
                <a:gd name="T0" fmla="*/ 54 w 195"/>
                <a:gd name="T1" fmla="*/ 0 h 391"/>
                <a:gd name="T2" fmla="*/ 33 w 195"/>
                <a:gd name="T3" fmla="*/ 3 h 391"/>
                <a:gd name="T4" fmla="*/ 16 w 195"/>
                <a:gd name="T5" fmla="*/ 13 h 391"/>
                <a:gd name="T6" fmla="*/ 3 w 195"/>
                <a:gd name="T7" fmla="*/ 30 h 391"/>
                <a:gd name="T8" fmla="*/ 0 w 195"/>
                <a:gd name="T9" fmla="*/ 54 h 391"/>
                <a:gd name="T10" fmla="*/ 0 w 195"/>
                <a:gd name="T11" fmla="*/ 337 h 391"/>
                <a:gd name="T12" fmla="*/ 3 w 195"/>
                <a:gd name="T13" fmla="*/ 357 h 391"/>
                <a:gd name="T14" fmla="*/ 16 w 195"/>
                <a:gd name="T15" fmla="*/ 374 h 391"/>
                <a:gd name="T16" fmla="*/ 33 w 195"/>
                <a:gd name="T17" fmla="*/ 388 h 391"/>
                <a:gd name="T18" fmla="*/ 54 w 195"/>
                <a:gd name="T19" fmla="*/ 391 h 391"/>
                <a:gd name="T20" fmla="*/ 141 w 195"/>
                <a:gd name="T21" fmla="*/ 391 h 391"/>
                <a:gd name="T22" fmla="*/ 162 w 195"/>
                <a:gd name="T23" fmla="*/ 388 h 391"/>
                <a:gd name="T24" fmla="*/ 178 w 195"/>
                <a:gd name="T25" fmla="*/ 374 h 391"/>
                <a:gd name="T26" fmla="*/ 192 w 195"/>
                <a:gd name="T27" fmla="*/ 357 h 391"/>
                <a:gd name="T28" fmla="*/ 195 w 195"/>
                <a:gd name="T29" fmla="*/ 337 h 391"/>
                <a:gd name="T30" fmla="*/ 195 w 195"/>
                <a:gd name="T31" fmla="*/ 54 h 391"/>
                <a:gd name="T32" fmla="*/ 192 w 195"/>
                <a:gd name="T33" fmla="*/ 30 h 391"/>
                <a:gd name="T34" fmla="*/ 178 w 195"/>
                <a:gd name="T35" fmla="*/ 13 h 391"/>
                <a:gd name="T36" fmla="*/ 162 w 195"/>
                <a:gd name="T37" fmla="*/ 3 h 391"/>
                <a:gd name="T38" fmla="*/ 141 w 195"/>
                <a:gd name="T39" fmla="*/ 0 h 391"/>
                <a:gd name="T40" fmla="*/ 54 w 195"/>
                <a:gd name="T41" fmla="*/ 0 h 3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391"/>
                <a:gd name="T65" fmla="*/ 195 w 195"/>
                <a:gd name="T66" fmla="*/ 391 h 3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391">
                  <a:moveTo>
                    <a:pt x="54" y="0"/>
                  </a:moveTo>
                  <a:lnTo>
                    <a:pt x="33" y="3"/>
                  </a:lnTo>
                  <a:lnTo>
                    <a:pt x="16" y="13"/>
                  </a:lnTo>
                  <a:lnTo>
                    <a:pt x="3" y="30"/>
                  </a:lnTo>
                  <a:lnTo>
                    <a:pt x="0" y="54"/>
                  </a:lnTo>
                  <a:lnTo>
                    <a:pt x="0" y="337"/>
                  </a:lnTo>
                  <a:lnTo>
                    <a:pt x="3" y="357"/>
                  </a:lnTo>
                  <a:lnTo>
                    <a:pt x="16" y="374"/>
                  </a:lnTo>
                  <a:lnTo>
                    <a:pt x="33" y="388"/>
                  </a:lnTo>
                  <a:lnTo>
                    <a:pt x="54" y="391"/>
                  </a:lnTo>
                  <a:lnTo>
                    <a:pt x="141" y="391"/>
                  </a:lnTo>
                  <a:lnTo>
                    <a:pt x="162" y="388"/>
                  </a:lnTo>
                  <a:lnTo>
                    <a:pt x="178" y="374"/>
                  </a:lnTo>
                  <a:lnTo>
                    <a:pt x="192" y="357"/>
                  </a:lnTo>
                  <a:lnTo>
                    <a:pt x="195" y="337"/>
                  </a:lnTo>
                  <a:lnTo>
                    <a:pt x="195" y="54"/>
                  </a:lnTo>
                  <a:lnTo>
                    <a:pt x="192" y="30"/>
                  </a:lnTo>
                  <a:lnTo>
                    <a:pt x="178" y="13"/>
                  </a:lnTo>
                  <a:lnTo>
                    <a:pt x="162" y="3"/>
                  </a:lnTo>
                  <a:lnTo>
                    <a:pt x="141" y="0"/>
                  </a:lnTo>
                  <a:lnTo>
                    <a:pt x="54" y="0"/>
                  </a:lnTo>
                  <a:close/>
                </a:path>
              </a:pathLst>
            </a:custGeom>
            <a:solidFill>
              <a:srgbClr val="704CFF"/>
            </a:solidFill>
            <a:ln w="4763">
              <a:solidFill>
                <a:srgbClr val="000000"/>
              </a:solidFill>
              <a:prstDash val="solid"/>
              <a:round/>
              <a:headEnd/>
              <a:tailEnd/>
            </a:ln>
          </p:spPr>
          <p:txBody>
            <a:bodyPr/>
            <a:lstStyle/>
            <a:p>
              <a:endParaRPr lang="en-US"/>
            </a:p>
          </p:txBody>
        </p:sp>
        <p:sp>
          <p:nvSpPr>
            <p:cNvPr id="138287" name="Line 16">
              <a:extLst>
                <a:ext uri="{FF2B5EF4-FFF2-40B4-BE49-F238E27FC236}">
                  <a16:creationId xmlns:a16="http://schemas.microsoft.com/office/drawing/2014/main" id="{3B0359AC-DFB3-49A6-94E1-EE7CF01CA57F}"/>
                </a:ext>
              </a:extLst>
            </p:cNvPr>
            <p:cNvSpPr>
              <a:spLocks noChangeShapeType="1"/>
            </p:cNvSpPr>
            <p:nvPr/>
          </p:nvSpPr>
          <p:spPr bwMode="auto">
            <a:xfrm>
              <a:off x="4734" y="1202"/>
              <a:ext cx="58" cy="10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88" name="Line 17">
              <a:extLst>
                <a:ext uri="{FF2B5EF4-FFF2-40B4-BE49-F238E27FC236}">
                  <a16:creationId xmlns:a16="http://schemas.microsoft.com/office/drawing/2014/main" id="{FF43D0D5-CE87-4354-97F0-FBAB27E01EAD}"/>
                </a:ext>
              </a:extLst>
            </p:cNvPr>
            <p:cNvSpPr>
              <a:spLocks noChangeShapeType="1"/>
            </p:cNvSpPr>
            <p:nvPr/>
          </p:nvSpPr>
          <p:spPr bwMode="auto">
            <a:xfrm flipH="1">
              <a:off x="4934" y="1202"/>
              <a:ext cx="54" cy="8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89" name="Line 18">
              <a:extLst>
                <a:ext uri="{FF2B5EF4-FFF2-40B4-BE49-F238E27FC236}">
                  <a16:creationId xmlns:a16="http://schemas.microsoft.com/office/drawing/2014/main" id="{59E48C9D-A08C-4CE5-A0C5-166982520E97}"/>
                </a:ext>
              </a:extLst>
            </p:cNvPr>
            <p:cNvSpPr>
              <a:spLocks noChangeShapeType="1"/>
            </p:cNvSpPr>
            <p:nvPr/>
          </p:nvSpPr>
          <p:spPr bwMode="auto">
            <a:xfrm flipH="1">
              <a:off x="4751" y="1630"/>
              <a:ext cx="34"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90" name="Line 19">
              <a:extLst>
                <a:ext uri="{FF2B5EF4-FFF2-40B4-BE49-F238E27FC236}">
                  <a16:creationId xmlns:a16="http://schemas.microsoft.com/office/drawing/2014/main" id="{8E293C4E-65F9-497E-93F7-64445396BAF8}"/>
                </a:ext>
              </a:extLst>
            </p:cNvPr>
            <p:cNvSpPr>
              <a:spLocks noChangeShapeType="1"/>
            </p:cNvSpPr>
            <p:nvPr/>
          </p:nvSpPr>
          <p:spPr bwMode="auto">
            <a:xfrm>
              <a:off x="4947" y="1643"/>
              <a:ext cx="41" cy="12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91" name="Line 20">
              <a:extLst>
                <a:ext uri="{FF2B5EF4-FFF2-40B4-BE49-F238E27FC236}">
                  <a16:creationId xmlns:a16="http://schemas.microsoft.com/office/drawing/2014/main" id="{A220C837-70B7-4AA0-BBFA-2A3829BCFF6D}"/>
                </a:ext>
              </a:extLst>
            </p:cNvPr>
            <p:cNvSpPr>
              <a:spLocks noChangeShapeType="1"/>
            </p:cNvSpPr>
            <p:nvPr/>
          </p:nvSpPr>
          <p:spPr bwMode="auto">
            <a:xfrm>
              <a:off x="4772" y="1734"/>
              <a:ext cx="209"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92" name="Line 21">
              <a:extLst>
                <a:ext uri="{FF2B5EF4-FFF2-40B4-BE49-F238E27FC236}">
                  <a16:creationId xmlns:a16="http://schemas.microsoft.com/office/drawing/2014/main" id="{9B5211AB-BC94-466D-8A74-395AEFCB442B}"/>
                </a:ext>
              </a:extLst>
            </p:cNvPr>
            <p:cNvSpPr>
              <a:spLocks noChangeShapeType="1"/>
            </p:cNvSpPr>
            <p:nvPr/>
          </p:nvSpPr>
          <p:spPr bwMode="auto">
            <a:xfrm flipV="1">
              <a:off x="4785" y="1131"/>
              <a:ext cx="1"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93" name="Line 22">
              <a:extLst>
                <a:ext uri="{FF2B5EF4-FFF2-40B4-BE49-F238E27FC236}">
                  <a16:creationId xmlns:a16="http://schemas.microsoft.com/office/drawing/2014/main" id="{B35947B0-AD14-458A-8A22-9AC72CCA4934}"/>
                </a:ext>
              </a:extLst>
            </p:cNvPr>
            <p:cNvSpPr>
              <a:spLocks noChangeShapeType="1"/>
            </p:cNvSpPr>
            <p:nvPr/>
          </p:nvSpPr>
          <p:spPr bwMode="auto">
            <a:xfrm flipV="1">
              <a:off x="4940" y="1144"/>
              <a:ext cx="1" cy="129"/>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8248" name="Group 23">
            <a:extLst>
              <a:ext uri="{FF2B5EF4-FFF2-40B4-BE49-F238E27FC236}">
                <a16:creationId xmlns:a16="http://schemas.microsoft.com/office/drawing/2014/main" id="{F09F2122-A79A-4A4C-AB4A-4611EBDD421F}"/>
              </a:ext>
            </a:extLst>
          </p:cNvPr>
          <p:cNvGrpSpPr>
            <a:grpSpLocks/>
          </p:cNvGrpSpPr>
          <p:nvPr/>
        </p:nvGrpSpPr>
        <p:grpSpPr bwMode="auto">
          <a:xfrm rot="1325944">
            <a:off x="7208838" y="2468563"/>
            <a:ext cx="409575" cy="917575"/>
            <a:chOff x="4541" y="1469"/>
            <a:chExt cx="258" cy="578"/>
          </a:xfrm>
        </p:grpSpPr>
        <p:sp>
          <p:nvSpPr>
            <p:cNvPr id="138273" name="Rectangle 24">
              <a:extLst>
                <a:ext uri="{FF2B5EF4-FFF2-40B4-BE49-F238E27FC236}">
                  <a16:creationId xmlns:a16="http://schemas.microsoft.com/office/drawing/2014/main" id="{6ADC32CD-A411-46D5-B8AE-12F90C3F2E25}"/>
                </a:ext>
              </a:extLst>
            </p:cNvPr>
            <p:cNvSpPr>
              <a:spLocks noChangeArrowheads="1"/>
            </p:cNvSpPr>
            <p:nvPr/>
          </p:nvSpPr>
          <p:spPr bwMode="auto">
            <a:xfrm>
              <a:off x="4541" y="1469"/>
              <a:ext cx="258" cy="572"/>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74" name="Rectangle 25">
              <a:extLst>
                <a:ext uri="{FF2B5EF4-FFF2-40B4-BE49-F238E27FC236}">
                  <a16:creationId xmlns:a16="http://schemas.microsoft.com/office/drawing/2014/main" id="{FCC208FC-E2F3-46D8-9214-BBFB8ABE57C9}"/>
                </a:ext>
              </a:extLst>
            </p:cNvPr>
            <p:cNvSpPr>
              <a:spLocks noChangeArrowheads="1"/>
            </p:cNvSpPr>
            <p:nvPr/>
          </p:nvSpPr>
          <p:spPr bwMode="auto">
            <a:xfrm>
              <a:off x="4541" y="1685"/>
              <a:ext cx="258" cy="362"/>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75" name="Rectangle 26">
              <a:extLst>
                <a:ext uri="{FF2B5EF4-FFF2-40B4-BE49-F238E27FC236}">
                  <a16:creationId xmlns:a16="http://schemas.microsoft.com/office/drawing/2014/main" id="{7D393CC3-7665-4F34-9A2D-13046277F8CC}"/>
                </a:ext>
              </a:extLst>
            </p:cNvPr>
            <p:cNvSpPr>
              <a:spLocks noChangeArrowheads="1"/>
            </p:cNvSpPr>
            <p:nvPr/>
          </p:nvSpPr>
          <p:spPr bwMode="auto">
            <a:xfrm>
              <a:off x="4541" y="1802"/>
              <a:ext cx="36" cy="108"/>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76" name="Rectangle 27">
              <a:extLst>
                <a:ext uri="{FF2B5EF4-FFF2-40B4-BE49-F238E27FC236}">
                  <a16:creationId xmlns:a16="http://schemas.microsoft.com/office/drawing/2014/main" id="{B8D3CDA8-B935-4BA8-B45C-A594C18BA858}"/>
                </a:ext>
              </a:extLst>
            </p:cNvPr>
            <p:cNvSpPr>
              <a:spLocks noChangeArrowheads="1"/>
            </p:cNvSpPr>
            <p:nvPr/>
          </p:nvSpPr>
          <p:spPr bwMode="auto">
            <a:xfrm>
              <a:off x="4760" y="1796"/>
              <a:ext cx="39" cy="114"/>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77" name="Rectangle 28">
              <a:extLst>
                <a:ext uri="{FF2B5EF4-FFF2-40B4-BE49-F238E27FC236}">
                  <a16:creationId xmlns:a16="http://schemas.microsoft.com/office/drawing/2014/main" id="{9F922A30-9AFF-47D5-AE54-2407717B77CD}"/>
                </a:ext>
              </a:extLst>
            </p:cNvPr>
            <p:cNvSpPr>
              <a:spLocks noChangeArrowheads="1"/>
            </p:cNvSpPr>
            <p:nvPr/>
          </p:nvSpPr>
          <p:spPr bwMode="auto">
            <a:xfrm>
              <a:off x="4571" y="1597"/>
              <a:ext cx="202" cy="88"/>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78" name="Line 29">
              <a:extLst>
                <a:ext uri="{FF2B5EF4-FFF2-40B4-BE49-F238E27FC236}">
                  <a16:creationId xmlns:a16="http://schemas.microsoft.com/office/drawing/2014/main" id="{6B535E89-799C-4C75-99EF-8A716A71EB77}"/>
                </a:ext>
              </a:extLst>
            </p:cNvPr>
            <p:cNvSpPr>
              <a:spLocks noChangeShapeType="1"/>
            </p:cNvSpPr>
            <p:nvPr/>
          </p:nvSpPr>
          <p:spPr bwMode="auto">
            <a:xfrm>
              <a:off x="4548" y="1482"/>
              <a:ext cx="29" cy="13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79" name="Line 30">
              <a:extLst>
                <a:ext uri="{FF2B5EF4-FFF2-40B4-BE49-F238E27FC236}">
                  <a16:creationId xmlns:a16="http://schemas.microsoft.com/office/drawing/2014/main" id="{CD608D0F-2A6B-437C-A4C1-9538C4321085}"/>
                </a:ext>
              </a:extLst>
            </p:cNvPr>
            <p:cNvSpPr>
              <a:spLocks noChangeShapeType="1"/>
            </p:cNvSpPr>
            <p:nvPr/>
          </p:nvSpPr>
          <p:spPr bwMode="auto">
            <a:xfrm flipH="1">
              <a:off x="4773" y="1476"/>
              <a:ext cx="20" cy="13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80" name="Line 31">
              <a:extLst>
                <a:ext uri="{FF2B5EF4-FFF2-40B4-BE49-F238E27FC236}">
                  <a16:creationId xmlns:a16="http://schemas.microsoft.com/office/drawing/2014/main" id="{E9A70A81-58ED-4859-8575-B6F0D6C23C5F}"/>
                </a:ext>
              </a:extLst>
            </p:cNvPr>
            <p:cNvSpPr>
              <a:spLocks noChangeShapeType="1"/>
            </p:cNvSpPr>
            <p:nvPr/>
          </p:nvSpPr>
          <p:spPr bwMode="auto">
            <a:xfrm>
              <a:off x="4577" y="1695"/>
              <a:ext cx="1" cy="35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81" name="Line 32">
              <a:extLst>
                <a:ext uri="{FF2B5EF4-FFF2-40B4-BE49-F238E27FC236}">
                  <a16:creationId xmlns:a16="http://schemas.microsoft.com/office/drawing/2014/main" id="{D8B3CF17-ECDF-4EEB-83CA-DA6916BD9835}"/>
                </a:ext>
              </a:extLst>
            </p:cNvPr>
            <p:cNvSpPr>
              <a:spLocks noChangeShapeType="1"/>
            </p:cNvSpPr>
            <p:nvPr/>
          </p:nvSpPr>
          <p:spPr bwMode="auto">
            <a:xfrm>
              <a:off x="4636" y="1695"/>
              <a:ext cx="1" cy="346"/>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82" name="Line 33">
              <a:extLst>
                <a:ext uri="{FF2B5EF4-FFF2-40B4-BE49-F238E27FC236}">
                  <a16:creationId xmlns:a16="http://schemas.microsoft.com/office/drawing/2014/main" id="{D4D58553-71F0-4FB9-A191-91E478DA2EE1}"/>
                </a:ext>
              </a:extLst>
            </p:cNvPr>
            <p:cNvSpPr>
              <a:spLocks noChangeShapeType="1"/>
            </p:cNvSpPr>
            <p:nvPr/>
          </p:nvSpPr>
          <p:spPr bwMode="auto">
            <a:xfrm>
              <a:off x="4698" y="1695"/>
              <a:ext cx="1" cy="35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83" name="Line 34">
              <a:extLst>
                <a:ext uri="{FF2B5EF4-FFF2-40B4-BE49-F238E27FC236}">
                  <a16:creationId xmlns:a16="http://schemas.microsoft.com/office/drawing/2014/main" id="{78FE140B-2D68-49CD-85C0-1FF98E3C15AA}"/>
                </a:ext>
              </a:extLst>
            </p:cNvPr>
            <p:cNvSpPr>
              <a:spLocks noChangeShapeType="1"/>
            </p:cNvSpPr>
            <p:nvPr/>
          </p:nvSpPr>
          <p:spPr bwMode="auto">
            <a:xfrm>
              <a:off x="4760" y="1685"/>
              <a:ext cx="1" cy="36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84" name="Line 35">
              <a:extLst>
                <a:ext uri="{FF2B5EF4-FFF2-40B4-BE49-F238E27FC236}">
                  <a16:creationId xmlns:a16="http://schemas.microsoft.com/office/drawing/2014/main" id="{2433891F-2F23-434E-97AF-79E5000D32C3}"/>
                </a:ext>
              </a:extLst>
            </p:cNvPr>
            <p:cNvSpPr>
              <a:spLocks noChangeShapeType="1"/>
            </p:cNvSpPr>
            <p:nvPr/>
          </p:nvSpPr>
          <p:spPr bwMode="auto">
            <a:xfrm>
              <a:off x="4571" y="1551"/>
              <a:ext cx="215"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8249" name="Group 36">
            <a:extLst>
              <a:ext uri="{FF2B5EF4-FFF2-40B4-BE49-F238E27FC236}">
                <a16:creationId xmlns:a16="http://schemas.microsoft.com/office/drawing/2014/main" id="{D8E04820-FBA0-4DA5-AE88-F243D9FBF5EC}"/>
              </a:ext>
            </a:extLst>
          </p:cNvPr>
          <p:cNvGrpSpPr>
            <a:grpSpLocks/>
          </p:cNvGrpSpPr>
          <p:nvPr/>
        </p:nvGrpSpPr>
        <p:grpSpPr bwMode="auto">
          <a:xfrm rot="2147296">
            <a:off x="7010400" y="3998913"/>
            <a:ext cx="574675" cy="1625600"/>
            <a:chOff x="4061" y="1421"/>
            <a:chExt cx="733" cy="2166"/>
          </a:xfrm>
        </p:grpSpPr>
        <p:sp>
          <p:nvSpPr>
            <p:cNvPr id="138258" name="Rectangle 37">
              <a:extLst>
                <a:ext uri="{FF2B5EF4-FFF2-40B4-BE49-F238E27FC236}">
                  <a16:creationId xmlns:a16="http://schemas.microsoft.com/office/drawing/2014/main" id="{11FB5D7D-ABFD-486C-B88D-00A67CF42CC8}"/>
                </a:ext>
              </a:extLst>
            </p:cNvPr>
            <p:cNvSpPr>
              <a:spLocks noChangeArrowheads="1"/>
            </p:cNvSpPr>
            <p:nvPr/>
          </p:nvSpPr>
          <p:spPr bwMode="auto">
            <a:xfrm>
              <a:off x="4061" y="1421"/>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59" name="Freeform 38">
              <a:extLst>
                <a:ext uri="{FF2B5EF4-FFF2-40B4-BE49-F238E27FC236}">
                  <a16:creationId xmlns:a16="http://schemas.microsoft.com/office/drawing/2014/main" id="{EC7074B8-53E2-4DAB-81CA-38F3DC79E73E}"/>
                </a:ext>
              </a:extLst>
            </p:cNvPr>
            <p:cNvSpPr>
              <a:spLocks/>
            </p:cNvSpPr>
            <p:nvPr/>
          </p:nvSpPr>
          <p:spPr bwMode="auto">
            <a:xfrm>
              <a:off x="4530" y="1463"/>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38260" name="Freeform 39">
              <a:extLst>
                <a:ext uri="{FF2B5EF4-FFF2-40B4-BE49-F238E27FC236}">
                  <a16:creationId xmlns:a16="http://schemas.microsoft.com/office/drawing/2014/main" id="{8C598A5D-08C7-469E-884F-41D1E54C2E99}"/>
                </a:ext>
              </a:extLst>
            </p:cNvPr>
            <p:cNvSpPr>
              <a:spLocks/>
            </p:cNvSpPr>
            <p:nvPr/>
          </p:nvSpPr>
          <p:spPr bwMode="auto">
            <a:xfrm>
              <a:off x="4120" y="1446"/>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38261" name="Line 40">
              <a:extLst>
                <a:ext uri="{FF2B5EF4-FFF2-40B4-BE49-F238E27FC236}">
                  <a16:creationId xmlns:a16="http://schemas.microsoft.com/office/drawing/2014/main" id="{093B5759-9D14-4767-B061-8EE560425771}"/>
                </a:ext>
              </a:extLst>
            </p:cNvPr>
            <p:cNvSpPr>
              <a:spLocks noChangeShapeType="1"/>
            </p:cNvSpPr>
            <p:nvPr/>
          </p:nvSpPr>
          <p:spPr bwMode="auto">
            <a:xfrm>
              <a:off x="4061" y="2018"/>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62" name="Line 41">
              <a:extLst>
                <a:ext uri="{FF2B5EF4-FFF2-40B4-BE49-F238E27FC236}">
                  <a16:creationId xmlns:a16="http://schemas.microsoft.com/office/drawing/2014/main" id="{41680B5F-3EC9-48B7-8E59-24741524BC5D}"/>
                </a:ext>
              </a:extLst>
            </p:cNvPr>
            <p:cNvSpPr>
              <a:spLocks noChangeShapeType="1"/>
            </p:cNvSpPr>
            <p:nvPr/>
          </p:nvSpPr>
          <p:spPr bwMode="auto">
            <a:xfrm>
              <a:off x="4061" y="3510"/>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63" name="Line 42">
              <a:extLst>
                <a:ext uri="{FF2B5EF4-FFF2-40B4-BE49-F238E27FC236}">
                  <a16:creationId xmlns:a16="http://schemas.microsoft.com/office/drawing/2014/main" id="{35DFBB2B-F97B-4E07-808C-14585BBB11CA}"/>
                </a:ext>
              </a:extLst>
            </p:cNvPr>
            <p:cNvSpPr>
              <a:spLocks noChangeShapeType="1"/>
            </p:cNvSpPr>
            <p:nvPr/>
          </p:nvSpPr>
          <p:spPr bwMode="auto">
            <a:xfrm>
              <a:off x="4078" y="2410"/>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64" name="Rectangle 43">
              <a:extLst>
                <a:ext uri="{FF2B5EF4-FFF2-40B4-BE49-F238E27FC236}">
                  <a16:creationId xmlns:a16="http://schemas.microsoft.com/office/drawing/2014/main" id="{19A77108-31AC-4456-9302-28242EBD6453}"/>
                </a:ext>
              </a:extLst>
            </p:cNvPr>
            <p:cNvSpPr>
              <a:spLocks noChangeArrowheads="1"/>
            </p:cNvSpPr>
            <p:nvPr/>
          </p:nvSpPr>
          <p:spPr bwMode="auto">
            <a:xfrm>
              <a:off x="4078" y="2410"/>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65" name="Rectangle 44">
              <a:extLst>
                <a:ext uri="{FF2B5EF4-FFF2-40B4-BE49-F238E27FC236}">
                  <a16:creationId xmlns:a16="http://schemas.microsoft.com/office/drawing/2014/main" id="{AC6BC0F5-A849-4A6E-B9A3-7896694449EA}"/>
                </a:ext>
              </a:extLst>
            </p:cNvPr>
            <p:cNvSpPr>
              <a:spLocks noChangeArrowheads="1"/>
            </p:cNvSpPr>
            <p:nvPr/>
          </p:nvSpPr>
          <p:spPr bwMode="auto">
            <a:xfrm>
              <a:off x="4240"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66" name="Rectangle 45">
              <a:extLst>
                <a:ext uri="{FF2B5EF4-FFF2-40B4-BE49-F238E27FC236}">
                  <a16:creationId xmlns:a16="http://schemas.microsoft.com/office/drawing/2014/main" id="{A760C17E-293B-43EB-A328-20FD86BDB16A}"/>
                </a:ext>
              </a:extLst>
            </p:cNvPr>
            <p:cNvSpPr>
              <a:spLocks noChangeArrowheads="1"/>
            </p:cNvSpPr>
            <p:nvPr/>
          </p:nvSpPr>
          <p:spPr bwMode="auto">
            <a:xfrm>
              <a:off x="4385"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67" name="Rectangle 46">
              <a:extLst>
                <a:ext uri="{FF2B5EF4-FFF2-40B4-BE49-F238E27FC236}">
                  <a16:creationId xmlns:a16="http://schemas.microsoft.com/office/drawing/2014/main" id="{48265CB2-C1A7-45F6-9530-2AF89B0CBC01}"/>
                </a:ext>
              </a:extLst>
            </p:cNvPr>
            <p:cNvSpPr>
              <a:spLocks noChangeArrowheads="1"/>
            </p:cNvSpPr>
            <p:nvPr/>
          </p:nvSpPr>
          <p:spPr bwMode="auto">
            <a:xfrm>
              <a:off x="4521" y="2401"/>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68" name="Rectangle 47">
              <a:extLst>
                <a:ext uri="{FF2B5EF4-FFF2-40B4-BE49-F238E27FC236}">
                  <a16:creationId xmlns:a16="http://schemas.microsoft.com/office/drawing/2014/main" id="{B354E9E6-39D8-4F43-B9B7-ACB4520F972A}"/>
                </a:ext>
              </a:extLst>
            </p:cNvPr>
            <p:cNvSpPr>
              <a:spLocks noChangeArrowheads="1"/>
            </p:cNvSpPr>
            <p:nvPr/>
          </p:nvSpPr>
          <p:spPr bwMode="auto">
            <a:xfrm>
              <a:off x="4649"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69" name="Rectangle 48">
              <a:extLst>
                <a:ext uri="{FF2B5EF4-FFF2-40B4-BE49-F238E27FC236}">
                  <a16:creationId xmlns:a16="http://schemas.microsoft.com/office/drawing/2014/main" id="{A872E4C8-9646-4A35-8E67-CB83283C687B}"/>
                </a:ext>
              </a:extLst>
            </p:cNvPr>
            <p:cNvSpPr>
              <a:spLocks noChangeArrowheads="1"/>
            </p:cNvSpPr>
            <p:nvPr/>
          </p:nvSpPr>
          <p:spPr bwMode="auto">
            <a:xfrm>
              <a:off x="4166" y="1753"/>
              <a:ext cx="0"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38270" name="Freeform 49">
              <a:extLst>
                <a:ext uri="{FF2B5EF4-FFF2-40B4-BE49-F238E27FC236}">
                  <a16:creationId xmlns:a16="http://schemas.microsoft.com/office/drawing/2014/main" id="{C111F09B-6876-4057-B82E-1F70235FC8DF}"/>
                </a:ext>
              </a:extLst>
            </p:cNvPr>
            <p:cNvSpPr>
              <a:spLocks/>
            </p:cNvSpPr>
            <p:nvPr/>
          </p:nvSpPr>
          <p:spPr bwMode="auto">
            <a:xfrm>
              <a:off x="4095" y="2052"/>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38271" name="Freeform 50">
              <a:extLst>
                <a:ext uri="{FF2B5EF4-FFF2-40B4-BE49-F238E27FC236}">
                  <a16:creationId xmlns:a16="http://schemas.microsoft.com/office/drawing/2014/main" id="{DCBE6B8A-0C27-4617-BA8A-71A551FC1409}"/>
                </a:ext>
              </a:extLst>
            </p:cNvPr>
            <p:cNvSpPr>
              <a:spLocks/>
            </p:cNvSpPr>
            <p:nvPr/>
          </p:nvSpPr>
          <p:spPr bwMode="auto">
            <a:xfrm>
              <a:off x="4581" y="2052"/>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38272" name="Rectangle 51">
              <a:extLst>
                <a:ext uri="{FF2B5EF4-FFF2-40B4-BE49-F238E27FC236}">
                  <a16:creationId xmlns:a16="http://schemas.microsoft.com/office/drawing/2014/main" id="{3B7C4D52-2C19-4FE2-961F-555A48491EB6}"/>
                </a:ext>
              </a:extLst>
            </p:cNvPr>
            <p:cNvSpPr>
              <a:spLocks noChangeArrowheads="1"/>
            </p:cNvSpPr>
            <p:nvPr/>
          </p:nvSpPr>
          <p:spPr bwMode="auto">
            <a:xfrm>
              <a:off x="4368" y="2052"/>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138257" name="TextBox 52">
            <a:extLst>
              <a:ext uri="{FF2B5EF4-FFF2-40B4-BE49-F238E27FC236}">
                <a16:creationId xmlns:a16="http://schemas.microsoft.com/office/drawing/2014/main" id="{3DC4BC76-39B4-45A1-A52D-DD8AD6BDA684}"/>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3-55</a:t>
            </a:r>
          </a:p>
        </p:txBody>
      </p:sp>
      <p:sp>
        <p:nvSpPr>
          <p:cNvPr id="2" name="Date Placeholder 1">
            <a:extLst>
              <a:ext uri="{FF2B5EF4-FFF2-40B4-BE49-F238E27FC236}">
                <a16:creationId xmlns:a16="http://schemas.microsoft.com/office/drawing/2014/main" id="{3CF28F75-D43F-4978-0487-F7D7635ED3CD}"/>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308811965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FAFF85DF-7BF3-4016-96EB-E5EF2DFDD460}"/>
              </a:ext>
            </a:extLst>
          </p:cNvPr>
          <p:cNvSpPr>
            <a:spLocks noChangeArrowheads="1"/>
          </p:cNvSpPr>
          <p:nvPr/>
        </p:nvSpPr>
        <p:spPr bwMode="auto">
          <a:xfrm>
            <a:off x="2133600" y="0"/>
            <a:ext cx="32004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291" name="Rectangle 8">
            <a:extLst>
              <a:ext uri="{FF2B5EF4-FFF2-40B4-BE49-F238E27FC236}">
                <a16:creationId xmlns:a16="http://schemas.microsoft.com/office/drawing/2014/main" id="{11681071-88D4-4AD6-B353-34B32996E97A}"/>
              </a:ext>
            </a:extLst>
          </p:cNvPr>
          <p:cNvSpPr>
            <a:spLocks noChangeArrowheads="1"/>
          </p:cNvSpPr>
          <p:nvPr/>
        </p:nvSpPr>
        <p:spPr bwMode="auto">
          <a:xfrm>
            <a:off x="4114800" y="0"/>
            <a:ext cx="32004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292" name="Rectangle 9">
            <a:extLst>
              <a:ext uri="{FF2B5EF4-FFF2-40B4-BE49-F238E27FC236}">
                <a16:creationId xmlns:a16="http://schemas.microsoft.com/office/drawing/2014/main" id="{9C1C60A0-6345-45C3-BC5F-5DB0430D9115}"/>
              </a:ext>
            </a:extLst>
          </p:cNvPr>
          <p:cNvSpPr>
            <a:spLocks noChangeArrowheads="1"/>
          </p:cNvSpPr>
          <p:nvPr/>
        </p:nvSpPr>
        <p:spPr bwMode="auto">
          <a:xfrm>
            <a:off x="563880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293" name="Rectangle 10">
            <a:extLst>
              <a:ext uri="{FF2B5EF4-FFF2-40B4-BE49-F238E27FC236}">
                <a16:creationId xmlns:a16="http://schemas.microsoft.com/office/drawing/2014/main" id="{F2F12249-626E-4B01-B2A5-C203B143A33E}"/>
              </a:ext>
            </a:extLst>
          </p:cNvPr>
          <p:cNvSpPr>
            <a:spLocks noChangeArrowheads="1"/>
          </p:cNvSpPr>
          <p:nvPr/>
        </p:nvSpPr>
        <p:spPr bwMode="auto">
          <a:xfrm>
            <a:off x="365760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pic>
        <p:nvPicPr>
          <p:cNvPr id="140294" name="Picture 11" descr="amb_47">
            <a:extLst>
              <a:ext uri="{FF2B5EF4-FFF2-40B4-BE49-F238E27FC236}">
                <a16:creationId xmlns:a16="http://schemas.microsoft.com/office/drawing/2014/main" id="{ADFDD03C-AB1E-430B-85AA-DAE1FCE7C86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477000" y="522288"/>
            <a:ext cx="679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0295" name="Group 12">
            <a:extLst>
              <a:ext uri="{FF2B5EF4-FFF2-40B4-BE49-F238E27FC236}">
                <a16:creationId xmlns:a16="http://schemas.microsoft.com/office/drawing/2014/main" id="{3E00474B-611E-4A0E-925C-22055D57D5B7}"/>
              </a:ext>
            </a:extLst>
          </p:cNvPr>
          <p:cNvGrpSpPr>
            <a:grpSpLocks/>
          </p:cNvGrpSpPr>
          <p:nvPr/>
        </p:nvGrpSpPr>
        <p:grpSpPr bwMode="auto">
          <a:xfrm rot="-2400906">
            <a:off x="5792788" y="1693863"/>
            <a:ext cx="412750" cy="1123950"/>
            <a:chOff x="4734" y="1131"/>
            <a:chExt cx="260" cy="708"/>
          </a:xfrm>
        </p:grpSpPr>
        <p:sp>
          <p:nvSpPr>
            <p:cNvPr id="140351" name="Freeform 13">
              <a:extLst>
                <a:ext uri="{FF2B5EF4-FFF2-40B4-BE49-F238E27FC236}">
                  <a16:creationId xmlns:a16="http://schemas.microsoft.com/office/drawing/2014/main" id="{042FCA30-70A5-41A5-A62A-A7E7E30437A5}"/>
                </a:ext>
              </a:extLst>
            </p:cNvPr>
            <p:cNvSpPr>
              <a:spLocks/>
            </p:cNvSpPr>
            <p:nvPr/>
          </p:nvSpPr>
          <p:spPr bwMode="auto">
            <a:xfrm>
              <a:off x="4734" y="1138"/>
              <a:ext cx="260" cy="701"/>
            </a:xfrm>
            <a:custGeom>
              <a:avLst/>
              <a:gdLst>
                <a:gd name="T0" fmla="*/ 68 w 260"/>
                <a:gd name="T1" fmla="*/ 0 h 701"/>
                <a:gd name="T2" fmla="*/ 44 w 260"/>
                <a:gd name="T3" fmla="*/ 6 h 701"/>
                <a:gd name="T4" fmla="*/ 21 w 260"/>
                <a:gd name="T5" fmla="*/ 20 h 701"/>
                <a:gd name="T6" fmla="*/ 7 w 260"/>
                <a:gd name="T7" fmla="*/ 40 h 701"/>
                <a:gd name="T8" fmla="*/ 0 w 260"/>
                <a:gd name="T9" fmla="*/ 67 h 701"/>
                <a:gd name="T10" fmla="*/ 0 w 260"/>
                <a:gd name="T11" fmla="*/ 633 h 701"/>
                <a:gd name="T12" fmla="*/ 7 w 260"/>
                <a:gd name="T13" fmla="*/ 660 h 701"/>
                <a:gd name="T14" fmla="*/ 21 w 260"/>
                <a:gd name="T15" fmla="*/ 681 h 701"/>
                <a:gd name="T16" fmla="*/ 44 w 260"/>
                <a:gd name="T17" fmla="*/ 698 h 701"/>
                <a:gd name="T18" fmla="*/ 68 w 260"/>
                <a:gd name="T19" fmla="*/ 701 h 701"/>
                <a:gd name="T20" fmla="*/ 193 w 260"/>
                <a:gd name="T21" fmla="*/ 701 h 701"/>
                <a:gd name="T22" fmla="*/ 220 w 260"/>
                <a:gd name="T23" fmla="*/ 698 h 701"/>
                <a:gd name="T24" fmla="*/ 243 w 260"/>
                <a:gd name="T25" fmla="*/ 681 h 701"/>
                <a:gd name="T26" fmla="*/ 257 w 260"/>
                <a:gd name="T27" fmla="*/ 660 h 701"/>
                <a:gd name="T28" fmla="*/ 260 w 260"/>
                <a:gd name="T29" fmla="*/ 633 h 701"/>
                <a:gd name="T30" fmla="*/ 260 w 260"/>
                <a:gd name="T31" fmla="*/ 67 h 701"/>
                <a:gd name="T32" fmla="*/ 257 w 260"/>
                <a:gd name="T33" fmla="*/ 40 h 701"/>
                <a:gd name="T34" fmla="*/ 243 w 260"/>
                <a:gd name="T35" fmla="*/ 20 h 701"/>
                <a:gd name="T36" fmla="*/ 220 w 260"/>
                <a:gd name="T37" fmla="*/ 6 h 701"/>
                <a:gd name="T38" fmla="*/ 193 w 260"/>
                <a:gd name="T39" fmla="*/ 0 h 701"/>
                <a:gd name="T40" fmla="*/ 68 w 260"/>
                <a:gd name="T41" fmla="*/ 0 h 7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0"/>
                <a:gd name="T64" fmla="*/ 0 h 701"/>
                <a:gd name="T65" fmla="*/ 260 w 260"/>
                <a:gd name="T66" fmla="*/ 701 h 7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0" h="701">
                  <a:moveTo>
                    <a:pt x="68" y="0"/>
                  </a:moveTo>
                  <a:lnTo>
                    <a:pt x="44" y="6"/>
                  </a:lnTo>
                  <a:lnTo>
                    <a:pt x="21" y="20"/>
                  </a:lnTo>
                  <a:lnTo>
                    <a:pt x="7" y="40"/>
                  </a:lnTo>
                  <a:lnTo>
                    <a:pt x="0" y="67"/>
                  </a:lnTo>
                  <a:lnTo>
                    <a:pt x="0" y="633"/>
                  </a:lnTo>
                  <a:lnTo>
                    <a:pt x="7" y="660"/>
                  </a:lnTo>
                  <a:lnTo>
                    <a:pt x="21" y="681"/>
                  </a:lnTo>
                  <a:lnTo>
                    <a:pt x="44" y="698"/>
                  </a:lnTo>
                  <a:lnTo>
                    <a:pt x="68" y="701"/>
                  </a:lnTo>
                  <a:lnTo>
                    <a:pt x="193" y="701"/>
                  </a:lnTo>
                  <a:lnTo>
                    <a:pt x="220" y="698"/>
                  </a:lnTo>
                  <a:lnTo>
                    <a:pt x="243" y="681"/>
                  </a:lnTo>
                  <a:lnTo>
                    <a:pt x="257" y="660"/>
                  </a:lnTo>
                  <a:lnTo>
                    <a:pt x="260" y="633"/>
                  </a:lnTo>
                  <a:lnTo>
                    <a:pt x="260" y="67"/>
                  </a:lnTo>
                  <a:lnTo>
                    <a:pt x="257" y="40"/>
                  </a:lnTo>
                  <a:lnTo>
                    <a:pt x="243" y="20"/>
                  </a:lnTo>
                  <a:lnTo>
                    <a:pt x="220" y="6"/>
                  </a:lnTo>
                  <a:lnTo>
                    <a:pt x="193" y="0"/>
                  </a:lnTo>
                  <a:lnTo>
                    <a:pt x="68" y="0"/>
                  </a:lnTo>
                  <a:close/>
                </a:path>
              </a:pathLst>
            </a:custGeom>
            <a:solidFill>
              <a:srgbClr val="704CFF"/>
            </a:solidFill>
            <a:ln w="4763">
              <a:solidFill>
                <a:srgbClr val="000000"/>
              </a:solidFill>
              <a:prstDash val="solid"/>
              <a:round/>
              <a:headEnd/>
              <a:tailEnd/>
            </a:ln>
          </p:spPr>
          <p:txBody>
            <a:bodyPr/>
            <a:lstStyle/>
            <a:p>
              <a:endParaRPr lang="en-US"/>
            </a:p>
          </p:txBody>
        </p:sp>
        <p:sp>
          <p:nvSpPr>
            <p:cNvPr id="140352" name="Freeform 14">
              <a:extLst>
                <a:ext uri="{FF2B5EF4-FFF2-40B4-BE49-F238E27FC236}">
                  <a16:creationId xmlns:a16="http://schemas.microsoft.com/office/drawing/2014/main" id="{FA44B185-B029-4CB4-AA33-423C971C3C7F}"/>
                </a:ext>
              </a:extLst>
            </p:cNvPr>
            <p:cNvSpPr>
              <a:spLocks/>
            </p:cNvSpPr>
            <p:nvPr/>
          </p:nvSpPr>
          <p:spPr bwMode="auto">
            <a:xfrm>
              <a:off x="4772" y="1266"/>
              <a:ext cx="195" cy="391"/>
            </a:xfrm>
            <a:custGeom>
              <a:avLst/>
              <a:gdLst>
                <a:gd name="T0" fmla="*/ 54 w 195"/>
                <a:gd name="T1" fmla="*/ 0 h 391"/>
                <a:gd name="T2" fmla="*/ 33 w 195"/>
                <a:gd name="T3" fmla="*/ 3 h 391"/>
                <a:gd name="T4" fmla="*/ 16 w 195"/>
                <a:gd name="T5" fmla="*/ 13 h 391"/>
                <a:gd name="T6" fmla="*/ 3 w 195"/>
                <a:gd name="T7" fmla="*/ 30 h 391"/>
                <a:gd name="T8" fmla="*/ 0 w 195"/>
                <a:gd name="T9" fmla="*/ 54 h 391"/>
                <a:gd name="T10" fmla="*/ 0 w 195"/>
                <a:gd name="T11" fmla="*/ 337 h 391"/>
                <a:gd name="T12" fmla="*/ 3 w 195"/>
                <a:gd name="T13" fmla="*/ 357 h 391"/>
                <a:gd name="T14" fmla="*/ 16 w 195"/>
                <a:gd name="T15" fmla="*/ 374 h 391"/>
                <a:gd name="T16" fmla="*/ 33 w 195"/>
                <a:gd name="T17" fmla="*/ 388 h 391"/>
                <a:gd name="T18" fmla="*/ 54 w 195"/>
                <a:gd name="T19" fmla="*/ 391 h 391"/>
                <a:gd name="T20" fmla="*/ 141 w 195"/>
                <a:gd name="T21" fmla="*/ 391 h 391"/>
                <a:gd name="T22" fmla="*/ 162 w 195"/>
                <a:gd name="T23" fmla="*/ 388 h 391"/>
                <a:gd name="T24" fmla="*/ 178 w 195"/>
                <a:gd name="T25" fmla="*/ 374 h 391"/>
                <a:gd name="T26" fmla="*/ 192 w 195"/>
                <a:gd name="T27" fmla="*/ 357 h 391"/>
                <a:gd name="T28" fmla="*/ 195 w 195"/>
                <a:gd name="T29" fmla="*/ 337 h 391"/>
                <a:gd name="T30" fmla="*/ 195 w 195"/>
                <a:gd name="T31" fmla="*/ 54 h 391"/>
                <a:gd name="T32" fmla="*/ 192 w 195"/>
                <a:gd name="T33" fmla="*/ 30 h 391"/>
                <a:gd name="T34" fmla="*/ 178 w 195"/>
                <a:gd name="T35" fmla="*/ 13 h 391"/>
                <a:gd name="T36" fmla="*/ 162 w 195"/>
                <a:gd name="T37" fmla="*/ 3 h 391"/>
                <a:gd name="T38" fmla="*/ 141 w 195"/>
                <a:gd name="T39" fmla="*/ 0 h 391"/>
                <a:gd name="T40" fmla="*/ 54 w 195"/>
                <a:gd name="T41" fmla="*/ 0 h 3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391"/>
                <a:gd name="T65" fmla="*/ 195 w 195"/>
                <a:gd name="T66" fmla="*/ 391 h 3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391">
                  <a:moveTo>
                    <a:pt x="54" y="0"/>
                  </a:moveTo>
                  <a:lnTo>
                    <a:pt x="33" y="3"/>
                  </a:lnTo>
                  <a:lnTo>
                    <a:pt x="16" y="13"/>
                  </a:lnTo>
                  <a:lnTo>
                    <a:pt x="3" y="30"/>
                  </a:lnTo>
                  <a:lnTo>
                    <a:pt x="0" y="54"/>
                  </a:lnTo>
                  <a:lnTo>
                    <a:pt x="0" y="337"/>
                  </a:lnTo>
                  <a:lnTo>
                    <a:pt x="3" y="357"/>
                  </a:lnTo>
                  <a:lnTo>
                    <a:pt x="16" y="374"/>
                  </a:lnTo>
                  <a:lnTo>
                    <a:pt x="33" y="388"/>
                  </a:lnTo>
                  <a:lnTo>
                    <a:pt x="54" y="391"/>
                  </a:lnTo>
                  <a:lnTo>
                    <a:pt x="141" y="391"/>
                  </a:lnTo>
                  <a:lnTo>
                    <a:pt x="162" y="388"/>
                  </a:lnTo>
                  <a:lnTo>
                    <a:pt x="178" y="374"/>
                  </a:lnTo>
                  <a:lnTo>
                    <a:pt x="192" y="357"/>
                  </a:lnTo>
                  <a:lnTo>
                    <a:pt x="195" y="337"/>
                  </a:lnTo>
                  <a:lnTo>
                    <a:pt x="195" y="54"/>
                  </a:lnTo>
                  <a:lnTo>
                    <a:pt x="192" y="30"/>
                  </a:lnTo>
                  <a:lnTo>
                    <a:pt x="178" y="13"/>
                  </a:lnTo>
                  <a:lnTo>
                    <a:pt x="162" y="3"/>
                  </a:lnTo>
                  <a:lnTo>
                    <a:pt x="141" y="0"/>
                  </a:lnTo>
                  <a:lnTo>
                    <a:pt x="54" y="0"/>
                  </a:lnTo>
                  <a:close/>
                </a:path>
              </a:pathLst>
            </a:custGeom>
            <a:solidFill>
              <a:srgbClr val="704CFF"/>
            </a:solidFill>
            <a:ln w="4763">
              <a:solidFill>
                <a:srgbClr val="000000"/>
              </a:solidFill>
              <a:prstDash val="solid"/>
              <a:round/>
              <a:headEnd/>
              <a:tailEnd/>
            </a:ln>
          </p:spPr>
          <p:txBody>
            <a:bodyPr/>
            <a:lstStyle/>
            <a:p>
              <a:endParaRPr lang="en-US"/>
            </a:p>
          </p:txBody>
        </p:sp>
        <p:sp>
          <p:nvSpPr>
            <p:cNvPr id="140353" name="Line 15">
              <a:extLst>
                <a:ext uri="{FF2B5EF4-FFF2-40B4-BE49-F238E27FC236}">
                  <a16:creationId xmlns:a16="http://schemas.microsoft.com/office/drawing/2014/main" id="{8F4101FB-CD8A-4B00-8144-847FCABE2AA5}"/>
                </a:ext>
              </a:extLst>
            </p:cNvPr>
            <p:cNvSpPr>
              <a:spLocks noChangeShapeType="1"/>
            </p:cNvSpPr>
            <p:nvPr/>
          </p:nvSpPr>
          <p:spPr bwMode="auto">
            <a:xfrm>
              <a:off x="4734" y="1202"/>
              <a:ext cx="58" cy="10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4" name="Line 16">
              <a:extLst>
                <a:ext uri="{FF2B5EF4-FFF2-40B4-BE49-F238E27FC236}">
                  <a16:creationId xmlns:a16="http://schemas.microsoft.com/office/drawing/2014/main" id="{3012B1C0-06B5-4D27-A3CB-7E09753E9DE4}"/>
                </a:ext>
              </a:extLst>
            </p:cNvPr>
            <p:cNvSpPr>
              <a:spLocks noChangeShapeType="1"/>
            </p:cNvSpPr>
            <p:nvPr/>
          </p:nvSpPr>
          <p:spPr bwMode="auto">
            <a:xfrm flipH="1">
              <a:off x="4934" y="1202"/>
              <a:ext cx="54" cy="8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5" name="Line 17">
              <a:extLst>
                <a:ext uri="{FF2B5EF4-FFF2-40B4-BE49-F238E27FC236}">
                  <a16:creationId xmlns:a16="http://schemas.microsoft.com/office/drawing/2014/main" id="{D1A4C3E3-DC3B-4062-9F2A-9BE07F08C80D}"/>
                </a:ext>
              </a:extLst>
            </p:cNvPr>
            <p:cNvSpPr>
              <a:spLocks noChangeShapeType="1"/>
            </p:cNvSpPr>
            <p:nvPr/>
          </p:nvSpPr>
          <p:spPr bwMode="auto">
            <a:xfrm flipH="1">
              <a:off x="4751" y="1630"/>
              <a:ext cx="34"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6" name="Line 18">
              <a:extLst>
                <a:ext uri="{FF2B5EF4-FFF2-40B4-BE49-F238E27FC236}">
                  <a16:creationId xmlns:a16="http://schemas.microsoft.com/office/drawing/2014/main" id="{B132FF25-3D95-465F-B52F-2D369E2B64F7}"/>
                </a:ext>
              </a:extLst>
            </p:cNvPr>
            <p:cNvSpPr>
              <a:spLocks noChangeShapeType="1"/>
            </p:cNvSpPr>
            <p:nvPr/>
          </p:nvSpPr>
          <p:spPr bwMode="auto">
            <a:xfrm>
              <a:off x="4947" y="1643"/>
              <a:ext cx="41" cy="12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7" name="Line 19">
              <a:extLst>
                <a:ext uri="{FF2B5EF4-FFF2-40B4-BE49-F238E27FC236}">
                  <a16:creationId xmlns:a16="http://schemas.microsoft.com/office/drawing/2014/main" id="{B6081330-E400-463A-AEAD-D305E0B91495}"/>
                </a:ext>
              </a:extLst>
            </p:cNvPr>
            <p:cNvSpPr>
              <a:spLocks noChangeShapeType="1"/>
            </p:cNvSpPr>
            <p:nvPr/>
          </p:nvSpPr>
          <p:spPr bwMode="auto">
            <a:xfrm>
              <a:off x="4772" y="1734"/>
              <a:ext cx="209"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8" name="Line 20">
              <a:extLst>
                <a:ext uri="{FF2B5EF4-FFF2-40B4-BE49-F238E27FC236}">
                  <a16:creationId xmlns:a16="http://schemas.microsoft.com/office/drawing/2014/main" id="{32C52946-34C7-4FB3-A26C-4AA25059630A}"/>
                </a:ext>
              </a:extLst>
            </p:cNvPr>
            <p:cNvSpPr>
              <a:spLocks noChangeShapeType="1"/>
            </p:cNvSpPr>
            <p:nvPr/>
          </p:nvSpPr>
          <p:spPr bwMode="auto">
            <a:xfrm flipV="1">
              <a:off x="4785" y="1131"/>
              <a:ext cx="1"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9" name="Line 21">
              <a:extLst>
                <a:ext uri="{FF2B5EF4-FFF2-40B4-BE49-F238E27FC236}">
                  <a16:creationId xmlns:a16="http://schemas.microsoft.com/office/drawing/2014/main" id="{F13627C4-3EFB-463F-8303-4CB8E7659E90}"/>
                </a:ext>
              </a:extLst>
            </p:cNvPr>
            <p:cNvSpPr>
              <a:spLocks noChangeShapeType="1"/>
            </p:cNvSpPr>
            <p:nvPr/>
          </p:nvSpPr>
          <p:spPr bwMode="auto">
            <a:xfrm flipV="1">
              <a:off x="4940" y="1144"/>
              <a:ext cx="1" cy="129"/>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0296" name="Group 22">
            <a:extLst>
              <a:ext uri="{FF2B5EF4-FFF2-40B4-BE49-F238E27FC236}">
                <a16:creationId xmlns:a16="http://schemas.microsoft.com/office/drawing/2014/main" id="{BF0ED4E2-E4CC-4303-9716-A95F4802DF35}"/>
              </a:ext>
            </a:extLst>
          </p:cNvPr>
          <p:cNvGrpSpPr>
            <a:grpSpLocks/>
          </p:cNvGrpSpPr>
          <p:nvPr/>
        </p:nvGrpSpPr>
        <p:grpSpPr bwMode="auto">
          <a:xfrm rot="1325944">
            <a:off x="5486400" y="2239963"/>
            <a:ext cx="409575" cy="917575"/>
            <a:chOff x="4541" y="1469"/>
            <a:chExt cx="258" cy="578"/>
          </a:xfrm>
        </p:grpSpPr>
        <p:sp>
          <p:nvSpPr>
            <p:cNvPr id="140339" name="Rectangle 23">
              <a:extLst>
                <a:ext uri="{FF2B5EF4-FFF2-40B4-BE49-F238E27FC236}">
                  <a16:creationId xmlns:a16="http://schemas.microsoft.com/office/drawing/2014/main" id="{F044ADBE-8804-4C1B-AE00-41CCDCEBEDC6}"/>
                </a:ext>
              </a:extLst>
            </p:cNvPr>
            <p:cNvSpPr>
              <a:spLocks noChangeArrowheads="1"/>
            </p:cNvSpPr>
            <p:nvPr/>
          </p:nvSpPr>
          <p:spPr bwMode="auto">
            <a:xfrm>
              <a:off x="4541" y="1469"/>
              <a:ext cx="258" cy="572"/>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40" name="Rectangle 24">
              <a:extLst>
                <a:ext uri="{FF2B5EF4-FFF2-40B4-BE49-F238E27FC236}">
                  <a16:creationId xmlns:a16="http://schemas.microsoft.com/office/drawing/2014/main" id="{BAE2ECB2-CF9E-4210-AC9E-50612819FE2B}"/>
                </a:ext>
              </a:extLst>
            </p:cNvPr>
            <p:cNvSpPr>
              <a:spLocks noChangeArrowheads="1"/>
            </p:cNvSpPr>
            <p:nvPr/>
          </p:nvSpPr>
          <p:spPr bwMode="auto">
            <a:xfrm>
              <a:off x="4541" y="1685"/>
              <a:ext cx="258" cy="362"/>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41" name="Rectangle 25">
              <a:extLst>
                <a:ext uri="{FF2B5EF4-FFF2-40B4-BE49-F238E27FC236}">
                  <a16:creationId xmlns:a16="http://schemas.microsoft.com/office/drawing/2014/main" id="{F1E4E21E-DCE9-412D-A9E2-B92720E3B265}"/>
                </a:ext>
              </a:extLst>
            </p:cNvPr>
            <p:cNvSpPr>
              <a:spLocks noChangeArrowheads="1"/>
            </p:cNvSpPr>
            <p:nvPr/>
          </p:nvSpPr>
          <p:spPr bwMode="auto">
            <a:xfrm>
              <a:off x="4541" y="1802"/>
              <a:ext cx="36" cy="108"/>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42" name="Rectangle 26">
              <a:extLst>
                <a:ext uri="{FF2B5EF4-FFF2-40B4-BE49-F238E27FC236}">
                  <a16:creationId xmlns:a16="http://schemas.microsoft.com/office/drawing/2014/main" id="{FDB16B66-5561-4A59-9727-314E21435D07}"/>
                </a:ext>
              </a:extLst>
            </p:cNvPr>
            <p:cNvSpPr>
              <a:spLocks noChangeArrowheads="1"/>
            </p:cNvSpPr>
            <p:nvPr/>
          </p:nvSpPr>
          <p:spPr bwMode="auto">
            <a:xfrm>
              <a:off x="4760" y="1796"/>
              <a:ext cx="39" cy="114"/>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43" name="Rectangle 27">
              <a:extLst>
                <a:ext uri="{FF2B5EF4-FFF2-40B4-BE49-F238E27FC236}">
                  <a16:creationId xmlns:a16="http://schemas.microsoft.com/office/drawing/2014/main" id="{DB3A4ABD-812F-4983-A9A1-9FC41DF6D97E}"/>
                </a:ext>
              </a:extLst>
            </p:cNvPr>
            <p:cNvSpPr>
              <a:spLocks noChangeArrowheads="1"/>
            </p:cNvSpPr>
            <p:nvPr/>
          </p:nvSpPr>
          <p:spPr bwMode="auto">
            <a:xfrm>
              <a:off x="4571" y="1597"/>
              <a:ext cx="202" cy="88"/>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44" name="Line 28">
              <a:extLst>
                <a:ext uri="{FF2B5EF4-FFF2-40B4-BE49-F238E27FC236}">
                  <a16:creationId xmlns:a16="http://schemas.microsoft.com/office/drawing/2014/main" id="{C52C023A-B3CC-44A5-8EE7-C30D96283AAA}"/>
                </a:ext>
              </a:extLst>
            </p:cNvPr>
            <p:cNvSpPr>
              <a:spLocks noChangeShapeType="1"/>
            </p:cNvSpPr>
            <p:nvPr/>
          </p:nvSpPr>
          <p:spPr bwMode="auto">
            <a:xfrm>
              <a:off x="4548" y="1482"/>
              <a:ext cx="29" cy="13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5" name="Line 29">
              <a:extLst>
                <a:ext uri="{FF2B5EF4-FFF2-40B4-BE49-F238E27FC236}">
                  <a16:creationId xmlns:a16="http://schemas.microsoft.com/office/drawing/2014/main" id="{D78DE91F-0CE9-4D11-AF81-B9B047CE2FA8}"/>
                </a:ext>
              </a:extLst>
            </p:cNvPr>
            <p:cNvSpPr>
              <a:spLocks noChangeShapeType="1"/>
            </p:cNvSpPr>
            <p:nvPr/>
          </p:nvSpPr>
          <p:spPr bwMode="auto">
            <a:xfrm flipH="1">
              <a:off x="4773" y="1476"/>
              <a:ext cx="20" cy="13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6" name="Line 30">
              <a:extLst>
                <a:ext uri="{FF2B5EF4-FFF2-40B4-BE49-F238E27FC236}">
                  <a16:creationId xmlns:a16="http://schemas.microsoft.com/office/drawing/2014/main" id="{0485EB49-C9D6-4FBC-B061-1A5FF48F0DA9}"/>
                </a:ext>
              </a:extLst>
            </p:cNvPr>
            <p:cNvSpPr>
              <a:spLocks noChangeShapeType="1"/>
            </p:cNvSpPr>
            <p:nvPr/>
          </p:nvSpPr>
          <p:spPr bwMode="auto">
            <a:xfrm>
              <a:off x="4577" y="1695"/>
              <a:ext cx="1" cy="35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7" name="Line 31">
              <a:extLst>
                <a:ext uri="{FF2B5EF4-FFF2-40B4-BE49-F238E27FC236}">
                  <a16:creationId xmlns:a16="http://schemas.microsoft.com/office/drawing/2014/main" id="{8B8F18F9-2CF5-4B15-B929-4F7C25E0CFAA}"/>
                </a:ext>
              </a:extLst>
            </p:cNvPr>
            <p:cNvSpPr>
              <a:spLocks noChangeShapeType="1"/>
            </p:cNvSpPr>
            <p:nvPr/>
          </p:nvSpPr>
          <p:spPr bwMode="auto">
            <a:xfrm>
              <a:off x="4636" y="1695"/>
              <a:ext cx="1" cy="346"/>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8" name="Line 32">
              <a:extLst>
                <a:ext uri="{FF2B5EF4-FFF2-40B4-BE49-F238E27FC236}">
                  <a16:creationId xmlns:a16="http://schemas.microsoft.com/office/drawing/2014/main" id="{0F238811-8F6B-4960-97FD-11E4087C281D}"/>
                </a:ext>
              </a:extLst>
            </p:cNvPr>
            <p:cNvSpPr>
              <a:spLocks noChangeShapeType="1"/>
            </p:cNvSpPr>
            <p:nvPr/>
          </p:nvSpPr>
          <p:spPr bwMode="auto">
            <a:xfrm>
              <a:off x="4698" y="1695"/>
              <a:ext cx="1" cy="35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9" name="Line 33">
              <a:extLst>
                <a:ext uri="{FF2B5EF4-FFF2-40B4-BE49-F238E27FC236}">
                  <a16:creationId xmlns:a16="http://schemas.microsoft.com/office/drawing/2014/main" id="{5B3E14F1-7F26-4BF4-8FBF-6EB0B52F4A4E}"/>
                </a:ext>
              </a:extLst>
            </p:cNvPr>
            <p:cNvSpPr>
              <a:spLocks noChangeShapeType="1"/>
            </p:cNvSpPr>
            <p:nvPr/>
          </p:nvSpPr>
          <p:spPr bwMode="auto">
            <a:xfrm>
              <a:off x="4760" y="1685"/>
              <a:ext cx="1" cy="36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0" name="Line 34">
              <a:extLst>
                <a:ext uri="{FF2B5EF4-FFF2-40B4-BE49-F238E27FC236}">
                  <a16:creationId xmlns:a16="http://schemas.microsoft.com/office/drawing/2014/main" id="{A917FD35-69CF-4E77-9B42-2F3D8A420FCC}"/>
                </a:ext>
              </a:extLst>
            </p:cNvPr>
            <p:cNvSpPr>
              <a:spLocks noChangeShapeType="1"/>
            </p:cNvSpPr>
            <p:nvPr/>
          </p:nvSpPr>
          <p:spPr bwMode="auto">
            <a:xfrm>
              <a:off x="4571" y="1551"/>
              <a:ext cx="215"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0297" name="Group 35">
            <a:extLst>
              <a:ext uri="{FF2B5EF4-FFF2-40B4-BE49-F238E27FC236}">
                <a16:creationId xmlns:a16="http://schemas.microsoft.com/office/drawing/2014/main" id="{6DE7E41E-4CAA-49E4-B4B5-42134B038893}"/>
              </a:ext>
            </a:extLst>
          </p:cNvPr>
          <p:cNvGrpSpPr>
            <a:grpSpLocks/>
          </p:cNvGrpSpPr>
          <p:nvPr/>
        </p:nvGrpSpPr>
        <p:grpSpPr bwMode="auto">
          <a:xfrm rot="4137034">
            <a:off x="5857875" y="4262438"/>
            <a:ext cx="579437" cy="1627188"/>
            <a:chOff x="4056" y="1420"/>
            <a:chExt cx="739" cy="2166"/>
          </a:xfrm>
        </p:grpSpPr>
        <p:sp>
          <p:nvSpPr>
            <p:cNvPr id="140324" name="Rectangle 36">
              <a:extLst>
                <a:ext uri="{FF2B5EF4-FFF2-40B4-BE49-F238E27FC236}">
                  <a16:creationId xmlns:a16="http://schemas.microsoft.com/office/drawing/2014/main" id="{EA2D98C2-AF43-4407-B7ED-6D5BB006CC04}"/>
                </a:ext>
              </a:extLst>
            </p:cNvPr>
            <p:cNvSpPr>
              <a:spLocks noChangeArrowheads="1"/>
            </p:cNvSpPr>
            <p:nvPr/>
          </p:nvSpPr>
          <p:spPr bwMode="auto">
            <a:xfrm>
              <a:off x="4062" y="1420"/>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25" name="Freeform 37">
              <a:extLst>
                <a:ext uri="{FF2B5EF4-FFF2-40B4-BE49-F238E27FC236}">
                  <a16:creationId xmlns:a16="http://schemas.microsoft.com/office/drawing/2014/main" id="{ECF5F245-A7C4-4C93-9C9D-F5F7E20D5894}"/>
                </a:ext>
              </a:extLst>
            </p:cNvPr>
            <p:cNvSpPr>
              <a:spLocks/>
            </p:cNvSpPr>
            <p:nvPr/>
          </p:nvSpPr>
          <p:spPr bwMode="auto">
            <a:xfrm>
              <a:off x="4531" y="1462"/>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0326" name="Freeform 38">
              <a:extLst>
                <a:ext uri="{FF2B5EF4-FFF2-40B4-BE49-F238E27FC236}">
                  <a16:creationId xmlns:a16="http://schemas.microsoft.com/office/drawing/2014/main" id="{4C64159D-E52D-485D-B8B0-7B77448E282D}"/>
                </a:ext>
              </a:extLst>
            </p:cNvPr>
            <p:cNvSpPr>
              <a:spLocks/>
            </p:cNvSpPr>
            <p:nvPr/>
          </p:nvSpPr>
          <p:spPr bwMode="auto">
            <a:xfrm>
              <a:off x="4121" y="1445"/>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0327" name="Line 39">
              <a:extLst>
                <a:ext uri="{FF2B5EF4-FFF2-40B4-BE49-F238E27FC236}">
                  <a16:creationId xmlns:a16="http://schemas.microsoft.com/office/drawing/2014/main" id="{D0DC0BA5-7EAC-42D6-B4A7-69158C59F896}"/>
                </a:ext>
              </a:extLst>
            </p:cNvPr>
            <p:cNvSpPr>
              <a:spLocks noChangeShapeType="1"/>
            </p:cNvSpPr>
            <p:nvPr/>
          </p:nvSpPr>
          <p:spPr bwMode="auto">
            <a:xfrm>
              <a:off x="4062" y="2017"/>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28" name="Line 40">
              <a:extLst>
                <a:ext uri="{FF2B5EF4-FFF2-40B4-BE49-F238E27FC236}">
                  <a16:creationId xmlns:a16="http://schemas.microsoft.com/office/drawing/2014/main" id="{18B847C8-A6AC-4623-B3E2-FAD1E8B38A13}"/>
                </a:ext>
              </a:extLst>
            </p:cNvPr>
            <p:cNvSpPr>
              <a:spLocks noChangeShapeType="1"/>
            </p:cNvSpPr>
            <p:nvPr/>
          </p:nvSpPr>
          <p:spPr bwMode="auto">
            <a:xfrm>
              <a:off x="4062" y="3509"/>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29" name="Line 41">
              <a:extLst>
                <a:ext uri="{FF2B5EF4-FFF2-40B4-BE49-F238E27FC236}">
                  <a16:creationId xmlns:a16="http://schemas.microsoft.com/office/drawing/2014/main" id="{C2BB5756-1FC4-4F29-A03D-3383B644427B}"/>
                </a:ext>
              </a:extLst>
            </p:cNvPr>
            <p:cNvSpPr>
              <a:spLocks noChangeShapeType="1"/>
            </p:cNvSpPr>
            <p:nvPr/>
          </p:nvSpPr>
          <p:spPr bwMode="auto">
            <a:xfrm>
              <a:off x="4079" y="2409"/>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0" name="Rectangle 42">
              <a:extLst>
                <a:ext uri="{FF2B5EF4-FFF2-40B4-BE49-F238E27FC236}">
                  <a16:creationId xmlns:a16="http://schemas.microsoft.com/office/drawing/2014/main" id="{C454190C-90D8-43B5-800E-8617D52F56DF}"/>
                </a:ext>
              </a:extLst>
            </p:cNvPr>
            <p:cNvSpPr>
              <a:spLocks noChangeArrowheads="1"/>
            </p:cNvSpPr>
            <p:nvPr/>
          </p:nvSpPr>
          <p:spPr bwMode="auto">
            <a:xfrm>
              <a:off x="4079" y="2409"/>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31" name="Rectangle 43">
              <a:extLst>
                <a:ext uri="{FF2B5EF4-FFF2-40B4-BE49-F238E27FC236}">
                  <a16:creationId xmlns:a16="http://schemas.microsoft.com/office/drawing/2014/main" id="{6AE27BB3-1F8C-4399-9A12-3C21D6A062F4}"/>
                </a:ext>
              </a:extLst>
            </p:cNvPr>
            <p:cNvSpPr>
              <a:spLocks noChangeArrowheads="1"/>
            </p:cNvSpPr>
            <p:nvPr/>
          </p:nvSpPr>
          <p:spPr bwMode="auto">
            <a:xfrm>
              <a:off x="4241" y="2400"/>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32" name="Rectangle 44">
              <a:extLst>
                <a:ext uri="{FF2B5EF4-FFF2-40B4-BE49-F238E27FC236}">
                  <a16:creationId xmlns:a16="http://schemas.microsoft.com/office/drawing/2014/main" id="{E2BC7188-3A54-4499-93E4-E9BC5A771895}"/>
                </a:ext>
              </a:extLst>
            </p:cNvPr>
            <p:cNvSpPr>
              <a:spLocks noChangeArrowheads="1"/>
            </p:cNvSpPr>
            <p:nvPr/>
          </p:nvSpPr>
          <p:spPr bwMode="auto">
            <a:xfrm>
              <a:off x="4386" y="2400"/>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33" name="Rectangle 45">
              <a:extLst>
                <a:ext uri="{FF2B5EF4-FFF2-40B4-BE49-F238E27FC236}">
                  <a16:creationId xmlns:a16="http://schemas.microsoft.com/office/drawing/2014/main" id="{C87570C3-449E-4A1A-A041-389A277ED95C}"/>
                </a:ext>
              </a:extLst>
            </p:cNvPr>
            <p:cNvSpPr>
              <a:spLocks noChangeArrowheads="1"/>
            </p:cNvSpPr>
            <p:nvPr/>
          </p:nvSpPr>
          <p:spPr bwMode="auto">
            <a:xfrm>
              <a:off x="4522" y="2400"/>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34" name="Rectangle 46">
              <a:extLst>
                <a:ext uri="{FF2B5EF4-FFF2-40B4-BE49-F238E27FC236}">
                  <a16:creationId xmlns:a16="http://schemas.microsoft.com/office/drawing/2014/main" id="{99801697-8544-43B9-A8E7-30ACE8686562}"/>
                </a:ext>
              </a:extLst>
            </p:cNvPr>
            <p:cNvSpPr>
              <a:spLocks noChangeArrowheads="1"/>
            </p:cNvSpPr>
            <p:nvPr/>
          </p:nvSpPr>
          <p:spPr bwMode="auto">
            <a:xfrm>
              <a:off x="4650" y="2400"/>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35" name="Rectangle 47">
              <a:extLst>
                <a:ext uri="{FF2B5EF4-FFF2-40B4-BE49-F238E27FC236}">
                  <a16:creationId xmlns:a16="http://schemas.microsoft.com/office/drawing/2014/main" id="{C3B33E89-2FD1-4977-BA4C-25D1D7CC6809}"/>
                </a:ext>
              </a:extLst>
            </p:cNvPr>
            <p:cNvSpPr>
              <a:spLocks noChangeArrowheads="1"/>
            </p:cNvSpPr>
            <p:nvPr/>
          </p:nvSpPr>
          <p:spPr bwMode="auto">
            <a:xfrm>
              <a:off x="4056" y="2307"/>
              <a:ext cx="486"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40336" name="Freeform 48">
              <a:extLst>
                <a:ext uri="{FF2B5EF4-FFF2-40B4-BE49-F238E27FC236}">
                  <a16:creationId xmlns:a16="http://schemas.microsoft.com/office/drawing/2014/main" id="{7027BD46-CA05-4CDF-BFE5-B8B4CD2C34F4}"/>
                </a:ext>
              </a:extLst>
            </p:cNvPr>
            <p:cNvSpPr>
              <a:spLocks/>
            </p:cNvSpPr>
            <p:nvPr/>
          </p:nvSpPr>
          <p:spPr bwMode="auto">
            <a:xfrm>
              <a:off x="4096" y="2051"/>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40337" name="Freeform 49">
              <a:extLst>
                <a:ext uri="{FF2B5EF4-FFF2-40B4-BE49-F238E27FC236}">
                  <a16:creationId xmlns:a16="http://schemas.microsoft.com/office/drawing/2014/main" id="{BA73D24C-7CAD-4CE5-88F5-019EC9174149}"/>
                </a:ext>
              </a:extLst>
            </p:cNvPr>
            <p:cNvSpPr>
              <a:spLocks/>
            </p:cNvSpPr>
            <p:nvPr/>
          </p:nvSpPr>
          <p:spPr bwMode="auto">
            <a:xfrm>
              <a:off x="4582" y="2051"/>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40338" name="Rectangle 50">
              <a:extLst>
                <a:ext uri="{FF2B5EF4-FFF2-40B4-BE49-F238E27FC236}">
                  <a16:creationId xmlns:a16="http://schemas.microsoft.com/office/drawing/2014/main" id="{B40E99AE-F2B4-4B85-AD91-A7D53112E006}"/>
                </a:ext>
              </a:extLst>
            </p:cNvPr>
            <p:cNvSpPr>
              <a:spLocks noChangeArrowheads="1"/>
            </p:cNvSpPr>
            <p:nvPr/>
          </p:nvSpPr>
          <p:spPr bwMode="auto">
            <a:xfrm>
              <a:off x="4369" y="2051"/>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140298" name="Group 51">
            <a:extLst>
              <a:ext uri="{FF2B5EF4-FFF2-40B4-BE49-F238E27FC236}">
                <a16:creationId xmlns:a16="http://schemas.microsoft.com/office/drawing/2014/main" id="{D8F21B31-B165-4B18-AD22-987CE352506C}"/>
              </a:ext>
            </a:extLst>
          </p:cNvPr>
          <p:cNvGrpSpPr>
            <a:grpSpLocks/>
          </p:cNvGrpSpPr>
          <p:nvPr/>
        </p:nvGrpSpPr>
        <p:grpSpPr bwMode="auto">
          <a:xfrm rot="-2142448">
            <a:off x="4721225" y="3008313"/>
            <a:ext cx="573088" cy="1625600"/>
            <a:chOff x="4061" y="1422"/>
            <a:chExt cx="733" cy="2166"/>
          </a:xfrm>
        </p:grpSpPr>
        <p:sp>
          <p:nvSpPr>
            <p:cNvPr id="140309" name="Rectangle 52">
              <a:extLst>
                <a:ext uri="{FF2B5EF4-FFF2-40B4-BE49-F238E27FC236}">
                  <a16:creationId xmlns:a16="http://schemas.microsoft.com/office/drawing/2014/main" id="{E4A33B85-7264-4D79-AA5D-F69DCF396FB0}"/>
                </a:ext>
              </a:extLst>
            </p:cNvPr>
            <p:cNvSpPr>
              <a:spLocks noChangeArrowheads="1"/>
            </p:cNvSpPr>
            <p:nvPr/>
          </p:nvSpPr>
          <p:spPr bwMode="auto">
            <a:xfrm>
              <a:off x="4061" y="1422"/>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10" name="Freeform 53">
              <a:extLst>
                <a:ext uri="{FF2B5EF4-FFF2-40B4-BE49-F238E27FC236}">
                  <a16:creationId xmlns:a16="http://schemas.microsoft.com/office/drawing/2014/main" id="{8385CF38-EF6A-409A-A824-A0EE47E72ABE}"/>
                </a:ext>
              </a:extLst>
            </p:cNvPr>
            <p:cNvSpPr>
              <a:spLocks/>
            </p:cNvSpPr>
            <p:nvPr/>
          </p:nvSpPr>
          <p:spPr bwMode="auto">
            <a:xfrm>
              <a:off x="4530" y="1464"/>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0311" name="Freeform 54">
              <a:extLst>
                <a:ext uri="{FF2B5EF4-FFF2-40B4-BE49-F238E27FC236}">
                  <a16:creationId xmlns:a16="http://schemas.microsoft.com/office/drawing/2014/main" id="{90C1F668-0CC0-47D2-A97D-100E1083A43F}"/>
                </a:ext>
              </a:extLst>
            </p:cNvPr>
            <p:cNvSpPr>
              <a:spLocks/>
            </p:cNvSpPr>
            <p:nvPr/>
          </p:nvSpPr>
          <p:spPr bwMode="auto">
            <a:xfrm>
              <a:off x="4120" y="1447"/>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0312" name="Line 55">
              <a:extLst>
                <a:ext uri="{FF2B5EF4-FFF2-40B4-BE49-F238E27FC236}">
                  <a16:creationId xmlns:a16="http://schemas.microsoft.com/office/drawing/2014/main" id="{52B7FBDA-068A-4AB0-B8BD-EE4EDDC7274E}"/>
                </a:ext>
              </a:extLst>
            </p:cNvPr>
            <p:cNvSpPr>
              <a:spLocks noChangeShapeType="1"/>
            </p:cNvSpPr>
            <p:nvPr/>
          </p:nvSpPr>
          <p:spPr bwMode="auto">
            <a:xfrm>
              <a:off x="4061" y="2019"/>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13" name="Line 56">
              <a:extLst>
                <a:ext uri="{FF2B5EF4-FFF2-40B4-BE49-F238E27FC236}">
                  <a16:creationId xmlns:a16="http://schemas.microsoft.com/office/drawing/2014/main" id="{7DDA60BC-96D5-4377-8786-47A154C3537F}"/>
                </a:ext>
              </a:extLst>
            </p:cNvPr>
            <p:cNvSpPr>
              <a:spLocks noChangeShapeType="1"/>
            </p:cNvSpPr>
            <p:nvPr/>
          </p:nvSpPr>
          <p:spPr bwMode="auto">
            <a:xfrm>
              <a:off x="4061" y="3511"/>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14" name="Line 57">
              <a:extLst>
                <a:ext uri="{FF2B5EF4-FFF2-40B4-BE49-F238E27FC236}">
                  <a16:creationId xmlns:a16="http://schemas.microsoft.com/office/drawing/2014/main" id="{A70DD355-555B-4A7F-B0EE-B01DE21D2565}"/>
                </a:ext>
              </a:extLst>
            </p:cNvPr>
            <p:cNvSpPr>
              <a:spLocks noChangeShapeType="1"/>
            </p:cNvSpPr>
            <p:nvPr/>
          </p:nvSpPr>
          <p:spPr bwMode="auto">
            <a:xfrm>
              <a:off x="4078" y="2411"/>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15" name="Rectangle 58">
              <a:extLst>
                <a:ext uri="{FF2B5EF4-FFF2-40B4-BE49-F238E27FC236}">
                  <a16:creationId xmlns:a16="http://schemas.microsoft.com/office/drawing/2014/main" id="{47D715DC-B6A8-4AF8-B872-62425642B73B}"/>
                </a:ext>
              </a:extLst>
            </p:cNvPr>
            <p:cNvSpPr>
              <a:spLocks noChangeArrowheads="1"/>
            </p:cNvSpPr>
            <p:nvPr/>
          </p:nvSpPr>
          <p:spPr bwMode="auto">
            <a:xfrm>
              <a:off x="4078" y="2411"/>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16" name="Rectangle 59">
              <a:extLst>
                <a:ext uri="{FF2B5EF4-FFF2-40B4-BE49-F238E27FC236}">
                  <a16:creationId xmlns:a16="http://schemas.microsoft.com/office/drawing/2014/main" id="{F1BA435D-6830-4513-BA2A-2A71D8B18B99}"/>
                </a:ext>
              </a:extLst>
            </p:cNvPr>
            <p:cNvSpPr>
              <a:spLocks noChangeArrowheads="1"/>
            </p:cNvSpPr>
            <p:nvPr/>
          </p:nvSpPr>
          <p:spPr bwMode="auto">
            <a:xfrm>
              <a:off x="4240"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17" name="Rectangle 60">
              <a:extLst>
                <a:ext uri="{FF2B5EF4-FFF2-40B4-BE49-F238E27FC236}">
                  <a16:creationId xmlns:a16="http://schemas.microsoft.com/office/drawing/2014/main" id="{EE9E9BB4-F7D6-4C25-98EA-334FA7EA8F94}"/>
                </a:ext>
              </a:extLst>
            </p:cNvPr>
            <p:cNvSpPr>
              <a:spLocks noChangeArrowheads="1"/>
            </p:cNvSpPr>
            <p:nvPr/>
          </p:nvSpPr>
          <p:spPr bwMode="auto">
            <a:xfrm>
              <a:off x="4385"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18" name="Rectangle 61">
              <a:extLst>
                <a:ext uri="{FF2B5EF4-FFF2-40B4-BE49-F238E27FC236}">
                  <a16:creationId xmlns:a16="http://schemas.microsoft.com/office/drawing/2014/main" id="{D6794422-CEC6-4ACF-A2C3-67F4F7D1BE03}"/>
                </a:ext>
              </a:extLst>
            </p:cNvPr>
            <p:cNvSpPr>
              <a:spLocks noChangeArrowheads="1"/>
            </p:cNvSpPr>
            <p:nvPr/>
          </p:nvSpPr>
          <p:spPr bwMode="auto">
            <a:xfrm>
              <a:off x="4521" y="2402"/>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19" name="Rectangle 62">
              <a:extLst>
                <a:ext uri="{FF2B5EF4-FFF2-40B4-BE49-F238E27FC236}">
                  <a16:creationId xmlns:a16="http://schemas.microsoft.com/office/drawing/2014/main" id="{33D8B0FB-ACC0-4AF0-A050-4BE1BFB79768}"/>
                </a:ext>
              </a:extLst>
            </p:cNvPr>
            <p:cNvSpPr>
              <a:spLocks noChangeArrowheads="1"/>
            </p:cNvSpPr>
            <p:nvPr/>
          </p:nvSpPr>
          <p:spPr bwMode="auto">
            <a:xfrm>
              <a:off x="4649"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20" name="Rectangle 63">
              <a:extLst>
                <a:ext uri="{FF2B5EF4-FFF2-40B4-BE49-F238E27FC236}">
                  <a16:creationId xmlns:a16="http://schemas.microsoft.com/office/drawing/2014/main" id="{19E64DE2-3325-46D6-A40C-8E4986CDEF9D}"/>
                </a:ext>
              </a:extLst>
            </p:cNvPr>
            <p:cNvSpPr>
              <a:spLocks noChangeArrowheads="1"/>
            </p:cNvSpPr>
            <p:nvPr/>
          </p:nvSpPr>
          <p:spPr bwMode="auto">
            <a:xfrm>
              <a:off x="4119" y="2262"/>
              <a:ext cx="0"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40321" name="Freeform 64">
              <a:extLst>
                <a:ext uri="{FF2B5EF4-FFF2-40B4-BE49-F238E27FC236}">
                  <a16:creationId xmlns:a16="http://schemas.microsoft.com/office/drawing/2014/main" id="{2C5C1378-F48F-4FA9-8AD8-60598D02B3E2}"/>
                </a:ext>
              </a:extLst>
            </p:cNvPr>
            <p:cNvSpPr>
              <a:spLocks/>
            </p:cNvSpPr>
            <p:nvPr/>
          </p:nvSpPr>
          <p:spPr bwMode="auto">
            <a:xfrm>
              <a:off x="4095" y="2053"/>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40322" name="Freeform 65">
              <a:extLst>
                <a:ext uri="{FF2B5EF4-FFF2-40B4-BE49-F238E27FC236}">
                  <a16:creationId xmlns:a16="http://schemas.microsoft.com/office/drawing/2014/main" id="{425918FE-7AC6-4E9F-A6A0-A823D05EF34C}"/>
                </a:ext>
              </a:extLst>
            </p:cNvPr>
            <p:cNvSpPr>
              <a:spLocks/>
            </p:cNvSpPr>
            <p:nvPr/>
          </p:nvSpPr>
          <p:spPr bwMode="auto">
            <a:xfrm>
              <a:off x="4581" y="2053"/>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40323" name="Rectangle 66">
              <a:extLst>
                <a:ext uri="{FF2B5EF4-FFF2-40B4-BE49-F238E27FC236}">
                  <a16:creationId xmlns:a16="http://schemas.microsoft.com/office/drawing/2014/main" id="{44D07192-8AD1-4DFF-AFDC-E2D3A08EC7E5}"/>
                </a:ext>
              </a:extLst>
            </p:cNvPr>
            <p:cNvSpPr>
              <a:spLocks noChangeArrowheads="1"/>
            </p:cNvSpPr>
            <p:nvPr/>
          </p:nvSpPr>
          <p:spPr bwMode="auto">
            <a:xfrm>
              <a:off x="4368" y="2053"/>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140306" name="Rectangle 74">
            <a:extLst>
              <a:ext uri="{FF2B5EF4-FFF2-40B4-BE49-F238E27FC236}">
                <a16:creationId xmlns:a16="http://schemas.microsoft.com/office/drawing/2014/main" id="{420A21C1-E657-44CE-BACA-732CE36189FF}"/>
              </a:ext>
            </a:extLst>
          </p:cNvPr>
          <p:cNvSpPr>
            <a:spLocks noChangeArrowheads="1"/>
          </p:cNvSpPr>
          <p:nvPr/>
        </p:nvSpPr>
        <p:spPr bwMode="auto">
          <a:xfrm>
            <a:off x="7315200" y="0"/>
            <a:ext cx="1828800" cy="6858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07" name="Rectangle 75">
            <a:extLst>
              <a:ext uri="{FF2B5EF4-FFF2-40B4-BE49-F238E27FC236}">
                <a16:creationId xmlns:a16="http://schemas.microsoft.com/office/drawing/2014/main" id="{8C2AE5AA-AD9A-421E-B898-D735C24F125F}"/>
              </a:ext>
            </a:extLst>
          </p:cNvPr>
          <p:cNvSpPr>
            <a:spLocks noChangeArrowheads="1"/>
          </p:cNvSpPr>
          <p:nvPr/>
        </p:nvSpPr>
        <p:spPr bwMode="auto">
          <a:xfrm>
            <a:off x="0" y="0"/>
            <a:ext cx="2133600" cy="6858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08" name="TextBox 70">
            <a:extLst>
              <a:ext uri="{FF2B5EF4-FFF2-40B4-BE49-F238E27FC236}">
                <a16:creationId xmlns:a16="http://schemas.microsoft.com/office/drawing/2014/main" id="{41ECC107-C70C-4DBB-BBEC-B1470A9A7F41}"/>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3-56</a:t>
            </a:r>
          </a:p>
        </p:txBody>
      </p:sp>
      <p:sp>
        <p:nvSpPr>
          <p:cNvPr id="2" name="Date Placeholder 1">
            <a:extLst>
              <a:ext uri="{FF2B5EF4-FFF2-40B4-BE49-F238E27FC236}">
                <a16:creationId xmlns:a16="http://schemas.microsoft.com/office/drawing/2014/main" id="{60FADA81-112E-BEC1-AD50-3AAA37E09F6F}"/>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70794165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68A54EC9-8232-4F28-A40D-1AADA0AB6CF6}"/>
              </a:ext>
            </a:extLst>
          </p:cNvPr>
          <p:cNvSpPr>
            <a:spLocks noChangeArrowheads="1"/>
          </p:cNvSpPr>
          <p:nvPr/>
        </p:nvSpPr>
        <p:spPr bwMode="auto">
          <a:xfrm>
            <a:off x="762000" y="0"/>
            <a:ext cx="32004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39" name="Rectangle 8">
            <a:extLst>
              <a:ext uri="{FF2B5EF4-FFF2-40B4-BE49-F238E27FC236}">
                <a16:creationId xmlns:a16="http://schemas.microsoft.com/office/drawing/2014/main" id="{FF424A5F-21B1-4207-B84B-87569FD85FEB}"/>
              </a:ext>
            </a:extLst>
          </p:cNvPr>
          <p:cNvSpPr>
            <a:spLocks noChangeArrowheads="1"/>
          </p:cNvSpPr>
          <p:nvPr/>
        </p:nvSpPr>
        <p:spPr bwMode="auto">
          <a:xfrm>
            <a:off x="5029200" y="0"/>
            <a:ext cx="32004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40" name="Rectangle 9">
            <a:extLst>
              <a:ext uri="{FF2B5EF4-FFF2-40B4-BE49-F238E27FC236}">
                <a16:creationId xmlns:a16="http://schemas.microsoft.com/office/drawing/2014/main" id="{995D7BB8-DF08-41EE-8101-ED9C211449C8}"/>
              </a:ext>
            </a:extLst>
          </p:cNvPr>
          <p:cNvSpPr>
            <a:spLocks noChangeArrowheads="1"/>
          </p:cNvSpPr>
          <p:nvPr/>
        </p:nvSpPr>
        <p:spPr bwMode="auto">
          <a:xfrm>
            <a:off x="632460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41" name="Rectangle 10">
            <a:extLst>
              <a:ext uri="{FF2B5EF4-FFF2-40B4-BE49-F238E27FC236}">
                <a16:creationId xmlns:a16="http://schemas.microsoft.com/office/drawing/2014/main" id="{1F62C392-B4D1-4886-84EF-CA9555B38CDA}"/>
              </a:ext>
            </a:extLst>
          </p:cNvPr>
          <p:cNvSpPr>
            <a:spLocks noChangeArrowheads="1"/>
          </p:cNvSpPr>
          <p:nvPr/>
        </p:nvSpPr>
        <p:spPr bwMode="auto">
          <a:xfrm>
            <a:off x="228600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142342" name="Group 11">
            <a:extLst>
              <a:ext uri="{FF2B5EF4-FFF2-40B4-BE49-F238E27FC236}">
                <a16:creationId xmlns:a16="http://schemas.microsoft.com/office/drawing/2014/main" id="{A51A93A2-00E7-4447-8507-4F37E3C9F15D}"/>
              </a:ext>
            </a:extLst>
          </p:cNvPr>
          <p:cNvGrpSpPr>
            <a:grpSpLocks/>
          </p:cNvGrpSpPr>
          <p:nvPr/>
        </p:nvGrpSpPr>
        <p:grpSpPr bwMode="auto">
          <a:xfrm rot="-8110118">
            <a:off x="3048000" y="1524000"/>
            <a:ext cx="574675" cy="1625600"/>
            <a:chOff x="4061" y="1421"/>
            <a:chExt cx="733" cy="2166"/>
          </a:xfrm>
        </p:grpSpPr>
        <p:sp>
          <p:nvSpPr>
            <p:cNvPr id="142398" name="Rectangle 12">
              <a:extLst>
                <a:ext uri="{FF2B5EF4-FFF2-40B4-BE49-F238E27FC236}">
                  <a16:creationId xmlns:a16="http://schemas.microsoft.com/office/drawing/2014/main" id="{A14521B2-7DFE-4F68-A39C-B16D5B7DC59C}"/>
                </a:ext>
              </a:extLst>
            </p:cNvPr>
            <p:cNvSpPr>
              <a:spLocks noChangeArrowheads="1"/>
            </p:cNvSpPr>
            <p:nvPr/>
          </p:nvSpPr>
          <p:spPr bwMode="auto">
            <a:xfrm>
              <a:off x="4061" y="1421"/>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99" name="Freeform 13">
              <a:extLst>
                <a:ext uri="{FF2B5EF4-FFF2-40B4-BE49-F238E27FC236}">
                  <a16:creationId xmlns:a16="http://schemas.microsoft.com/office/drawing/2014/main" id="{275E0EF2-F854-4ACE-8F94-5D6E05456663}"/>
                </a:ext>
              </a:extLst>
            </p:cNvPr>
            <p:cNvSpPr>
              <a:spLocks/>
            </p:cNvSpPr>
            <p:nvPr/>
          </p:nvSpPr>
          <p:spPr bwMode="auto">
            <a:xfrm>
              <a:off x="4530" y="1463"/>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2400" name="Freeform 14">
              <a:extLst>
                <a:ext uri="{FF2B5EF4-FFF2-40B4-BE49-F238E27FC236}">
                  <a16:creationId xmlns:a16="http://schemas.microsoft.com/office/drawing/2014/main" id="{08D807F3-119E-4A19-8475-F1C1273F7C45}"/>
                </a:ext>
              </a:extLst>
            </p:cNvPr>
            <p:cNvSpPr>
              <a:spLocks/>
            </p:cNvSpPr>
            <p:nvPr/>
          </p:nvSpPr>
          <p:spPr bwMode="auto">
            <a:xfrm>
              <a:off x="4120" y="1446"/>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2401" name="Line 15">
              <a:extLst>
                <a:ext uri="{FF2B5EF4-FFF2-40B4-BE49-F238E27FC236}">
                  <a16:creationId xmlns:a16="http://schemas.microsoft.com/office/drawing/2014/main" id="{7DF131E4-8BE3-4283-A88F-9E27C0C4F2EF}"/>
                </a:ext>
              </a:extLst>
            </p:cNvPr>
            <p:cNvSpPr>
              <a:spLocks noChangeShapeType="1"/>
            </p:cNvSpPr>
            <p:nvPr/>
          </p:nvSpPr>
          <p:spPr bwMode="auto">
            <a:xfrm>
              <a:off x="4061" y="2018"/>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402" name="Line 16">
              <a:extLst>
                <a:ext uri="{FF2B5EF4-FFF2-40B4-BE49-F238E27FC236}">
                  <a16:creationId xmlns:a16="http://schemas.microsoft.com/office/drawing/2014/main" id="{6A1EDDD0-8BD5-4381-B9F8-6F049DAAEF83}"/>
                </a:ext>
              </a:extLst>
            </p:cNvPr>
            <p:cNvSpPr>
              <a:spLocks noChangeShapeType="1"/>
            </p:cNvSpPr>
            <p:nvPr/>
          </p:nvSpPr>
          <p:spPr bwMode="auto">
            <a:xfrm>
              <a:off x="4061" y="3510"/>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403" name="Line 17">
              <a:extLst>
                <a:ext uri="{FF2B5EF4-FFF2-40B4-BE49-F238E27FC236}">
                  <a16:creationId xmlns:a16="http://schemas.microsoft.com/office/drawing/2014/main" id="{D12824DB-8B8A-4BF5-82B9-54CE8DDBDDD5}"/>
                </a:ext>
              </a:extLst>
            </p:cNvPr>
            <p:cNvSpPr>
              <a:spLocks noChangeShapeType="1"/>
            </p:cNvSpPr>
            <p:nvPr/>
          </p:nvSpPr>
          <p:spPr bwMode="auto">
            <a:xfrm>
              <a:off x="4078" y="2410"/>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404" name="Rectangle 18">
              <a:extLst>
                <a:ext uri="{FF2B5EF4-FFF2-40B4-BE49-F238E27FC236}">
                  <a16:creationId xmlns:a16="http://schemas.microsoft.com/office/drawing/2014/main" id="{C39FD815-7843-4BC6-ACA2-242B0CF600DA}"/>
                </a:ext>
              </a:extLst>
            </p:cNvPr>
            <p:cNvSpPr>
              <a:spLocks noChangeArrowheads="1"/>
            </p:cNvSpPr>
            <p:nvPr/>
          </p:nvSpPr>
          <p:spPr bwMode="auto">
            <a:xfrm>
              <a:off x="4078" y="2410"/>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405" name="Rectangle 19">
              <a:extLst>
                <a:ext uri="{FF2B5EF4-FFF2-40B4-BE49-F238E27FC236}">
                  <a16:creationId xmlns:a16="http://schemas.microsoft.com/office/drawing/2014/main" id="{8BB4CE62-A297-417C-A8DB-5B0F234192E7}"/>
                </a:ext>
              </a:extLst>
            </p:cNvPr>
            <p:cNvSpPr>
              <a:spLocks noChangeArrowheads="1"/>
            </p:cNvSpPr>
            <p:nvPr/>
          </p:nvSpPr>
          <p:spPr bwMode="auto">
            <a:xfrm>
              <a:off x="4240"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406" name="Rectangle 20">
              <a:extLst>
                <a:ext uri="{FF2B5EF4-FFF2-40B4-BE49-F238E27FC236}">
                  <a16:creationId xmlns:a16="http://schemas.microsoft.com/office/drawing/2014/main" id="{1CB6B11C-0698-4D98-A13C-F2C9961813EB}"/>
                </a:ext>
              </a:extLst>
            </p:cNvPr>
            <p:cNvSpPr>
              <a:spLocks noChangeArrowheads="1"/>
            </p:cNvSpPr>
            <p:nvPr/>
          </p:nvSpPr>
          <p:spPr bwMode="auto">
            <a:xfrm>
              <a:off x="4385"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407" name="Rectangle 21">
              <a:extLst>
                <a:ext uri="{FF2B5EF4-FFF2-40B4-BE49-F238E27FC236}">
                  <a16:creationId xmlns:a16="http://schemas.microsoft.com/office/drawing/2014/main" id="{EEE8A08D-96F5-468C-9CAC-3A7C62FA7A2D}"/>
                </a:ext>
              </a:extLst>
            </p:cNvPr>
            <p:cNvSpPr>
              <a:spLocks noChangeArrowheads="1"/>
            </p:cNvSpPr>
            <p:nvPr/>
          </p:nvSpPr>
          <p:spPr bwMode="auto">
            <a:xfrm>
              <a:off x="4521" y="2401"/>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408" name="Rectangle 22">
              <a:extLst>
                <a:ext uri="{FF2B5EF4-FFF2-40B4-BE49-F238E27FC236}">
                  <a16:creationId xmlns:a16="http://schemas.microsoft.com/office/drawing/2014/main" id="{05839660-E0EB-4E7A-8097-EC0DA63BA917}"/>
                </a:ext>
              </a:extLst>
            </p:cNvPr>
            <p:cNvSpPr>
              <a:spLocks noChangeArrowheads="1"/>
            </p:cNvSpPr>
            <p:nvPr/>
          </p:nvSpPr>
          <p:spPr bwMode="auto">
            <a:xfrm>
              <a:off x="4649"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409" name="Rectangle 23">
              <a:extLst>
                <a:ext uri="{FF2B5EF4-FFF2-40B4-BE49-F238E27FC236}">
                  <a16:creationId xmlns:a16="http://schemas.microsoft.com/office/drawing/2014/main" id="{18A34D6F-F469-41BC-95B8-428F9B85DBDA}"/>
                </a:ext>
              </a:extLst>
            </p:cNvPr>
            <p:cNvSpPr>
              <a:spLocks noChangeArrowheads="1"/>
            </p:cNvSpPr>
            <p:nvPr/>
          </p:nvSpPr>
          <p:spPr bwMode="auto">
            <a:xfrm>
              <a:off x="4169" y="1786"/>
              <a:ext cx="0"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42410" name="Freeform 24">
              <a:extLst>
                <a:ext uri="{FF2B5EF4-FFF2-40B4-BE49-F238E27FC236}">
                  <a16:creationId xmlns:a16="http://schemas.microsoft.com/office/drawing/2014/main" id="{9C4C5F53-C4CD-426E-AD4F-8B19969E5554}"/>
                </a:ext>
              </a:extLst>
            </p:cNvPr>
            <p:cNvSpPr>
              <a:spLocks/>
            </p:cNvSpPr>
            <p:nvPr/>
          </p:nvSpPr>
          <p:spPr bwMode="auto">
            <a:xfrm>
              <a:off x="4095" y="2052"/>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42411" name="Freeform 25">
              <a:extLst>
                <a:ext uri="{FF2B5EF4-FFF2-40B4-BE49-F238E27FC236}">
                  <a16:creationId xmlns:a16="http://schemas.microsoft.com/office/drawing/2014/main" id="{038D1A6E-CDCC-4038-A4DF-A1F2FD29ED08}"/>
                </a:ext>
              </a:extLst>
            </p:cNvPr>
            <p:cNvSpPr>
              <a:spLocks/>
            </p:cNvSpPr>
            <p:nvPr/>
          </p:nvSpPr>
          <p:spPr bwMode="auto">
            <a:xfrm>
              <a:off x="4581" y="2052"/>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42412" name="Rectangle 26">
              <a:extLst>
                <a:ext uri="{FF2B5EF4-FFF2-40B4-BE49-F238E27FC236}">
                  <a16:creationId xmlns:a16="http://schemas.microsoft.com/office/drawing/2014/main" id="{962F39A6-7336-4EF2-9FE4-DE08683A562D}"/>
                </a:ext>
              </a:extLst>
            </p:cNvPr>
            <p:cNvSpPr>
              <a:spLocks noChangeArrowheads="1"/>
            </p:cNvSpPr>
            <p:nvPr/>
          </p:nvSpPr>
          <p:spPr bwMode="auto">
            <a:xfrm>
              <a:off x="4368" y="2052"/>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142349" name="Group 33">
            <a:extLst>
              <a:ext uri="{FF2B5EF4-FFF2-40B4-BE49-F238E27FC236}">
                <a16:creationId xmlns:a16="http://schemas.microsoft.com/office/drawing/2014/main" id="{F899AA23-A550-4E57-8E32-A2BECE143A89}"/>
              </a:ext>
            </a:extLst>
          </p:cNvPr>
          <p:cNvGrpSpPr>
            <a:grpSpLocks/>
          </p:cNvGrpSpPr>
          <p:nvPr/>
        </p:nvGrpSpPr>
        <p:grpSpPr bwMode="auto">
          <a:xfrm rot="-2400906">
            <a:off x="4267200" y="2590800"/>
            <a:ext cx="384175" cy="1123950"/>
            <a:chOff x="4734" y="1131"/>
            <a:chExt cx="260" cy="708"/>
          </a:xfrm>
        </p:grpSpPr>
        <p:sp>
          <p:nvSpPr>
            <p:cNvPr id="142389" name="Freeform 34">
              <a:extLst>
                <a:ext uri="{FF2B5EF4-FFF2-40B4-BE49-F238E27FC236}">
                  <a16:creationId xmlns:a16="http://schemas.microsoft.com/office/drawing/2014/main" id="{C303B119-FB5B-422C-AA53-55FFCCF62AD9}"/>
                </a:ext>
              </a:extLst>
            </p:cNvPr>
            <p:cNvSpPr>
              <a:spLocks/>
            </p:cNvSpPr>
            <p:nvPr/>
          </p:nvSpPr>
          <p:spPr bwMode="auto">
            <a:xfrm>
              <a:off x="4734" y="1138"/>
              <a:ext cx="260" cy="701"/>
            </a:xfrm>
            <a:custGeom>
              <a:avLst/>
              <a:gdLst>
                <a:gd name="T0" fmla="*/ 68 w 260"/>
                <a:gd name="T1" fmla="*/ 0 h 701"/>
                <a:gd name="T2" fmla="*/ 44 w 260"/>
                <a:gd name="T3" fmla="*/ 6 h 701"/>
                <a:gd name="T4" fmla="*/ 21 w 260"/>
                <a:gd name="T5" fmla="*/ 20 h 701"/>
                <a:gd name="T6" fmla="*/ 7 w 260"/>
                <a:gd name="T7" fmla="*/ 40 h 701"/>
                <a:gd name="T8" fmla="*/ 0 w 260"/>
                <a:gd name="T9" fmla="*/ 67 h 701"/>
                <a:gd name="T10" fmla="*/ 0 w 260"/>
                <a:gd name="T11" fmla="*/ 633 h 701"/>
                <a:gd name="T12" fmla="*/ 7 w 260"/>
                <a:gd name="T13" fmla="*/ 660 h 701"/>
                <a:gd name="T14" fmla="*/ 21 w 260"/>
                <a:gd name="T15" fmla="*/ 681 h 701"/>
                <a:gd name="T16" fmla="*/ 44 w 260"/>
                <a:gd name="T17" fmla="*/ 698 h 701"/>
                <a:gd name="T18" fmla="*/ 68 w 260"/>
                <a:gd name="T19" fmla="*/ 701 h 701"/>
                <a:gd name="T20" fmla="*/ 193 w 260"/>
                <a:gd name="T21" fmla="*/ 701 h 701"/>
                <a:gd name="T22" fmla="*/ 220 w 260"/>
                <a:gd name="T23" fmla="*/ 698 h 701"/>
                <a:gd name="T24" fmla="*/ 243 w 260"/>
                <a:gd name="T25" fmla="*/ 681 h 701"/>
                <a:gd name="T26" fmla="*/ 257 w 260"/>
                <a:gd name="T27" fmla="*/ 660 h 701"/>
                <a:gd name="T28" fmla="*/ 260 w 260"/>
                <a:gd name="T29" fmla="*/ 633 h 701"/>
                <a:gd name="T30" fmla="*/ 260 w 260"/>
                <a:gd name="T31" fmla="*/ 67 h 701"/>
                <a:gd name="T32" fmla="*/ 257 w 260"/>
                <a:gd name="T33" fmla="*/ 40 h 701"/>
                <a:gd name="T34" fmla="*/ 243 w 260"/>
                <a:gd name="T35" fmla="*/ 20 h 701"/>
                <a:gd name="T36" fmla="*/ 220 w 260"/>
                <a:gd name="T37" fmla="*/ 6 h 701"/>
                <a:gd name="T38" fmla="*/ 193 w 260"/>
                <a:gd name="T39" fmla="*/ 0 h 701"/>
                <a:gd name="T40" fmla="*/ 68 w 260"/>
                <a:gd name="T41" fmla="*/ 0 h 7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0"/>
                <a:gd name="T64" fmla="*/ 0 h 701"/>
                <a:gd name="T65" fmla="*/ 260 w 260"/>
                <a:gd name="T66" fmla="*/ 701 h 7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0" h="701">
                  <a:moveTo>
                    <a:pt x="68" y="0"/>
                  </a:moveTo>
                  <a:lnTo>
                    <a:pt x="44" y="6"/>
                  </a:lnTo>
                  <a:lnTo>
                    <a:pt x="21" y="20"/>
                  </a:lnTo>
                  <a:lnTo>
                    <a:pt x="7" y="40"/>
                  </a:lnTo>
                  <a:lnTo>
                    <a:pt x="0" y="67"/>
                  </a:lnTo>
                  <a:lnTo>
                    <a:pt x="0" y="633"/>
                  </a:lnTo>
                  <a:lnTo>
                    <a:pt x="7" y="660"/>
                  </a:lnTo>
                  <a:lnTo>
                    <a:pt x="21" y="681"/>
                  </a:lnTo>
                  <a:lnTo>
                    <a:pt x="44" y="698"/>
                  </a:lnTo>
                  <a:lnTo>
                    <a:pt x="68" y="701"/>
                  </a:lnTo>
                  <a:lnTo>
                    <a:pt x="193" y="701"/>
                  </a:lnTo>
                  <a:lnTo>
                    <a:pt x="220" y="698"/>
                  </a:lnTo>
                  <a:lnTo>
                    <a:pt x="243" y="681"/>
                  </a:lnTo>
                  <a:lnTo>
                    <a:pt x="257" y="660"/>
                  </a:lnTo>
                  <a:lnTo>
                    <a:pt x="260" y="633"/>
                  </a:lnTo>
                  <a:lnTo>
                    <a:pt x="260" y="67"/>
                  </a:lnTo>
                  <a:lnTo>
                    <a:pt x="257" y="40"/>
                  </a:lnTo>
                  <a:lnTo>
                    <a:pt x="243" y="20"/>
                  </a:lnTo>
                  <a:lnTo>
                    <a:pt x="220" y="6"/>
                  </a:lnTo>
                  <a:lnTo>
                    <a:pt x="193" y="0"/>
                  </a:lnTo>
                  <a:lnTo>
                    <a:pt x="68" y="0"/>
                  </a:lnTo>
                  <a:close/>
                </a:path>
              </a:pathLst>
            </a:custGeom>
            <a:solidFill>
              <a:srgbClr val="704CFF"/>
            </a:solidFill>
            <a:ln w="4763">
              <a:solidFill>
                <a:srgbClr val="000000"/>
              </a:solidFill>
              <a:prstDash val="solid"/>
              <a:round/>
              <a:headEnd/>
              <a:tailEnd/>
            </a:ln>
          </p:spPr>
          <p:txBody>
            <a:bodyPr/>
            <a:lstStyle/>
            <a:p>
              <a:endParaRPr lang="en-US"/>
            </a:p>
          </p:txBody>
        </p:sp>
        <p:sp>
          <p:nvSpPr>
            <p:cNvPr id="142390" name="Freeform 35">
              <a:extLst>
                <a:ext uri="{FF2B5EF4-FFF2-40B4-BE49-F238E27FC236}">
                  <a16:creationId xmlns:a16="http://schemas.microsoft.com/office/drawing/2014/main" id="{8DBBE183-2CCC-4AFA-872F-4E8F55B875DE}"/>
                </a:ext>
              </a:extLst>
            </p:cNvPr>
            <p:cNvSpPr>
              <a:spLocks/>
            </p:cNvSpPr>
            <p:nvPr/>
          </p:nvSpPr>
          <p:spPr bwMode="auto">
            <a:xfrm>
              <a:off x="4772" y="1266"/>
              <a:ext cx="195" cy="391"/>
            </a:xfrm>
            <a:custGeom>
              <a:avLst/>
              <a:gdLst>
                <a:gd name="T0" fmla="*/ 54 w 195"/>
                <a:gd name="T1" fmla="*/ 0 h 391"/>
                <a:gd name="T2" fmla="*/ 33 w 195"/>
                <a:gd name="T3" fmla="*/ 3 h 391"/>
                <a:gd name="T4" fmla="*/ 16 w 195"/>
                <a:gd name="T5" fmla="*/ 13 h 391"/>
                <a:gd name="T6" fmla="*/ 3 w 195"/>
                <a:gd name="T7" fmla="*/ 30 h 391"/>
                <a:gd name="T8" fmla="*/ 0 w 195"/>
                <a:gd name="T9" fmla="*/ 54 h 391"/>
                <a:gd name="T10" fmla="*/ 0 w 195"/>
                <a:gd name="T11" fmla="*/ 337 h 391"/>
                <a:gd name="T12" fmla="*/ 3 w 195"/>
                <a:gd name="T13" fmla="*/ 357 h 391"/>
                <a:gd name="T14" fmla="*/ 16 w 195"/>
                <a:gd name="T15" fmla="*/ 374 h 391"/>
                <a:gd name="T16" fmla="*/ 33 w 195"/>
                <a:gd name="T17" fmla="*/ 388 h 391"/>
                <a:gd name="T18" fmla="*/ 54 w 195"/>
                <a:gd name="T19" fmla="*/ 391 h 391"/>
                <a:gd name="T20" fmla="*/ 141 w 195"/>
                <a:gd name="T21" fmla="*/ 391 h 391"/>
                <a:gd name="T22" fmla="*/ 162 w 195"/>
                <a:gd name="T23" fmla="*/ 388 h 391"/>
                <a:gd name="T24" fmla="*/ 178 w 195"/>
                <a:gd name="T25" fmla="*/ 374 h 391"/>
                <a:gd name="T26" fmla="*/ 192 w 195"/>
                <a:gd name="T27" fmla="*/ 357 h 391"/>
                <a:gd name="T28" fmla="*/ 195 w 195"/>
                <a:gd name="T29" fmla="*/ 337 h 391"/>
                <a:gd name="T30" fmla="*/ 195 w 195"/>
                <a:gd name="T31" fmla="*/ 54 h 391"/>
                <a:gd name="T32" fmla="*/ 192 w 195"/>
                <a:gd name="T33" fmla="*/ 30 h 391"/>
                <a:gd name="T34" fmla="*/ 178 w 195"/>
                <a:gd name="T35" fmla="*/ 13 h 391"/>
                <a:gd name="T36" fmla="*/ 162 w 195"/>
                <a:gd name="T37" fmla="*/ 3 h 391"/>
                <a:gd name="T38" fmla="*/ 141 w 195"/>
                <a:gd name="T39" fmla="*/ 0 h 391"/>
                <a:gd name="T40" fmla="*/ 54 w 195"/>
                <a:gd name="T41" fmla="*/ 0 h 3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391"/>
                <a:gd name="T65" fmla="*/ 195 w 195"/>
                <a:gd name="T66" fmla="*/ 391 h 3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391">
                  <a:moveTo>
                    <a:pt x="54" y="0"/>
                  </a:moveTo>
                  <a:lnTo>
                    <a:pt x="33" y="3"/>
                  </a:lnTo>
                  <a:lnTo>
                    <a:pt x="16" y="13"/>
                  </a:lnTo>
                  <a:lnTo>
                    <a:pt x="3" y="30"/>
                  </a:lnTo>
                  <a:lnTo>
                    <a:pt x="0" y="54"/>
                  </a:lnTo>
                  <a:lnTo>
                    <a:pt x="0" y="337"/>
                  </a:lnTo>
                  <a:lnTo>
                    <a:pt x="3" y="357"/>
                  </a:lnTo>
                  <a:lnTo>
                    <a:pt x="16" y="374"/>
                  </a:lnTo>
                  <a:lnTo>
                    <a:pt x="33" y="388"/>
                  </a:lnTo>
                  <a:lnTo>
                    <a:pt x="54" y="391"/>
                  </a:lnTo>
                  <a:lnTo>
                    <a:pt x="141" y="391"/>
                  </a:lnTo>
                  <a:lnTo>
                    <a:pt x="162" y="388"/>
                  </a:lnTo>
                  <a:lnTo>
                    <a:pt x="178" y="374"/>
                  </a:lnTo>
                  <a:lnTo>
                    <a:pt x="192" y="357"/>
                  </a:lnTo>
                  <a:lnTo>
                    <a:pt x="195" y="337"/>
                  </a:lnTo>
                  <a:lnTo>
                    <a:pt x="195" y="54"/>
                  </a:lnTo>
                  <a:lnTo>
                    <a:pt x="192" y="30"/>
                  </a:lnTo>
                  <a:lnTo>
                    <a:pt x="178" y="13"/>
                  </a:lnTo>
                  <a:lnTo>
                    <a:pt x="162" y="3"/>
                  </a:lnTo>
                  <a:lnTo>
                    <a:pt x="141" y="0"/>
                  </a:lnTo>
                  <a:lnTo>
                    <a:pt x="54" y="0"/>
                  </a:lnTo>
                  <a:close/>
                </a:path>
              </a:pathLst>
            </a:custGeom>
            <a:solidFill>
              <a:srgbClr val="704CFF"/>
            </a:solidFill>
            <a:ln w="4763">
              <a:solidFill>
                <a:srgbClr val="000000"/>
              </a:solidFill>
              <a:prstDash val="solid"/>
              <a:round/>
              <a:headEnd/>
              <a:tailEnd/>
            </a:ln>
          </p:spPr>
          <p:txBody>
            <a:bodyPr/>
            <a:lstStyle/>
            <a:p>
              <a:endParaRPr lang="en-US"/>
            </a:p>
          </p:txBody>
        </p:sp>
        <p:sp>
          <p:nvSpPr>
            <p:cNvPr id="142391" name="Line 36">
              <a:extLst>
                <a:ext uri="{FF2B5EF4-FFF2-40B4-BE49-F238E27FC236}">
                  <a16:creationId xmlns:a16="http://schemas.microsoft.com/office/drawing/2014/main" id="{32C0E590-BABB-4EC6-B448-02F3C0430FEC}"/>
                </a:ext>
              </a:extLst>
            </p:cNvPr>
            <p:cNvSpPr>
              <a:spLocks noChangeShapeType="1"/>
            </p:cNvSpPr>
            <p:nvPr/>
          </p:nvSpPr>
          <p:spPr bwMode="auto">
            <a:xfrm>
              <a:off x="4734" y="1202"/>
              <a:ext cx="58" cy="10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92" name="Line 37">
              <a:extLst>
                <a:ext uri="{FF2B5EF4-FFF2-40B4-BE49-F238E27FC236}">
                  <a16:creationId xmlns:a16="http://schemas.microsoft.com/office/drawing/2014/main" id="{F7F53DF0-9693-46AB-86CC-E4E4A8283081}"/>
                </a:ext>
              </a:extLst>
            </p:cNvPr>
            <p:cNvSpPr>
              <a:spLocks noChangeShapeType="1"/>
            </p:cNvSpPr>
            <p:nvPr/>
          </p:nvSpPr>
          <p:spPr bwMode="auto">
            <a:xfrm flipH="1">
              <a:off x="4934" y="1202"/>
              <a:ext cx="54" cy="8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93" name="Line 38">
              <a:extLst>
                <a:ext uri="{FF2B5EF4-FFF2-40B4-BE49-F238E27FC236}">
                  <a16:creationId xmlns:a16="http://schemas.microsoft.com/office/drawing/2014/main" id="{BBA259C6-340A-4222-BC8D-A6696597BB22}"/>
                </a:ext>
              </a:extLst>
            </p:cNvPr>
            <p:cNvSpPr>
              <a:spLocks noChangeShapeType="1"/>
            </p:cNvSpPr>
            <p:nvPr/>
          </p:nvSpPr>
          <p:spPr bwMode="auto">
            <a:xfrm flipH="1">
              <a:off x="4751" y="1630"/>
              <a:ext cx="34"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94" name="Line 39">
              <a:extLst>
                <a:ext uri="{FF2B5EF4-FFF2-40B4-BE49-F238E27FC236}">
                  <a16:creationId xmlns:a16="http://schemas.microsoft.com/office/drawing/2014/main" id="{2696B7BD-EF9D-4CA0-B3EE-8C14CA2E1C75}"/>
                </a:ext>
              </a:extLst>
            </p:cNvPr>
            <p:cNvSpPr>
              <a:spLocks noChangeShapeType="1"/>
            </p:cNvSpPr>
            <p:nvPr/>
          </p:nvSpPr>
          <p:spPr bwMode="auto">
            <a:xfrm>
              <a:off x="4947" y="1643"/>
              <a:ext cx="41" cy="12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95" name="Line 40">
              <a:extLst>
                <a:ext uri="{FF2B5EF4-FFF2-40B4-BE49-F238E27FC236}">
                  <a16:creationId xmlns:a16="http://schemas.microsoft.com/office/drawing/2014/main" id="{7F47E6A2-D5AC-4A17-BED5-E1DBFF236FA9}"/>
                </a:ext>
              </a:extLst>
            </p:cNvPr>
            <p:cNvSpPr>
              <a:spLocks noChangeShapeType="1"/>
            </p:cNvSpPr>
            <p:nvPr/>
          </p:nvSpPr>
          <p:spPr bwMode="auto">
            <a:xfrm>
              <a:off x="4772" y="1734"/>
              <a:ext cx="209"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96" name="Line 41">
              <a:extLst>
                <a:ext uri="{FF2B5EF4-FFF2-40B4-BE49-F238E27FC236}">
                  <a16:creationId xmlns:a16="http://schemas.microsoft.com/office/drawing/2014/main" id="{0A5F5D08-C13B-4C61-B56B-4E1CC82930AE}"/>
                </a:ext>
              </a:extLst>
            </p:cNvPr>
            <p:cNvSpPr>
              <a:spLocks noChangeShapeType="1"/>
            </p:cNvSpPr>
            <p:nvPr/>
          </p:nvSpPr>
          <p:spPr bwMode="auto">
            <a:xfrm flipV="1">
              <a:off x="4785" y="1131"/>
              <a:ext cx="1"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97" name="Line 42">
              <a:extLst>
                <a:ext uri="{FF2B5EF4-FFF2-40B4-BE49-F238E27FC236}">
                  <a16:creationId xmlns:a16="http://schemas.microsoft.com/office/drawing/2014/main" id="{2F9A66C5-A2CA-4F15-9636-B726DA75808C}"/>
                </a:ext>
              </a:extLst>
            </p:cNvPr>
            <p:cNvSpPr>
              <a:spLocks noChangeShapeType="1"/>
            </p:cNvSpPr>
            <p:nvPr/>
          </p:nvSpPr>
          <p:spPr bwMode="auto">
            <a:xfrm flipV="1">
              <a:off x="4940" y="1144"/>
              <a:ext cx="1" cy="129"/>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2350" name="Group 43">
            <a:extLst>
              <a:ext uri="{FF2B5EF4-FFF2-40B4-BE49-F238E27FC236}">
                <a16:creationId xmlns:a16="http://schemas.microsoft.com/office/drawing/2014/main" id="{0D476E64-D539-4989-B327-6F9B7A419609}"/>
              </a:ext>
            </a:extLst>
          </p:cNvPr>
          <p:cNvGrpSpPr>
            <a:grpSpLocks/>
          </p:cNvGrpSpPr>
          <p:nvPr/>
        </p:nvGrpSpPr>
        <p:grpSpPr bwMode="auto">
          <a:xfrm rot="1325944">
            <a:off x="3971925" y="3143250"/>
            <a:ext cx="373063" cy="917575"/>
            <a:chOff x="4541" y="1469"/>
            <a:chExt cx="258" cy="578"/>
          </a:xfrm>
        </p:grpSpPr>
        <p:sp>
          <p:nvSpPr>
            <p:cNvPr id="142377" name="Rectangle 44">
              <a:extLst>
                <a:ext uri="{FF2B5EF4-FFF2-40B4-BE49-F238E27FC236}">
                  <a16:creationId xmlns:a16="http://schemas.microsoft.com/office/drawing/2014/main" id="{76804781-BE89-438B-9DD5-B17219554716}"/>
                </a:ext>
              </a:extLst>
            </p:cNvPr>
            <p:cNvSpPr>
              <a:spLocks noChangeArrowheads="1"/>
            </p:cNvSpPr>
            <p:nvPr/>
          </p:nvSpPr>
          <p:spPr bwMode="auto">
            <a:xfrm>
              <a:off x="4541" y="1469"/>
              <a:ext cx="258" cy="572"/>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78" name="Rectangle 45">
              <a:extLst>
                <a:ext uri="{FF2B5EF4-FFF2-40B4-BE49-F238E27FC236}">
                  <a16:creationId xmlns:a16="http://schemas.microsoft.com/office/drawing/2014/main" id="{40AFA4E0-3D08-498C-8362-DD50C2056CFE}"/>
                </a:ext>
              </a:extLst>
            </p:cNvPr>
            <p:cNvSpPr>
              <a:spLocks noChangeArrowheads="1"/>
            </p:cNvSpPr>
            <p:nvPr/>
          </p:nvSpPr>
          <p:spPr bwMode="auto">
            <a:xfrm>
              <a:off x="4541" y="1685"/>
              <a:ext cx="258" cy="362"/>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79" name="Rectangle 46">
              <a:extLst>
                <a:ext uri="{FF2B5EF4-FFF2-40B4-BE49-F238E27FC236}">
                  <a16:creationId xmlns:a16="http://schemas.microsoft.com/office/drawing/2014/main" id="{071B20B1-A063-4B8C-8B12-17FAAE131582}"/>
                </a:ext>
              </a:extLst>
            </p:cNvPr>
            <p:cNvSpPr>
              <a:spLocks noChangeArrowheads="1"/>
            </p:cNvSpPr>
            <p:nvPr/>
          </p:nvSpPr>
          <p:spPr bwMode="auto">
            <a:xfrm>
              <a:off x="4541" y="1802"/>
              <a:ext cx="36" cy="108"/>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80" name="Rectangle 47">
              <a:extLst>
                <a:ext uri="{FF2B5EF4-FFF2-40B4-BE49-F238E27FC236}">
                  <a16:creationId xmlns:a16="http://schemas.microsoft.com/office/drawing/2014/main" id="{BC8402AE-8C1E-4D81-BF48-104943162B3C}"/>
                </a:ext>
              </a:extLst>
            </p:cNvPr>
            <p:cNvSpPr>
              <a:spLocks noChangeArrowheads="1"/>
            </p:cNvSpPr>
            <p:nvPr/>
          </p:nvSpPr>
          <p:spPr bwMode="auto">
            <a:xfrm>
              <a:off x="4760" y="1796"/>
              <a:ext cx="39" cy="114"/>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81" name="Rectangle 48">
              <a:extLst>
                <a:ext uri="{FF2B5EF4-FFF2-40B4-BE49-F238E27FC236}">
                  <a16:creationId xmlns:a16="http://schemas.microsoft.com/office/drawing/2014/main" id="{132139D8-84A0-4206-BB4F-C78029730B62}"/>
                </a:ext>
              </a:extLst>
            </p:cNvPr>
            <p:cNvSpPr>
              <a:spLocks noChangeArrowheads="1"/>
            </p:cNvSpPr>
            <p:nvPr/>
          </p:nvSpPr>
          <p:spPr bwMode="auto">
            <a:xfrm>
              <a:off x="4571" y="1597"/>
              <a:ext cx="202" cy="88"/>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82" name="Line 49">
              <a:extLst>
                <a:ext uri="{FF2B5EF4-FFF2-40B4-BE49-F238E27FC236}">
                  <a16:creationId xmlns:a16="http://schemas.microsoft.com/office/drawing/2014/main" id="{FF602668-B4F9-4FA9-806C-6802FFEB1669}"/>
                </a:ext>
              </a:extLst>
            </p:cNvPr>
            <p:cNvSpPr>
              <a:spLocks noChangeShapeType="1"/>
            </p:cNvSpPr>
            <p:nvPr/>
          </p:nvSpPr>
          <p:spPr bwMode="auto">
            <a:xfrm>
              <a:off x="4548" y="1482"/>
              <a:ext cx="29" cy="13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83" name="Line 50">
              <a:extLst>
                <a:ext uri="{FF2B5EF4-FFF2-40B4-BE49-F238E27FC236}">
                  <a16:creationId xmlns:a16="http://schemas.microsoft.com/office/drawing/2014/main" id="{B7BE7F7C-29BA-4B19-89A3-D194349DFE1C}"/>
                </a:ext>
              </a:extLst>
            </p:cNvPr>
            <p:cNvSpPr>
              <a:spLocks noChangeShapeType="1"/>
            </p:cNvSpPr>
            <p:nvPr/>
          </p:nvSpPr>
          <p:spPr bwMode="auto">
            <a:xfrm flipH="1">
              <a:off x="4773" y="1476"/>
              <a:ext cx="20" cy="13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84" name="Line 51">
              <a:extLst>
                <a:ext uri="{FF2B5EF4-FFF2-40B4-BE49-F238E27FC236}">
                  <a16:creationId xmlns:a16="http://schemas.microsoft.com/office/drawing/2014/main" id="{7DD7E21E-B3E5-41B7-BA5D-87CAE122C015}"/>
                </a:ext>
              </a:extLst>
            </p:cNvPr>
            <p:cNvSpPr>
              <a:spLocks noChangeShapeType="1"/>
            </p:cNvSpPr>
            <p:nvPr/>
          </p:nvSpPr>
          <p:spPr bwMode="auto">
            <a:xfrm>
              <a:off x="4577" y="1695"/>
              <a:ext cx="1" cy="35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85" name="Line 52">
              <a:extLst>
                <a:ext uri="{FF2B5EF4-FFF2-40B4-BE49-F238E27FC236}">
                  <a16:creationId xmlns:a16="http://schemas.microsoft.com/office/drawing/2014/main" id="{22F5A15E-3C51-44A1-9877-B8D411B77004}"/>
                </a:ext>
              </a:extLst>
            </p:cNvPr>
            <p:cNvSpPr>
              <a:spLocks noChangeShapeType="1"/>
            </p:cNvSpPr>
            <p:nvPr/>
          </p:nvSpPr>
          <p:spPr bwMode="auto">
            <a:xfrm>
              <a:off x="4636" y="1695"/>
              <a:ext cx="1" cy="346"/>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86" name="Line 53">
              <a:extLst>
                <a:ext uri="{FF2B5EF4-FFF2-40B4-BE49-F238E27FC236}">
                  <a16:creationId xmlns:a16="http://schemas.microsoft.com/office/drawing/2014/main" id="{17844A3C-7C29-46B9-AD5D-A2178EE432F8}"/>
                </a:ext>
              </a:extLst>
            </p:cNvPr>
            <p:cNvSpPr>
              <a:spLocks noChangeShapeType="1"/>
            </p:cNvSpPr>
            <p:nvPr/>
          </p:nvSpPr>
          <p:spPr bwMode="auto">
            <a:xfrm>
              <a:off x="4698" y="1695"/>
              <a:ext cx="1" cy="35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87" name="Line 54">
              <a:extLst>
                <a:ext uri="{FF2B5EF4-FFF2-40B4-BE49-F238E27FC236}">
                  <a16:creationId xmlns:a16="http://schemas.microsoft.com/office/drawing/2014/main" id="{87F637BD-EAC2-4DE3-9F55-58165F6D0593}"/>
                </a:ext>
              </a:extLst>
            </p:cNvPr>
            <p:cNvSpPr>
              <a:spLocks noChangeShapeType="1"/>
            </p:cNvSpPr>
            <p:nvPr/>
          </p:nvSpPr>
          <p:spPr bwMode="auto">
            <a:xfrm>
              <a:off x="4760" y="1685"/>
              <a:ext cx="1" cy="36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88" name="Line 55">
              <a:extLst>
                <a:ext uri="{FF2B5EF4-FFF2-40B4-BE49-F238E27FC236}">
                  <a16:creationId xmlns:a16="http://schemas.microsoft.com/office/drawing/2014/main" id="{B813F72B-B255-4F2F-95B5-17B0D76A6EBB}"/>
                </a:ext>
              </a:extLst>
            </p:cNvPr>
            <p:cNvSpPr>
              <a:spLocks noChangeShapeType="1"/>
            </p:cNvSpPr>
            <p:nvPr/>
          </p:nvSpPr>
          <p:spPr bwMode="auto">
            <a:xfrm>
              <a:off x="4571" y="1551"/>
              <a:ext cx="215"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142351" name="Picture 56" descr="amb_47">
            <a:extLst>
              <a:ext uri="{FF2B5EF4-FFF2-40B4-BE49-F238E27FC236}">
                <a16:creationId xmlns:a16="http://schemas.microsoft.com/office/drawing/2014/main" id="{2A3015C3-55A4-496A-A3AD-6EE89025517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2706014">
            <a:off x="5011738" y="1509713"/>
            <a:ext cx="657225"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2352" name="Group 57">
            <a:extLst>
              <a:ext uri="{FF2B5EF4-FFF2-40B4-BE49-F238E27FC236}">
                <a16:creationId xmlns:a16="http://schemas.microsoft.com/office/drawing/2014/main" id="{4048A324-F74E-47AE-A406-EFBD1C343200}"/>
              </a:ext>
            </a:extLst>
          </p:cNvPr>
          <p:cNvGrpSpPr>
            <a:grpSpLocks/>
          </p:cNvGrpSpPr>
          <p:nvPr/>
        </p:nvGrpSpPr>
        <p:grpSpPr bwMode="auto">
          <a:xfrm rot="2450089">
            <a:off x="5257800" y="3200400"/>
            <a:ext cx="574675" cy="1627188"/>
            <a:chOff x="4061" y="1422"/>
            <a:chExt cx="733" cy="2166"/>
          </a:xfrm>
        </p:grpSpPr>
        <p:sp>
          <p:nvSpPr>
            <p:cNvPr id="142362" name="Rectangle 58">
              <a:extLst>
                <a:ext uri="{FF2B5EF4-FFF2-40B4-BE49-F238E27FC236}">
                  <a16:creationId xmlns:a16="http://schemas.microsoft.com/office/drawing/2014/main" id="{6546238F-12C6-4E1B-941C-41DC30FE60D2}"/>
                </a:ext>
              </a:extLst>
            </p:cNvPr>
            <p:cNvSpPr>
              <a:spLocks noChangeArrowheads="1"/>
            </p:cNvSpPr>
            <p:nvPr/>
          </p:nvSpPr>
          <p:spPr bwMode="auto">
            <a:xfrm>
              <a:off x="4061" y="1422"/>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63" name="Freeform 59">
              <a:extLst>
                <a:ext uri="{FF2B5EF4-FFF2-40B4-BE49-F238E27FC236}">
                  <a16:creationId xmlns:a16="http://schemas.microsoft.com/office/drawing/2014/main" id="{552841B6-969F-45FD-B945-EC7C453FAC72}"/>
                </a:ext>
              </a:extLst>
            </p:cNvPr>
            <p:cNvSpPr>
              <a:spLocks/>
            </p:cNvSpPr>
            <p:nvPr/>
          </p:nvSpPr>
          <p:spPr bwMode="auto">
            <a:xfrm>
              <a:off x="4530" y="1464"/>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2364" name="Freeform 60">
              <a:extLst>
                <a:ext uri="{FF2B5EF4-FFF2-40B4-BE49-F238E27FC236}">
                  <a16:creationId xmlns:a16="http://schemas.microsoft.com/office/drawing/2014/main" id="{BA4DCF5F-2641-4B46-ABA0-4B8361C985E3}"/>
                </a:ext>
              </a:extLst>
            </p:cNvPr>
            <p:cNvSpPr>
              <a:spLocks/>
            </p:cNvSpPr>
            <p:nvPr/>
          </p:nvSpPr>
          <p:spPr bwMode="auto">
            <a:xfrm>
              <a:off x="4120" y="1447"/>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2365" name="Line 61">
              <a:extLst>
                <a:ext uri="{FF2B5EF4-FFF2-40B4-BE49-F238E27FC236}">
                  <a16:creationId xmlns:a16="http://schemas.microsoft.com/office/drawing/2014/main" id="{987ABF8F-8026-4BDB-B2D1-7004E1144336}"/>
                </a:ext>
              </a:extLst>
            </p:cNvPr>
            <p:cNvSpPr>
              <a:spLocks noChangeShapeType="1"/>
            </p:cNvSpPr>
            <p:nvPr/>
          </p:nvSpPr>
          <p:spPr bwMode="auto">
            <a:xfrm>
              <a:off x="4061" y="2019"/>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66" name="Line 62">
              <a:extLst>
                <a:ext uri="{FF2B5EF4-FFF2-40B4-BE49-F238E27FC236}">
                  <a16:creationId xmlns:a16="http://schemas.microsoft.com/office/drawing/2014/main" id="{973A546F-B006-4557-976A-D3A94AE0AD1B}"/>
                </a:ext>
              </a:extLst>
            </p:cNvPr>
            <p:cNvSpPr>
              <a:spLocks noChangeShapeType="1"/>
            </p:cNvSpPr>
            <p:nvPr/>
          </p:nvSpPr>
          <p:spPr bwMode="auto">
            <a:xfrm>
              <a:off x="4061" y="3511"/>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67" name="Line 63">
              <a:extLst>
                <a:ext uri="{FF2B5EF4-FFF2-40B4-BE49-F238E27FC236}">
                  <a16:creationId xmlns:a16="http://schemas.microsoft.com/office/drawing/2014/main" id="{EE41CB0D-F564-481A-9AA2-1B0B7F139226}"/>
                </a:ext>
              </a:extLst>
            </p:cNvPr>
            <p:cNvSpPr>
              <a:spLocks noChangeShapeType="1"/>
            </p:cNvSpPr>
            <p:nvPr/>
          </p:nvSpPr>
          <p:spPr bwMode="auto">
            <a:xfrm>
              <a:off x="4078" y="2411"/>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68" name="Rectangle 64">
              <a:extLst>
                <a:ext uri="{FF2B5EF4-FFF2-40B4-BE49-F238E27FC236}">
                  <a16:creationId xmlns:a16="http://schemas.microsoft.com/office/drawing/2014/main" id="{94A68935-05C6-4B34-AA14-A4EC5CCFE04B}"/>
                </a:ext>
              </a:extLst>
            </p:cNvPr>
            <p:cNvSpPr>
              <a:spLocks noChangeArrowheads="1"/>
            </p:cNvSpPr>
            <p:nvPr/>
          </p:nvSpPr>
          <p:spPr bwMode="auto">
            <a:xfrm>
              <a:off x="4078" y="2411"/>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69" name="Rectangle 65">
              <a:extLst>
                <a:ext uri="{FF2B5EF4-FFF2-40B4-BE49-F238E27FC236}">
                  <a16:creationId xmlns:a16="http://schemas.microsoft.com/office/drawing/2014/main" id="{781FE73D-873A-41D4-96BE-5ABBED4738D9}"/>
                </a:ext>
              </a:extLst>
            </p:cNvPr>
            <p:cNvSpPr>
              <a:spLocks noChangeArrowheads="1"/>
            </p:cNvSpPr>
            <p:nvPr/>
          </p:nvSpPr>
          <p:spPr bwMode="auto">
            <a:xfrm>
              <a:off x="4240"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70" name="Rectangle 66">
              <a:extLst>
                <a:ext uri="{FF2B5EF4-FFF2-40B4-BE49-F238E27FC236}">
                  <a16:creationId xmlns:a16="http://schemas.microsoft.com/office/drawing/2014/main" id="{EB0A0109-846C-4AA4-8BC5-2574ABE37235}"/>
                </a:ext>
              </a:extLst>
            </p:cNvPr>
            <p:cNvSpPr>
              <a:spLocks noChangeArrowheads="1"/>
            </p:cNvSpPr>
            <p:nvPr/>
          </p:nvSpPr>
          <p:spPr bwMode="auto">
            <a:xfrm>
              <a:off x="4385"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71" name="Rectangle 67">
              <a:extLst>
                <a:ext uri="{FF2B5EF4-FFF2-40B4-BE49-F238E27FC236}">
                  <a16:creationId xmlns:a16="http://schemas.microsoft.com/office/drawing/2014/main" id="{658E277C-E21F-4717-944B-05B4820FD43B}"/>
                </a:ext>
              </a:extLst>
            </p:cNvPr>
            <p:cNvSpPr>
              <a:spLocks noChangeArrowheads="1"/>
            </p:cNvSpPr>
            <p:nvPr/>
          </p:nvSpPr>
          <p:spPr bwMode="auto">
            <a:xfrm>
              <a:off x="4521" y="2402"/>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72" name="Rectangle 68">
              <a:extLst>
                <a:ext uri="{FF2B5EF4-FFF2-40B4-BE49-F238E27FC236}">
                  <a16:creationId xmlns:a16="http://schemas.microsoft.com/office/drawing/2014/main" id="{FA947959-C4DF-45B5-9556-42D9A9ED10FD}"/>
                </a:ext>
              </a:extLst>
            </p:cNvPr>
            <p:cNvSpPr>
              <a:spLocks noChangeArrowheads="1"/>
            </p:cNvSpPr>
            <p:nvPr/>
          </p:nvSpPr>
          <p:spPr bwMode="auto">
            <a:xfrm>
              <a:off x="4649"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73" name="Rectangle 69">
              <a:extLst>
                <a:ext uri="{FF2B5EF4-FFF2-40B4-BE49-F238E27FC236}">
                  <a16:creationId xmlns:a16="http://schemas.microsoft.com/office/drawing/2014/main" id="{575B990C-6719-443F-804B-FC7BB9D7C22F}"/>
                </a:ext>
              </a:extLst>
            </p:cNvPr>
            <p:cNvSpPr>
              <a:spLocks noChangeArrowheads="1"/>
            </p:cNvSpPr>
            <p:nvPr/>
          </p:nvSpPr>
          <p:spPr bwMode="auto">
            <a:xfrm>
              <a:off x="4117" y="2261"/>
              <a:ext cx="0"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42374" name="Freeform 70">
              <a:extLst>
                <a:ext uri="{FF2B5EF4-FFF2-40B4-BE49-F238E27FC236}">
                  <a16:creationId xmlns:a16="http://schemas.microsoft.com/office/drawing/2014/main" id="{CE528ABD-4122-4080-833D-65B52EAFF2F8}"/>
                </a:ext>
              </a:extLst>
            </p:cNvPr>
            <p:cNvSpPr>
              <a:spLocks/>
            </p:cNvSpPr>
            <p:nvPr/>
          </p:nvSpPr>
          <p:spPr bwMode="auto">
            <a:xfrm>
              <a:off x="4095" y="2053"/>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42375" name="Freeform 71">
              <a:extLst>
                <a:ext uri="{FF2B5EF4-FFF2-40B4-BE49-F238E27FC236}">
                  <a16:creationId xmlns:a16="http://schemas.microsoft.com/office/drawing/2014/main" id="{F5615183-E45E-490C-A1B1-0CF263BA7025}"/>
                </a:ext>
              </a:extLst>
            </p:cNvPr>
            <p:cNvSpPr>
              <a:spLocks/>
            </p:cNvSpPr>
            <p:nvPr/>
          </p:nvSpPr>
          <p:spPr bwMode="auto">
            <a:xfrm>
              <a:off x="4581" y="2053"/>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42376" name="Rectangle 72">
              <a:extLst>
                <a:ext uri="{FF2B5EF4-FFF2-40B4-BE49-F238E27FC236}">
                  <a16:creationId xmlns:a16="http://schemas.microsoft.com/office/drawing/2014/main" id="{356D7B27-DD7E-41D2-9CC4-8AAF44C3E6D5}"/>
                </a:ext>
              </a:extLst>
            </p:cNvPr>
            <p:cNvSpPr>
              <a:spLocks noChangeArrowheads="1"/>
            </p:cNvSpPr>
            <p:nvPr/>
          </p:nvSpPr>
          <p:spPr bwMode="auto">
            <a:xfrm>
              <a:off x="4368" y="2053"/>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142359" name="Rectangle 79">
            <a:extLst>
              <a:ext uri="{FF2B5EF4-FFF2-40B4-BE49-F238E27FC236}">
                <a16:creationId xmlns:a16="http://schemas.microsoft.com/office/drawing/2014/main" id="{6E82E88C-CA27-4743-9AEA-61DF1C252FFD}"/>
              </a:ext>
            </a:extLst>
          </p:cNvPr>
          <p:cNvSpPr>
            <a:spLocks noChangeArrowheads="1"/>
          </p:cNvSpPr>
          <p:nvPr/>
        </p:nvSpPr>
        <p:spPr bwMode="auto">
          <a:xfrm>
            <a:off x="8001000" y="0"/>
            <a:ext cx="1143000" cy="6858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60" name="Rectangle 80">
            <a:extLst>
              <a:ext uri="{FF2B5EF4-FFF2-40B4-BE49-F238E27FC236}">
                <a16:creationId xmlns:a16="http://schemas.microsoft.com/office/drawing/2014/main" id="{5175F0A7-5075-47B4-84C4-AC287BFAEA68}"/>
              </a:ext>
            </a:extLst>
          </p:cNvPr>
          <p:cNvSpPr>
            <a:spLocks noChangeArrowheads="1"/>
          </p:cNvSpPr>
          <p:nvPr/>
        </p:nvSpPr>
        <p:spPr bwMode="auto">
          <a:xfrm>
            <a:off x="0" y="0"/>
            <a:ext cx="762000" cy="6858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61" name="TextBox 75">
            <a:extLst>
              <a:ext uri="{FF2B5EF4-FFF2-40B4-BE49-F238E27FC236}">
                <a16:creationId xmlns:a16="http://schemas.microsoft.com/office/drawing/2014/main" id="{AD8D0D4D-8FD2-4827-9F4E-860047AAE335}"/>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3-57</a:t>
            </a:r>
          </a:p>
        </p:txBody>
      </p:sp>
      <p:sp>
        <p:nvSpPr>
          <p:cNvPr id="2" name="Date Placeholder 1">
            <a:extLst>
              <a:ext uri="{FF2B5EF4-FFF2-40B4-BE49-F238E27FC236}">
                <a16:creationId xmlns:a16="http://schemas.microsoft.com/office/drawing/2014/main" id="{0DB43E3C-BAD0-C98C-C8D2-DFE43F2BDC9D}"/>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8497815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BE792AA5-B9A9-48D8-AD97-3BDFD226710B}"/>
              </a:ext>
            </a:extLst>
          </p:cNvPr>
          <p:cNvSpPr>
            <a:spLocks noChangeArrowheads="1"/>
          </p:cNvSpPr>
          <p:nvPr/>
        </p:nvSpPr>
        <p:spPr bwMode="auto">
          <a:xfrm>
            <a:off x="3810000" y="0"/>
            <a:ext cx="24384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387" name="Rectangle 8">
            <a:extLst>
              <a:ext uri="{FF2B5EF4-FFF2-40B4-BE49-F238E27FC236}">
                <a16:creationId xmlns:a16="http://schemas.microsoft.com/office/drawing/2014/main" id="{90FCDE9F-365B-4299-9769-8DC7D3550911}"/>
              </a:ext>
            </a:extLst>
          </p:cNvPr>
          <p:cNvSpPr>
            <a:spLocks noChangeArrowheads="1"/>
          </p:cNvSpPr>
          <p:nvPr/>
        </p:nvSpPr>
        <p:spPr bwMode="auto">
          <a:xfrm rot="5397385">
            <a:off x="2973017" y="-1139523"/>
            <a:ext cx="3200400" cy="9144001"/>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388" name="Rectangle 9">
            <a:extLst>
              <a:ext uri="{FF2B5EF4-FFF2-40B4-BE49-F238E27FC236}">
                <a16:creationId xmlns:a16="http://schemas.microsoft.com/office/drawing/2014/main" id="{5FB2944F-B436-4395-B000-2545FC11A59C}"/>
              </a:ext>
            </a:extLst>
          </p:cNvPr>
          <p:cNvSpPr>
            <a:spLocks noChangeArrowheads="1"/>
          </p:cNvSpPr>
          <p:nvPr/>
        </p:nvSpPr>
        <p:spPr bwMode="auto">
          <a:xfrm>
            <a:off x="495300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389" name="Rectangle 10">
            <a:extLst>
              <a:ext uri="{FF2B5EF4-FFF2-40B4-BE49-F238E27FC236}">
                <a16:creationId xmlns:a16="http://schemas.microsoft.com/office/drawing/2014/main" id="{E5B8BDF9-C6CA-425E-B465-E0C1AFC7F2D6}"/>
              </a:ext>
            </a:extLst>
          </p:cNvPr>
          <p:cNvSpPr>
            <a:spLocks noChangeArrowheads="1"/>
          </p:cNvSpPr>
          <p:nvPr/>
        </p:nvSpPr>
        <p:spPr bwMode="auto">
          <a:xfrm rot="5396819">
            <a:off x="4495006" y="-1142206"/>
            <a:ext cx="153988" cy="9144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144390" name="Group 11">
            <a:extLst>
              <a:ext uri="{FF2B5EF4-FFF2-40B4-BE49-F238E27FC236}">
                <a16:creationId xmlns:a16="http://schemas.microsoft.com/office/drawing/2014/main" id="{59786D62-0E03-4E09-A2A0-A3B33D7FE925}"/>
              </a:ext>
            </a:extLst>
          </p:cNvPr>
          <p:cNvGrpSpPr>
            <a:grpSpLocks/>
          </p:cNvGrpSpPr>
          <p:nvPr/>
        </p:nvGrpSpPr>
        <p:grpSpPr bwMode="auto">
          <a:xfrm rot="5400000">
            <a:off x="8083550" y="4032250"/>
            <a:ext cx="576263" cy="1046163"/>
            <a:chOff x="5074" y="2427"/>
            <a:chExt cx="363" cy="659"/>
          </a:xfrm>
        </p:grpSpPr>
        <p:sp>
          <p:nvSpPr>
            <p:cNvPr id="144469" name="Rectangle 12">
              <a:extLst>
                <a:ext uri="{FF2B5EF4-FFF2-40B4-BE49-F238E27FC236}">
                  <a16:creationId xmlns:a16="http://schemas.microsoft.com/office/drawing/2014/main" id="{02015F23-FCAF-4FFC-AE52-5981BFF1FE42}"/>
                </a:ext>
              </a:extLst>
            </p:cNvPr>
            <p:cNvSpPr>
              <a:spLocks noChangeArrowheads="1"/>
            </p:cNvSpPr>
            <p:nvPr/>
          </p:nvSpPr>
          <p:spPr bwMode="auto">
            <a:xfrm>
              <a:off x="5074" y="2650"/>
              <a:ext cx="363" cy="436"/>
            </a:xfrm>
            <a:prstGeom prst="rect">
              <a:avLst/>
            </a:prstGeom>
            <a:solidFill>
              <a:srgbClr val="F9FFFF"/>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70" name="Rectangle 13">
              <a:extLst>
                <a:ext uri="{FF2B5EF4-FFF2-40B4-BE49-F238E27FC236}">
                  <a16:creationId xmlns:a16="http://schemas.microsoft.com/office/drawing/2014/main" id="{EE0F87C8-32FE-473F-98FA-2CF2DC974EEE}"/>
                </a:ext>
              </a:extLst>
            </p:cNvPr>
            <p:cNvSpPr>
              <a:spLocks noChangeArrowheads="1"/>
            </p:cNvSpPr>
            <p:nvPr/>
          </p:nvSpPr>
          <p:spPr bwMode="auto">
            <a:xfrm>
              <a:off x="5150" y="2427"/>
              <a:ext cx="195" cy="216"/>
            </a:xfrm>
            <a:prstGeom prst="rect">
              <a:avLst/>
            </a:prstGeom>
            <a:solidFill>
              <a:srgbClr val="F9F9F9"/>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71" name="Freeform 14">
              <a:extLst>
                <a:ext uri="{FF2B5EF4-FFF2-40B4-BE49-F238E27FC236}">
                  <a16:creationId xmlns:a16="http://schemas.microsoft.com/office/drawing/2014/main" id="{8997B36C-020D-4F68-B677-C7BB171A9452}"/>
                </a:ext>
              </a:extLst>
            </p:cNvPr>
            <p:cNvSpPr>
              <a:spLocks/>
            </p:cNvSpPr>
            <p:nvPr/>
          </p:nvSpPr>
          <p:spPr bwMode="auto">
            <a:xfrm>
              <a:off x="5091" y="3003"/>
              <a:ext cx="62" cy="62"/>
            </a:xfrm>
            <a:custGeom>
              <a:avLst/>
              <a:gdLst>
                <a:gd name="T0" fmla="*/ 62 w 62"/>
                <a:gd name="T1" fmla="*/ 31 h 62"/>
                <a:gd name="T2" fmla="*/ 52 w 62"/>
                <a:gd name="T3" fmla="*/ 11 h 62"/>
                <a:gd name="T4" fmla="*/ 31 w 62"/>
                <a:gd name="T5" fmla="*/ 0 h 62"/>
                <a:gd name="T6" fmla="*/ 11 w 62"/>
                <a:gd name="T7" fmla="*/ 11 h 62"/>
                <a:gd name="T8" fmla="*/ 0 w 62"/>
                <a:gd name="T9" fmla="*/ 31 h 62"/>
                <a:gd name="T10" fmla="*/ 11 w 62"/>
                <a:gd name="T11" fmla="*/ 52 h 62"/>
                <a:gd name="T12" fmla="*/ 31 w 62"/>
                <a:gd name="T13" fmla="*/ 62 h 62"/>
                <a:gd name="T14" fmla="*/ 52 w 62"/>
                <a:gd name="T15" fmla="*/ 52 h 62"/>
                <a:gd name="T16" fmla="*/ 62 w 62"/>
                <a:gd name="T17" fmla="*/ 3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2"/>
                <a:gd name="T29" fmla="*/ 62 w 62"/>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2">
                  <a:moveTo>
                    <a:pt x="62" y="31"/>
                  </a:moveTo>
                  <a:lnTo>
                    <a:pt x="52" y="11"/>
                  </a:lnTo>
                  <a:lnTo>
                    <a:pt x="31" y="0"/>
                  </a:lnTo>
                  <a:lnTo>
                    <a:pt x="11" y="11"/>
                  </a:lnTo>
                  <a:lnTo>
                    <a:pt x="0" y="31"/>
                  </a:lnTo>
                  <a:lnTo>
                    <a:pt x="11" y="52"/>
                  </a:lnTo>
                  <a:lnTo>
                    <a:pt x="31" y="62"/>
                  </a:lnTo>
                  <a:lnTo>
                    <a:pt x="52" y="52"/>
                  </a:lnTo>
                  <a:lnTo>
                    <a:pt x="62" y="31"/>
                  </a:lnTo>
                  <a:close/>
                </a:path>
              </a:pathLst>
            </a:custGeom>
            <a:solidFill>
              <a:srgbClr val="FF2114"/>
            </a:solidFill>
            <a:ln w="4763">
              <a:solidFill>
                <a:srgbClr val="000000"/>
              </a:solidFill>
              <a:prstDash val="solid"/>
              <a:round/>
              <a:headEnd/>
              <a:tailEnd/>
            </a:ln>
          </p:spPr>
          <p:txBody>
            <a:bodyPr/>
            <a:lstStyle/>
            <a:p>
              <a:endParaRPr lang="en-US"/>
            </a:p>
          </p:txBody>
        </p:sp>
        <p:sp>
          <p:nvSpPr>
            <p:cNvPr id="144472" name="Freeform 15">
              <a:extLst>
                <a:ext uri="{FF2B5EF4-FFF2-40B4-BE49-F238E27FC236}">
                  <a16:creationId xmlns:a16="http://schemas.microsoft.com/office/drawing/2014/main" id="{B00CDA00-1D8B-4365-A664-CF2FF27F56C4}"/>
                </a:ext>
              </a:extLst>
            </p:cNvPr>
            <p:cNvSpPr>
              <a:spLocks/>
            </p:cNvSpPr>
            <p:nvPr/>
          </p:nvSpPr>
          <p:spPr bwMode="auto">
            <a:xfrm>
              <a:off x="5348" y="3007"/>
              <a:ext cx="62" cy="62"/>
            </a:xfrm>
            <a:custGeom>
              <a:avLst/>
              <a:gdLst>
                <a:gd name="T0" fmla="*/ 62 w 62"/>
                <a:gd name="T1" fmla="*/ 31 h 62"/>
                <a:gd name="T2" fmla="*/ 52 w 62"/>
                <a:gd name="T3" fmla="*/ 10 h 62"/>
                <a:gd name="T4" fmla="*/ 31 w 62"/>
                <a:gd name="T5" fmla="*/ 0 h 62"/>
                <a:gd name="T6" fmla="*/ 10 w 62"/>
                <a:gd name="T7" fmla="*/ 10 h 62"/>
                <a:gd name="T8" fmla="*/ 0 w 62"/>
                <a:gd name="T9" fmla="*/ 31 h 62"/>
                <a:gd name="T10" fmla="*/ 10 w 62"/>
                <a:gd name="T11" fmla="*/ 51 h 62"/>
                <a:gd name="T12" fmla="*/ 31 w 62"/>
                <a:gd name="T13" fmla="*/ 62 h 62"/>
                <a:gd name="T14" fmla="*/ 52 w 62"/>
                <a:gd name="T15" fmla="*/ 51 h 62"/>
                <a:gd name="T16" fmla="*/ 62 w 62"/>
                <a:gd name="T17" fmla="*/ 3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2"/>
                <a:gd name="T29" fmla="*/ 62 w 62"/>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2">
                  <a:moveTo>
                    <a:pt x="62" y="31"/>
                  </a:moveTo>
                  <a:lnTo>
                    <a:pt x="52" y="10"/>
                  </a:lnTo>
                  <a:lnTo>
                    <a:pt x="31" y="0"/>
                  </a:lnTo>
                  <a:lnTo>
                    <a:pt x="10" y="10"/>
                  </a:lnTo>
                  <a:lnTo>
                    <a:pt x="0" y="31"/>
                  </a:lnTo>
                  <a:lnTo>
                    <a:pt x="10" y="51"/>
                  </a:lnTo>
                  <a:lnTo>
                    <a:pt x="31" y="62"/>
                  </a:lnTo>
                  <a:lnTo>
                    <a:pt x="52" y="51"/>
                  </a:lnTo>
                  <a:lnTo>
                    <a:pt x="62" y="31"/>
                  </a:lnTo>
                  <a:close/>
                </a:path>
              </a:pathLst>
            </a:custGeom>
            <a:solidFill>
              <a:srgbClr val="FF2114"/>
            </a:solidFill>
            <a:ln w="4763">
              <a:solidFill>
                <a:srgbClr val="000000"/>
              </a:solidFill>
              <a:prstDash val="solid"/>
              <a:round/>
              <a:headEnd/>
              <a:tailEnd/>
            </a:ln>
          </p:spPr>
          <p:txBody>
            <a:bodyPr/>
            <a:lstStyle/>
            <a:p>
              <a:endParaRPr lang="en-US"/>
            </a:p>
          </p:txBody>
        </p:sp>
        <p:sp>
          <p:nvSpPr>
            <p:cNvPr id="144473" name="Freeform 16">
              <a:extLst>
                <a:ext uri="{FF2B5EF4-FFF2-40B4-BE49-F238E27FC236}">
                  <a16:creationId xmlns:a16="http://schemas.microsoft.com/office/drawing/2014/main" id="{5F77FFB2-6922-41EC-942F-6C2835D91AF7}"/>
                </a:ext>
              </a:extLst>
            </p:cNvPr>
            <p:cNvSpPr>
              <a:spLocks/>
            </p:cNvSpPr>
            <p:nvPr/>
          </p:nvSpPr>
          <p:spPr bwMode="auto">
            <a:xfrm>
              <a:off x="5215" y="2558"/>
              <a:ext cx="58" cy="61"/>
            </a:xfrm>
            <a:custGeom>
              <a:avLst/>
              <a:gdLst>
                <a:gd name="T0" fmla="*/ 58 w 58"/>
                <a:gd name="T1" fmla="*/ 31 h 61"/>
                <a:gd name="T2" fmla="*/ 51 w 58"/>
                <a:gd name="T3" fmla="*/ 10 h 61"/>
                <a:gd name="T4" fmla="*/ 27 w 58"/>
                <a:gd name="T5" fmla="*/ 0 h 61"/>
                <a:gd name="T6" fmla="*/ 6 w 58"/>
                <a:gd name="T7" fmla="*/ 10 h 61"/>
                <a:gd name="T8" fmla="*/ 0 w 58"/>
                <a:gd name="T9" fmla="*/ 31 h 61"/>
                <a:gd name="T10" fmla="*/ 6 w 58"/>
                <a:gd name="T11" fmla="*/ 51 h 61"/>
                <a:gd name="T12" fmla="*/ 27 w 58"/>
                <a:gd name="T13" fmla="*/ 61 h 61"/>
                <a:gd name="T14" fmla="*/ 51 w 58"/>
                <a:gd name="T15" fmla="*/ 51 h 61"/>
                <a:gd name="T16" fmla="*/ 58 w 58"/>
                <a:gd name="T17" fmla="*/ 31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61"/>
                <a:gd name="T29" fmla="*/ 58 w 58"/>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61">
                  <a:moveTo>
                    <a:pt x="58" y="31"/>
                  </a:moveTo>
                  <a:lnTo>
                    <a:pt x="51" y="10"/>
                  </a:lnTo>
                  <a:lnTo>
                    <a:pt x="27" y="0"/>
                  </a:lnTo>
                  <a:lnTo>
                    <a:pt x="6" y="10"/>
                  </a:lnTo>
                  <a:lnTo>
                    <a:pt x="0" y="31"/>
                  </a:lnTo>
                  <a:lnTo>
                    <a:pt x="6" y="51"/>
                  </a:lnTo>
                  <a:lnTo>
                    <a:pt x="27" y="61"/>
                  </a:lnTo>
                  <a:lnTo>
                    <a:pt x="51" y="51"/>
                  </a:lnTo>
                  <a:lnTo>
                    <a:pt x="58" y="31"/>
                  </a:lnTo>
                  <a:close/>
                </a:path>
              </a:pathLst>
            </a:custGeom>
            <a:solidFill>
              <a:srgbClr val="FF1E00"/>
            </a:solidFill>
            <a:ln w="4763">
              <a:solidFill>
                <a:srgbClr val="000000"/>
              </a:solidFill>
              <a:prstDash val="solid"/>
              <a:round/>
              <a:headEnd/>
              <a:tailEnd/>
            </a:ln>
          </p:spPr>
          <p:txBody>
            <a:bodyPr/>
            <a:lstStyle/>
            <a:p>
              <a:endParaRPr lang="en-US"/>
            </a:p>
          </p:txBody>
        </p:sp>
        <p:sp>
          <p:nvSpPr>
            <p:cNvPr id="144474" name="Rectangle 17">
              <a:extLst>
                <a:ext uri="{FF2B5EF4-FFF2-40B4-BE49-F238E27FC236}">
                  <a16:creationId xmlns:a16="http://schemas.microsoft.com/office/drawing/2014/main" id="{8C08370E-6E06-4557-9F99-E364AD05B417}"/>
                </a:ext>
              </a:extLst>
            </p:cNvPr>
            <p:cNvSpPr>
              <a:spLocks noChangeArrowheads="1"/>
            </p:cNvSpPr>
            <p:nvPr/>
          </p:nvSpPr>
          <p:spPr bwMode="auto">
            <a:xfrm>
              <a:off x="5228" y="2757"/>
              <a:ext cx="45" cy="192"/>
            </a:xfrm>
            <a:prstGeom prst="rect">
              <a:avLst/>
            </a:prstGeom>
            <a:solidFill>
              <a:srgbClr val="FF1C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75" name="Rectangle 18">
              <a:extLst>
                <a:ext uri="{FF2B5EF4-FFF2-40B4-BE49-F238E27FC236}">
                  <a16:creationId xmlns:a16="http://schemas.microsoft.com/office/drawing/2014/main" id="{605291B3-A9CF-49AD-B2B3-248E753FE063}"/>
                </a:ext>
              </a:extLst>
            </p:cNvPr>
            <p:cNvSpPr>
              <a:spLocks noChangeArrowheads="1"/>
            </p:cNvSpPr>
            <p:nvPr/>
          </p:nvSpPr>
          <p:spPr bwMode="auto">
            <a:xfrm>
              <a:off x="5150" y="2835"/>
              <a:ext cx="202" cy="42"/>
            </a:xfrm>
            <a:prstGeom prst="rect">
              <a:avLst/>
            </a:prstGeom>
            <a:solidFill>
              <a:srgbClr val="FF1C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144391" name="Group 19">
            <a:extLst>
              <a:ext uri="{FF2B5EF4-FFF2-40B4-BE49-F238E27FC236}">
                <a16:creationId xmlns:a16="http://schemas.microsoft.com/office/drawing/2014/main" id="{14E64672-46E9-45B7-A2F7-747E201EF603}"/>
              </a:ext>
            </a:extLst>
          </p:cNvPr>
          <p:cNvGrpSpPr>
            <a:grpSpLocks/>
          </p:cNvGrpSpPr>
          <p:nvPr/>
        </p:nvGrpSpPr>
        <p:grpSpPr bwMode="auto">
          <a:xfrm rot="5391982">
            <a:off x="6559550" y="3956050"/>
            <a:ext cx="576263" cy="1046163"/>
            <a:chOff x="3826" y="2283"/>
            <a:chExt cx="363" cy="659"/>
          </a:xfrm>
        </p:grpSpPr>
        <p:sp>
          <p:nvSpPr>
            <p:cNvPr id="144462" name="Rectangle 20">
              <a:extLst>
                <a:ext uri="{FF2B5EF4-FFF2-40B4-BE49-F238E27FC236}">
                  <a16:creationId xmlns:a16="http://schemas.microsoft.com/office/drawing/2014/main" id="{3FBD1D06-F070-4F94-B9E2-C3828BF7732E}"/>
                </a:ext>
              </a:extLst>
            </p:cNvPr>
            <p:cNvSpPr>
              <a:spLocks noChangeArrowheads="1"/>
            </p:cNvSpPr>
            <p:nvPr/>
          </p:nvSpPr>
          <p:spPr bwMode="auto">
            <a:xfrm>
              <a:off x="3826" y="2506"/>
              <a:ext cx="363" cy="436"/>
            </a:xfrm>
            <a:prstGeom prst="rect">
              <a:avLst/>
            </a:prstGeom>
            <a:solidFill>
              <a:srgbClr val="F9FFFF"/>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63" name="Rectangle 21">
              <a:extLst>
                <a:ext uri="{FF2B5EF4-FFF2-40B4-BE49-F238E27FC236}">
                  <a16:creationId xmlns:a16="http://schemas.microsoft.com/office/drawing/2014/main" id="{EAA8294C-1AA1-4C8F-BAFD-0832CBBB0C1F}"/>
                </a:ext>
              </a:extLst>
            </p:cNvPr>
            <p:cNvSpPr>
              <a:spLocks noChangeArrowheads="1"/>
            </p:cNvSpPr>
            <p:nvPr/>
          </p:nvSpPr>
          <p:spPr bwMode="auto">
            <a:xfrm>
              <a:off x="3902" y="2283"/>
              <a:ext cx="195" cy="216"/>
            </a:xfrm>
            <a:prstGeom prst="rect">
              <a:avLst/>
            </a:prstGeom>
            <a:solidFill>
              <a:srgbClr val="F9F9F9"/>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64" name="Freeform 22">
              <a:extLst>
                <a:ext uri="{FF2B5EF4-FFF2-40B4-BE49-F238E27FC236}">
                  <a16:creationId xmlns:a16="http://schemas.microsoft.com/office/drawing/2014/main" id="{CFD9CF3B-7FA4-4D05-8B75-58007B89C0E8}"/>
                </a:ext>
              </a:extLst>
            </p:cNvPr>
            <p:cNvSpPr>
              <a:spLocks/>
            </p:cNvSpPr>
            <p:nvPr/>
          </p:nvSpPr>
          <p:spPr bwMode="auto">
            <a:xfrm>
              <a:off x="3843" y="2859"/>
              <a:ext cx="62" cy="62"/>
            </a:xfrm>
            <a:custGeom>
              <a:avLst/>
              <a:gdLst>
                <a:gd name="T0" fmla="*/ 62 w 62"/>
                <a:gd name="T1" fmla="*/ 31 h 62"/>
                <a:gd name="T2" fmla="*/ 52 w 62"/>
                <a:gd name="T3" fmla="*/ 11 h 62"/>
                <a:gd name="T4" fmla="*/ 31 w 62"/>
                <a:gd name="T5" fmla="*/ 0 h 62"/>
                <a:gd name="T6" fmla="*/ 11 w 62"/>
                <a:gd name="T7" fmla="*/ 11 h 62"/>
                <a:gd name="T8" fmla="*/ 0 w 62"/>
                <a:gd name="T9" fmla="*/ 31 h 62"/>
                <a:gd name="T10" fmla="*/ 11 w 62"/>
                <a:gd name="T11" fmla="*/ 52 h 62"/>
                <a:gd name="T12" fmla="*/ 31 w 62"/>
                <a:gd name="T13" fmla="*/ 62 h 62"/>
                <a:gd name="T14" fmla="*/ 52 w 62"/>
                <a:gd name="T15" fmla="*/ 52 h 62"/>
                <a:gd name="T16" fmla="*/ 62 w 62"/>
                <a:gd name="T17" fmla="*/ 3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2"/>
                <a:gd name="T29" fmla="*/ 62 w 62"/>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2">
                  <a:moveTo>
                    <a:pt x="62" y="31"/>
                  </a:moveTo>
                  <a:lnTo>
                    <a:pt x="52" y="11"/>
                  </a:lnTo>
                  <a:lnTo>
                    <a:pt x="31" y="0"/>
                  </a:lnTo>
                  <a:lnTo>
                    <a:pt x="11" y="11"/>
                  </a:lnTo>
                  <a:lnTo>
                    <a:pt x="0" y="31"/>
                  </a:lnTo>
                  <a:lnTo>
                    <a:pt x="11" y="52"/>
                  </a:lnTo>
                  <a:lnTo>
                    <a:pt x="31" y="62"/>
                  </a:lnTo>
                  <a:lnTo>
                    <a:pt x="52" y="52"/>
                  </a:lnTo>
                  <a:lnTo>
                    <a:pt x="62" y="31"/>
                  </a:lnTo>
                  <a:close/>
                </a:path>
              </a:pathLst>
            </a:custGeom>
            <a:solidFill>
              <a:srgbClr val="FF2114"/>
            </a:solidFill>
            <a:ln w="4763">
              <a:solidFill>
                <a:srgbClr val="000000"/>
              </a:solidFill>
              <a:prstDash val="solid"/>
              <a:round/>
              <a:headEnd/>
              <a:tailEnd/>
            </a:ln>
          </p:spPr>
          <p:txBody>
            <a:bodyPr/>
            <a:lstStyle/>
            <a:p>
              <a:endParaRPr lang="en-US"/>
            </a:p>
          </p:txBody>
        </p:sp>
        <p:sp>
          <p:nvSpPr>
            <p:cNvPr id="144465" name="Freeform 23">
              <a:extLst>
                <a:ext uri="{FF2B5EF4-FFF2-40B4-BE49-F238E27FC236}">
                  <a16:creationId xmlns:a16="http://schemas.microsoft.com/office/drawing/2014/main" id="{0A314ED4-736F-469D-9205-589661CBC88B}"/>
                </a:ext>
              </a:extLst>
            </p:cNvPr>
            <p:cNvSpPr>
              <a:spLocks/>
            </p:cNvSpPr>
            <p:nvPr/>
          </p:nvSpPr>
          <p:spPr bwMode="auto">
            <a:xfrm>
              <a:off x="4100" y="2863"/>
              <a:ext cx="62" cy="62"/>
            </a:xfrm>
            <a:custGeom>
              <a:avLst/>
              <a:gdLst>
                <a:gd name="T0" fmla="*/ 62 w 62"/>
                <a:gd name="T1" fmla="*/ 31 h 62"/>
                <a:gd name="T2" fmla="*/ 52 w 62"/>
                <a:gd name="T3" fmla="*/ 10 h 62"/>
                <a:gd name="T4" fmla="*/ 31 w 62"/>
                <a:gd name="T5" fmla="*/ 0 h 62"/>
                <a:gd name="T6" fmla="*/ 10 w 62"/>
                <a:gd name="T7" fmla="*/ 10 h 62"/>
                <a:gd name="T8" fmla="*/ 0 w 62"/>
                <a:gd name="T9" fmla="*/ 31 h 62"/>
                <a:gd name="T10" fmla="*/ 10 w 62"/>
                <a:gd name="T11" fmla="*/ 51 h 62"/>
                <a:gd name="T12" fmla="*/ 31 w 62"/>
                <a:gd name="T13" fmla="*/ 62 h 62"/>
                <a:gd name="T14" fmla="*/ 52 w 62"/>
                <a:gd name="T15" fmla="*/ 51 h 62"/>
                <a:gd name="T16" fmla="*/ 62 w 62"/>
                <a:gd name="T17" fmla="*/ 3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2"/>
                <a:gd name="T29" fmla="*/ 62 w 62"/>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2">
                  <a:moveTo>
                    <a:pt x="62" y="31"/>
                  </a:moveTo>
                  <a:lnTo>
                    <a:pt x="52" y="10"/>
                  </a:lnTo>
                  <a:lnTo>
                    <a:pt x="31" y="0"/>
                  </a:lnTo>
                  <a:lnTo>
                    <a:pt x="10" y="10"/>
                  </a:lnTo>
                  <a:lnTo>
                    <a:pt x="0" y="31"/>
                  </a:lnTo>
                  <a:lnTo>
                    <a:pt x="10" y="51"/>
                  </a:lnTo>
                  <a:lnTo>
                    <a:pt x="31" y="62"/>
                  </a:lnTo>
                  <a:lnTo>
                    <a:pt x="52" y="51"/>
                  </a:lnTo>
                  <a:lnTo>
                    <a:pt x="62" y="31"/>
                  </a:lnTo>
                  <a:close/>
                </a:path>
              </a:pathLst>
            </a:custGeom>
            <a:solidFill>
              <a:srgbClr val="FF2114"/>
            </a:solidFill>
            <a:ln w="4763">
              <a:solidFill>
                <a:srgbClr val="000000"/>
              </a:solidFill>
              <a:prstDash val="solid"/>
              <a:round/>
              <a:headEnd/>
              <a:tailEnd/>
            </a:ln>
          </p:spPr>
          <p:txBody>
            <a:bodyPr/>
            <a:lstStyle/>
            <a:p>
              <a:endParaRPr lang="en-US"/>
            </a:p>
          </p:txBody>
        </p:sp>
        <p:sp>
          <p:nvSpPr>
            <p:cNvPr id="144466" name="Freeform 24">
              <a:extLst>
                <a:ext uri="{FF2B5EF4-FFF2-40B4-BE49-F238E27FC236}">
                  <a16:creationId xmlns:a16="http://schemas.microsoft.com/office/drawing/2014/main" id="{80E01C46-A7BF-4E8A-BC15-0BA53A721E7A}"/>
                </a:ext>
              </a:extLst>
            </p:cNvPr>
            <p:cNvSpPr>
              <a:spLocks/>
            </p:cNvSpPr>
            <p:nvPr/>
          </p:nvSpPr>
          <p:spPr bwMode="auto">
            <a:xfrm>
              <a:off x="3967" y="2414"/>
              <a:ext cx="58" cy="61"/>
            </a:xfrm>
            <a:custGeom>
              <a:avLst/>
              <a:gdLst>
                <a:gd name="T0" fmla="*/ 58 w 58"/>
                <a:gd name="T1" fmla="*/ 31 h 61"/>
                <a:gd name="T2" fmla="*/ 51 w 58"/>
                <a:gd name="T3" fmla="*/ 10 h 61"/>
                <a:gd name="T4" fmla="*/ 27 w 58"/>
                <a:gd name="T5" fmla="*/ 0 h 61"/>
                <a:gd name="T6" fmla="*/ 6 w 58"/>
                <a:gd name="T7" fmla="*/ 10 h 61"/>
                <a:gd name="T8" fmla="*/ 0 w 58"/>
                <a:gd name="T9" fmla="*/ 31 h 61"/>
                <a:gd name="T10" fmla="*/ 6 w 58"/>
                <a:gd name="T11" fmla="*/ 51 h 61"/>
                <a:gd name="T12" fmla="*/ 27 w 58"/>
                <a:gd name="T13" fmla="*/ 61 h 61"/>
                <a:gd name="T14" fmla="*/ 51 w 58"/>
                <a:gd name="T15" fmla="*/ 51 h 61"/>
                <a:gd name="T16" fmla="*/ 58 w 58"/>
                <a:gd name="T17" fmla="*/ 31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61"/>
                <a:gd name="T29" fmla="*/ 58 w 58"/>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61">
                  <a:moveTo>
                    <a:pt x="58" y="31"/>
                  </a:moveTo>
                  <a:lnTo>
                    <a:pt x="51" y="10"/>
                  </a:lnTo>
                  <a:lnTo>
                    <a:pt x="27" y="0"/>
                  </a:lnTo>
                  <a:lnTo>
                    <a:pt x="6" y="10"/>
                  </a:lnTo>
                  <a:lnTo>
                    <a:pt x="0" y="31"/>
                  </a:lnTo>
                  <a:lnTo>
                    <a:pt x="6" y="51"/>
                  </a:lnTo>
                  <a:lnTo>
                    <a:pt x="27" y="61"/>
                  </a:lnTo>
                  <a:lnTo>
                    <a:pt x="51" y="51"/>
                  </a:lnTo>
                  <a:lnTo>
                    <a:pt x="58" y="31"/>
                  </a:lnTo>
                  <a:close/>
                </a:path>
              </a:pathLst>
            </a:custGeom>
            <a:solidFill>
              <a:srgbClr val="FF1E00"/>
            </a:solidFill>
            <a:ln w="4763">
              <a:solidFill>
                <a:srgbClr val="000000"/>
              </a:solidFill>
              <a:prstDash val="solid"/>
              <a:round/>
              <a:headEnd/>
              <a:tailEnd/>
            </a:ln>
          </p:spPr>
          <p:txBody>
            <a:bodyPr/>
            <a:lstStyle/>
            <a:p>
              <a:endParaRPr lang="en-US"/>
            </a:p>
          </p:txBody>
        </p:sp>
        <p:sp>
          <p:nvSpPr>
            <p:cNvPr id="144467" name="Rectangle 25">
              <a:extLst>
                <a:ext uri="{FF2B5EF4-FFF2-40B4-BE49-F238E27FC236}">
                  <a16:creationId xmlns:a16="http://schemas.microsoft.com/office/drawing/2014/main" id="{3D418AA1-981F-40F4-BEBC-DB3DF8A88254}"/>
                </a:ext>
              </a:extLst>
            </p:cNvPr>
            <p:cNvSpPr>
              <a:spLocks noChangeArrowheads="1"/>
            </p:cNvSpPr>
            <p:nvPr/>
          </p:nvSpPr>
          <p:spPr bwMode="auto">
            <a:xfrm>
              <a:off x="3980" y="2613"/>
              <a:ext cx="45" cy="192"/>
            </a:xfrm>
            <a:prstGeom prst="rect">
              <a:avLst/>
            </a:prstGeom>
            <a:solidFill>
              <a:srgbClr val="FF1C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68" name="Rectangle 26">
              <a:extLst>
                <a:ext uri="{FF2B5EF4-FFF2-40B4-BE49-F238E27FC236}">
                  <a16:creationId xmlns:a16="http://schemas.microsoft.com/office/drawing/2014/main" id="{B7770D1F-6ACB-4B0C-A434-21BD1DD5D372}"/>
                </a:ext>
              </a:extLst>
            </p:cNvPr>
            <p:cNvSpPr>
              <a:spLocks noChangeArrowheads="1"/>
            </p:cNvSpPr>
            <p:nvPr/>
          </p:nvSpPr>
          <p:spPr bwMode="auto">
            <a:xfrm>
              <a:off x="3902" y="2691"/>
              <a:ext cx="202" cy="42"/>
            </a:xfrm>
            <a:prstGeom prst="rect">
              <a:avLst/>
            </a:prstGeom>
            <a:solidFill>
              <a:srgbClr val="FF1C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144392" name="Group 27">
            <a:extLst>
              <a:ext uri="{FF2B5EF4-FFF2-40B4-BE49-F238E27FC236}">
                <a16:creationId xmlns:a16="http://schemas.microsoft.com/office/drawing/2014/main" id="{4A21233E-ACCE-4880-924E-48620E3AF3C3}"/>
              </a:ext>
            </a:extLst>
          </p:cNvPr>
          <p:cNvGrpSpPr>
            <a:grpSpLocks/>
          </p:cNvGrpSpPr>
          <p:nvPr/>
        </p:nvGrpSpPr>
        <p:grpSpPr bwMode="auto">
          <a:xfrm rot="-4173000">
            <a:off x="4699794" y="4674394"/>
            <a:ext cx="909637" cy="1622425"/>
            <a:chOff x="3686" y="1513"/>
            <a:chExt cx="1163" cy="2166"/>
          </a:xfrm>
        </p:grpSpPr>
        <p:sp>
          <p:nvSpPr>
            <p:cNvPr id="144447" name="Rectangle 28">
              <a:extLst>
                <a:ext uri="{FF2B5EF4-FFF2-40B4-BE49-F238E27FC236}">
                  <a16:creationId xmlns:a16="http://schemas.microsoft.com/office/drawing/2014/main" id="{29D3B1B6-19C7-4929-AE05-89D16658F478}"/>
                </a:ext>
              </a:extLst>
            </p:cNvPr>
            <p:cNvSpPr>
              <a:spLocks noChangeArrowheads="1"/>
            </p:cNvSpPr>
            <p:nvPr/>
          </p:nvSpPr>
          <p:spPr bwMode="auto">
            <a:xfrm>
              <a:off x="4116" y="1513"/>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48" name="Freeform 29">
              <a:extLst>
                <a:ext uri="{FF2B5EF4-FFF2-40B4-BE49-F238E27FC236}">
                  <a16:creationId xmlns:a16="http://schemas.microsoft.com/office/drawing/2014/main" id="{960C123C-1C0F-44EF-83EA-EBFFAB529AFD}"/>
                </a:ext>
              </a:extLst>
            </p:cNvPr>
            <p:cNvSpPr>
              <a:spLocks/>
            </p:cNvSpPr>
            <p:nvPr/>
          </p:nvSpPr>
          <p:spPr bwMode="auto">
            <a:xfrm>
              <a:off x="4585" y="1555"/>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4449" name="Freeform 30">
              <a:extLst>
                <a:ext uri="{FF2B5EF4-FFF2-40B4-BE49-F238E27FC236}">
                  <a16:creationId xmlns:a16="http://schemas.microsoft.com/office/drawing/2014/main" id="{66CA6E73-150A-45A0-B721-BAE46A5E1F77}"/>
                </a:ext>
              </a:extLst>
            </p:cNvPr>
            <p:cNvSpPr>
              <a:spLocks/>
            </p:cNvSpPr>
            <p:nvPr/>
          </p:nvSpPr>
          <p:spPr bwMode="auto">
            <a:xfrm>
              <a:off x="4175" y="1538"/>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4450" name="Line 31">
              <a:extLst>
                <a:ext uri="{FF2B5EF4-FFF2-40B4-BE49-F238E27FC236}">
                  <a16:creationId xmlns:a16="http://schemas.microsoft.com/office/drawing/2014/main" id="{63B1D826-A191-49FF-BC51-B158C4993DA3}"/>
                </a:ext>
              </a:extLst>
            </p:cNvPr>
            <p:cNvSpPr>
              <a:spLocks noChangeShapeType="1"/>
            </p:cNvSpPr>
            <p:nvPr/>
          </p:nvSpPr>
          <p:spPr bwMode="auto">
            <a:xfrm>
              <a:off x="4116" y="2110"/>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1" name="Line 32">
              <a:extLst>
                <a:ext uri="{FF2B5EF4-FFF2-40B4-BE49-F238E27FC236}">
                  <a16:creationId xmlns:a16="http://schemas.microsoft.com/office/drawing/2014/main" id="{53026E95-87EF-4A73-9616-E6D7E88CE994}"/>
                </a:ext>
              </a:extLst>
            </p:cNvPr>
            <p:cNvSpPr>
              <a:spLocks noChangeShapeType="1"/>
            </p:cNvSpPr>
            <p:nvPr/>
          </p:nvSpPr>
          <p:spPr bwMode="auto">
            <a:xfrm>
              <a:off x="4116" y="3602"/>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2" name="Line 33">
              <a:extLst>
                <a:ext uri="{FF2B5EF4-FFF2-40B4-BE49-F238E27FC236}">
                  <a16:creationId xmlns:a16="http://schemas.microsoft.com/office/drawing/2014/main" id="{5BF9F8DE-0FCA-4CA3-8C3A-8A52B6B5E102}"/>
                </a:ext>
              </a:extLst>
            </p:cNvPr>
            <p:cNvSpPr>
              <a:spLocks noChangeShapeType="1"/>
            </p:cNvSpPr>
            <p:nvPr/>
          </p:nvSpPr>
          <p:spPr bwMode="auto">
            <a:xfrm>
              <a:off x="4133" y="2502"/>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3" name="Rectangle 34">
              <a:extLst>
                <a:ext uri="{FF2B5EF4-FFF2-40B4-BE49-F238E27FC236}">
                  <a16:creationId xmlns:a16="http://schemas.microsoft.com/office/drawing/2014/main" id="{50AAF69A-CF57-4CF3-8DFA-38E95EE61920}"/>
                </a:ext>
              </a:extLst>
            </p:cNvPr>
            <p:cNvSpPr>
              <a:spLocks noChangeArrowheads="1"/>
            </p:cNvSpPr>
            <p:nvPr/>
          </p:nvSpPr>
          <p:spPr bwMode="auto">
            <a:xfrm>
              <a:off x="4133" y="2502"/>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54" name="Rectangle 35">
              <a:extLst>
                <a:ext uri="{FF2B5EF4-FFF2-40B4-BE49-F238E27FC236}">
                  <a16:creationId xmlns:a16="http://schemas.microsoft.com/office/drawing/2014/main" id="{5B5529BD-E642-4512-BE1E-27AE6F62C25F}"/>
                </a:ext>
              </a:extLst>
            </p:cNvPr>
            <p:cNvSpPr>
              <a:spLocks noChangeArrowheads="1"/>
            </p:cNvSpPr>
            <p:nvPr/>
          </p:nvSpPr>
          <p:spPr bwMode="auto">
            <a:xfrm>
              <a:off x="4295" y="2493"/>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55" name="Rectangle 36">
              <a:extLst>
                <a:ext uri="{FF2B5EF4-FFF2-40B4-BE49-F238E27FC236}">
                  <a16:creationId xmlns:a16="http://schemas.microsoft.com/office/drawing/2014/main" id="{B725EA89-ACF1-49C0-9A06-01622E3EEBFF}"/>
                </a:ext>
              </a:extLst>
            </p:cNvPr>
            <p:cNvSpPr>
              <a:spLocks noChangeArrowheads="1"/>
            </p:cNvSpPr>
            <p:nvPr/>
          </p:nvSpPr>
          <p:spPr bwMode="auto">
            <a:xfrm>
              <a:off x="4440" y="2493"/>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56" name="Rectangle 37">
              <a:extLst>
                <a:ext uri="{FF2B5EF4-FFF2-40B4-BE49-F238E27FC236}">
                  <a16:creationId xmlns:a16="http://schemas.microsoft.com/office/drawing/2014/main" id="{291CBED6-DAF3-4709-9430-BB0435A95A66}"/>
                </a:ext>
              </a:extLst>
            </p:cNvPr>
            <p:cNvSpPr>
              <a:spLocks noChangeArrowheads="1"/>
            </p:cNvSpPr>
            <p:nvPr/>
          </p:nvSpPr>
          <p:spPr bwMode="auto">
            <a:xfrm>
              <a:off x="4576" y="2493"/>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57" name="Rectangle 38">
              <a:extLst>
                <a:ext uri="{FF2B5EF4-FFF2-40B4-BE49-F238E27FC236}">
                  <a16:creationId xmlns:a16="http://schemas.microsoft.com/office/drawing/2014/main" id="{DD3A8426-46D6-435F-9F14-9389E92221FE}"/>
                </a:ext>
              </a:extLst>
            </p:cNvPr>
            <p:cNvSpPr>
              <a:spLocks noChangeArrowheads="1"/>
            </p:cNvSpPr>
            <p:nvPr/>
          </p:nvSpPr>
          <p:spPr bwMode="auto">
            <a:xfrm>
              <a:off x="4704" y="2493"/>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58" name="Rectangle 39">
              <a:extLst>
                <a:ext uri="{FF2B5EF4-FFF2-40B4-BE49-F238E27FC236}">
                  <a16:creationId xmlns:a16="http://schemas.microsoft.com/office/drawing/2014/main" id="{3C311868-6F0F-4D87-9E2B-9F94F42DAE52}"/>
                </a:ext>
              </a:extLst>
            </p:cNvPr>
            <p:cNvSpPr>
              <a:spLocks noChangeArrowheads="1"/>
            </p:cNvSpPr>
            <p:nvPr/>
          </p:nvSpPr>
          <p:spPr bwMode="auto">
            <a:xfrm>
              <a:off x="3686" y="2424"/>
              <a:ext cx="487"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44459" name="Freeform 40">
              <a:extLst>
                <a:ext uri="{FF2B5EF4-FFF2-40B4-BE49-F238E27FC236}">
                  <a16:creationId xmlns:a16="http://schemas.microsoft.com/office/drawing/2014/main" id="{850A4743-89B7-41D9-B5B9-8FC55D9FCA59}"/>
                </a:ext>
              </a:extLst>
            </p:cNvPr>
            <p:cNvSpPr>
              <a:spLocks/>
            </p:cNvSpPr>
            <p:nvPr/>
          </p:nvSpPr>
          <p:spPr bwMode="auto">
            <a:xfrm>
              <a:off x="4150" y="2144"/>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44460" name="Freeform 41">
              <a:extLst>
                <a:ext uri="{FF2B5EF4-FFF2-40B4-BE49-F238E27FC236}">
                  <a16:creationId xmlns:a16="http://schemas.microsoft.com/office/drawing/2014/main" id="{934EE2EA-1A0D-49B4-9601-24DA63253CCC}"/>
                </a:ext>
              </a:extLst>
            </p:cNvPr>
            <p:cNvSpPr>
              <a:spLocks/>
            </p:cNvSpPr>
            <p:nvPr/>
          </p:nvSpPr>
          <p:spPr bwMode="auto">
            <a:xfrm>
              <a:off x="4636" y="2144"/>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44461" name="Rectangle 42">
              <a:extLst>
                <a:ext uri="{FF2B5EF4-FFF2-40B4-BE49-F238E27FC236}">
                  <a16:creationId xmlns:a16="http://schemas.microsoft.com/office/drawing/2014/main" id="{DCB3AA0E-2DB6-4A8E-970B-470818A2EF82}"/>
                </a:ext>
              </a:extLst>
            </p:cNvPr>
            <p:cNvSpPr>
              <a:spLocks noChangeArrowheads="1"/>
            </p:cNvSpPr>
            <p:nvPr/>
          </p:nvSpPr>
          <p:spPr bwMode="auto">
            <a:xfrm>
              <a:off x="4423" y="2144"/>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144393" name="Group 44">
            <a:extLst>
              <a:ext uri="{FF2B5EF4-FFF2-40B4-BE49-F238E27FC236}">
                <a16:creationId xmlns:a16="http://schemas.microsoft.com/office/drawing/2014/main" id="{90401394-EE48-4EF5-B8EB-6CD6D40DC756}"/>
              </a:ext>
            </a:extLst>
          </p:cNvPr>
          <p:cNvGrpSpPr>
            <a:grpSpLocks/>
          </p:cNvGrpSpPr>
          <p:nvPr/>
        </p:nvGrpSpPr>
        <p:grpSpPr bwMode="auto">
          <a:xfrm rot="-2400906">
            <a:off x="4802188" y="2968625"/>
            <a:ext cx="412750" cy="1123950"/>
            <a:chOff x="4734" y="1131"/>
            <a:chExt cx="260" cy="708"/>
          </a:xfrm>
        </p:grpSpPr>
        <p:sp>
          <p:nvSpPr>
            <p:cNvPr id="144438" name="Freeform 45">
              <a:extLst>
                <a:ext uri="{FF2B5EF4-FFF2-40B4-BE49-F238E27FC236}">
                  <a16:creationId xmlns:a16="http://schemas.microsoft.com/office/drawing/2014/main" id="{5986B102-A2D1-4872-B6AB-22EB612648F5}"/>
                </a:ext>
              </a:extLst>
            </p:cNvPr>
            <p:cNvSpPr>
              <a:spLocks/>
            </p:cNvSpPr>
            <p:nvPr/>
          </p:nvSpPr>
          <p:spPr bwMode="auto">
            <a:xfrm>
              <a:off x="4734" y="1138"/>
              <a:ext cx="260" cy="701"/>
            </a:xfrm>
            <a:custGeom>
              <a:avLst/>
              <a:gdLst>
                <a:gd name="T0" fmla="*/ 68 w 260"/>
                <a:gd name="T1" fmla="*/ 0 h 701"/>
                <a:gd name="T2" fmla="*/ 44 w 260"/>
                <a:gd name="T3" fmla="*/ 6 h 701"/>
                <a:gd name="T4" fmla="*/ 21 w 260"/>
                <a:gd name="T5" fmla="*/ 20 h 701"/>
                <a:gd name="T6" fmla="*/ 7 w 260"/>
                <a:gd name="T7" fmla="*/ 40 h 701"/>
                <a:gd name="T8" fmla="*/ 0 w 260"/>
                <a:gd name="T9" fmla="*/ 67 h 701"/>
                <a:gd name="T10" fmla="*/ 0 w 260"/>
                <a:gd name="T11" fmla="*/ 633 h 701"/>
                <a:gd name="T12" fmla="*/ 7 w 260"/>
                <a:gd name="T13" fmla="*/ 660 h 701"/>
                <a:gd name="T14" fmla="*/ 21 w 260"/>
                <a:gd name="T15" fmla="*/ 681 h 701"/>
                <a:gd name="T16" fmla="*/ 44 w 260"/>
                <a:gd name="T17" fmla="*/ 698 h 701"/>
                <a:gd name="T18" fmla="*/ 68 w 260"/>
                <a:gd name="T19" fmla="*/ 701 h 701"/>
                <a:gd name="T20" fmla="*/ 193 w 260"/>
                <a:gd name="T21" fmla="*/ 701 h 701"/>
                <a:gd name="T22" fmla="*/ 220 w 260"/>
                <a:gd name="T23" fmla="*/ 698 h 701"/>
                <a:gd name="T24" fmla="*/ 243 w 260"/>
                <a:gd name="T25" fmla="*/ 681 h 701"/>
                <a:gd name="T26" fmla="*/ 257 w 260"/>
                <a:gd name="T27" fmla="*/ 660 h 701"/>
                <a:gd name="T28" fmla="*/ 260 w 260"/>
                <a:gd name="T29" fmla="*/ 633 h 701"/>
                <a:gd name="T30" fmla="*/ 260 w 260"/>
                <a:gd name="T31" fmla="*/ 67 h 701"/>
                <a:gd name="T32" fmla="*/ 257 w 260"/>
                <a:gd name="T33" fmla="*/ 40 h 701"/>
                <a:gd name="T34" fmla="*/ 243 w 260"/>
                <a:gd name="T35" fmla="*/ 20 h 701"/>
                <a:gd name="T36" fmla="*/ 220 w 260"/>
                <a:gd name="T37" fmla="*/ 6 h 701"/>
                <a:gd name="T38" fmla="*/ 193 w 260"/>
                <a:gd name="T39" fmla="*/ 0 h 701"/>
                <a:gd name="T40" fmla="*/ 68 w 260"/>
                <a:gd name="T41" fmla="*/ 0 h 7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0"/>
                <a:gd name="T64" fmla="*/ 0 h 701"/>
                <a:gd name="T65" fmla="*/ 260 w 260"/>
                <a:gd name="T66" fmla="*/ 701 h 7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0" h="701">
                  <a:moveTo>
                    <a:pt x="68" y="0"/>
                  </a:moveTo>
                  <a:lnTo>
                    <a:pt x="44" y="6"/>
                  </a:lnTo>
                  <a:lnTo>
                    <a:pt x="21" y="20"/>
                  </a:lnTo>
                  <a:lnTo>
                    <a:pt x="7" y="40"/>
                  </a:lnTo>
                  <a:lnTo>
                    <a:pt x="0" y="67"/>
                  </a:lnTo>
                  <a:lnTo>
                    <a:pt x="0" y="633"/>
                  </a:lnTo>
                  <a:lnTo>
                    <a:pt x="7" y="660"/>
                  </a:lnTo>
                  <a:lnTo>
                    <a:pt x="21" y="681"/>
                  </a:lnTo>
                  <a:lnTo>
                    <a:pt x="44" y="698"/>
                  </a:lnTo>
                  <a:lnTo>
                    <a:pt x="68" y="701"/>
                  </a:lnTo>
                  <a:lnTo>
                    <a:pt x="193" y="701"/>
                  </a:lnTo>
                  <a:lnTo>
                    <a:pt x="220" y="698"/>
                  </a:lnTo>
                  <a:lnTo>
                    <a:pt x="243" y="681"/>
                  </a:lnTo>
                  <a:lnTo>
                    <a:pt x="257" y="660"/>
                  </a:lnTo>
                  <a:lnTo>
                    <a:pt x="260" y="633"/>
                  </a:lnTo>
                  <a:lnTo>
                    <a:pt x="260" y="67"/>
                  </a:lnTo>
                  <a:lnTo>
                    <a:pt x="257" y="40"/>
                  </a:lnTo>
                  <a:lnTo>
                    <a:pt x="243" y="20"/>
                  </a:lnTo>
                  <a:lnTo>
                    <a:pt x="220" y="6"/>
                  </a:lnTo>
                  <a:lnTo>
                    <a:pt x="193" y="0"/>
                  </a:lnTo>
                  <a:lnTo>
                    <a:pt x="68" y="0"/>
                  </a:lnTo>
                  <a:close/>
                </a:path>
              </a:pathLst>
            </a:custGeom>
            <a:solidFill>
              <a:srgbClr val="704CFF"/>
            </a:solidFill>
            <a:ln w="4763">
              <a:solidFill>
                <a:srgbClr val="000000"/>
              </a:solidFill>
              <a:prstDash val="solid"/>
              <a:round/>
              <a:headEnd/>
              <a:tailEnd/>
            </a:ln>
          </p:spPr>
          <p:txBody>
            <a:bodyPr/>
            <a:lstStyle/>
            <a:p>
              <a:endParaRPr lang="en-US"/>
            </a:p>
          </p:txBody>
        </p:sp>
        <p:sp>
          <p:nvSpPr>
            <p:cNvPr id="144439" name="Freeform 46">
              <a:extLst>
                <a:ext uri="{FF2B5EF4-FFF2-40B4-BE49-F238E27FC236}">
                  <a16:creationId xmlns:a16="http://schemas.microsoft.com/office/drawing/2014/main" id="{C720E2E4-66D4-4656-B61B-E99FF9A79629}"/>
                </a:ext>
              </a:extLst>
            </p:cNvPr>
            <p:cNvSpPr>
              <a:spLocks/>
            </p:cNvSpPr>
            <p:nvPr/>
          </p:nvSpPr>
          <p:spPr bwMode="auto">
            <a:xfrm>
              <a:off x="4772" y="1266"/>
              <a:ext cx="195" cy="391"/>
            </a:xfrm>
            <a:custGeom>
              <a:avLst/>
              <a:gdLst>
                <a:gd name="T0" fmla="*/ 54 w 195"/>
                <a:gd name="T1" fmla="*/ 0 h 391"/>
                <a:gd name="T2" fmla="*/ 33 w 195"/>
                <a:gd name="T3" fmla="*/ 3 h 391"/>
                <a:gd name="T4" fmla="*/ 16 w 195"/>
                <a:gd name="T5" fmla="*/ 13 h 391"/>
                <a:gd name="T6" fmla="*/ 3 w 195"/>
                <a:gd name="T7" fmla="*/ 30 h 391"/>
                <a:gd name="T8" fmla="*/ 0 w 195"/>
                <a:gd name="T9" fmla="*/ 54 h 391"/>
                <a:gd name="T10" fmla="*/ 0 w 195"/>
                <a:gd name="T11" fmla="*/ 337 h 391"/>
                <a:gd name="T12" fmla="*/ 3 w 195"/>
                <a:gd name="T13" fmla="*/ 357 h 391"/>
                <a:gd name="T14" fmla="*/ 16 w 195"/>
                <a:gd name="T15" fmla="*/ 374 h 391"/>
                <a:gd name="T16" fmla="*/ 33 w 195"/>
                <a:gd name="T17" fmla="*/ 388 h 391"/>
                <a:gd name="T18" fmla="*/ 54 w 195"/>
                <a:gd name="T19" fmla="*/ 391 h 391"/>
                <a:gd name="T20" fmla="*/ 141 w 195"/>
                <a:gd name="T21" fmla="*/ 391 h 391"/>
                <a:gd name="T22" fmla="*/ 162 w 195"/>
                <a:gd name="T23" fmla="*/ 388 h 391"/>
                <a:gd name="T24" fmla="*/ 178 w 195"/>
                <a:gd name="T25" fmla="*/ 374 h 391"/>
                <a:gd name="T26" fmla="*/ 192 w 195"/>
                <a:gd name="T27" fmla="*/ 357 h 391"/>
                <a:gd name="T28" fmla="*/ 195 w 195"/>
                <a:gd name="T29" fmla="*/ 337 h 391"/>
                <a:gd name="T30" fmla="*/ 195 w 195"/>
                <a:gd name="T31" fmla="*/ 54 h 391"/>
                <a:gd name="T32" fmla="*/ 192 w 195"/>
                <a:gd name="T33" fmla="*/ 30 h 391"/>
                <a:gd name="T34" fmla="*/ 178 w 195"/>
                <a:gd name="T35" fmla="*/ 13 h 391"/>
                <a:gd name="T36" fmla="*/ 162 w 195"/>
                <a:gd name="T37" fmla="*/ 3 h 391"/>
                <a:gd name="T38" fmla="*/ 141 w 195"/>
                <a:gd name="T39" fmla="*/ 0 h 391"/>
                <a:gd name="T40" fmla="*/ 54 w 195"/>
                <a:gd name="T41" fmla="*/ 0 h 3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391"/>
                <a:gd name="T65" fmla="*/ 195 w 195"/>
                <a:gd name="T66" fmla="*/ 391 h 3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391">
                  <a:moveTo>
                    <a:pt x="54" y="0"/>
                  </a:moveTo>
                  <a:lnTo>
                    <a:pt x="33" y="3"/>
                  </a:lnTo>
                  <a:lnTo>
                    <a:pt x="16" y="13"/>
                  </a:lnTo>
                  <a:lnTo>
                    <a:pt x="3" y="30"/>
                  </a:lnTo>
                  <a:lnTo>
                    <a:pt x="0" y="54"/>
                  </a:lnTo>
                  <a:lnTo>
                    <a:pt x="0" y="337"/>
                  </a:lnTo>
                  <a:lnTo>
                    <a:pt x="3" y="357"/>
                  </a:lnTo>
                  <a:lnTo>
                    <a:pt x="16" y="374"/>
                  </a:lnTo>
                  <a:lnTo>
                    <a:pt x="33" y="388"/>
                  </a:lnTo>
                  <a:lnTo>
                    <a:pt x="54" y="391"/>
                  </a:lnTo>
                  <a:lnTo>
                    <a:pt x="141" y="391"/>
                  </a:lnTo>
                  <a:lnTo>
                    <a:pt x="162" y="388"/>
                  </a:lnTo>
                  <a:lnTo>
                    <a:pt x="178" y="374"/>
                  </a:lnTo>
                  <a:lnTo>
                    <a:pt x="192" y="357"/>
                  </a:lnTo>
                  <a:lnTo>
                    <a:pt x="195" y="337"/>
                  </a:lnTo>
                  <a:lnTo>
                    <a:pt x="195" y="54"/>
                  </a:lnTo>
                  <a:lnTo>
                    <a:pt x="192" y="30"/>
                  </a:lnTo>
                  <a:lnTo>
                    <a:pt x="178" y="13"/>
                  </a:lnTo>
                  <a:lnTo>
                    <a:pt x="162" y="3"/>
                  </a:lnTo>
                  <a:lnTo>
                    <a:pt x="141" y="0"/>
                  </a:lnTo>
                  <a:lnTo>
                    <a:pt x="54" y="0"/>
                  </a:lnTo>
                  <a:close/>
                </a:path>
              </a:pathLst>
            </a:custGeom>
            <a:solidFill>
              <a:srgbClr val="704CFF"/>
            </a:solidFill>
            <a:ln w="4763">
              <a:solidFill>
                <a:srgbClr val="000000"/>
              </a:solidFill>
              <a:prstDash val="solid"/>
              <a:round/>
              <a:headEnd/>
              <a:tailEnd/>
            </a:ln>
          </p:spPr>
          <p:txBody>
            <a:bodyPr/>
            <a:lstStyle/>
            <a:p>
              <a:endParaRPr lang="en-US"/>
            </a:p>
          </p:txBody>
        </p:sp>
        <p:sp>
          <p:nvSpPr>
            <p:cNvPr id="144440" name="Line 47">
              <a:extLst>
                <a:ext uri="{FF2B5EF4-FFF2-40B4-BE49-F238E27FC236}">
                  <a16:creationId xmlns:a16="http://schemas.microsoft.com/office/drawing/2014/main" id="{0BB1C6B1-1BD2-42EA-8C4A-B761FA05972E}"/>
                </a:ext>
              </a:extLst>
            </p:cNvPr>
            <p:cNvSpPr>
              <a:spLocks noChangeShapeType="1"/>
            </p:cNvSpPr>
            <p:nvPr/>
          </p:nvSpPr>
          <p:spPr bwMode="auto">
            <a:xfrm>
              <a:off x="4734" y="1202"/>
              <a:ext cx="58" cy="10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1" name="Line 48">
              <a:extLst>
                <a:ext uri="{FF2B5EF4-FFF2-40B4-BE49-F238E27FC236}">
                  <a16:creationId xmlns:a16="http://schemas.microsoft.com/office/drawing/2014/main" id="{F8B81107-085D-49A1-9003-1069EEF0924C}"/>
                </a:ext>
              </a:extLst>
            </p:cNvPr>
            <p:cNvSpPr>
              <a:spLocks noChangeShapeType="1"/>
            </p:cNvSpPr>
            <p:nvPr/>
          </p:nvSpPr>
          <p:spPr bwMode="auto">
            <a:xfrm flipH="1">
              <a:off x="4934" y="1202"/>
              <a:ext cx="54" cy="8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2" name="Line 49">
              <a:extLst>
                <a:ext uri="{FF2B5EF4-FFF2-40B4-BE49-F238E27FC236}">
                  <a16:creationId xmlns:a16="http://schemas.microsoft.com/office/drawing/2014/main" id="{906A8FD4-032C-4691-B723-17F8A6F45B33}"/>
                </a:ext>
              </a:extLst>
            </p:cNvPr>
            <p:cNvSpPr>
              <a:spLocks noChangeShapeType="1"/>
            </p:cNvSpPr>
            <p:nvPr/>
          </p:nvSpPr>
          <p:spPr bwMode="auto">
            <a:xfrm flipH="1">
              <a:off x="4751" y="1630"/>
              <a:ext cx="34"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3" name="Line 50">
              <a:extLst>
                <a:ext uri="{FF2B5EF4-FFF2-40B4-BE49-F238E27FC236}">
                  <a16:creationId xmlns:a16="http://schemas.microsoft.com/office/drawing/2014/main" id="{37EA792F-302E-4069-B128-9113F47A38E4}"/>
                </a:ext>
              </a:extLst>
            </p:cNvPr>
            <p:cNvSpPr>
              <a:spLocks noChangeShapeType="1"/>
            </p:cNvSpPr>
            <p:nvPr/>
          </p:nvSpPr>
          <p:spPr bwMode="auto">
            <a:xfrm>
              <a:off x="4947" y="1643"/>
              <a:ext cx="41" cy="12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4" name="Line 51">
              <a:extLst>
                <a:ext uri="{FF2B5EF4-FFF2-40B4-BE49-F238E27FC236}">
                  <a16:creationId xmlns:a16="http://schemas.microsoft.com/office/drawing/2014/main" id="{367A4591-0994-430A-B394-32CDE4A99299}"/>
                </a:ext>
              </a:extLst>
            </p:cNvPr>
            <p:cNvSpPr>
              <a:spLocks noChangeShapeType="1"/>
            </p:cNvSpPr>
            <p:nvPr/>
          </p:nvSpPr>
          <p:spPr bwMode="auto">
            <a:xfrm>
              <a:off x="4772" y="1734"/>
              <a:ext cx="209"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5" name="Line 52">
              <a:extLst>
                <a:ext uri="{FF2B5EF4-FFF2-40B4-BE49-F238E27FC236}">
                  <a16:creationId xmlns:a16="http://schemas.microsoft.com/office/drawing/2014/main" id="{3B765599-B309-462C-B242-5F8D00371325}"/>
                </a:ext>
              </a:extLst>
            </p:cNvPr>
            <p:cNvSpPr>
              <a:spLocks noChangeShapeType="1"/>
            </p:cNvSpPr>
            <p:nvPr/>
          </p:nvSpPr>
          <p:spPr bwMode="auto">
            <a:xfrm flipV="1">
              <a:off x="4785" y="1131"/>
              <a:ext cx="1"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6" name="Line 53">
              <a:extLst>
                <a:ext uri="{FF2B5EF4-FFF2-40B4-BE49-F238E27FC236}">
                  <a16:creationId xmlns:a16="http://schemas.microsoft.com/office/drawing/2014/main" id="{A72D7AC2-4EB9-4AB1-91F9-2D34AF83D016}"/>
                </a:ext>
              </a:extLst>
            </p:cNvPr>
            <p:cNvSpPr>
              <a:spLocks noChangeShapeType="1"/>
            </p:cNvSpPr>
            <p:nvPr/>
          </p:nvSpPr>
          <p:spPr bwMode="auto">
            <a:xfrm flipV="1">
              <a:off x="4940" y="1144"/>
              <a:ext cx="1" cy="129"/>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394" name="Group 54">
            <a:extLst>
              <a:ext uri="{FF2B5EF4-FFF2-40B4-BE49-F238E27FC236}">
                <a16:creationId xmlns:a16="http://schemas.microsoft.com/office/drawing/2014/main" id="{72E0DA3E-D152-4108-9C21-085471083293}"/>
              </a:ext>
            </a:extLst>
          </p:cNvPr>
          <p:cNvGrpSpPr>
            <a:grpSpLocks/>
          </p:cNvGrpSpPr>
          <p:nvPr/>
        </p:nvGrpSpPr>
        <p:grpSpPr bwMode="auto">
          <a:xfrm rot="1325944">
            <a:off x="4495800" y="3505200"/>
            <a:ext cx="409575" cy="917575"/>
            <a:chOff x="4541" y="1469"/>
            <a:chExt cx="258" cy="578"/>
          </a:xfrm>
        </p:grpSpPr>
        <p:sp>
          <p:nvSpPr>
            <p:cNvPr id="144426" name="Rectangle 55">
              <a:extLst>
                <a:ext uri="{FF2B5EF4-FFF2-40B4-BE49-F238E27FC236}">
                  <a16:creationId xmlns:a16="http://schemas.microsoft.com/office/drawing/2014/main" id="{54F535AA-7652-4B3E-BB2E-7AF1211B5875}"/>
                </a:ext>
              </a:extLst>
            </p:cNvPr>
            <p:cNvSpPr>
              <a:spLocks noChangeArrowheads="1"/>
            </p:cNvSpPr>
            <p:nvPr/>
          </p:nvSpPr>
          <p:spPr bwMode="auto">
            <a:xfrm>
              <a:off x="4541" y="1469"/>
              <a:ext cx="258" cy="572"/>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27" name="Rectangle 56">
              <a:extLst>
                <a:ext uri="{FF2B5EF4-FFF2-40B4-BE49-F238E27FC236}">
                  <a16:creationId xmlns:a16="http://schemas.microsoft.com/office/drawing/2014/main" id="{821681D2-BCB6-4F67-B09E-5AEBFA105646}"/>
                </a:ext>
              </a:extLst>
            </p:cNvPr>
            <p:cNvSpPr>
              <a:spLocks noChangeArrowheads="1"/>
            </p:cNvSpPr>
            <p:nvPr/>
          </p:nvSpPr>
          <p:spPr bwMode="auto">
            <a:xfrm>
              <a:off x="4541" y="1685"/>
              <a:ext cx="258" cy="362"/>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28" name="Rectangle 57">
              <a:extLst>
                <a:ext uri="{FF2B5EF4-FFF2-40B4-BE49-F238E27FC236}">
                  <a16:creationId xmlns:a16="http://schemas.microsoft.com/office/drawing/2014/main" id="{434F7331-C6AB-4EBC-8A77-5D464F6D722B}"/>
                </a:ext>
              </a:extLst>
            </p:cNvPr>
            <p:cNvSpPr>
              <a:spLocks noChangeArrowheads="1"/>
            </p:cNvSpPr>
            <p:nvPr/>
          </p:nvSpPr>
          <p:spPr bwMode="auto">
            <a:xfrm>
              <a:off x="4541" y="1802"/>
              <a:ext cx="36" cy="108"/>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29" name="Rectangle 58">
              <a:extLst>
                <a:ext uri="{FF2B5EF4-FFF2-40B4-BE49-F238E27FC236}">
                  <a16:creationId xmlns:a16="http://schemas.microsoft.com/office/drawing/2014/main" id="{58770882-89DD-4BEA-BA1B-81C9E1669BDF}"/>
                </a:ext>
              </a:extLst>
            </p:cNvPr>
            <p:cNvSpPr>
              <a:spLocks noChangeArrowheads="1"/>
            </p:cNvSpPr>
            <p:nvPr/>
          </p:nvSpPr>
          <p:spPr bwMode="auto">
            <a:xfrm>
              <a:off x="4760" y="1796"/>
              <a:ext cx="39" cy="114"/>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30" name="Rectangle 59">
              <a:extLst>
                <a:ext uri="{FF2B5EF4-FFF2-40B4-BE49-F238E27FC236}">
                  <a16:creationId xmlns:a16="http://schemas.microsoft.com/office/drawing/2014/main" id="{739A2317-FD2F-4E20-8BF2-A5DC27DE7600}"/>
                </a:ext>
              </a:extLst>
            </p:cNvPr>
            <p:cNvSpPr>
              <a:spLocks noChangeArrowheads="1"/>
            </p:cNvSpPr>
            <p:nvPr/>
          </p:nvSpPr>
          <p:spPr bwMode="auto">
            <a:xfrm>
              <a:off x="4571" y="1597"/>
              <a:ext cx="202" cy="88"/>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31" name="Line 60">
              <a:extLst>
                <a:ext uri="{FF2B5EF4-FFF2-40B4-BE49-F238E27FC236}">
                  <a16:creationId xmlns:a16="http://schemas.microsoft.com/office/drawing/2014/main" id="{0EFE5F40-A30B-41B4-BA67-D9F5086D6F54}"/>
                </a:ext>
              </a:extLst>
            </p:cNvPr>
            <p:cNvSpPr>
              <a:spLocks noChangeShapeType="1"/>
            </p:cNvSpPr>
            <p:nvPr/>
          </p:nvSpPr>
          <p:spPr bwMode="auto">
            <a:xfrm>
              <a:off x="4548" y="1482"/>
              <a:ext cx="29" cy="13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2" name="Line 61">
              <a:extLst>
                <a:ext uri="{FF2B5EF4-FFF2-40B4-BE49-F238E27FC236}">
                  <a16:creationId xmlns:a16="http://schemas.microsoft.com/office/drawing/2014/main" id="{F73DE56F-DBD3-4481-B880-7738D2A8084C}"/>
                </a:ext>
              </a:extLst>
            </p:cNvPr>
            <p:cNvSpPr>
              <a:spLocks noChangeShapeType="1"/>
            </p:cNvSpPr>
            <p:nvPr/>
          </p:nvSpPr>
          <p:spPr bwMode="auto">
            <a:xfrm flipH="1">
              <a:off x="4773" y="1476"/>
              <a:ext cx="20" cy="13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3" name="Line 62">
              <a:extLst>
                <a:ext uri="{FF2B5EF4-FFF2-40B4-BE49-F238E27FC236}">
                  <a16:creationId xmlns:a16="http://schemas.microsoft.com/office/drawing/2014/main" id="{D90A3859-2F0E-4CB9-9845-D142F5A8CD22}"/>
                </a:ext>
              </a:extLst>
            </p:cNvPr>
            <p:cNvSpPr>
              <a:spLocks noChangeShapeType="1"/>
            </p:cNvSpPr>
            <p:nvPr/>
          </p:nvSpPr>
          <p:spPr bwMode="auto">
            <a:xfrm>
              <a:off x="4577" y="1695"/>
              <a:ext cx="1" cy="35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4" name="Line 63">
              <a:extLst>
                <a:ext uri="{FF2B5EF4-FFF2-40B4-BE49-F238E27FC236}">
                  <a16:creationId xmlns:a16="http://schemas.microsoft.com/office/drawing/2014/main" id="{3D232EEE-AEDD-4412-AA0F-2812F4785251}"/>
                </a:ext>
              </a:extLst>
            </p:cNvPr>
            <p:cNvSpPr>
              <a:spLocks noChangeShapeType="1"/>
            </p:cNvSpPr>
            <p:nvPr/>
          </p:nvSpPr>
          <p:spPr bwMode="auto">
            <a:xfrm>
              <a:off x="4636" y="1695"/>
              <a:ext cx="1" cy="346"/>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5" name="Line 64">
              <a:extLst>
                <a:ext uri="{FF2B5EF4-FFF2-40B4-BE49-F238E27FC236}">
                  <a16:creationId xmlns:a16="http://schemas.microsoft.com/office/drawing/2014/main" id="{A115A1DC-5F2E-4924-B6C7-84F3E6961A3B}"/>
                </a:ext>
              </a:extLst>
            </p:cNvPr>
            <p:cNvSpPr>
              <a:spLocks noChangeShapeType="1"/>
            </p:cNvSpPr>
            <p:nvPr/>
          </p:nvSpPr>
          <p:spPr bwMode="auto">
            <a:xfrm>
              <a:off x="4698" y="1695"/>
              <a:ext cx="1" cy="35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6" name="Line 65">
              <a:extLst>
                <a:ext uri="{FF2B5EF4-FFF2-40B4-BE49-F238E27FC236}">
                  <a16:creationId xmlns:a16="http://schemas.microsoft.com/office/drawing/2014/main" id="{9D7D27C3-7CB6-4C1E-A724-4252FC25D000}"/>
                </a:ext>
              </a:extLst>
            </p:cNvPr>
            <p:cNvSpPr>
              <a:spLocks noChangeShapeType="1"/>
            </p:cNvSpPr>
            <p:nvPr/>
          </p:nvSpPr>
          <p:spPr bwMode="auto">
            <a:xfrm>
              <a:off x="4760" y="1685"/>
              <a:ext cx="1" cy="36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7" name="Line 66">
              <a:extLst>
                <a:ext uri="{FF2B5EF4-FFF2-40B4-BE49-F238E27FC236}">
                  <a16:creationId xmlns:a16="http://schemas.microsoft.com/office/drawing/2014/main" id="{43CE7D6F-D94F-4581-8E5A-0DD15FA0E3DD}"/>
                </a:ext>
              </a:extLst>
            </p:cNvPr>
            <p:cNvSpPr>
              <a:spLocks noChangeShapeType="1"/>
            </p:cNvSpPr>
            <p:nvPr/>
          </p:nvSpPr>
          <p:spPr bwMode="auto">
            <a:xfrm>
              <a:off x="4571" y="1551"/>
              <a:ext cx="215"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395" name="Group 67">
            <a:extLst>
              <a:ext uri="{FF2B5EF4-FFF2-40B4-BE49-F238E27FC236}">
                <a16:creationId xmlns:a16="http://schemas.microsoft.com/office/drawing/2014/main" id="{4C6B9439-3562-4F52-8841-F35B5B039A33}"/>
              </a:ext>
            </a:extLst>
          </p:cNvPr>
          <p:cNvGrpSpPr>
            <a:grpSpLocks/>
          </p:cNvGrpSpPr>
          <p:nvPr/>
        </p:nvGrpSpPr>
        <p:grpSpPr bwMode="auto">
          <a:xfrm rot="-9249062">
            <a:off x="2895600" y="2644775"/>
            <a:ext cx="617538" cy="1620838"/>
            <a:chOff x="4013" y="1408"/>
            <a:chExt cx="790" cy="2166"/>
          </a:xfrm>
        </p:grpSpPr>
        <p:sp>
          <p:nvSpPr>
            <p:cNvPr id="144411" name="Rectangle 68">
              <a:extLst>
                <a:ext uri="{FF2B5EF4-FFF2-40B4-BE49-F238E27FC236}">
                  <a16:creationId xmlns:a16="http://schemas.microsoft.com/office/drawing/2014/main" id="{597B140B-6D0C-4A38-BE23-0BCC72D323E4}"/>
                </a:ext>
              </a:extLst>
            </p:cNvPr>
            <p:cNvSpPr>
              <a:spLocks noChangeArrowheads="1"/>
            </p:cNvSpPr>
            <p:nvPr/>
          </p:nvSpPr>
          <p:spPr bwMode="auto">
            <a:xfrm>
              <a:off x="4070" y="1408"/>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12" name="Freeform 69">
              <a:extLst>
                <a:ext uri="{FF2B5EF4-FFF2-40B4-BE49-F238E27FC236}">
                  <a16:creationId xmlns:a16="http://schemas.microsoft.com/office/drawing/2014/main" id="{EA391C1E-5C73-43BC-89D2-BE9235208367}"/>
                </a:ext>
              </a:extLst>
            </p:cNvPr>
            <p:cNvSpPr>
              <a:spLocks/>
            </p:cNvSpPr>
            <p:nvPr/>
          </p:nvSpPr>
          <p:spPr bwMode="auto">
            <a:xfrm>
              <a:off x="4539" y="1450"/>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4413" name="Freeform 70">
              <a:extLst>
                <a:ext uri="{FF2B5EF4-FFF2-40B4-BE49-F238E27FC236}">
                  <a16:creationId xmlns:a16="http://schemas.microsoft.com/office/drawing/2014/main" id="{61BFAF3D-2D8A-43FF-A2BD-AFDB118F92D2}"/>
                </a:ext>
              </a:extLst>
            </p:cNvPr>
            <p:cNvSpPr>
              <a:spLocks/>
            </p:cNvSpPr>
            <p:nvPr/>
          </p:nvSpPr>
          <p:spPr bwMode="auto">
            <a:xfrm>
              <a:off x="4129" y="1433"/>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4414" name="Line 71">
              <a:extLst>
                <a:ext uri="{FF2B5EF4-FFF2-40B4-BE49-F238E27FC236}">
                  <a16:creationId xmlns:a16="http://schemas.microsoft.com/office/drawing/2014/main" id="{2C4D7EA2-0958-4302-887D-9AC6CE82B1EC}"/>
                </a:ext>
              </a:extLst>
            </p:cNvPr>
            <p:cNvSpPr>
              <a:spLocks noChangeShapeType="1"/>
            </p:cNvSpPr>
            <p:nvPr/>
          </p:nvSpPr>
          <p:spPr bwMode="auto">
            <a:xfrm>
              <a:off x="4070" y="2005"/>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5" name="Line 72">
              <a:extLst>
                <a:ext uri="{FF2B5EF4-FFF2-40B4-BE49-F238E27FC236}">
                  <a16:creationId xmlns:a16="http://schemas.microsoft.com/office/drawing/2014/main" id="{3CD64220-7CC2-44AD-8C1C-62CB681D992D}"/>
                </a:ext>
              </a:extLst>
            </p:cNvPr>
            <p:cNvSpPr>
              <a:spLocks noChangeShapeType="1"/>
            </p:cNvSpPr>
            <p:nvPr/>
          </p:nvSpPr>
          <p:spPr bwMode="auto">
            <a:xfrm>
              <a:off x="4070" y="3497"/>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6" name="Line 73">
              <a:extLst>
                <a:ext uri="{FF2B5EF4-FFF2-40B4-BE49-F238E27FC236}">
                  <a16:creationId xmlns:a16="http://schemas.microsoft.com/office/drawing/2014/main" id="{39E5682B-E241-40FA-9E5E-34531363A28F}"/>
                </a:ext>
              </a:extLst>
            </p:cNvPr>
            <p:cNvSpPr>
              <a:spLocks noChangeShapeType="1"/>
            </p:cNvSpPr>
            <p:nvPr/>
          </p:nvSpPr>
          <p:spPr bwMode="auto">
            <a:xfrm>
              <a:off x="4087" y="2397"/>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7" name="Rectangle 74">
              <a:extLst>
                <a:ext uri="{FF2B5EF4-FFF2-40B4-BE49-F238E27FC236}">
                  <a16:creationId xmlns:a16="http://schemas.microsoft.com/office/drawing/2014/main" id="{B16D9551-476C-4DF1-8AA7-C5DB5D930B66}"/>
                </a:ext>
              </a:extLst>
            </p:cNvPr>
            <p:cNvSpPr>
              <a:spLocks noChangeArrowheads="1"/>
            </p:cNvSpPr>
            <p:nvPr/>
          </p:nvSpPr>
          <p:spPr bwMode="auto">
            <a:xfrm>
              <a:off x="4087" y="2397"/>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18" name="Rectangle 75">
              <a:extLst>
                <a:ext uri="{FF2B5EF4-FFF2-40B4-BE49-F238E27FC236}">
                  <a16:creationId xmlns:a16="http://schemas.microsoft.com/office/drawing/2014/main" id="{46B24DFA-8F48-4F35-93E2-100EC7FAB341}"/>
                </a:ext>
              </a:extLst>
            </p:cNvPr>
            <p:cNvSpPr>
              <a:spLocks noChangeArrowheads="1"/>
            </p:cNvSpPr>
            <p:nvPr/>
          </p:nvSpPr>
          <p:spPr bwMode="auto">
            <a:xfrm>
              <a:off x="4249" y="2388"/>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19" name="Rectangle 76">
              <a:extLst>
                <a:ext uri="{FF2B5EF4-FFF2-40B4-BE49-F238E27FC236}">
                  <a16:creationId xmlns:a16="http://schemas.microsoft.com/office/drawing/2014/main" id="{95E78A3B-5ED8-4812-BC1E-31DA9959C0A1}"/>
                </a:ext>
              </a:extLst>
            </p:cNvPr>
            <p:cNvSpPr>
              <a:spLocks noChangeArrowheads="1"/>
            </p:cNvSpPr>
            <p:nvPr/>
          </p:nvSpPr>
          <p:spPr bwMode="auto">
            <a:xfrm>
              <a:off x="4394" y="2388"/>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20" name="Rectangle 77">
              <a:extLst>
                <a:ext uri="{FF2B5EF4-FFF2-40B4-BE49-F238E27FC236}">
                  <a16:creationId xmlns:a16="http://schemas.microsoft.com/office/drawing/2014/main" id="{5FC2CA1B-2492-4406-96EC-A325D6983D5B}"/>
                </a:ext>
              </a:extLst>
            </p:cNvPr>
            <p:cNvSpPr>
              <a:spLocks noChangeArrowheads="1"/>
            </p:cNvSpPr>
            <p:nvPr/>
          </p:nvSpPr>
          <p:spPr bwMode="auto">
            <a:xfrm>
              <a:off x="4530" y="2388"/>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21" name="Rectangle 78">
              <a:extLst>
                <a:ext uri="{FF2B5EF4-FFF2-40B4-BE49-F238E27FC236}">
                  <a16:creationId xmlns:a16="http://schemas.microsoft.com/office/drawing/2014/main" id="{7C743A5D-883A-41DE-B46A-9CB09EB5DB74}"/>
                </a:ext>
              </a:extLst>
            </p:cNvPr>
            <p:cNvSpPr>
              <a:spLocks noChangeArrowheads="1"/>
            </p:cNvSpPr>
            <p:nvPr/>
          </p:nvSpPr>
          <p:spPr bwMode="auto">
            <a:xfrm>
              <a:off x="4658" y="2388"/>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22" name="Rectangle 79">
              <a:extLst>
                <a:ext uri="{FF2B5EF4-FFF2-40B4-BE49-F238E27FC236}">
                  <a16:creationId xmlns:a16="http://schemas.microsoft.com/office/drawing/2014/main" id="{83411881-A51C-4C5E-8501-D13426FE4AC8}"/>
                </a:ext>
              </a:extLst>
            </p:cNvPr>
            <p:cNvSpPr>
              <a:spLocks noChangeArrowheads="1"/>
            </p:cNvSpPr>
            <p:nvPr/>
          </p:nvSpPr>
          <p:spPr bwMode="auto">
            <a:xfrm>
              <a:off x="4013" y="2316"/>
              <a:ext cx="0"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44423" name="Freeform 80">
              <a:extLst>
                <a:ext uri="{FF2B5EF4-FFF2-40B4-BE49-F238E27FC236}">
                  <a16:creationId xmlns:a16="http://schemas.microsoft.com/office/drawing/2014/main" id="{11603A1D-8720-490C-BD0B-B376CB0E88FD}"/>
                </a:ext>
              </a:extLst>
            </p:cNvPr>
            <p:cNvSpPr>
              <a:spLocks/>
            </p:cNvSpPr>
            <p:nvPr/>
          </p:nvSpPr>
          <p:spPr bwMode="auto">
            <a:xfrm>
              <a:off x="4104" y="2039"/>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44424" name="Freeform 81">
              <a:extLst>
                <a:ext uri="{FF2B5EF4-FFF2-40B4-BE49-F238E27FC236}">
                  <a16:creationId xmlns:a16="http://schemas.microsoft.com/office/drawing/2014/main" id="{C1F6FAB8-2867-4435-96B7-8FC00D6B3435}"/>
                </a:ext>
              </a:extLst>
            </p:cNvPr>
            <p:cNvSpPr>
              <a:spLocks/>
            </p:cNvSpPr>
            <p:nvPr/>
          </p:nvSpPr>
          <p:spPr bwMode="auto">
            <a:xfrm>
              <a:off x="4590" y="2039"/>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44425" name="Rectangle 82">
              <a:extLst>
                <a:ext uri="{FF2B5EF4-FFF2-40B4-BE49-F238E27FC236}">
                  <a16:creationId xmlns:a16="http://schemas.microsoft.com/office/drawing/2014/main" id="{D7BF6B6A-CCCB-4786-A0D1-8A4DC400FA88}"/>
                </a:ext>
              </a:extLst>
            </p:cNvPr>
            <p:cNvSpPr>
              <a:spLocks noChangeArrowheads="1"/>
            </p:cNvSpPr>
            <p:nvPr/>
          </p:nvSpPr>
          <p:spPr bwMode="auto">
            <a:xfrm>
              <a:off x="4377" y="2039"/>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144396" name="Freeform 83">
            <a:extLst>
              <a:ext uri="{FF2B5EF4-FFF2-40B4-BE49-F238E27FC236}">
                <a16:creationId xmlns:a16="http://schemas.microsoft.com/office/drawing/2014/main" id="{653D95ED-4455-4973-9200-BCD18FAA1D44}"/>
              </a:ext>
            </a:extLst>
          </p:cNvPr>
          <p:cNvSpPr>
            <a:spLocks/>
          </p:cNvSpPr>
          <p:nvPr/>
        </p:nvSpPr>
        <p:spPr bwMode="auto">
          <a:xfrm>
            <a:off x="3200400" y="3505200"/>
            <a:ext cx="1155700" cy="927100"/>
          </a:xfrm>
          <a:custGeom>
            <a:avLst/>
            <a:gdLst>
              <a:gd name="T0" fmla="*/ 2147483646 w 728"/>
              <a:gd name="T1" fmla="*/ 2147483646 h 584"/>
              <a:gd name="T2" fmla="*/ 2147483646 w 728"/>
              <a:gd name="T3" fmla="*/ 2147483646 h 584"/>
              <a:gd name="T4" fmla="*/ 2147483646 w 728"/>
              <a:gd name="T5" fmla="*/ 2147483646 h 584"/>
              <a:gd name="T6" fmla="*/ 2147483646 w 728"/>
              <a:gd name="T7" fmla="*/ 2147483646 h 584"/>
              <a:gd name="T8" fmla="*/ 2147483646 w 728"/>
              <a:gd name="T9" fmla="*/ 2147483646 h 584"/>
              <a:gd name="T10" fmla="*/ 0 60000 65536"/>
              <a:gd name="T11" fmla="*/ 0 60000 65536"/>
              <a:gd name="T12" fmla="*/ 0 60000 65536"/>
              <a:gd name="T13" fmla="*/ 0 60000 65536"/>
              <a:gd name="T14" fmla="*/ 0 60000 65536"/>
              <a:gd name="T15" fmla="*/ 0 w 728"/>
              <a:gd name="T16" fmla="*/ 0 h 584"/>
              <a:gd name="T17" fmla="*/ 728 w 728"/>
              <a:gd name="T18" fmla="*/ 584 h 584"/>
            </a:gdLst>
            <a:ahLst/>
            <a:cxnLst>
              <a:cxn ang="T10">
                <a:pos x="T0" y="T1"/>
              </a:cxn>
              <a:cxn ang="T11">
                <a:pos x="T2" y="T3"/>
              </a:cxn>
              <a:cxn ang="T12">
                <a:pos x="T4" y="T5"/>
              </a:cxn>
              <a:cxn ang="T13">
                <a:pos x="T6" y="T7"/>
              </a:cxn>
              <a:cxn ang="T14">
                <a:pos x="T8" y="T9"/>
              </a:cxn>
            </a:cxnLst>
            <a:rect l="T15" t="T16" r="T17" b="T18"/>
            <a:pathLst>
              <a:path w="728" h="584">
                <a:moveTo>
                  <a:pt x="56" y="208"/>
                </a:moveTo>
                <a:cubicBezTo>
                  <a:pt x="28" y="356"/>
                  <a:pt x="0" y="504"/>
                  <a:pt x="56" y="544"/>
                </a:cubicBezTo>
                <a:cubicBezTo>
                  <a:pt x="112" y="584"/>
                  <a:pt x="344" y="528"/>
                  <a:pt x="392" y="448"/>
                </a:cubicBezTo>
                <a:cubicBezTo>
                  <a:pt x="440" y="368"/>
                  <a:pt x="288" y="128"/>
                  <a:pt x="344" y="64"/>
                </a:cubicBezTo>
                <a:cubicBezTo>
                  <a:pt x="400" y="0"/>
                  <a:pt x="564" y="32"/>
                  <a:pt x="728" y="64"/>
                </a:cubicBezTo>
              </a:path>
            </a:pathLst>
          </a:custGeom>
          <a:noFill/>
          <a:ln w="50800">
            <a:solidFill>
              <a:srgbClr val="FFCC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4406" name="Rectangle 93">
            <a:extLst>
              <a:ext uri="{FF2B5EF4-FFF2-40B4-BE49-F238E27FC236}">
                <a16:creationId xmlns:a16="http://schemas.microsoft.com/office/drawing/2014/main" id="{1DFFC7AE-1BC4-4CB4-A0D6-F60D8CDB23A7}"/>
              </a:ext>
            </a:extLst>
          </p:cNvPr>
          <p:cNvSpPr>
            <a:spLocks noChangeArrowheads="1"/>
          </p:cNvSpPr>
          <p:nvPr/>
        </p:nvSpPr>
        <p:spPr bwMode="auto">
          <a:xfrm>
            <a:off x="6248400" y="0"/>
            <a:ext cx="2895600" cy="18288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07" name="Rectangle 95">
            <a:extLst>
              <a:ext uri="{FF2B5EF4-FFF2-40B4-BE49-F238E27FC236}">
                <a16:creationId xmlns:a16="http://schemas.microsoft.com/office/drawing/2014/main" id="{06816F83-9FAE-483E-B84C-B2EA727E9DEC}"/>
              </a:ext>
            </a:extLst>
          </p:cNvPr>
          <p:cNvSpPr>
            <a:spLocks noChangeArrowheads="1"/>
          </p:cNvSpPr>
          <p:nvPr/>
        </p:nvSpPr>
        <p:spPr bwMode="auto">
          <a:xfrm>
            <a:off x="0" y="0"/>
            <a:ext cx="3810000" cy="18288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08" name="Rectangle 96">
            <a:extLst>
              <a:ext uri="{FF2B5EF4-FFF2-40B4-BE49-F238E27FC236}">
                <a16:creationId xmlns:a16="http://schemas.microsoft.com/office/drawing/2014/main" id="{B9EDCE65-A73E-4BB1-B56E-F43F2C257B49}"/>
              </a:ext>
            </a:extLst>
          </p:cNvPr>
          <p:cNvSpPr>
            <a:spLocks noChangeArrowheads="1"/>
          </p:cNvSpPr>
          <p:nvPr/>
        </p:nvSpPr>
        <p:spPr bwMode="auto">
          <a:xfrm>
            <a:off x="6248400" y="5029200"/>
            <a:ext cx="2895600" cy="18288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09" name="Rectangle 97">
            <a:extLst>
              <a:ext uri="{FF2B5EF4-FFF2-40B4-BE49-F238E27FC236}">
                <a16:creationId xmlns:a16="http://schemas.microsoft.com/office/drawing/2014/main" id="{8C41D31D-3994-4EF1-A3AB-71A8B2C6CC48}"/>
              </a:ext>
            </a:extLst>
          </p:cNvPr>
          <p:cNvSpPr>
            <a:spLocks noChangeArrowheads="1"/>
          </p:cNvSpPr>
          <p:nvPr/>
        </p:nvSpPr>
        <p:spPr bwMode="auto">
          <a:xfrm>
            <a:off x="0" y="5029200"/>
            <a:ext cx="3810000" cy="18288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10" name="TextBox 90">
            <a:extLst>
              <a:ext uri="{FF2B5EF4-FFF2-40B4-BE49-F238E27FC236}">
                <a16:creationId xmlns:a16="http://schemas.microsoft.com/office/drawing/2014/main" id="{27F5AD18-851A-415B-A0C3-A65D4D8B4D3C}"/>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3-58</a:t>
            </a:r>
          </a:p>
        </p:txBody>
      </p:sp>
      <p:sp>
        <p:nvSpPr>
          <p:cNvPr id="2" name="Date Placeholder 1">
            <a:extLst>
              <a:ext uri="{FF2B5EF4-FFF2-40B4-BE49-F238E27FC236}">
                <a16:creationId xmlns:a16="http://schemas.microsoft.com/office/drawing/2014/main" id="{DB4F28AE-8FB9-D1F1-FFAE-2AE725236789}"/>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139526735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DA7D6AF5-5BFC-4680-8875-5178805A3C75}"/>
              </a:ext>
            </a:extLst>
          </p:cNvPr>
          <p:cNvSpPr>
            <a:spLocks noChangeArrowheads="1"/>
          </p:cNvSpPr>
          <p:nvPr/>
        </p:nvSpPr>
        <p:spPr bwMode="auto">
          <a:xfrm>
            <a:off x="7315200" y="0"/>
            <a:ext cx="1828800" cy="1219200"/>
          </a:xfrm>
          <a:prstGeom prst="rect">
            <a:avLst/>
          </a:prstGeom>
          <a:solidFill>
            <a:srgbClr val="8000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35" name="Rectangle 8">
            <a:extLst>
              <a:ext uri="{FF2B5EF4-FFF2-40B4-BE49-F238E27FC236}">
                <a16:creationId xmlns:a16="http://schemas.microsoft.com/office/drawing/2014/main" id="{1961C90D-7F4D-4AB4-B743-B63112E1D59B}"/>
              </a:ext>
            </a:extLst>
          </p:cNvPr>
          <p:cNvSpPr>
            <a:spLocks noChangeArrowheads="1"/>
          </p:cNvSpPr>
          <p:nvPr/>
        </p:nvSpPr>
        <p:spPr bwMode="auto">
          <a:xfrm>
            <a:off x="4953000" y="304800"/>
            <a:ext cx="2362200" cy="685800"/>
          </a:xfrm>
          <a:prstGeom prst="rect">
            <a:avLst/>
          </a:prstGeom>
          <a:solidFill>
            <a:schemeClr val="bg2"/>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36" name="Rectangle 9">
            <a:extLst>
              <a:ext uri="{FF2B5EF4-FFF2-40B4-BE49-F238E27FC236}">
                <a16:creationId xmlns:a16="http://schemas.microsoft.com/office/drawing/2014/main" id="{3ECB99CB-BDD5-4A2B-A064-C0E59D17540B}"/>
              </a:ext>
            </a:extLst>
          </p:cNvPr>
          <p:cNvSpPr>
            <a:spLocks noChangeArrowheads="1"/>
          </p:cNvSpPr>
          <p:nvPr/>
        </p:nvSpPr>
        <p:spPr bwMode="auto">
          <a:xfrm>
            <a:off x="1752600" y="0"/>
            <a:ext cx="32004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37" name="Rectangle 10">
            <a:extLst>
              <a:ext uri="{FF2B5EF4-FFF2-40B4-BE49-F238E27FC236}">
                <a16:creationId xmlns:a16="http://schemas.microsoft.com/office/drawing/2014/main" id="{6FB9CD9D-8A6E-41C1-A36B-39B2077DE530}"/>
              </a:ext>
            </a:extLst>
          </p:cNvPr>
          <p:cNvSpPr>
            <a:spLocks noChangeArrowheads="1"/>
          </p:cNvSpPr>
          <p:nvPr/>
        </p:nvSpPr>
        <p:spPr bwMode="auto">
          <a:xfrm>
            <a:off x="327660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38" name="Rectangle 11">
            <a:extLst>
              <a:ext uri="{FF2B5EF4-FFF2-40B4-BE49-F238E27FC236}">
                <a16:creationId xmlns:a16="http://schemas.microsoft.com/office/drawing/2014/main" id="{7AF37A65-30D0-48D6-824D-B071C68C7CA5}"/>
              </a:ext>
            </a:extLst>
          </p:cNvPr>
          <p:cNvSpPr>
            <a:spLocks noChangeArrowheads="1"/>
          </p:cNvSpPr>
          <p:nvPr/>
        </p:nvSpPr>
        <p:spPr bwMode="auto">
          <a:xfrm>
            <a:off x="7315200" y="1828800"/>
            <a:ext cx="1828800" cy="2133600"/>
          </a:xfrm>
          <a:prstGeom prst="rect">
            <a:avLst/>
          </a:prstGeom>
          <a:solidFill>
            <a:srgbClr val="8000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39" name="Rectangle 12">
            <a:extLst>
              <a:ext uri="{FF2B5EF4-FFF2-40B4-BE49-F238E27FC236}">
                <a16:creationId xmlns:a16="http://schemas.microsoft.com/office/drawing/2014/main" id="{C1382FBD-2AB9-4F88-9A44-FA807A848F7A}"/>
              </a:ext>
            </a:extLst>
          </p:cNvPr>
          <p:cNvSpPr>
            <a:spLocks noChangeArrowheads="1"/>
          </p:cNvSpPr>
          <p:nvPr/>
        </p:nvSpPr>
        <p:spPr bwMode="auto">
          <a:xfrm>
            <a:off x="4953000" y="2514600"/>
            <a:ext cx="2362200" cy="762000"/>
          </a:xfrm>
          <a:prstGeom prst="rect">
            <a:avLst/>
          </a:prstGeom>
          <a:solidFill>
            <a:schemeClr val="bg2"/>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146440" name="Group 13">
            <a:extLst>
              <a:ext uri="{FF2B5EF4-FFF2-40B4-BE49-F238E27FC236}">
                <a16:creationId xmlns:a16="http://schemas.microsoft.com/office/drawing/2014/main" id="{A6E0C3FC-BBF7-49E5-8672-D40916FE3CE1}"/>
              </a:ext>
            </a:extLst>
          </p:cNvPr>
          <p:cNvGrpSpPr>
            <a:grpSpLocks/>
          </p:cNvGrpSpPr>
          <p:nvPr/>
        </p:nvGrpSpPr>
        <p:grpSpPr bwMode="auto">
          <a:xfrm rot="-5408018">
            <a:off x="5399882" y="2370931"/>
            <a:ext cx="609600" cy="1046163"/>
            <a:chOff x="3826" y="2283"/>
            <a:chExt cx="363" cy="659"/>
          </a:xfrm>
        </p:grpSpPr>
        <p:sp>
          <p:nvSpPr>
            <p:cNvPr id="146460" name="Rectangle 14">
              <a:extLst>
                <a:ext uri="{FF2B5EF4-FFF2-40B4-BE49-F238E27FC236}">
                  <a16:creationId xmlns:a16="http://schemas.microsoft.com/office/drawing/2014/main" id="{FF4B0A17-CF55-45FF-A40A-EEFB360F0367}"/>
                </a:ext>
              </a:extLst>
            </p:cNvPr>
            <p:cNvSpPr>
              <a:spLocks noChangeArrowheads="1"/>
            </p:cNvSpPr>
            <p:nvPr/>
          </p:nvSpPr>
          <p:spPr bwMode="auto">
            <a:xfrm>
              <a:off x="3826" y="2506"/>
              <a:ext cx="363" cy="436"/>
            </a:xfrm>
            <a:prstGeom prst="rect">
              <a:avLst/>
            </a:prstGeom>
            <a:solidFill>
              <a:srgbClr val="F9FFFF"/>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61" name="Rectangle 15">
              <a:extLst>
                <a:ext uri="{FF2B5EF4-FFF2-40B4-BE49-F238E27FC236}">
                  <a16:creationId xmlns:a16="http://schemas.microsoft.com/office/drawing/2014/main" id="{CA37A0E2-7F37-4345-99BE-4943B3719472}"/>
                </a:ext>
              </a:extLst>
            </p:cNvPr>
            <p:cNvSpPr>
              <a:spLocks noChangeArrowheads="1"/>
            </p:cNvSpPr>
            <p:nvPr/>
          </p:nvSpPr>
          <p:spPr bwMode="auto">
            <a:xfrm>
              <a:off x="3902" y="2283"/>
              <a:ext cx="195" cy="216"/>
            </a:xfrm>
            <a:prstGeom prst="rect">
              <a:avLst/>
            </a:prstGeom>
            <a:solidFill>
              <a:srgbClr val="F9F9F9"/>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62" name="Freeform 16">
              <a:extLst>
                <a:ext uri="{FF2B5EF4-FFF2-40B4-BE49-F238E27FC236}">
                  <a16:creationId xmlns:a16="http://schemas.microsoft.com/office/drawing/2014/main" id="{4FFF4400-DD3D-48AC-BBC9-3DF7B81A0C47}"/>
                </a:ext>
              </a:extLst>
            </p:cNvPr>
            <p:cNvSpPr>
              <a:spLocks/>
            </p:cNvSpPr>
            <p:nvPr/>
          </p:nvSpPr>
          <p:spPr bwMode="auto">
            <a:xfrm>
              <a:off x="3843" y="2859"/>
              <a:ext cx="62" cy="62"/>
            </a:xfrm>
            <a:custGeom>
              <a:avLst/>
              <a:gdLst>
                <a:gd name="T0" fmla="*/ 62 w 62"/>
                <a:gd name="T1" fmla="*/ 31 h 62"/>
                <a:gd name="T2" fmla="*/ 52 w 62"/>
                <a:gd name="T3" fmla="*/ 11 h 62"/>
                <a:gd name="T4" fmla="*/ 31 w 62"/>
                <a:gd name="T5" fmla="*/ 0 h 62"/>
                <a:gd name="T6" fmla="*/ 11 w 62"/>
                <a:gd name="T7" fmla="*/ 11 h 62"/>
                <a:gd name="T8" fmla="*/ 0 w 62"/>
                <a:gd name="T9" fmla="*/ 31 h 62"/>
                <a:gd name="T10" fmla="*/ 11 w 62"/>
                <a:gd name="T11" fmla="*/ 52 h 62"/>
                <a:gd name="T12" fmla="*/ 31 w 62"/>
                <a:gd name="T13" fmla="*/ 62 h 62"/>
                <a:gd name="T14" fmla="*/ 52 w 62"/>
                <a:gd name="T15" fmla="*/ 52 h 62"/>
                <a:gd name="T16" fmla="*/ 62 w 62"/>
                <a:gd name="T17" fmla="*/ 3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2"/>
                <a:gd name="T29" fmla="*/ 62 w 62"/>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2">
                  <a:moveTo>
                    <a:pt x="62" y="31"/>
                  </a:moveTo>
                  <a:lnTo>
                    <a:pt x="52" y="11"/>
                  </a:lnTo>
                  <a:lnTo>
                    <a:pt x="31" y="0"/>
                  </a:lnTo>
                  <a:lnTo>
                    <a:pt x="11" y="11"/>
                  </a:lnTo>
                  <a:lnTo>
                    <a:pt x="0" y="31"/>
                  </a:lnTo>
                  <a:lnTo>
                    <a:pt x="11" y="52"/>
                  </a:lnTo>
                  <a:lnTo>
                    <a:pt x="31" y="62"/>
                  </a:lnTo>
                  <a:lnTo>
                    <a:pt x="52" y="52"/>
                  </a:lnTo>
                  <a:lnTo>
                    <a:pt x="62" y="31"/>
                  </a:lnTo>
                  <a:close/>
                </a:path>
              </a:pathLst>
            </a:custGeom>
            <a:solidFill>
              <a:srgbClr val="FF2114"/>
            </a:solidFill>
            <a:ln w="4763">
              <a:solidFill>
                <a:srgbClr val="000000"/>
              </a:solidFill>
              <a:prstDash val="solid"/>
              <a:round/>
              <a:headEnd/>
              <a:tailEnd/>
            </a:ln>
          </p:spPr>
          <p:txBody>
            <a:bodyPr/>
            <a:lstStyle/>
            <a:p>
              <a:endParaRPr lang="en-US"/>
            </a:p>
          </p:txBody>
        </p:sp>
        <p:sp>
          <p:nvSpPr>
            <p:cNvPr id="146463" name="Freeform 17">
              <a:extLst>
                <a:ext uri="{FF2B5EF4-FFF2-40B4-BE49-F238E27FC236}">
                  <a16:creationId xmlns:a16="http://schemas.microsoft.com/office/drawing/2014/main" id="{5F138314-661E-4C33-A289-F1ABE6782A95}"/>
                </a:ext>
              </a:extLst>
            </p:cNvPr>
            <p:cNvSpPr>
              <a:spLocks/>
            </p:cNvSpPr>
            <p:nvPr/>
          </p:nvSpPr>
          <p:spPr bwMode="auto">
            <a:xfrm>
              <a:off x="4100" y="2863"/>
              <a:ext cx="62" cy="62"/>
            </a:xfrm>
            <a:custGeom>
              <a:avLst/>
              <a:gdLst>
                <a:gd name="T0" fmla="*/ 62 w 62"/>
                <a:gd name="T1" fmla="*/ 31 h 62"/>
                <a:gd name="T2" fmla="*/ 52 w 62"/>
                <a:gd name="T3" fmla="*/ 10 h 62"/>
                <a:gd name="T4" fmla="*/ 31 w 62"/>
                <a:gd name="T5" fmla="*/ 0 h 62"/>
                <a:gd name="T6" fmla="*/ 10 w 62"/>
                <a:gd name="T7" fmla="*/ 10 h 62"/>
                <a:gd name="T8" fmla="*/ 0 w 62"/>
                <a:gd name="T9" fmla="*/ 31 h 62"/>
                <a:gd name="T10" fmla="*/ 10 w 62"/>
                <a:gd name="T11" fmla="*/ 51 h 62"/>
                <a:gd name="T12" fmla="*/ 31 w 62"/>
                <a:gd name="T13" fmla="*/ 62 h 62"/>
                <a:gd name="T14" fmla="*/ 52 w 62"/>
                <a:gd name="T15" fmla="*/ 51 h 62"/>
                <a:gd name="T16" fmla="*/ 62 w 62"/>
                <a:gd name="T17" fmla="*/ 3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2"/>
                <a:gd name="T29" fmla="*/ 62 w 62"/>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2">
                  <a:moveTo>
                    <a:pt x="62" y="31"/>
                  </a:moveTo>
                  <a:lnTo>
                    <a:pt x="52" y="10"/>
                  </a:lnTo>
                  <a:lnTo>
                    <a:pt x="31" y="0"/>
                  </a:lnTo>
                  <a:lnTo>
                    <a:pt x="10" y="10"/>
                  </a:lnTo>
                  <a:lnTo>
                    <a:pt x="0" y="31"/>
                  </a:lnTo>
                  <a:lnTo>
                    <a:pt x="10" y="51"/>
                  </a:lnTo>
                  <a:lnTo>
                    <a:pt x="31" y="62"/>
                  </a:lnTo>
                  <a:lnTo>
                    <a:pt x="52" y="51"/>
                  </a:lnTo>
                  <a:lnTo>
                    <a:pt x="62" y="31"/>
                  </a:lnTo>
                  <a:close/>
                </a:path>
              </a:pathLst>
            </a:custGeom>
            <a:solidFill>
              <a:srgbClr val="FF2114"/>
            </a:solidFill>
            <a:ln w="4763">
              <a:solidFill>
                <a:srgbClr val="000000"/>
              </a:solidFill>
              <a:prstDash val="solid"/>
              <a:round/>
              <a:headEnd/>
              <a:tailEnd/>
            </a:ln>
          </p:spPr>
          <p:txBody>
            <a:bodyPr/>
            <a:lstStyle/>
            <a:p>
              <a:endParaRPr lang="en-US"/>
            </a:p>
          </p:txBody>
        </p:sp>
        <p:sp>
          <p:nvSpPr>
            <p:cNvPr id="146464" name="Freeform 18">
              <a:extLst>
                <a:ext uri="{FF2B5EF4-FFF2-40B4-BE49-F238E27FC236}">
                  <a16:creationId xmlns:a16="http://schemas.microsoft.com/office/drawing/2014/main" id="{AF2D3204-E471-4EBD-BF63-DEC88D230056}"/>
                </a:ext>
              </a:extLst>
            </p:cNvPr>
            <p:cNvSpPr>
              <a:spLocks/>
            </p:cNvSpPr>
            <p:nvPr/>
          </p:nvSpPr>
          <p:spPr bwMode="auto">
            <a:xfrm>
              <a:off x="3967" y="2414"/>
              <a:ext cx="58" cy="61"/>
            </a:xfrm>
            <a:custGeom>
              <a:avLst/>
              <a:gdLst>
                <a:gd name="T0" fmla="*/ 58 w 58"/>
                <a:gd name="T1" fmla="*/ 31 h 61"/>
                <a:gd name="T2" fmla="*/ 51 w 58"/>
                <a:gd name="T3" fmla="*/ 10 h 61"/>
                <a:gd name="T4" fmla="*/ 27 w 58"/>
                <a:gd name="T5" fmla="*/ 0 h 61"/>
                <a:gd name="T6" fmla="*/ 6 w 58"/>
                <a:gd name="T7" fmla="*/ 10 h 61"/>
                <a:gd name="T8" fmla="*/ 0 w 58"/>
                <a:gd name="T9" fmla="*/ 31 h 61"/>
                <a:gd name="T10" fmla="*/ 6 w 58"/>
                <a:gd name="T11" fmla="*/ 51 h 61"/>
                <a:gd name="T12" fmla="*/ 27 w 58"/>
                <a:gd name="T13" fmla="*/ 61 h 61"/>
                <a:gd name="T14" fmla="*/ 51 w 58"/>
                <a:gd name="T15" fmla="*/ 51 h 61"/>
                <a:gd name="T16" fmla="*/ 58 w 58"/>
                <a:gd name="T17" fmla="*/ 31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61"/>
                <a:gd name="T29" fmla="*/ 58 w 58"/>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61">
                  <a:moveTo>
                    <a:pt x="58" y="31"/>
                  </a:moveTo>
                  <a:lnTo>
                    <a:pt x="51" y="10"/>
                  </a:lnTo>
                  <a:lnTo>
                    <a:pt x="27" y="0"/>
                  </a:lnTo>
                  <a:lnTo>
                    <a:pt x="6" y="10"/>
                  </a:lnTo>
                  <a:lnTo>
                    <a:pt x="0" y="31"/>
                  </a:lnTo>
                  <a:lnTo>
                    <a:pt x="6" y="51"/>
                  </a:lnTo>
                  <a:lnTo>
                    <a:pt x="27" y="61"/>
                  </a:lnTo>
                  <a:lnTo>
                    <a:pt x="51" y="51"/>
                  </a:lnTo>
                  <a:lnTo>
                    <a:pt x="58" y="31"/>
                  </a:lnTo>
                  <a:close/>
                </a:path>
              </a:pathLst>
            </a:custGeom>
            <a:solidFill>
              <a:srgbClr val="FF1E00"/>
            </a:solidFill>
            <a:ln w="4763">
              <a:solidFill>
                <a:srgbClr val="000000"/>
              </a:solidFill>
              <a:prstDash val="solid"/>
              <a:round/>
              <a:headEnd/>
              <a:tailEnd/>
            </a:ln>
          </p:spPr>
          <p:txBody>
            <a:bodyPr/>
            <a:lstStyle/>
            <a:p>
              <a:endParaRPr lang="en-US"/>
            </a:p>
          </p:txBody>
        </p:sp>
        <p:sp>
          <p:nvSpPr>
            <p:cNvPr id="146465" name="Rectangle 19">
              <a:extLst>
                <a:ext uri="{FF2B5EF4-FFF2-40B4-BE49-F238E27FC236}">
                  <a16:creationId xmlns:a16="http://schemas.microsoft.com/office/drawing/2014/main" id="{45604A79-CF79-4788-BB83-B6F70B8A87BF}"/>
                </a:ext>
              </a:extLst>
            </p:cNvPr>
            <p:cNvSpPr>
              <a:spLocks noChangeArrowheads="1"/>
            </p:cNvSpPr>
            <p:nvPr/>
          </p:nvSpPr>
          <p:spPr bwMode="auto">
            <a:xfrm>
              <a:off x="3980" y="2613"/>
              <a:ext cx="45" cy="192"/>
            </a:xfrm>
            <a:prstGeom prst="rect">
              <a:avLst/>
            </a:prstGeom>
            <a:solidFill>
              <a:srgbClr val="FF1C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66" name="Rectangle 20">
              <a:extLst>
                <a:ext uri="{FF2B5EF4-FFF2-40B4-BE49-F238E27FC236}">
                  <a16:creationId xmlns:a16="http://schemas.microsoft.com/office/drawing/2014/main" id="{BA4377E8-6CA3-4A1D-9C31-65B21031BD58}"/>
                </a:ext>
              </a:extLst>
            </p:cNvPr>
            <p:cNvSpPr>
              <a:spLocks noChangeArrowheads="1"/>
            </p:cNvSpPr>
            <p:nvPr/>
          </p:nvSpPr>
          <p:spPr bwMode="auto">
            <a:xfrm>
              <a:off x="3902" y="2691"/>
              <a:ext cx="202" cy="42"/>
            </a:xfrm>
            <a:prstGeom prst="rect">
              <a:avLst/>
            </a:prstGeom>
            <a:solidFill>
              <a:srgbClr val="FF1C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146441" name="Rectangle 21">
            <a:extLst>
              <a:ext uri="{FF2B5EF4-FFF2-40B4-BE49-F238E27FC236}">
                <a16:creationId xmlns:a16="http://schemas.microsoft.com/office/drawing/2014/main" id="{0F949F15-3DE8-4A38-B7A0-2064694535BF}"/>
              </a:ext>
            </a:extLst>
          </p:cNvPr>
          <p:cNvSpPr>
            <a:spLocks noChangeArrowheads="1"/>
          </p:cNvSpPr>
          <p:nvPr/>
        </p:nvSpPr>
        <p:spPr bwMode="auto">
          <a:xfrm>
            <a:off x="7315200" y="4343400"/>
            <a:ext cx="1828800" cy="2133600"/>
          </a:xfrm>
          <a:prstGeom prst="rect">
            <a:avLst/>
          </a:prstGeom>
          <a:solidFill>
            <a:srgbClr val="8000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42" name="Rectangle 22">
            <a:extLst>
              <a:ext uri="{FF2B5EF4-FFF2-40B4-BE49-F238E27FC236}">
                <a16:creationId xmlns:a16="http://schemas.microsoft.com/office/drawing/2014/main" id="{5A3D3CB1-D6E4-4234-A740-93A94F56CC17}"/>
              </a:ext>
            </a:extLst>
          </p:cNvPr>
          <p:cNvSpPr>
            <a:spLocks noChangeArrowheads="1"/>
          </p:cNvSpPr>
          <p:nvPr/>
        </p:nvSpPr>
        <p:spPr bwMode="auto">
          <a:xfrm>
            <a:off x="4953000" y="4876800"/>
            <a:ext cx="2362200" cy="762000"/>
          </a:xfrm>
          <a:prstGeom prst="rect">
            <a:avLst/>
          </a:prstGeom>
          <a:solidFill>
            <a:schemeClr val="bg2"/>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146443" name="Group 23">
            <a:extLst>
              <a:ext uri="{FF2B5EF4-FFF2-40B4-BE49-F238E27FC236}">
                <a16:creationId xmlns:a16="http://schemas.microsoft.com/office/drawing/2014/main" id="{5610FC09-DDD4-410C-A796-F3AF16B05649}"/>
              </a:ext>
            </a:extLst>
          </p:cNvPr>
          <p:cNvGrpSpPr>
            <a:grpSpLocks/>
          </p:cNvGrpSpPr>
          <p:nvPr/>
        </p:nvGrpSpPr>
        <p:grpSpPr bwMode="auto">
          <a:xfrm rot="8760">
            <a:off x="4267200" y="3429000"/>
            <a:ext cx="574675" cy="1625600"/>
            <a:chOff x="4061" y="1421"/>
            <a:chExt cx="733" cy="2166"/>
          </a:xfrm>
        </p:grpSpPr>
        <p:sp>
          <p:nvSpPr>
            <p:cNvPr id="146445" name="Rectangle 24">
              <a:extLst>
                <a:ext uri="{FF2B5EF4-FFF2-40B4-BE49-F238E27FC236}">
                  <a16:creationId xmlns:a16="http://schemas.microsoft.com/office/drawing/2014/main" id="{66C91D91-10B5-4F94-94E7-8743F28CBBBD}"/>
                </a:ext>
              </a:extLst>
            </p:cNvPr>
            <p:cNvSpPr>
              <a:spLocks noChangeArrowheads="1"/>
            </p:cNvSpPr>
            <p:nvPr/>
          </p:nvSpPr>
          <p:spPr bwMode="auto">
            <a:xfrm>
              <a:off x="4061" y="1421"/>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46" name="Freeform 25">
              <a:extLst>
                <a:ext uri="{FF2B5EF4-FFF2-40B4-BE49-F238E27FC236}">
                  <a16:creationId xmlns:a16="http://schemas.microsoft.com/office/drawing/2014/main" id="{BADC9062-4407-400A-A5C3-EEDA582487EE}"/>
                </a:ext>
              </a:extLst>
            </p:cNvPr>
            <p:cNvSpPr>
              <a:spLocks/>
            </p:cNvSpPr>
            <p:nvPr/>
          </p:nvSpPr>
          <p:spPr bwMode="auto">
            <a:xfrm>
              <a:off x="4530" y="1463"/>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6447" name="Freeform 26">
              <a:extLst>
                <a:ext uri="{FF2B5EF4-FFF2-40B4-BE49-F238E27FC236}">
                  <a16:creationId xmlns:a16="http://schemas.microsoft.com/office/drawing/2014/main" id="{6D133387-8CC2-4271-8E53-9AA7979FD1B2}"/>
                </a:ext>
              </a:extLst>
            </p:cNvPr>
            <p:cNvSpPr>
              <a:spLocks/>
            </p:cNvSpPr>
            <p:nvPr/>
          </p:nvSpPr>
          <p:spPr bwMode="auto">
            <a:xfrm>
              <a:off x="4120" y="1446"/>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6448" name="Line 27">
              <a:extLst>
                <a:ext uri="{FF2B5EF4-FFF2-40B4-BE49-F238E27FC236}">
                  <a16:creationId xmlns:a16="http://schemas.microsoft.com/office/drawing/2014/main" id="{297AF940-974D-427A-9DA0-50DB2BA76608}"/>
                </a:ext>
              </a:extLst>
            </p:cNvPr>
            <p:cNvSpPr>
              <a:spLocks noChangeShapeType="1"/>
            </p:cNvSpPr>
            <p:nvPr/>
          </p:nvSpPr>
          <p:spPr bwMode="auto">
            <a:xfrm>
              <a:off x="4061" y="2018"/>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449" name="Line 28">
              <a:extLst>
                <a:ext uri="{FF2B5EF4-FFF2-40B4-BE49-F238E27FC236}">
                  <a16:creationId xmlns:a16="http://schemas.microsoft.com/office/drawing/2014/main" id="{083DC1E5-8720-4132-B67A-C8AADDFA7BC4}"/>
                </a:ext>
              </a:extLst>
            </p:cNvPr>
            <p:cNvSpPr>
              <a:spLocks noChangeShapeType="1"/>
            </p:cNvSpPr>
            <p:nvPr/>
          </p:nvSpPr>
          <p:spPr bwMode="auto">
            <a:xfrm>
              <a:off x="4061" y="3510"/>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450" name="Line 29">
              <a:extLst>
                <a:ext uri="{FF2B5EF4-FFF2-40B4-BE49-F238E27FC236}">
                  <a16:creationId xmlns:a16="http://schemas.microsoft.com/office/drawing/2014/main" id="{B5981418-38BB-4967-8CE9-DA03EB996BAE}"/>
                </a:ext>
              </a:extLst>
            </p:cNvPr>
            <p:cNvSpPr>
              <a:spLocks noChangeShapeType="1"/>
            </p:cNvSpPr>
            <p:nvPr/>
          </p:nvSpPr>
          <p:spPr bwMode="auto">
            <a:xfrm>
              <a:off x="4078" y="2410"/>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451" name="Rectangle 30">
              <a:extLst>
                <a:ext uri="{FF2B5EF4-FFF2-40B4-BE49-F238E27FC236}">
                  <a16:creationId xmlns:a16="http://schemas.microsoft.com/office/drawing/2014/main" id="{69735066-4F10-4312-9F2F-446DD1F85F2F}"/>
                </a:ext>
              </a:extLst>
            </p:cNvPr>
            <p:cNvSpPr>
              <a:spLocks noChangeArrowheads="1"/>
            </p:cNvSpPr>
            <p:nvPr/>
          </p:nvSpPr>
          <p:spPr bwMode="auto">
            <a:xfrm>
              <a:off x="4078" y="2410"/>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52" name="Rectangle 31">
              <a:extLst>
                <a:ext uri="{FF2B5EF4-FFF2-40B4-BE49-F238E27FC236}">
                  <a16:creationId xmlns:a16="http://schemas.microsoft.com/office/drawing/2014/main" id="{07C7A3E9-DB32-41B5-B103-F2B8C42247E4}"/>
                </a:ext>
              </a:extLst>
            </p:cNvPr>
            <p:cNvSpPr>
              <a:spLocks noChangeArrowheads="1"/>
            </p:cNvSpPr>
            <p:nvPr/>
          </p:nvSpPr>
          <p:spPr bwMode="auto">
            <a:xfrm>
              <a:off x="4240"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53" name="Rectangle 32">
              <a:extLst>
                <a:ext uri="{FF2B5EF4-FFF2-40B4-BE49-F238E27FC236}">
                  <a16:creationId xmlns:a16="http://schemas.microsoft.com/office/drawing/2014/main" id="{7E6DF95A-E399-432D-9A17-BDC315F56FCB}"/>
                </a:ext>
              </a:extLst>
            </p:cNvPr>
            <p:cNvSpPr>
              <a:spLocks noChangeArrowheads="1"/>
            </p:cNvSpPr>
            <p:nvPr/>
          </p:nvSpPr>
          <p:spPr bwMode="auto">
            <a:xfrm>
              <a:off x="4385"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54" name="Rectangle 33">
              <a:extLst>
                <a:ext uri="{FF2B5EF4-FFF2-40B4-BE49-F238E27FC236}">
                  <a16:creationId xmlns:a16="http://schemas.microsoft.com/office/drawing/2014/main" id="{91EFE62D-9E07-484D-9656-917B17AF0EB5}"/>
                </a:ext>
              </a:extLst>
            </p:cNvPr>
            <p:cNvSpPr>
              <a:spLocks noChangeArrowheads="1"/>
            </p:cNvSpPr>
            <p:nvPr/>
          </p:nvSpPr>
          <p:spPr bwMode="auto">
            <a:xfrm>
              <a:off x="4521" y="2401"/>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55" name="Rectangle 34">
              <a:extLst>
                <a:ext uri="{FF2B5EF4-FFF2-40B4-BE49-F238E27FC236}">
                  <a16:creationId xmlns:a16="http://schemas.microsoft.com/office/drawing/2014/main" id="{95DC3B70-0595-4659-956F-648DEDF8ACDF}"/>
                </a:ext>
              </a:extLst>
            </p:cNvPr>
            <p:cNvSpPr>
              <a:spLocks noChangeArrowheads="1"/>
            </p:cNvSpPr>
            <p:nvPr/>
          </p:nvSpPr>
          <p:spPr bwMode="auto">
            <a:xfrm>
              <a:off x="4649"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56" name="Rectangle 35">
              <a:extLst>
                <a:ext uri="{FF2B5EF4-FFF2-40B4-BE49-F238E27FC236}">
                  <a16:creationId xmlns:a16="http://schemas.microsoft.com/office/drawing/2014/main" id="{5F8820D0-F6B6-43A5-BD2F-65D30416E359}"/>
                </a:ext>
              </a:extLst>
            </p:cNvPr>
            <p:cNvSpPr>
              <a:spLocks noChangeArrowheads="1"/>
            </p:cNvSpPr>
            <p:nvPr/>
          </p:nvSpPr>
          <p:spPr bwMode="auto">
            <a:xfrm>
              <a:off x="4166" y="1753"/>
              <a:ext cx="0"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46457" name="Freeform 36">
              <a:extLst>
                <a:ext uri="{FF2B5EF4-FFF2-40B4-BE49-F238E27FC236}">
                  <a16:creationId xmlns:a16="http://schemas.microsoft.com/office/drawing/2014/main" id="{333D7405-5815-412E-8D52-3AFC6513699D}"/>
                </a:ext>
              </a:extLst>
            </p:cNvPr>
            <p:cNvSpPr>
              <a:spLocks/>
            </p:cNvSpPr>
            <p:nvPr/>
          </p:nvSpPr>
          <p:spPr bwMode="auto">
            <a:xfrm>
              <a:off x="4095" y="2052"/>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46458" name="Freeform 37">
              <a:extLst>
                <a:ext uri="{FF2B5EF4-FFF2-40B4-BE49-F238E27FC236}">
                  <a16:creationId xmlns:a16="http://schemas.microsoft.com/office/drawing/2014/main" id="{D573A2EC-5515-4A2A-81E5-02338DDEAB9A}"/>
                </a:ext>
              </a:extLst>
            </p:cNvPr>
            <p:cNvSpPr>
              <a:spLocks/>
            </p:cNvSpPr>
            <p:nvPr/>
          </p:nvSpPr>
          <p:spPr bwMode="auto">
            <a:xfrm>
              <a:off x="4581" y="2052"/>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46459" name="Rectangle 38">
              <a:extLst>
                <a:ext uri="{FF2B5EF4-FFF2-40B4-BE49-F238E27FC236}">
                  <a16:creationId xmlns:a16="http://schemas.microsoft.com/office/drawing/2014/main" id="{B9FFB8D1-8B1B-4B8C-B17B-B820FE471753}"/>
                </a:ext>
              </a:extLst>
            </p:cNvPr>
            <p:cNvSpPr>
              <a:spLocks noChangeArrowheads="1"/>
            </p:cNvSpPr>
            <p:nvPr/>
          </p:nvSpPr>
          <p:spPr bwMode="auto">
            <a:xfrm>
              <a:off x="4368" y="2052"/>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146444" name="TextBox 33">
            <a:extLst>
              <a:ext uri="{FF2B5EF4-FFF2-40B4-BE49-F238E27FC236}">
                <a16:creationId xmlns:a16="http://schemas.microsoft.com/office/drawing/2014/main" id="{A55EFF35-5452-47EA-8BDB-CD0B19154E99}"/>
              </a:ext>
            </a:extLst>
          </p:cNvPr>
          <p:cNvSpPr txBox="1">
            <a:spLocks noChangeArrowheads="1"/>
          </p:cNvSpPr>
          <p:nvPr/>
        </p:nvSpPr>
        <p:spPr bwMode="auto">
          <a:xfrm>
            <a:off x="8191500" y="641191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3-59</a:t>
            </a:r>
          </a:p>
        </p:txBody>
      </p:sp>
      <p:sp>
        <p:nvSpPr>
          <p:cNvPr id="2" name="Date Placeholder 1">
            <a:extLst>
              <a:ext uri="{FF2B5EF4-FFF2-40B4-BE49-F238E27FC236}">
                <a16:creationId xmlns:a16="http://schemas.microsoft.com/office/drawing/2014/main" id="{373CF1FD-E8B2-F410-22D1-0D5BDAFE4440}"/>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13262107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50D7084E-C9FC-4B3B-BE7C-99CFB8C9D915}"/>
              </a:ext>
            </a:extLst>
          </p:cNvPr>
          <p:cNvSpPr>
            <a:spLocks noChangeArrowheads="1"/>
          </p:cNvSpPr>
          <p:nvPr/>
        </p:nvSpPr>
        <p:spPr bwMode="auto">
          <a:xfrm>
            <a:off x="7308850" y="0"/>
            <a:ext cx="1828800" cy="1219200"/>
          </a:xfrm>
          <a:prstGeom prst="rect">
            <a:avLst/>
          </a:prstGeom>
          <a:solidFill>
            <a:srgbClr val="8000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483" name="Rectangle 8">
            <a:extLst>
              <a:ext uri="{FF2B5EF4-FFF2-40B4-BE49-F238E27FC236}">
                <a16:creationId xmlns:a16="http://schemas.microsoft.com/office/drawing/2014/main" id="{D2D85C0A-33A4-4BF8-B98B-DCF069ABA1AA}"/>
              </a:ext>
            </a:extLst>
          </p:cNvPr>
          <p:cNvSpPr>
            <a:spLocks noChangeArrowheads="1"/>
          </p:cNvSpPr>
          <p:nvPr/>
        </p:nvSpPr>
        <p:spPr bwMode="auto">
          <a:xfrm>
            <a:off x="4946650" y="304800"/>
            <a:ext cx="2362200" cy="685800"/>
          </a:xfrm>
          <a:prstGeom prst="rect">
            <a:avLst/>
          </a:prstGeom>
          <a:solidFill>
            <a:schemeClr val="bg2"/>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484" name="Rectangle 9">
            <a:extLst>
              <a:ext uri="{FF2B5EF4-FFF2-40B4-BE49-F238E27FC236}">
                <a16:creationId xmlns:a16="http://schemas.microsoft.com/office/drawing/2014/main" id="{B264997E-0613-4CDB-9B78-89FE6A194BCF}"/>
              </a:ext>
            </a:extLst>
          </p:cNvPr>
          <p:cNvSpPr>
            <a:spLocks noChangeArrowheads="1"/>
          </p:cNvSpPr>
          <p:nvPr/>
        </p:nvSpPr>
        <p:spPr bwMode="auto">
          <a:xfrm>
            <a:off x="1707111" y="41518"/>
            <a:ext cx="32004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485" name="Rectangle 10">
            <a:extLst>
              <a:ext uri="{FF2B5EF4-FFF2-40B4-BE49-F238E27FC236}">
                <a16:creationId xmlns:a16="http://schemas.microsoft.com/office/drawing/2014/main" id="{F26746EF-FCE4-4D84-ACB8-A1F542FA1A3D}"/>
              </a:ext>
            </a:extLst>
          </p:cNvPr>
          <p:cNvSpPr>
            <a:spLocks noChangeArrowheads="1"/>
          </p:cNvSpPr>
          <p:nvPr/>
        </p:nvSpPr>
        <p:spPr bwMode="auto">
          <a:xfrm>
            <a:off x="327025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486" name="Rectangle 12">
            <a:extLst>
              <a:ext uri="{FF2B5EF4-FFF2-40B4-BE49-F238E27FC236}">
                <a16:creationId xmlns:a16="http://schemas.microsoft.com/office/drawing/2014/main" id="{33B32F88-F5BB-4506-9D27-EEE312047BBD}"/>
              </a:ext>
            </a:extLst>
          </p:cNvPr>
          <p:cNvSpPr>
            <a:spLocks noChangeArrowheads="1"/>
          </p:cNvSpPr>
          <p:nvPr/>
        </p:nvSpPr>
        <p:spPr bwMode="auto">
          <a:xfrm>
            <a:off x="7308850" y="1828800"/>
            <a:ext cx="1828800" cy="2133600"/>
          </a:xfrm>
          <a:prstGeom prst="rect">
            <a:avLst/>
          </a:prstGeom>
          <a:solidFill>
            <a:srgbClr val="8000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487" name="Rectangle 13">
            <a:extLst>
              <a:ext uri="{FF2B5EF4-FFF2-40B4-BE49-F238E27FC236}">
                <a16:creationId xmlns:a16="http://schemas.microsoft.com/office/drawing/2014/main" id="{614956D8-F988-45CA-8A90-1955B797186F}"/>
              </a:ext>
            </a:extLst>
          </p:cNvPr>
          <p:cNvSpPr>
            <a:spLocks noChangeArrowheads="1"/>
          </p:cNvSpPr>
          <p:nvPr/>
        </p:nvSpPr>
        <p:spPr bwMode="auto">
          <a:xfrm>
            <a:off x="4946650" y="2514600"/>
            <a:ext cx="2362200" cy="762000"/>
          </a:xfrm>
          <a:prstGeom prst="rect">
            <a:avLst/>
          </a:prstGeom>
          <a:solidFill>
            <a:schemeClr val="bg2"/>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488" name="Rectangle 14">
            <a:extLst>
              <a:ext uri="{FF2B5EF4-FFF2-40B4-BE49-F238E27FC236}">
                <a16:creationId xmlns:a16="http://schemas.microsoft.com/office/drawing/2014/main" id="{A787E3DF-6FDC-4800-80BC-472E5A58F1DB}"/>
              </a:ext>
            </a:extLst>
          </p:cNvPr>
          <p:cNvSpPr>
            <a:spLocks noChangeArrowheads="1"/>
          </p:cNvSpPr>
          <p:nvPr/>
        </p:nvSpPr>
        <p:spPr bwMode="auto">
          <a:xfrm>
            <a:off x="7308850" y="4343400"/>
            <a:ext cx="1828800" cy="2133600"/>
          </a:xfrm>
          <a:prstGeom prst="rect">
            <a:avLst/>
          </a:prstGeom>
          <a:solidFill>
            <a:srgbClr val="8000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489" name="Rectangle 15">
            <a:extLst>
              <a:ext uri="{FF2B5EF4-FFF2-40B4-BE49-F238E27FC236}">
                <a16:creationId xmlns:a16="http://schemas.microsoft.com/office/drawing/2014/main" id="{2014A905-F1AB-434D-AA99-898F55DE60E1}"/>
              </a:ext>
            </a:extLst>
          </p:cNvPr>
          <p:cNvSpPr>
            <a:spLocks noChangeArrowheads="1"/>
          </p:cNvSpPr>
          <p:nvPr/>
        </p:nvSpPr>
        <p:spPr bwMode="auto">
          <a:xfrm>
            <a:off x="4946650" y="4876800"/>
            <a:ext cx="2362200" cy="762000"/>
          </a:xfrm>
          <a:prstGeom prst="rect">
            <a:avLst/>
          </a:prstGeom>
          <a:solidFill>
            <a:schemeClr val="bg2"/>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148490" name="Group 16">
            <a:extLst>
              <a:ext uri="{FF2B5EF4-FFF2-40B4-BE49-F238E27FC236}">
                <a16:creationId xmlns:a16="http://schemas.microsoft.com/office/drawing/2014/main" id="{C9060795-6398-482E-9378-6C77DBB33899}"/>
              </a:ext>
            </a:extLst>
          </p:cNvPr>
          <p:cNvGrpSpPr>
            <a:grpSpLocks/>
          </p:cNvGrpSpPr>
          <p:nvPr/>
        </p:nvGrpSpPr>
        <p:grpSpPr bwMode="auto">
          <a:xfrm rot="-5362782">
            <a:off x="5537200" y="2387600"/>
            <a:ext cx="412750" cy="1123950"/>
            <a:chOff x="4734" y="1131"/>
            <a:chExt cx="260" cy="708"/>
          </a:xfrm>
        </p:grpSpPr>
        <p:sp>
          <p:nvSpPr>
            <p:cNvPr id="148516" name="Freeform 17">
              <a:extLst>
                <a:ext uri="{FF2B5EF4-FFF2-40B4-BE49-F238E27FC236}">
                  <a16:creationId xmlns:a16="http://schemas.microsoft.com/office/drawing/2014/main" id="{8B4BAE61-E0E7-4F8D-8C38-BEB12296A36D}"/>
                </a:ext>
              </a:extLst>
            </p:cNvPr>
            <p:cNvSpPr>
              <a:spLocks/>
            </p:cNvSpPr>
            <p:nvPr/>
          </p:nvSpPr>
          <p:spPr bwMode="auto">
            <a:xfrm>
              <a:off x="4734" y="1138"/>
              <a:ext cx="260" cy="701"/>
            </a:xfrm>
            <a:custGeom>
              <a:avLst/>
              <a:gdLst>
                <a:gd name="T0" fmla="*/ 68 w 260"/>
                <a:gd name="T1" fmla="*/ 0 h 701"/>
                <a:gd name="T2" fmla="*/ 44 w 260"/>
                <a:gd name="T3" fmla="*/ 6 h 701"/>
                <a:gd name="T4" fmla="*/ 21 w 260"/>
                <a:gd name="T5" fmla="*/ 20 h 701"/>
                <a:gd name="T6" fmla="*/ 7 w 260"/>
                <a:gd name="T7" fmla="*/ 40 h 701"/>
                <a:gd name="T8" fmla="*/ 0 w 260"/>
                <a:gd name="T9" fmla="*/ 67 h 701"/>
                <a:gd name="T10" fmla="*/ 0 w 260"/>
                <a:gd name="T11" fmla="*/ 633 h 701"/>
                <a:gd name="T12" fmla="*/ 7 w 260"/>
                <a:gd name="T13" fmla="*/ 660 h 701"/>
                <a:gd name="T14" fmla="*/ 21 w 260"/>
                <a:gd name="T15" fmla="*/ 681 h 701"/>
                <a:gd name="T16" fmla="*/ 44 w 260"/>
                <a:gd name="T17" fmla="*/ 698 h 701"/>
                <a:gd name="T18" fmla="*/ 68 w 260"/>
                <a:gd name="T19" fmla="*/ 701 h 701"/>
                <a:gd name="T20" fmla="*/ 193 w 260"/>
                <a:gd name="T21" fmla="*/ 701 h 701"/>
                <a:gd name="T22" fmla="*/ 220 w 260"/>
                <a:gd name="T23" fmla="*/ 698 h 701"/>
                <a:gd name="T24" fmla="*/ 243 w 260"/>
                <a:gd name="T25" fmla="*/ 681 h 701"/>
                <a:gd name="T26" fmla="*/ 257 w 260"/>
                <a:gd name="T27" fmla="*/ 660 h 701"/>
                <a:gd name="T28" fmla="*/ 260 w 260"/>
                <a:gd name="T29" fmla="*/ 633 h 701"/>
                <a:gd name="T30" fmla="*/ 260 w 260"/>
                <a:gd name="T31" fmla="*/ 67 h 701"/>
                <a:gd name="T32" fmla="*/ 257 w 260"/>
                <a:gd name="T33" fmla="*/ 40 h 701"/>
                <a:gd name="T34" fmla="*/ 243 w 260"/>
                <a:gd name="T35" fmla="*/ 20 h 701"/>
                <a:gd name="T36" fmla="*/ 220 w 260"/>
                <a:gd name="T37" fmla="*/ 6 h 701"/>
                <a:gd name="T38" fmla="*/ 193 w 260"/>
                <a:gd name="T39" fmla="*/ 0 h 701"/>
                <a:gd name="T40" fmla="*/ 68 w 260"/>
                <a:gd name="T41" fmla="*/ 0 h 7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0"/>
                <a:gd name="T64" fmla="*/ 0 h 701"/>
                <a:gd name="T65" fmla="*/ 260 w 260"/>
                <a:gd name="T66" fmla="*/ 701 h 7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0" h="701">
                  <a:moveTo>
                    <a:pt x="68" y="0"/>
                  </a:moveTo>
                  <a:lnTo>
                    <a:pt x="44" y="6"/>
                  </a:lnTo>
                  <a:lnTo>
                    <a:pt x="21" y="20"/>
                  </a:lnTo>
                  <a:lnTo>
                    <a:pt x="7" y="40"/>
                  </a:lnTo>
                  <a:lnTo>
                    <a:pt x="0" y="67"/>
                  </a:lnTo>
                  <a:lnTo>
                    <a:pt x="0" y="633"/>
                  </a:lnTo>
                  <a:lnTo>
                    <a:pt x="7" y="660"/>
                  </a:lnTo>
                  <a:lnTo>
                    <a:pt x="21" y="681"/>
                  </a:lnTo>
                  <a:lnTo>
                    <a:pt x="44" y="698"/>
                  </a:lnTo>
                  <a:lnTo>
                    <a:pt x="68" y="701"/>
                  </a:lnTo>
                  <a:lnTo>
                    <a:pt x="193" y="701"/>
                  </a:lnTo>
                  <a:lnTo>
                    <a:pt x="220" y="698"/>
                  </a:lnTo>
                  <a:lnTo>
                    <a:pt x="243" y="681"/>
                  </a:lnTo>
                  <a:lnTo>
                    <a:pt x="257" y="660"/>
                  </a:lnTo>
                  <a:lnTo>
                    <a:pt x="260" y="633"/>
                  </a:lnTo>
                  <a:lnTo>
                    <a:pt x="260" y="67"/>
                  </a:lnTo>
                  <a:lnTo>
                    <a:pt x="257" y="40"/>
                  </a:lnTo>
                  <a:lnTo>
                    <a:pt x="243" y="20"/>
                  </a:lnTo>
                  <a:lnTo>
                    <a:pt x="220" y="6"/>
                  </a:lnTo>
                  <a:lnTo>
                    <a:pt x="193" y="0"/>
                  </a:lnTo>
                  <a:lnTo>
                    <a:pt x="68" y="0"/>
                  </a:lnTo>
                  <a:close/>
                </a:path>
              </a:pathLst>
            </a:custGeom>
            <a:solidFill>
              <a:srgbClr val="704CFF"/>
            </a:solidFill>
            <a:ln w="4763">
              <a:solidFill>
                <a:srgbClr val="000000"/>
              </a:solidFill>
              <a:prstDash val="solid"/>
              <a:round/>
              <a:headEnd/>
              <a:tailEnd/>
            </a:ln>
          </p:spPr>
          <p:txBody>
            <a:bodyPr/>
            <a:lstStyle/>
            <a:p>
              <a:endParaRPr lang="en-US"/>
            </a:p>
          </p:txBody>
        </p:sp>
        <p:sp>
          <p:nvSpPr>
            <p:cNvPr id="148517" name="Freeform 18">
              <a:extLst>
                <a:ext uri="{FF2B5EF4-FFF2-40B4-BE49-F238E27FC236}">
                  <a16:creationId xmlns:a16="http://schemas.microsoft.com/office/drawing/2014/main" id="{A0EB14DB-F15E-4115-B909-F19832A535A2}"/>
                </a:ext>
              </a:extLst>
            </p:cNvPr>
            <p:cNvSpPr>
              <a:spLocks/>
            </p:cNvSpPr>
            <p:nvPr/>
          </p:nvSpPr>
          <p:spPr bwMode="auto">
            <a:xfrm>
              <a:off x="4772" y="1266"/>
              <a:ext cx="195" cy="391"/>
            </a:xfrm>
            <a:custGeom>
              <a:avLst/>
              <a:gdLst>
                <a:gd name="T0" fmla="*/ 54 w 195"/>
                <a:gd name="T1" fmla="*/ 0 h 391"/>
                <a:gd name="T2" fmla="*/ 33 w 195"/>
                <a:gd name="T3" fmla="*/ 3 h 391"/>
                <a:gd name="T4" fmla="*/ 16 w 195"/>
                <a:gd name="T5" fmla="*/ 13 h 391"/>
                <a:gd name="T6" fmla="*/ 3 w 195"/>
                <a:gd name="T7" fmla="*/ 30 h 391"/>
                <a:gd name="T8" fmla="*/ 0 w 195"/>
                <a:gd name="T9" fmla="*/ 54 h 391"/>
                <a:gd name="T10" fmla="*/ 0 w 195"/>
                <a:gd name="T11" fmla="*/ 337 h 391"/>
                <a:gd name="T12" fmla="*/ 3 w 195"/>
                <a:gd name="T13" fmla="*/ 357 h 391"/>
                <a:gd name="T14" fmla="*/ 16 w 195"/>
                <a:gd name="T15" fmla="*/ 374 h 391"/>
                <a:gd name="T16" fmla="*/ 33 w 195"/>
                <a:gd name="T17" fmla="*/ 388 h 391"/>
                <a:gd name="T18" fmla="*/ 54 w 195"/>
                <a:gd name="T19" fmla="*/ 391 h 391"/>
                <a:gd name="T20" fmla="*/ 141 w 195"/>
                <a:gd name="T21" fmla="*/ 391 h 391"/>
                <a:gd name="T22" fmla="*/ 162 w 195"/>
                <a:gd name="T23" fmla="*/ 388 h 391"/>
                <a:gd name="T24" fmla="*/ 178 w 195"/>
                <a:gd name="T25" fmla="*/ 374 h 391"/>
                <a:gd name="T26" fmla="*/ 192 w 195"/>
                <a:gd name="T27" fmla="*/ 357 h 391"/>
                <a:gd name="T28" fmla="*/ 195 w 195"/>
                <a:gd name="T29" fmla="*/ 337 h 391"/>
                <a:gd name="T30" fmla="*/ 195 w 195"/>
                <a:gd name="T31" fmla="*/ 54 h 391"/>
                <a:gd name="T32" fmla="*/ 192 w 195"/>
                <a:gd name="T33" fmla="*/ 30 h 391"/>
                <a:gd name="T34" fmla="*/ 178 w 195"/>
                <a:gd name="T35" fmla="*/ 13 h 391"/>
                <a:gd name="T36" fmla="*/ 162 w 195"/>
                <a:gd name="T37" fmla="*/ 3 h 391"/>
                <a:gd name="T38" fmla="*/ 141 w 195"/>
                <a:gd name="T39" fmla="*/ 0 h 391"/>
                <a:gd name="T40" fmla="*/ 54 w 195"/>
                <a:gd name="T41" fmla="*/ 0 h 3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391"/>
                <a:gd name="T65" fmla="*/ 195 w 195"/>
                <a:gd name="T66" fmla="*/ 391 h 3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391">
                  <a:moveTo>
                    <a:pt x="54" y="0"/>
                  </a:moveTo>
                  <a:lnTo>
                    <a:pt x="33" y="3"/>
                  </a:lnTo>
                  <a:lnTo>
                    <a:pt x="16" y="13"/>
                  </a:lnTo>
                  <a:lnTo>
                    <a:pt x="3" y="30"/>
                  </a:lnTo>
                  <a:lnTo>
                    <a:pt x="0" y="54"/>
                  </a:lnTo>
                  <a:lnTo>
                    <a:pt x="0" y="337"/>
                  </a:lnTo>
                  <a:lnTo>
                    <a:pt x="3" y="357"/>
                  </a:lnTo>
                  <a:lnTo>
                    <a:pt x="16" y="374"/>
                  </a:lnTo>
                  <a:lnTo>
                    <a:pt x="33" y="388"/>
                  </a:lnTo>
                  <a:lnTo>
                    <a:pt x="54" y="391"/>
                  </a:lnTo>
                  <a:lnTo>
                    <a:pt x="141" y="391"/>
                  </a:lnTo>
                  <a:lnTo>
                    <a:pt x="162" y="388"/>
                  </a:lnTo>
                  <a:lnTo>
                    <a:pt x="178" y="374"/>
                  </a:lnTo>
                  <a:lnTo>
                    <a:pt x="192" y="357"/>
                  </a:lnTo>
                  <a:lnTo>
                    <a:pt x="195" y="337"/>
                  </a:lnTo>
                  <a:lnTo>
                    <a:pt x="195" y="54"/>
                  </a:lnTo>
                  <a:lnTo>
                    <a:pt x="192" y="30"/>
                  </a:lnTo>
                  <a:lnTo>
                    <a:pt x="178" y="13"/>
                  </a:lnTo>
                  <a:lnTo>
                    <a:pt x="162" y="3"/>
                  </a:lnTo>
                  <a:lnTo>
                    <a:pt x="141" y="0"/>
                  </a:lnTo>
                  <a:lnTo>
                    <a:pt x="54" y="0"/>
                  </a:lnTo>
                  <a:close/>
                </a:path>
              </a:pathLst>
            </a:custGeom>
            <a:solidFill>
              <a:srgbClr val="704CFF"/>
            </a:solidFill>
            <a:ln w="4763">
              <a:solidFill>
                <a:srgbClr val="000000"/>
              </a:solidFill>
              <a:prstDash val="solid"/>
              <a:round/>
              <a:headEnd/>
              <a:tailEnd/>
            </a:ln>
          </p:spPr>
          <p:txBody>
            <a:bodyPr/>
            <a:lstStyle/>
            <a:p>
              <a:endParaRPr lang="en-US"/>
            </a:p>
          </p:txBody>
        </p:sp>
        <p:sp>
          <p:nvSpPr>
            <p:cNvPr id="148518" name="Line 19">
              <a:extLst>
                <a:ext uri="{FF2B5EF4-FFF2-40B4-BE49-F238E27FC236}">
                  <a16:creationId xmlns:a16="http://schemas.microsoft.com/office/drawing/2014/main" id="{4DFBBC77-C28F-4FD1-929A-C589DBADC547}"/>
                </a:ext>
              </a:extLst>
            </p:cNvPr>
            <p:cNvSpPr>
              <a:spLocks noChangeShapeType="1"/>
            </p:cNvSpPr>
            <p:nvPr/>
          </p:nvSpPr>
          <p:spPr bwMode="auto">
            <a:xfrm>
              <a:off x="4734" y="1202"/>
              <a:ext cx="58" cy="10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19" name="Line 20">
              <a:extLst>
                <a:ext uri="{FF2B5EF4-FFF2-40B4-BE49-F238E27FC236}">
                  <a16:creationId xmlns:a16="http://schemas.microsoft.com/office/drawing/2014/main" id="{3CD4A0E7-12B4-4E88-8996-07115D62F543}"/>
                </a:ext>
              </a:extLst>
            </p:cNvPr>
            <p:cNvSpPr>
              <a:spLocks noChangeShapeType="1"/>
            </p:cNvSpPr>
            <p:nvPr/>
          </p:nvSpPr>
          <p:spPr bwMode="auto">
            <a:xfrm flipH="1">
              <a:off x="4934" y="1202"/>
              <a:ext cx="54" cy="8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20" name="Line 21">
              <a:extLst>
                <a:ext uri="{FF2B5EF4-FFF2-40B4-BE49-F238E27FC236}">
                  <a16:creationId xmlns:a16="http://schemas.microsoft.com/office/drawing/2014/main" id="{ECA5774D-55DB-4B79-8456-418C5379989F}"/>
                </a:ext>
              </a:extLst>
            </p:cNvPr>
            <p:cNvSpPr>
              <a:spLocks noChangeShapeType="1"/>
            </p:cNvSpPr>
            <p:nvPr/>
          </p:nvSpPr>
          <p:spPr bwMode="auto">
            <a:xfrm flipH="1">
              <a:off x="4751" y="1630"/>
              <a:ext cx="34"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21" name="Line 22">
              <a:extLst>
                <a:ext uri="{FF2B5EF4-FFF2-40B4-BE49-F238E27FC236}">
                  <a16:creationId xmlns:a16="http://schemas.microsoft.com/office/drawing/2014/main" id="{9CC51FFD-0D6A-43D6-A002-8869E9965305}"/>
                </a:ext>
              </a:extLst>
            </p:cNvPr>
            <p:cNvSpPr>
              <a:spLocks noChangeShapeType="1"/>
            </p:cNvSpPr>
            <p:nvPr/>
          </p:nvSpPr>
          <p:spPr bwMode="auto">
            <a:xfrm>
              <a:off x="4947" y="1643"/>
              <a:ext cx="41" cy="12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22" name="Line 23">
              <a:extLst>
                <a:ext uri="{FF2B5EF4-FFF2-40B4-BE49-F238E27FC236}">
                  <a16:creationId xmlns:a16="http://schemas.microsoft.com/office/drawing/2014/main" id="{F80BEB65-60D1-467E-86D5-7E90416A7C42}"/>
                </a:ext>
              </a:extLst>
            </p:cNvPr>
            <p:cNvSpPr>
              <a:spLocks noChangeShapeType="1"/>
            </p:cNvSpPr>
            <p:nvPr/>
          </p:nvSpPr>
          <p:spPr bwMode="auto">
            <a:xfrm>
              <a:off x="4772" y="1734"/>
              <a:ext cx="209"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23" name="Line 24">
              <a:extLst>
                <a:ext uri="{FF2B5EF4-FFF2-40B4-BE49-F238E27FC236}">
                  <a16:creationId xmlns:a16="http://schemas.microsoft.com/office/drawing/2014/main" id="{0F5B2C1E-BD56-4AE8-B5E0-AE68215AF4A1}"/>
                </a:ext>
              </a:extLst>
            </p:cNvPr>
            <p:cNvSpPr>
              <a:spLocks noChangeShapeType="1"/>
            </p:cNvSpPr>
            <p:nvPr/>
          </p:nvSpPr>
          <p:spPr bwMode="auto">
            <a:xfrm flipV="1">
              <a:off x="4785" y="1131"/>
              <a:ext cx="1"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24" name="Line 25">
              <a:extLst>
                <a:ext uri="{FF2B5EF4-FFF2-40B4-BE49-F238E27FC236}">
                  <a16:creationId xmlns:a16="http://schemas.microsoft.com/office/drawing/2014/main" id="{20F0AE16-F108-46E4-9343-8D205BE9D4C0}"/>
                </a:ext>
              </a:extLst>
            </p:cNvPr>
            <p:cNvSpPr>
              <a:spLocks noChangeShapeType="1"/>
            </p:cNvSpPr>
            <p:nvPr/>
          </p:nvSpPr>
          <p:spPr bwMode="auto">
            <a:xfrm flipV="1">
              <a:off x="4940" y="1144"/>
              <a:ext cx="1" cy="129"/>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8491" name="Group 26">
            <a:extLst>
              <a:ext uri="{FF2B5EF4-FFF2-40B4-BE49-F238E27FC236}">
                <a16:creationId xmlns:a16="http://schemas.microsoft.com/office/drawing/2014/main" id="{F3E6F4FF-1244-4415-97DF-DFB2B89DFAD9}"/>
              </a:ext>
            </a:extLst>
          </p:cNvPr>
          <p:cNvGrpSpPr>
            <a:grpSpLocks/>
          </p:cNvGrpSpPr>
          <p:nvPr/>
        </p:nvGrpSpPr>
        <p:grpSpPr bwMode="auto">
          <a:xfrm rot="-8018">
            <a:off x="4267200" y="1752600"/>
            <a:ext cx="609600" cy="1046163"/>
            <a:chOff x="3826" y="2283"/>
            <a:chExt cx="363" cy="659"/>
          </a:xfrm>
        </p:grpSpPr>
        <p:sp>
          <p:nvSpPr>
            <p:cNvPr id="148509" name="Rectangle 27">
              <a:extLst>
                <a:ext uri="{FF2B5EF4-FFF2-40B4-BE49-F238E27FC236}">
                  <a16:creationId xmlns:a16="http://schemas.microsoft.com/office/drawing/2014/main" id="{7FC7E775-F0D6-4B43-93F6-B55A68B4F3D5}"/>
                </a:ext>
              </a:extLst>
            </p:cNvPr>
            <p:cNvSpPr>
              <a:spLocks noChangeArrowheads="1"/>
            </p:cNvSpPr>
            <p:nvPr/>
          </p:nvSpPr>
          <p:spPr bwMode="auto">
            <a:xfrm>
              <a:off x="3826" y="2506"/>
              <a:ext cx="363" cy="436"/>
            </a:xfrm>
            <a:prstGeom prst="rect">
              <a:avLst/>
            </a:prstGeom>
            <a:solidFill>
              <a:srgbClr val="F9FFFF"/>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510" name="Rectangle 28">
              <a:extLst>
                <a:ext uri="{FF2B5EF4-FFF2-40B4-BE49-F238E27FC236}">
                  <a16:creationId xmlns:a16="http://schemas.microsoft.com/office/drawing/2014/main" id="{58B91F1A-6676-4F27-8047-1D49F8519082}"/>
                </a:ext>
              </a:extLst>
            </p:cNvPr>
            <p:cNvSpPr>
              <a:spLocks noChangeArrowheads="1"/>
            </p:cNvSpPr>
            <p:nvPr/>
          </p:nvSpPr>
          <p:spPr bwMode="auto">
            <a:xfrm>
              <a:off x="3902" y="2283"/>
              <a:ext cx="195" cy="216"/>
            </a:xfrm>
            <a:prstGeom prst="rect">
              <a:avLst/>
            </a:prstGeom>
            <a:solidFill>
              <a:srgbClr val="F9F9F9"/>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511" name="Freeform 29">
              <a:extLst>
                <a:ext uri="{FF2B5EF4-FFF2-40B4-BE49-F238E27FC236}">
                  <a16:creationId xmlns:a16="http://schemas.microsoft.com/office/drawing/2014/main" id="{6543D249-5AD0-4127-85A2-E0C02C386401}"/>
                </a:ext>
              </a:extLst>
            </p:cNvPr>
            <p:cNvSpPr>
              <a:spLocks/>
            </p:cNvSpPr>
            <p:nvPr/>
          </p:nvSpPr>
          <p:spPr bwMode="auto">
            <a:xfrm>
              <a:off x="3843" y="2859"/>
              <a:ext cx="62" cy="62"/>
            </a:xfrm>
            <a:custGeom>
              <a:avLst/>
              <a:gdLst>
                <a:gd name="T0" fmla="*/ 62 w 62"/>
                <a:gd name="T1" fmla="*/ 31 h 62"/>
                <a:gd name="T2" fmla="*/ 52 w 62"/>
                <a:gd name="T3" fmla="*/ 11 h 62"/>
                <a:gd name="T4" fmla="*/ 31 w 62"/>
                <a:gd name="T5" fmla="*/ 0 h 62"/>
                <a:gd name="T6" fmla="*/ 11 w 62"/>
                <a:gd name="T7" fmla="*/ 11 h 62"/>
                <a:gd name="T8" fmla="*/ 0 w 62"/>
                <a:gd name="T9" fmla="*/ 31 h 62"/>
                <a:gd name="T10" fmla="*/ 11 w 62"/>
                <a:gd name="T11" fmla="*/ 52 h 62"/>
                <a:gd name="T12" fmla="*/ 31 w 62"/>
                <a:gd name="T13" fmla="*/ 62 h 62"/>
                <a:gd name="T14" fmla="*/ 52 w 62"/>
                <a:gd name="T15" fmla="*/ 52 h 62"/>
                <a:gd name="T16" fmla="*/ 62 w 62"/>
                <a:gd name="T17" fmla="*/ 3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2"/>
                <a:gd name="T29" fmla="*/ 62 w 62"/>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2">
                  <a:moveTo>
                    <a:pt x="62" y="31"/>
                  </a:moveTo>
                  <a:lnTo>
                    <a:pt x="52" y="11"/>
                  </a:lnTo>
                  <a:lnTo>
                    <a:pt x="31" y="0"/>
                  </a:lnTo>
                  <a:lnTo>
                    <a:pt x="11" y="11"/>
                  </a:lnTo>
                  <a:lnTo>
                    <a:pt x="0" y="31"/>
                  </a:lnTo>
                  <a:lnTo>
                    <a:pt x="11" y="52"/>
                  </a:lnTo>
                  <a:lnTo>
                    <a:pt x="31" y="62"/>
                  </a:lnTo>
                  <a:lnTo>
                    <a:pt x="52" y="52"/>
                  </a:lnTo>
                  <a:lnTo>
                    <a:pt x="62" y="31"/>
                  </a:lnTo>
                  <a:close/>
                </a:path>
              </a:pathLst>
            </a:custGeom>
            <a:solidFill>
              <a:srgbClr val="FF2114"/>
            </a:solidFill>
            <a:ln w="4763">
              <a:solidFill>
                <a:srgbClr val="000000"/>
              </a:solidFill>
              <a:prstDash val="solid"/>
              <a:round/>
              <a:headEnd/>
              <a:tailEnd/>
            </a:ln>
          </p:spPr>
          <p:txBody>
            <a:bodyPr/>
            <a:lstStyle/>
            <a:p>
              <a:endParaRPr lang="en-US"/>
            </a:p>
          </p:txBody>
        </p:sp>
        <p:sp>
          <p:nvSpPr>
            <p:cNvPr id="148512" name="Freeform 30">
              <a:extLst>
                <a:ext uri="{FF2B5EF4-FFF2-40B4-BE49-F238E27FC236}">
                  <a16:creationId xmlns:a16="http://schemas.microsoft.com/office/drawing/2014/main" id="{9B2CF06F-3A6D-46F7-9640-07F4689692E8}"/>
                </a:ext>
              </a:extLst>
            </p:cNvPr>
            <p:cNvSpPr>
              <a:spLocks/>
            </p:cNvSpPr>
            <p:nvPr/>
          </p:nvSpPr>
          <p:spPr bwMode="auto">
            <a:xfrm>
              <a:off x="4100" y="2863"/>
              <a:ext cx="62" cy="62"/>
            </a:xfrm>
            <a:custGeom>
              <a:avLst/>
              <a:gdLst>
                <a:gd name="T0" fmla="*/ 62 w 62"/>
                <a:gd name="T1" fmla="*/ 31 h 62"/>
                <a:gd name="T2" fmla="*/ 52 w 62"/>
                <a:gd name="T3" fmla="*/ 10 h 62"/>
                <a:gd name="T4" fmla="*/ 31 w 62"/>
                <a:gd name="T5" fmla="*/ 0 h 62"/>
                <a:gd name="T6" fmla="*/ 10 w 62"/>
                <a:gd name="T7" fmla="*/ 10 h 62"/>
                <a:gd name="T8" fmla="*/ 0 w 62"/>
                <a:gd name="T9" fmla="*/ 31 h 62"/>
                <a:gd name="T10" fmla="*/ 10 w 62"/>
                <a:gd name="T11" fmla="*/ 51 h 62"/>
                <a:gd name="T12" fmla="*/ 31 w 62"/>
                <a:gd name="T13" fmla="*/ 62 h 62"/>
                <a:gd name="T14" fmla="*/ 52 w 62"/>
                <a:gd name="T15" fmla="*/ 51 h 62"/>
                <a:gd name="T16" fmla="*/ 62 w 62"/>
                <a:gd name="T17" fmla="*/ 3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2"/>
                <a:gd name="T29" fmla="*/ 62 w 62"/>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2">
                  <a:moveTo>
                    <a:pt x="62" y="31"/>
                  </a:moveTo>
                  <a:lnTo>
                    <a:pt x="52" y="10"/>
                  </a:lnTo>
                  <a:lnTo>
                    <a:pt x="31" y="0"/>
                  </a:lnTo>
                  <a:lnTo>
                    <a:pt x="10" y="10"/>
                  </a:lnTo>
                  <a:lnTo>
                    <a:pt x="0" y="31"/>
                  </a:lnTo>
                  <a:lnTo>
                    <a:pt x="10" y="51"/>
                  </a:lnTo>
                  <a:lnTo>
                    <a:pt x="31" y="62"/>
                  </a:lnTo>
                  <a:lnTo>
                    <a:pt x="52" y="51"/>
                  </a:lnTo>
                  <a:lnTo>
                    <a:pt x="62" y="31"/>
                  </a:lnTo>
                  <a:close/>
                </a:path>
              </a:pathLst>
            </a:custGeom>
            <a:solidFill>
              <a:srgbClr val="FF2114"/>
            </a:solidFill>
            <a:ln w="4763">
              <a:solidFill>
                <a:srgbClr val="000000"/>
              </a:solidFill>
              <a:prstDash val="solid"/>
              <a:round/>
              <a:headEnd/>
              <a:tailEnd/>
            </a:ln>
          </p:spPr>
          <p:txBody>
            <a:bodyPr/>
            <a:lstStyle/>
            <a:p>
              <a:endParaRPr lang="en-US"/>
            </a:p>
          </p:txBody>
        </p:sp>
        <p:sp>
          <p:nvSpPr>
            <p:cNvPr id="148513" name="Freeform 31">
              <a:extLst>
                <a:ext uri="{FF2B5EF4-FFF2-40B4-BE49-F238E27FC236}">
                  <a16:creationId xmlns:a16="http://schemas.microsoft.com/office/drawing/2014/main" id="{1B410509-52FC-4110-A9E0-CE16E4AAB6F6}"/>
                </a:ext>
              </a:extLst>
            </p:cNvPr>
            <p:cNvSpPr>
              <a:spLocks/>
            </p:cNvSpPr>
            <p:nvPr/>
          </p:nvSpPr>
          <p:spPr bwMode="auto">
            <a:xfrm>
              <a:off x="3967" y="2414"/>
              <a:ext cx="58" cy="61"/>
            </a:xfrm>
            <a:custGeom>
              <a:avLst/>
              <a:gdLst>
                <a:gd name="T0" fmla="*/ 58 w 58"/>
                <a:gd name="T1" fmla="*/ 31 h 61"/>
                <a:gd name="T2" fmla="*/ 51 w 58"/>
                <a:gd name="T3" fmla="*/ 10 h 61"/>
                <a:gd name="T4" fmla="*/ 27 w 58"/>
                <a:gd name="T5" fmla="*/ 0 h 61"/>
                <a:gd name="T6" fmla="*/ 6 w 58"/>
                <a:gd name="T7" fmla="*/ 10 h 61"/>
                <a:gd name="T8" fmla="*/ 0 w 58"/>
                <a:gd name="T9" fmla="*/ 31 h 61"/>
                <a:gd name="T10" fmla="*/ 6 w 58"/>
                <a:gd name="T11" fmla="*/ 51 h 61"/>
                <a:gd name="T12" fmla="*/ 27 w 58"/>
                <a:gd name="T13" fmla="*/ 61 h 61"/>
                <a:gd name="T14" fmla="*/ 51 w 58"/>
                <a:gd name="T15" fmla="*/ 51 h 61"/>
                <a:gd name="T16" fmla="*/ 58 w 58"/>
                <a:gd name="T17" fmla="*/ 31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61"/>
                <a:gd name="T29" fmla="*/ 58 w 58"/>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61">
                  <a:moveTo>
                    <a:pt x="58" y="31"/>
                  </a:moveTo>
                  <a:lnTo>
                    <a:pt x="51" y="10"/>
                  </a:lnTo>
                  <a:lnTo>
                    <a:pt x="27" y="0"/>
                  </a:lnTo>
                  <a:lnTo>
                    <a:pt x="6" y="10"/>
                  </a:lnTo>
                  <a:lnTo>
                    <a:pt x="0" y="31"/>
                  </a:lnTo>
                  <a:lnTo>
                    <a:pt x="6" y="51"/>
                  </a:lnTo>
                  <a:lnTo>
                    <a:pt x="27" y="61"/>
                  </a:lnTo>
                  <a:lnTo>
                    <a:pt x="51" y="51"/>
                  </a:lnTo>
                  <a:lnTo>
                    <a:pt x="58" y="31"/>
                  </a:lnTo>
                  <a:close/>
                </a:path>
              </a:pathLst>
            </a:custGeom>
            <a:solidFill>
              <a:srgbClr val="FF1E00"/>
            </a:solidFill>
            <a:ln w="4763">
              <a:solidFill>
                <a:srgbClr val="000000"/>
              </a:solidFill>
              <a:prstDash val="solid"/>
              <a:round/>
              <a:headEnd/>
              <a:tailEnd/>
            </a:ln>
          </p:spPr>
          <p:txBody>
            <a:bodyPr/>
            <a:lstStyle/>
            <a:p>
              <a:endParaRPr lang="en-US"/>
            </a:p>
          </p:txBody>
        </p:sp>
        <p:sp>
          <p:nvSpPr>
            <p:cNvPr id="148514" name="Rectangle 32">
              <a:extLst>
                <a:ext uri="{FF2B5EF4-FFF2-40B4-BE49-F238E27FC236}">
                  <a16:creationId xmlns:a16="http://schemas.microsoft.com/office/drawing/2014/main" id="{288364DD-64D2-4F2A-9B68-40524BD04F64}"/>
                </a:ext>
              </a:extLst>
            </p:cNvPr>
            <p:cNvSpPr>
              <a:spLocks noChangeArrowheads="1"/>
            </p:cNvSpPr>
            <p:nvPr/>
          </p:nvSpPr>
          <p:spPr bwMode="auto">
            <a:xfrm>
              <a:off x="3980" y="2613"/>
              <a:ext cx="45" cy="192"/>
            </a:xfrm>
            <a:prstGeom prst="rect">
              <a:avLst/>
            </a:prstGeom>
            <a:solidFill>
              <a:srgbClr val="FF1C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515" name="Rectangle 33">
              <a:extLst>
                <a:ext uri="{FF2B5EF4-FFF2-40B4-BE49-F238E27FC236}">
                  <a16:creationId xmlns:a16="http://schemas.microsoft.com/office/drawing/2014/main" id="{CD5FAC28-6490-4797-9537-7CEA4947F220}"/>
                </a:ext>
              </a:extLst>
            </p:cNvPr>
            <p:cNvSpPr>
              <a:spLocks noChangeArrowheads="1"/>
            </p:cNvSpPr>
            <p:nvPr/>
          </p:nvSpPr>
          <p:spPr bwMode="auto">
            <a:xfrm>
              <a:off x="3902" y="2691"/>
              <a:ext cx="202" cy="42"/>
            </a:xfrm>
            <a:prstGeom prst="rect">
              <a:avLst/>
            </a:prstGeom>
            <a:solidFill>
              <a:srgbClr val="FF1C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148492" name="Group 34">
            <a:extLst>
              <a:ext uri="{FF2B5EF4-FFF2-40B4-BE49-F238E27FC236}">
                <a16:creationId xmlns:a16="http://schemas.microsoft.com/office/drawing/2014/main" id="{492C7571-6A0E-4C69-9918-92E8F6E5D050}"/>
              </a:ext>
            </a:extLst>
          </p:cNvPr>
          <p:cNvGrpSpPr>
            <a:grpSpLocks/>
          </p:cNvGrpSpPr>
          <p:nvPr/>
        </p:nvGrpSpPr>
        <p:grpSpPr bwMode="auto">
          <a:xfrm rot="-1215427">
            <a:off x="4191000" y="3429000"/>
            <a:ext cx="574675" cy="1625600"/>
            <a:chOff x="4061" y="1421"/>
            <a:chExt cx="733" cy="2166"/>
          </a:xfrm>
        </p:grpSpPr>
        <p:sp>
          <p:nvSpPr>
            <p:cNvPr id="148494" name="Rectangle 35">
              <a:extLst>
                <a:ext uri="{FF2B5EF4-FFF2-40B4-BE49-F238E27FC236}">
                  <a16:creationId xmlns:a16="http://schemas.microsoft.com/office/drawing/2014/main" id="{BE680926-9A3D-4F1E-AA52-A4A9178D6048}"/>
                </a:ext>
              </a:extLst>
            </p:cNvPr>
            <p:cNvSpPr>
              <a:spLocks noChangeArrowheads="1"/>
            </p:cNvSpPr>
            <p:nvPr/>
          </p:nvSpPr>
          <p:spPr bwMode="auto">
            <a:xfrm>
              <a:off x="4061" y="1421"/>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495" name="Freeform 36">
              <a:extLst>
                <a:ext uri="{FF2B5EF4-FFF2-40B4-BE49-F238E27FC236}">
                  <a16:creationId xmlns:a16="http://schemas.microsoft.com/office/drawing/2014/main" id="{5B62C215-C5A0-41B1-A528-5A4335F03754}"/>
                </a:ext>
              </a:extLst>
            </p:cNvPr>
            <p:cNvSpPr>
              <a:spLocks/>
            </p:cNvSpPr>
            <p:nvPr/>
          </p:nvSpPr>
          <p:spPr bwMode="auto">
            <a:xfrm>
              <a:off x="4530" y="1463"/>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8496" name="Freeform 37">
              <a:extLst>
                <a:ext uri="{FF2B5EF4-FFF2-40B4-BE49-F238E27FC236}">
                  <a16:creationId xmlns:a16="http://schemas.microsoft.com/office/drawing/2014/main" id="{2A66EC82-1EC0-4847-B9CC-39556128E967}"/>
                </a:ext>
              </a:extLst>
            </p:cNvPr>
            <p:cNvSpPr>
              <a:spLocks/>
            </p:cNvSpPr>
            <p:nvPr/>
          </p:nvSpPr>
          <p:spPr bwMode="auto">
            <a:xfrm>
              <a:off x="4120" y="1446"/>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8497" name="Line 38">
              <a:extLst>
                <a:ext uri="{FF2B5EF4-FFF2-40B4-BE49-F238E27FC236}">
                  <a16:creationId xmlns:a16="http://schemas.microsoft.com/office/drawing/2014/main" id="{83C412F6-7121-4CB4-8502-0E653090A9AC}"/>
                </a:ext>
              </a:extLst>
            </p:cNvPr>
            <p:cNvSpPr>
              <a:spLocks noChangeShapeType="1"/>
            </p:cNvSpPr>
            <p:nvPr/>
          </p:nvSpPr>
          <p:spPr bwMode="auto">
            <a:xfrm>
              <a:off x="4061" y="2018"/>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98" name="Line 39">
              <a:extLst>
                <a:ext uri="{FF2B5EF4-FFF2-40B4-BE49-F238E27FC236}">
                  <a16:creationId xmlns:a16="http://schemas.microsoft.com/office/drawing/2014/main" id="{1936B79C-95B6-47DB-B3A7-1696F21038FC}"/>
                </a:ext>
              </a:extLst>
            </p:cNvPr>
            <p:cNvSpPr>
              <a:spLocks noChangeShapeType="1"/>
            </p:cNvSpPr>
            <p:nvPr/>
          </p:nvSpPr>
          <p:spPr bwMode="auto">
            <a:xfrm>
              <a:off x="4061" y="3510"/>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99" name="Line 40">
              <a:extLst>
                <a:ext uri="{FF2B5EF4-FFF2-40B4-BE49-F238E27FC236}">
                  <a16:creationId xmlns:a16="http://schemas.microsoft.com/office/drawing/2014/main" id="{913FB29F-F54D-426B-8AEA-6BFDB7790091}"/>
                </a:ext>
              </a:extLst>
            </p:cNvPr>
            <p:cNvSpPr>
              <a:spLocks noChangeShapeType="1"/>
            </p:cNvSpPr>
            <p:nvPr/>
          </p:nvSpPr>
          <p:spPr bwMode="auto">
            <a:xfrm>
              <a:off x="4078" y="2410"/>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00" name="Rectangle 41">
              <a:extLst>
                <a:ext uri="{FF2B5EF4-FFF2-40B4-BE49-F238E27FC236}">
                  <a16:creationId xmlns:a16="http://schemas.microsoft.com/office/drawing/2014/main" id="{7F6EC496-734D-4380-84AE-1E11BDD68122}"/>
                </a:ext>
              </a:extLst>
            </p:cNvPr>
            <p:cNvSpPr>
              <a:spLocks noChangeArrowheads="1"/>
            </p:cNvSpPr>
            <p:nvPr/>
          </p:nvSpPr>
          <p:spPr bwMode="auto">
            <a:xfrm>
              <a:off x="4078" y="2410"/>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501" name="Rectangle 42">
              <a:extLst>
                <a:ext uri="{FF2B5EF4-FFF2-40B4-BE49-F238E27FC236}">
                  <a16:creationId xmlns:a16="http://schemas.microsoft.com/office/drawing/2014/main" id="{2314E952-554C-4E07-B991-A4EE503B5056}"/>
                </a:ext>
              </a:extLst>
            </p:cNvPr>
            <p:cNvSpPr>
              <a:spLocks noChangeArrowheads="1"/>
            </p:cNvSpPr>
            <p:nvPr/>
          </p:nvSpPr>
          <p:spPr bwMode="auto">
            <a:xfrm>
              <a:off x="4240"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502" name="Rectangle 43">
              <a:extLst>
                <a:ext uri="{FF2B5EF4-FFF2-40B4-BE49-F238E27FC236}">
                  <a16:creationId xmlns:a16="http://schemas.microsoft.com/office/drawing/2014/main" id="{C809B3A5-8B82-4DE9-AA84-5BCFA3D5652B}"/>
                </a:ext>
              </a:extLst>
            </p:cNvPr>
            <p:cNvSpPr>
              <a:spLocks noChangeArrowheads="1"/>
            </p:cNvSpPr>
            <p:nvPr/>
          </p:nvSpPr>
          <p:spPr bwMode="auto">
            <a:xfrm>
              <a:off x="4385"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503" name="Rectangle 44">
              <a:extLst>
                <a:ext uri="{FF2B5EF4-FFF2-40B4-BE49-F238E27FC236}">
                  <a16:creationId xmlns:a16="http://schemas.microsoft.com/office/drawing/2014/main" id="{7017A1C7-671F-4BD2-82CD-BA3E28506EC6}"/>
                </a:ext>
              </a:extLst>
            </p:cNvPr>
            <p:cNvSpPr>
              <a:spLocks noChangeArrowheads="1"/>
            </p:cNvSpPr>
            <p:nvPr/>
          </p:nvSpPr>
          <p:spPr bwMode="auto">
            <a:xfrm>
              <a:off x="4521" y="2401"/>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504" name="Rectangle 45">
              <a:extLst>
                <a:ext uri="{FF2B5EF4-FFF2-40B4-BE49-F238E27FC236}">
                  <a16:creationId xmlns:a16="http://schemas.microsoft.com/office/drawing/2014/main" id="{2F37A738-93F2-4183-942C-DF18C6279FAA}"/>
                </a:ext>
              </a:extLst>
            </p:cNvPr>
            <p:cNvSpPr>
              <a:spLocks noChangeArrowheads="1"/>
            </p:cNvSpPr>
            <p:nvPr/>
          </p:nvSpPr>
          <p:spPr bwMode="auto">
            <a:xfrm>
              <a:off x="4649"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505" name="Rectangle 46">
              <a:extLst>
                <a:ext uri="{FF2B5EF4-FFF2-40B4-BE49-F238E27FC236}">
                  <a16:creationId xmlns:a16="http://schemas.microsoft.com/office/drawing/2014/main" id="{B2DA7424-E99D-4676-BE46-49D90D91BA49}"/>
                </a:ext>
              </a:extLst>
            </p:cNvPr>
            <p:cNvSpPr>
              <a:spLocks noChangeArrowheads="1"/>
            </p:cNvSpPr>
            <p:nvPr/>
          </p:nvSpPr>
          <p:spPr bwMode="auto">
            <a:xfrm>
              <a:off x="4166" y="1753"/>
              <a:ext cx="0"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48506" name="Freeform 47">
              <a:extLst>
                <a:ext uri="{FF2B5EF4-FFF2-40B4-BE49-F238E27FC236}">
                  <a16:creationId xmlns:a16="http://schemas.microsoft.com/office/drawing/2014/main" id="{ECEA2AD3-764B-4C05-A476-15FACBC502F1}"/>
                </a:ext>
              </a:extLst>
            </p:cNvPr>
            <p:cNvSpPr>
              <a:spLocks/>
            </p:cNvSpPr>
            <p:nvPr/>
          </p:nvSpPr>
          <p:spPr bwMode="auto">
            <a:xfrm>
              <a:off x="4095" y="2052"/>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48507" name="Freeform 48">
              <a:extLst>
                <a:ext uri="{FF2B5EF4-FFF2-40B4-BE49-F238E27FC236}">
                  <a16:creationId xmlns:a16="http://schemas.microsoft.com/office/drawing/2014/main" id="{65D00E61-03F4-4B25-9470-F2C0ECD083B1}"/>
                </a:ext>
              </a:extLst>
            </p:cNvPr>
            <p:cNvSpPr>
              <a:spLocks/>
            </p:cNvSpPr>
            <p:nvPr/>
          </p:nvSpPr>
          <p:spPr bwMode="auto">
            <a:xfrm>
              <a:off x="4581" y="2052"/>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48508" name="Rectangle 49">
              <a:extLst>
                <a:ext uri="{FF2B5EF4-FFF2-40B4-BE49-F238E27FC236}">
                  <a16:creationId xmlns:a16="http://schemas.microsoft.com/office/drawing/2014/main" id="{61A369C0-2FC5-4FE7-BE66-9C18FB30510F}"/>
                </a:ext>
              </a:extLst>
            </p:cNvPr>
            <p:cNvSpPr>
              <a:spLocks noChangeArrowheads="1"/>
            </p:cNvSpPr>
            <p:nvPr/>
          </p:nvSpPr>
          <p:spPr bwMode="auto">
            <a:xfrm>
              <a:off x="4368" y="2052"/>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148493" name="TextBox 43">
            <a:extLst>
              <a:ext uri="{FF2B5EF4-FFF2-40B4-BE49-F238E27FC236}">
                <a16:creationId xmlns:a16="http://schemas.microsoft.com/office/drawing/2014/main" id="{7DA3A421-8F9C-491C-B528-44CB0E3523F2}"/>
              </a:ext>
            </a:extLst>
          </p:cNvPr>
          <p:cNvSpPr txBox="1">
            <a:spLocks noChangeArrowheads="1"/>
          </p:cNvSpPr>
          <p:nvPr/>
        </p:nvSpPr>
        <p:spPr bwMode="auto">
          <a:xfrm>
            <a:off x="8191500" y="641191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3-60</a:t>
            </a:r>
          </a:p>
        </p:txBody>
      </p:sp>
      <p:sp>
        <p:nvSpPr>
          <p:cNvPr id="2" name="Date Placeholder 1">
            <a:extLst>
              <a:ext uri="{FF2B5EF4-FFF2-40B4-BE49-F238E27FC236}">
                <a16:creationId xmlns:a16="http://schemas.microsoft.com/office/drawing/2014/main" id="{E553095F-2FEB-9203-FC53-854078B99D24}"/>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190054054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7AE998D6-6C81-4F56-ADC7-014FA152C472}"/>
              </a:ext>
            </a:extLst>
          </p:cNvPr>
          <p:cNvSpPr>
            <a:spLocks noGrp="1" noChangeArrowheads="1"/>
          </p:cNvSpPr>
          <p:nvPr>
            <p:ph type="title"/>
          </p:nvPr>
        </p:nvSpPr>
        <p:spPr>
          <a:xfrm>
            <a:off x="568325" y="84138"/>
            <a:ext cx="7886700" cy="1085850"/>
          </a:xfrm>
        </p:spPr>
        <p:txBody>
          <a:bodyPr/>
          <a:lstStyle/>
          <a:p>
            <a:pPr eaLnBrk="1" hangingPunct="1"/>
            <a:r>
              <a:rPr lang="en-US" altLang="en-US" sz="4400"/>
              <a:t>Take Action!</a:t>
            </a:r>
          </a:p>
        </p:txBody>
      </p:sp>
      <p:sp>
        <p:nvSpPr>
          <p:cNvPr id="150531" name="Rectangle 13">
            <a:extLst>
              <a:ext uri="{FF2B5EF4-FFF2-40B4-BE49-F238E27FC236}">
                <a16:creationId xmlns:a16="http://schemas.microsoft.com/office/drawing/2014/main" id="{37A34CF4-ABC1-4107-915E-1421A1E9931E}"/>
              </a:ext>
            </a:extLst>
          </p:cNvPr>
          <p:cNvSpPr>
            <a:spLocks noChangeArrowheads="1"/>
          </p:cNvSpPr>
          <p:nvPr/>
        </p:nvSpPr>
        <p:spPr bwMode="auto">
          <a:xfrm>
            <a:off x="685800" y="2133600"/>
            <a:ext cx="1200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a:t>Awareness</a:t>
            </a:r>
          </a:p>
        </p:txBody>
      </p:sp>
      <p:sp>
        <p:nvSpPr>
          <p:cNvPr id="150532" name="Rectangle 14">
            <a:extLst>
              <a:ext uri="{FF2B5EF4-FFF2-40B4-BE49-F238E27FC236}">
                <a16:creationId xmlns:a16="http://schemas.microsoft.com/office/drawing/2014/main" id="{89CABF81-5D0A-410F-BC34-8851941CDAA2}"/>
              </a:ext>
            </a:extLst>
          </p:cNvPr>
          <p:cNvSpPr>
            <a:spLocks noChangeArrowheads="1"/>
          </p:cNvSpPr>
          <p:nvPr/>
        </p:nvSpPr>
        <p:spPr bwMode="auto">
          <a:xfrm>
            <a:off x="838200" y="3505200"/>
            <a:ext cx="927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a:t>Training</a:t>
            </a:r>
          </a:p>
        </p:txBody>
      </p:sp>
      <p:sp>
        <p:nvSpPr>
          <p:cNvPr id="150533" name="Rectangle 15">
            <a:extLst>
              <a:ext uri="{FF2B5EF4-FFF2-40B4-BE49-F238E27FC236}">
                <a16:creationId xmlns:a16="http://schemas.microsoft.com/office/drawing/2014/main" id="{8ECFA732-0AD2-4706-A0E4-7F8C90B700F4}"/>
              </a:ext>
            </a:extLst>
          </p:cNvPr>
          <p:cNvSpPr>
            <a:spLocks noChangeArrowheads="1"/>
          </p:cNvSpPr>
          <p:nvPr/>
        </p:nvSpPr>
        <p:spPr bwMode="auto">
          <a:xfrm>
            <a:off x="533400" y="4953000"/>
            <a:ext cx="1927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a:t>Equipment</a:t>
            </a:r>
            <a:br>
              <a:rPr lang="en-US" altLang="en-US"/>
            </a:br>
            <a:r>
              <a:rPr lang="en-US" altLang="en-US"/>
              <a:t>(New and Existing)</a:t>
            </a:r>
          </a:p>
        </p:txBody>
      </p:sp>
      <p:sp>
        <p:nvSpPr>
          <p:cNvPr id="150534" name="Rectangle 21">
            <a:extLst>
              <a:ext uri="{FF2B5EF4-FFF2-40B4-BE49-F238E27FC236}">
                <a16:creationId xmlns:a16="http://schemas.microsoft.com/office/drawing/2014/main" id="{EBC521C9-AA10-4E19-987E-3277D832495E}"/>
              </a:ext>
            </a:extLst>
          </p:cNvPr>
          <p:cNvSpPr>
            <a:spLocks noChangeArrowheads="1"/>
          </p:cNvSpPr>
          <p:nvPr/>
        </p:nvSpPr>
        <p:spPr bwMode="auto">
          <a:xfrm>
            <a:off x="6172200" y="1828800"/>
            <a:ext cx="1362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a:t>Strategy and</a:t>
            </a:r>
            <a:br>
              <a:rPr lang="en-US" altLang="en-US"/>
            </a:br>
            <a:r>
              <a:rPr lang="en-US" altLang="en-US"/>
              <a:t>Tactics</a:t>
            </a:r>
          </a:p>
        </p:txBody>
      </p:sp>
      <p:sp>
        <p:nvSpPr>
          <p:cNvPr id="150535" name="Rectangle 22">
            <a:extLst>
              <a:ext uri="{FF2B5EF4-FFF2-40B4-BE49-F238E27FC236}">
                <a16:creationId xmlns:a16="http://schemas.microsoft.com/office/drawing/2014/main" id="{A257CC0A-24BB-40D1-9768-4C68A34DC37A}"/>
              </a:ext>
            </a:extLst>
          </p:cNvPr>
          <p:cNvSpPr>
            <a:spLocks noChangeArrowheads="1"/>
          </p:cNvSpPr>
          <p:nvPr/>
        </p:nvSpPr>
        <p:spPr bwMode="auto">
          <a:xfrm>
            <a:off x="7315200" y="3276600"/>
            <a:ext cx="868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a:t>S.O.G.’s</a:t>
            </a:r>
          </a:p>
        </p:txBody>
      </p:sp>
      <p:sp>
        <p:nvSpPr>
          <p:cNvPr id="150536" name="Rectangle 23">
            <a:extLst>
              <a:ext uri="{FF2B5EF4-FFF2-40B4-BE49-F238E27FC236}">
                <a16:creationId xmlns:a16="http://schemas.microsoft.com/office/drawing/2014/main" id="{63288612-A22D-4AED-B898-EC4EC9E085EB}"/>
              </a:ext>
            </a:extLst>
          </p:cNvPr>
          <p:cNvSpPr>
            <a:spLocks noChangeArrowheads="1"/>
          </p:cNvSpPr>
          <p:nvPr/>
        </p:nvSpPr>
        <p:spPr bwMode="auto">
          <a:xfrm>
            <a:off x="7086600" y="4953000"/>
            <a:ext cx="1208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t>Leadership</a:t>
            </a:r>
          </a:p>
        </p:txBody>
      </p:sp>
      <p:sp>
        <p:nvSpPr>
          <p:cNvPr id="150537" name="Rectangle 24">
            <a:extLst>
              <a:ext uri="{FF2B5EF4-FFF2-40B4-BE49-F238E27FC236}">
                <a16:creationId xmlns:a16="http://schemas.microsoft.com/office/drawing/2014/main" id="{8AC5302B-4CB2-4F61-8E89-CEE12C8CA184}"/>
              </a:ext>
            </a:extLst>
          </p:cNvPr>
          <p:cNvSpPr>
            <a:spLocks noChangeArrowheads="1"/>
          </p:cNvSpPr>
          <p:nvPr/>
        </p:nvSpPr>
        <p:spPr bwMode="auto">
          <a:xfrm>
            <a:off x="2362200" y="5867400"/>
            <a:ext cx="4108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4000" b="1"/>
              <a:t>Don’t Be A Target!</a:t>
            </a:r>
            <a:r>
              <a:rPr lang="en-US" altLang="en-US" b="1"/>
              <a:t> </a:t>
            </a:r>
          </a:p>
        </p:txBody>
      </p:sp>
      <p:pic>
        <p:nvPicPr>
          <p:cNvPr id="150538" name="Picture 23" descr="Image result for fire emblem clipart">
            <a:extLst>
              <a:ext uri="{FF2B5EF4-FFF2-40B4-BE49-F238E27FC236}">
                <a16:creationId xmlns:a16="http://schemas.microsoft.com/office/drawing/2014/main" id="{C3A1CCE0-C302-4C63-BFEF-98E38B42D66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6763" y="1490663"/>
            <a:ext cx="23368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9" name="Picture 25" descr="Image result for target clipart">
            <a:extLst>
              <a:ext uri="{FF2B5EF4-FFF2-40B4-BE49-F238E27FC236}">
                <a16:creationId xmlns:a16="http://schemas.microsoft.com/office/drawing/2014/main" id="{2481A155-FCC7-4DE3-AE84-182800EBA72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4088" y="1716088"/>
            <a:ext cx="19621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0" name="Picture 29" descr="Image result for start of life clipart">
            <a:extLst>
              <a:ext uri="{FF2B5EF4-FFF2-40B4-BE49-F238E27FC236}">
                <a16:creationId xmlns:a16="http://schemas.microsoft.com/office/drawing/2014/main" id="{67C7C058-6267-4D5A-A29D-0B99894EBD8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8238" y="2895600"/>
            <a:ext cx="2243137"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1" name="Picture 25" descr="Image result for target clipart">
            <a:extLst>
              <a:ext uri="{FF2B5EF4-FFF2-40B4-BE49-F238E27FC236}">
                <a16:creationId xmlns:a16="http://schemas.microsoft.com/office/drawing/2014/main" id="{3E5DE8BA-1276-418C-B531-5E483D954A1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8900" y="3059113"/>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42" name="TextBox 13">
            <a:extLst>
              <a:ext uri="{FF2B5EF4-FFF2-40B4-BE49-F238E27FC236}">
                <a16:creationId xmlns:a16="http://schemas.microsoft.com/office/drawing/2014/main" id="{7F262667-EDE9-4F73-B383-C43BA5126BD1}"/>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3-61</a:t>
            </a:r>
          </a:p>
        </p:txBody>
      </p:sp>
      <p:sp>
        <p:nvSpPr>
          <p:cNvPr id="2" name="Date Placeholder 1">
            <a:extLst>
              <a:ext uri="{FF2B5EF4-FFF2-40B4-BE49-F238E27FC236}">
                <a16:creationId xmlns:a16="http://schemas.microsoft.com/office/drawing/2014/main" id="{E035AAD9-ECAC-0C3E-B107-A96208B052DE}"/>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1502866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5856EA9-7CC4-409D-9BF1-A88CE835AEA0}"/>
              </a:ext>
            </a:extLst>
          </p:cNvPr>
          <p:cNvSpPr>
            <a:spLocks noGrp="1" noChangeArrowheads="1"/>
          </p:cNvSpPr>
          <p:nvPr>
            <p:ph type="title"/>
          </p:nvPr>
        </p:nvSpPr>
        <p:spPr>
          <a:xfrm>
            <a:off x="711200" y="190500"/>
            <a:ext cx="7772400" cy="762000"/>
          </a:xfrm>
        </p:spPr>
        <p:txBody>
          <a:bodyPr/>
          <a:lstStyle/>
          <a:p>
            <a:pPr eaLnBrk="1" fontAlgn="auto" hangingPunct="1">
              <a:spcAft>
                <a:spcPts val="0"/>
              </a:spcAft>
              <a:defRPr/>
            </a:pPr>
            <a:r>
              <a:rPr lang="en-US" altLang="en-US" sz="4400" dirty="0">
                <a:solidFill>
                  <a:schemeClr val="accent2"/>
                </a:solidFill>
              </a:rPr>
              <a:t>Desirable Student Attributes</a:t>
            </a:r>
          </a:p>
        </p:txBody>
      </p:sp>
      <p:sp>
        <p:nvSpPr>
          <p:cNvPr id="69635" name="Rectangle 3">
            <a:extLst>
              <a:ext uri="{FF2B5EF4-FFF2-40B4-BE49-F238E27FC236}">
                <a16:creationId xmlns:a16="http://schemas.microsoft.com/office/drawing/2014/main" id="{C5435397-C019-437F-AACE-B1A3A4F80121}"/>
              </a:ext>
            </a:extLst>
          </p:cNvPr>
          <p:cNvSpPr>
            <a:spLocks noGrp="1" noChangeArrowheads="1"/>
          </p:cNvSpPr>
          <p:nvPr>
            <p:ph idx="1"/>
          </p:nvPr>
        </p:nvSpPr>
        <p:spPr>
          <a:xfrm>
            <a:off x="685800" y="1447800"/>
            <a:ext cx="7772400" cy="5105400"/>
          </a:xfrm>
        </p:spPr>
        <p:txBody>
          <a:bodyPr/>
          <a:lstStyle/>
          <a:p>
            <a:pPr eaLnBrk="1" hangingPunct="1"/>
            <a:r>
              <a:rPr lang="en-US" altLang="en-US" sz="3200" dirty="0">
                <a:solidFill>
                  <a:srgbClr val="003300"/>
                </a:solidFill>
              </a:rPr>
              <a:t>Skills</a:t>
            </a:r>
          </a:p>
          <a:p>
            <a:pPr lvl="1" eaLnBrk="1" hangingPunct="1"/>
            <a:r>
              <a:rPr lang="en-US" altLang="en-US" sz="2800" dirty="0">
                <a:solidFill>
                  <a:srgbClr val="003300"/>
                </a:solidFill>
              </a:rPr>
              <a:t>Reading</a:t>
            </a:r>
          </a:p>
          <a:p>
            <a:pPr lvl="1" eaLnBrk="1" hangingPunct="1"/>
            <a:r>
              <a:rPr lang="en-US" altLang="en-US" sz="2800" dirty="0">
                <a:solidFill>
                  <a:srgbClr val="003300"/>
                </a:solidFill>
              </a:rPr>
              <a:t>Writing</a:t>
            </a:r>
          </a:p>
          <a:p>
            <a:pPr lvl="1" eaLnBrk="1" hangingPunct="1"/>
            <a:r>
              <a:rPr lang="en-US" altLang="en-US" sz="2800" dirty="0">
                <a:solidFill>
                  <a:srgbClr val="003300"/>
                </a:solidFill>
              </a:rPr>
              <a:t>Mechanical</a:t>
            </a:r>
          </a:p>
          <a:p>
            <a:pPr eaLnBrk="1" hangingPunct="1"/>
            <a:r>
              <a:rPr lang="en-US" altLang="en-US" sz="3200" dirty="0">
                <a:solidFill>
                  <a:srgbClr val="003300"/>
                </a:solidFill>
              </a:rPr>
              <a:t>Physical Fitness</a:t>
            </a:r>
          </a:p>
          <a:p>
            <a:pPr lvl="1" eaLnBrk="1" hangingPunct="1"/>
            <a:r>
              <a:rPr lang="en-US" altLang="en-US" sz="2800" dirty="0">
                <a:solidFill>
                  <a:srgbClr val="003300"/>
                </a:solidFill>
              </a:rPr>
              <a:t>Vision</a:t>
            </a:r>
          </a:p>
          <a:p>
            <a:pPr lvl="1" eaLnBrk="1" hangingPunct="1"/>
            <a:r>
              <a:rPr lang="en-US" altLang="en-US" sz="2800" dirty="0">
                <a:solidFill>
                  <a:srgbClr val="003300"/>
                </a:solidFill>
              </a:rPr>
              <a:t>Hearing</a:t>
            </a:r>
          </a:p>
          <a:p>
            <a:pPr lvl="1" eaLnBrk="1" hangingPunct="1"/>
            <a:r>
              <a:rPr lang="en-US" altLang="en-US" sz="2800" dirty="0">
                <a:solidFill>
                  <a:srgbClr val="003300"/>
                </a:solidFill>
              </a:rPr>
              <a:t>Disabilities</a:t>
            </a:r>
            <a:endParaRPr lang="en-US" altLang="en-US" sz="3200" dirty="0"/>
          </a:p>
        </p:txBody>
      </p:sp>
      <p:pic>
        <p:nvPicPr>
          <p:cNvPr id="69636" name="Picture 7" descr="Image result for student driving clip art">
            <a:hlinkClick r:id="rId3"/>
            <a:extLst>
              <a:ext uri="{FF2B5EF4-FFF2-40B4-BE49-F238E27FC236}">
                <a16:creationId xmlns:a16="http://schemas.microsoft.com/office/drawing/2014/main" id="{5EE62359-BDE7-4776-988D-F067FECC86F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9475" y="1371600"/>
            <a:ext cx="54800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Box 6">
            <a:extLst>
              <a:ext uri="{FF2B5EF4-FFF2-40B4-BE49-F238E27FC236}">
                <a16:creationId xmlns:a16="http://schemas.microsoft.com/office/drawing/2014/main" id="{FB26BC8C-C184-4E62-9EF8-C9B6429C57A7}"/>
              </a:ext>
            </a:extLst>
          </p:cNvPr>
          <p:cNvSpPr txBox="1">
            <a:spLocks noChangeArrowheads="1"/>
          </p:cNvSpPr>
          <p:nvPr/>
        </p:nvSpPr>
        <p:spPr bwMode="auto">
          <a:xfrm>
            <a:off x="8382000" y="6248400"/>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1-18</a:t>
            </a:r>
          </a:p>
        </p:txBody>
      </p:sp>
      <p:sp>
        <p:nvSpPr>
          <p:cNvPr id="2" name="Date Placeholder 1">
            <a:extLst>
              <a:ext uri="{FF2B5EF4-FFF2-40B4-BE49-F238E27FC236}">
                <a16:creationId xmlns:a16="http://schemas.microsoft.com/office/drawing/2014/main" id="{117691B7-FA39-433C-C9F7-ECA09EB564F8}"/>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FFDD1801-C4DF-C68F-4F3A-02E4BECCAF5B}"/>
              </a:ext>
            </a:extLst>
          </p:cNvPr>
          <p:cNvSpPr>
            <a:spLocks noGrp="1"/>
          </p:cNvSpPr>
          <p:nvPr>
            <p:ph type="sldNum" sz="quarter" idx="12"/>
          </p:nvPr>
        </p:nvSpPr>
        <p:spPr/>
        <p:txBody>
          <a:bodyPr/>
          <a:lstStyle/>
          <a:p>
            <a:fld id="{F4E1F32C-DCB9-4A9D-B036-9AD492625E31}" type="slidenum">
              <a:rPr lang="en-US" altLang="en-US" smtClean="0"/>
              <a:pPr/>
              <a:t>20</a:t>
            </a:fld>
            <a:endParaRPr lang="en-US" altLang="en-US"/>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3">
            <a:extLst>
              <a:ext uri="{FF2B5EF4-FFF2-40B4-BE49-F238E27FC236}">
                <a16:creationId xmlns:a16="http://schemas.microsoft.com/office/drawing/2014/main" id="{903989DC-A38A-4040-B0F7-D8F12A9D71D6}"/>
              </a:ext>
            </a:extLst>
          </p:cNvPr>
          <p:cNvSpPr>
            <a:spLocks noGrp="1" noChangeArrowheads="1"/>
          </p:cNvSpPr>
          <p:nvPr>
            <p:ph idx="1"/>
          </p:nvPr>
        </p:nvSpPr>
        <p:spPr>
          <a:xfrm>
            <a:off x="685800" y="1752600"/>
            <a:ext cx="7772400" cy="4876800"/>
          </a:xfrm>
        </p:spPr>
        <p:txBody>
          <a:bodyPr/>
          <a:lstStyle/>
          <a:p>
            <a:pPr algn="ctr" eaLnBrk="1" hangingPunct="1">
              <a:spcBef>
                <a:spcPct val="0"/>
              </a:spcBef>
              <a:buFontTx/>
              <a:buNone/>
            </a:pPr>
            <a:r>
              <a:rPr lang="en-US" altLang="en-US" sz="8800" b="1">
                <a:solidFill>
                  <a:srgbClr val="FF0000"/>
                </a:solidFill>
              </a:rPr>
              <a:t>SUMMARY!!</a:t>
            </a:r>
          </a:p>
          <a:p>
            <a:pPr algn="ctr" eaLnBrk="1" hangingPunct="1">
              <a:spcBef>
                <a:spcPct val="0"/>
              </a:spcBef>
              <a:buFontTx/>
              <a:buNone/>
            </a:pPr>
            <a:endParaRPr lang="en-US" altLang="en-US" sz="8800"/>
          </a:p>
        </p:txBody>
      </p:sp>
      <p:sp>
        <p:nvSpPr>
          <p:cNvPr id="152579" name="TextBox 2">
            <a:extLst>
              <a:ext uri="{FF2B5EF4-FFF2-40B4-BE49-F238E27FC236}">
                <a16:creationId xmlns:a16="http://schemas.microsoft.com/office/drawing/2014/main" id="{C6837608-78FA-4D90-A39F-FE7BF481E143}"/>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3-62</a:t>
            </a:r>
          </a:p>
        </p:txBody>
      </p:sp>
      <p:sp>
        <p:nvSpPr>
          <p:cNvPr id="2" name="Date Placeholder 1">
            <a:extLst>
              <a:ext uri="{FF2B5EF4-FFF2-40B4-BE49-F238E27FC236}">
                <a16:creationId xmlns:a16="http://schemas.microsoft.com/office/drawing/2014/main" id="{D1F0C992-7283-9F22-A80B-69AB037CAFDF}"/>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11175199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6" descr="Image result for questions clipart">
            <a:extLst>
              <a:ext uri="{FF2B5EF4-FFF2-40B4-BE49-F238E27FC236}">
                <a16:creationId xmlns:a16="http://schemas.microsoft.com/office/drawing/2014/main" id="{F2997EE3-B8A4-4DDF-96DC-359297FA2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6200"/>
            <a:ext cx="63246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TextBox 2">
            <a:extLst>
              <a:ext uri="{FF2B5EF4-FFF2-40B4-BE49-F238E27FC236}">
                <a16:creationId xmlns:a16="http://schemas.microsoft.com/office/drawing/2014/main" id="{ABC38101-21F8-4D99-962C-46D83551CE0A}"/>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3-63</a:t>
            </a:r>
          </a:p>
        </p:txBody>
      </p:sp>
    </p:spTree>
    <p:extLst>
      <p:ext uri="{BB962C8B-B14F-4D97-AF65-F5344CB8AC3E}">
        <p14:creationId xmlns:p14="http://schemas.microsoft.com/office/powerpoint/2010/main" val="98675503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550DE-7DEC-448F-8465-5C301AD89F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3AB03D-E049-1417-ECF7-B2950BF4A348}"/>
              </a:ext>
            </a:extLst>
          </p:cNvPr>
          <p:cNvSpPr>
            <a:spLocks noGrp="1"/>
          </p:cNvSpPr>
          <p:nvPr>
            <p:ph type="title"/>
          </p:nvPr>
        </p:nvSpPr>
        <p:spPr/>
        <p:txBody>
          <a:bodyPr/>
          <a:lstStyle/>
          <a:p>
            <a:endParaRPr lang="en-US"/>
          </a:p>
        </p:txBody>
      </p:sp>
      <p:sp>
        <p:nvSpPr>
          <p:cNvPr id="17410" name="Rectangle 1027">
            <a:extLst>
              <a:ext uri="{FF2B5EF4-FFF2-40B4-BE49-F238E27FC236}">
                <a16:creationId xmlns:a16="http://schemas.microsoft.com/office/drawing/2014/main" id="{2582E380-6C51-D406-C8FA-81EE8E00C3C4}"/>
              </a:ext>
            </a:extLst>
          </p:cNvPr>
          <p:cNvSpPr>
            <a:spLocks noGrp="1" noChangeArrowheads="1"/>
          </p:cNvSpPr>
          <p:nvPr>
            <p:ph type="subTitle" idx="4294967295"/>
          </p:nvPr>
        </p:nvSpPr>
        <p:spPr>
          <a:xfrm>
            <a:off x="685800" y="2854325"/>
            <a:ext cx="8458200" cy="1262063"/>
          </a:xfrm>
          <a:ln w="28575">
            <a:solidFill>
              <a:schemeClr val="tx1"/>
            </a:solidFill>
            <a:miter lim="800000"/>
            <a:headEnd/>
            <a:tailEnd/>
          </a:ln>
        </p:spPr>
        <p:txBody>
          <a:bodyPr/>
          <a:lstStyle/>
          <a:p>
            <a:pPr marL="0" marR="0" lvl="0" indent="0" algn="ctr" defTabSz="914400" rtl="0" eaLnBrk="1" fontAlgn="base"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t>Emergency Vehicle </a:t>
            </a:r>
            <a:b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br>
            <a: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t>Operator’s Course</a:t>
            </a:r>
          </a:p>
        </p:txBody>
      </p:sp>
      <p:pic>
        <p:nvPicPr>
          <p:cNvPr id="17412" name="Picture 10" descr="vdfp logo">
            <a:extLst>
              <a:ext uri="{FF2B5EF4-FFF2-40B4-BE49-F238E27FC236}">
                <a16:creationId xmlns:a16="http://schemas.microsoft.com/office/drawing/2014/main" id="{885554A7-2442-DF27-6B63-CF92B3056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538" y="228600"/>
            <a:ext cx="2278062"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2" descr="Image result for VAVRS">
            <a:hlinkClick r:id="rId4"/>
            <a:extLst>
              <a:ext uri="{FF2B5EF4-FFF2-40B4-BE49-F238E27FC236}">
                <a16:creationId xmlns:a16="http://schemas.microsoft.com/office/drawing/2014/main" id="{C94ECA4C-240C-01D7-4A2F-A2CFE316B6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4284663"/>
            <a:ext cx="688340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4" descr="Image result for virginia department of fire programs">
            <a:hlinkClick r:id="rId6"/>
            <a:extLst>
              <a:ext uri="{FF2B5EF4-FFF2-40B4-BE49-F238E27FC236}">
                <a16:creationId xmlns:a16="http://schemas.microsoft.com/office/drawing/2014/main" id="{A03D0C7A-8D09-9E83-F2DA-6E32421D81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76225"/>
            <a:ext cx="4876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1">
            <a:extLst>
              <a:ext uri="{FF2B5EF4-FFF2-40B4-BE49-F238E27FC236}">
                <a16:creationId xmlns:a16="http://schemas.microsoft.com/office/drawing/2014/main" id="{D45F17A3-6BA5-7E91-A785-6869FC926F14}"/>
              </a:ext>
            </a:extLst>
          </p:cNvPr>
          <p:cNvSpPr txBox="1">
            <a:spLocks noChangeArrowheads="1"/>
          </p:cNvSpPr>
          <p:nvPr/>
        </p:nvSpPr>
        <p:spPr bwMode="auto">
          <a:xfrm>
            <a:off x="10197" y="6368534"/>
            <a:ext cx="21645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Updated 11/01/2025</a:t>
            </a:r>
          </a:p>
        </p:txBody>
      </p:sp>
      <p:sp>
        <p:nvSpPr>
          <p:cNvPr id="3" name="Date Placeholder 2">
            <a:extLst>
              <a:ext uri="{FF2B5EF4-FFF2-40B4-BE49-F238E27FC236}">
                <a16:creationId xmlns:a16="http://schemas.microsoft.com/office/drawing/2014/main" id="{6DDA5485-3938-57B4-7172-40306B29C053}"/>
              </a:ext>
            </a:extLst>
          </p:cNvPr>
          <p:cNvSpPr>
            <a:spLocks noGrp="1"/>
          </p:cNvSpPr>
          <p:nvPr>
            <p:ph type="dt" sz="half" idx="10"/>
          </p:nvPr>
        </p:nvSpPr>
        <p:spPr/>
        <p:txBody>
          <a:bodyPr/>
          <a:lstStyle/>
          <a:p>
            <a:pPr>
              <a:defRPr/>
            </a:pPr>
            <a:r>
              <a:rPr lang="en-US"/>
              <a:t>4/4/2025</a:t>
            </a:r>
          </a:p>
        </p:txBody>
      </p:sp>
      <p:pic>
        <p:nvPicPr>
          <p:cNvPr id="5" name="Picture 4" descr="Logo&#10;&#10;AI-generated content may be incorrect.">
            <a:extLst>
              <a:ext uri="{FF2B5EF4-FFF2-40B4-BE49-F238E27FC236}">
                <a16:creationId xmlns:a16="http://schemas.microsoft.com/office/drawing/2014/main" id="{D2D1385D-62BB-ED01-B412-84CB41CFA7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88869"/>
            <a:ext cx="2169781" cy="2077885"/>
          </a:xfrm>
          <a:prstGeom prst="rect">
            <a:avLst/>
          </a:prstGeom>
        </p:spPr>
      </p:pic>
    </p:spTree>
    <p:extLst>
      <p:ext uri="{BB962C8B-B14F-4D97-AF65-F5344CB8AC3E}">
        <p14:creationId xmlns:p14="http://schemas.microsoft.com/office/powerpoint/2010/main" val="35535522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Placeholder 2">
            <a:extLst>
              <a:ext uri="{FF2B5EF4-FFF2-40B4-BE49-F238E27FC236}">
                <a16:creationId xmlns:a16="http://schemas.microsoft.com/office/drawing/2014/main" id="{ACA5CAAB-50D0-4530-86C9-7A5E720DE6F0}"/>
              </a:ext>
            </a:extLst>
          </p:cNvPr>
          <p:cNvSpPr>
            <a:spLocks noGrp="1"/>
          </p:cNvSpPr>
          <p:nvPr>
            <p:ph type="body" idx="4294967295"/>
          </p:nvPr>
        </p:nvSpPr>
        <p:spPr>
          <a:xfrm>
            <a:off x="647700" y="2438400"/>
            <a:ext cx="7886700" cy="1500188"/>
          </a:xfrm>
        </p:spPr>
        <p:txBody>
          <a:bodyPr rtlCol="0">
            <a:normAutofit/>
          </a:bodyPr>
          <a:lstStyle/>
          <a:p>
            <a:pPr marL="0" marR="0" lvl="0" indent="0" algn="ctr"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altLang="en-US" sz="9000" b="0" i="0" u="none" strike="noStrike" kern="1200" cap="all" spc="200" normalizeH="0" baseline="0" noProof="0" dirty="0">
                <a:ln>
                  <a:noFill/>
                </a:ln>
                <a:solidFill>
                  <a:srgbClr val="BD582C"/>
                </a:solidFill>
                <a:effectLst/>
                <a:uLnTx/>
                <a:uFillTx/>
                <a:latin typeface="Calibri Light" panose="020F0302020204030204"/>
                <a:ea typeface="+mn-ea"/>
                <a:cs typeface="+mn-cs"/>
              </a:rPr>
              <a:t>Session 4</a:t>
            </a:r>
          </a:p>
        </p:txBody>
      </p:sp>
      <p:sp>
        <p:nvSpPr>
          <p:cNvPr id="17411" name="TextBox 54">
            <a:extLst>
              <a:ext uri="{FF2B5EF4-FFF2-40B4-BE49-F238E27FC236}">
                <a16:creationId xmlns:a16="http://schemas.microsoft.com/office/drawing/2014/main" id="{8D1CB5A8-C22E-481F-BE1E-74799975DD41}"/>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4-1</a:t>
            </a:r>
          </a:p>
        </p:txBody>
      </p:sp>
      <p:sp>
        <p:nvSpPr>
          <p:cNvPr id="2" name="Date Placeholder 1">
            <a:extLst>
              <a:ext uri="{FF2B5EF4-FFF2-40B4-BE49-F238E27FC236}">
                <a16:creationId xmlns:a16="http://schemas.microsoft.com/office/drawing/2014/main" id="{E148F1D1-45B9-F73E-0391-F416ECC11E87}"/>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371694873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DEFE1-A0A9-8E15-A2A6-94EAA20D1CC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130DA4C-2F3D-8411-A483-060071C2E02E}"/>
              </a:ext>
            </a:extLst>
          </p:cNvPr>
          <p:cNvSpPr>
            <a:spLocks noGrp="1"/>
          </p:cNvSpPr>
          <p:nvPr>
            <p:ph type="body" idx="4294967295"/>
          </p:nvPr>
        </p:nvSpPr>
        <p:spPr>
          <a:xfrm>
            <a:off x="533400" y="381000"/>
            <a:ext cx="7886700" cy="5486400"/>
          </a:xfrm>
        </p:spPr>
        <p:txBody>
          <a:bodyPr rtlCol="0">
            <a:noAutofit/>
          </a:bodyPr>
          <a:lstStyle/>
          <a:p>
            <a:pPr algn="ctr" eaLnBrk="1" hangingPunct="1">
              <a:spcBef>
                <a:spcPct val="0"/>
              </a:spcBef>
              <a:defRPr/>
            </a:pPr>
            <a:r>
              <a:rPr lang="en-US" sz="2800" b="1" dirty="0">
                <a:solidFill>
                  <a:schemeClr val="tx1"/>
                </a:solidFill>
              </a:rPr>
              <a:t>GUIDELINES FOR THE DRIVING RANGE</a:t>
            </a:r>
          </a:p>
          <a:p>
            <a:pPr eaLnBrk="1" hangingPunct="1">
              <a:spcBef>
                <a:spcPct val="0"/>
              </a:spcBef>
              <a:defRPr/>
            </a:pPr>
            <a:r>
              <a:rPr lang="en-US" b="1" dirty="0">
                <a:solidFill>
                  <a:schemeClr val="tx1"/>
                </a:solidFill>
              </a:rPr>
              <a:t> </a:t>
            </a:r>
            <a:endParaRPr lang="en-US" dirty="0">
              <a:solidFill>
                <a:schemeClr val="tx1"/>
              </a:solidFill>
            </a:endParaRPr>
          </a:p>
          <a:p>
            <a:pPr eaLnBrk="1" hangingPunct="1">
              <a:spcBef>
                <a:spcPct val="0"/>
              </a:spcBef>
              <a:defRPr/>
            </a:pPr>
            <a:r>
              <a:rPr lang="en-US" sz="2200" dirty="0">
                <a:solidFill>
                  <a:schemeClr val="tx1"/>
                </a:solidFill>
              </a:rPr>
              <a:t>Driving Range Considerations:</a:t>
            </a:r>
          </a:p>
          <a:p>
            <a:pPr eaLnBrk="1" hangingPunct="1">
              <a:spcBef>
                <a:spcPct val="0"/>
              </a:spcBef>
              <a:defRPr/>
            </a:pPr>
            <a:endParaRPr lang="en-US" sz="2200" i="1" dirty="0">
              <a:solidFill>
                <a:schemeClr val="tx1"/>
              </a:solidFill>
            </a:endParaRPr>
          </a:p>
          <a:p>
            <a:pPr lvl="1" eaLnBrk="1" hangingPunct="1">
              <a:spcBef>
                <a:spcPct val="0"/>
              </a:spcBef>
              <a:defRPr/>
            </a:pPr>
            <a:r>
              <a:rPr lang="en-US" sz="2200" i="1" dirty="0">
                <a:solidFill>
                  <a:schemeClr val="tx1"/>
                </a:solidFill>
              </a:rPr>
              <a:t>Weather conditions</a:t>
            </a:r>
          </a:p>
          <a:p>
            <a:pPr lvl="1" eaLnBrk="1" hangingPunct="1">
              <a:spcBef>
                <a:spcPct val="0"/>
              </a:spcBef>
              <a:defRPr/>
            </a:pPr>
            <a:endParaRPr lang="en-US" sz="2200" i="1" dirty="0">
              <a:solidFill>
                <a:schemeClr val="tx1"/>
              </a:solidFill>
            </a:endParaRPr>
          </a:p>
          <a:p>
            <a:pPr lvl="1" eaLnBrk="1" hangingPunct="1">
              <a:spcBef>
                <a:spcPct val="0"/>
              </a:spcBef>
              <a:defRPr/>
            </a:pPr>
            <a:r>
              <a:rPr lang="en-US" sz="2200" i="1" dirty="0">
                <a:solidFill>
                  <a:schemeClr val="tx1"/>
                </a:solidFill>
              </a:rPr>
              <a:t>Rest room breaks and locations</a:t>
            </a:r>
          </a:p>
          <a:p>
            <a:pPr lvl="1" eaLnBrk="1" hangingPunct="1">
              <a:spcBef>
                <a:spcPct val="0"/>
              </a:spcBef>
              <a:defRPr/>
            </a:pPr>
            <a:endParaRPr lang="en-US" sz="2200" i="1" dirty="0">
              <a:solidFill>
                <a:schemeClr val="tx1"/>
              </a:solidFill>
            </a:endParaRPr>
          </a:p>
          <a:p>
            <a:pPr lvl="1" eaLnBrk="1" hangingPunct="1">
              <a:spcBef>
                <a:spcPct val="0"/>
              </a:spcBef>
              <a:defRPr/>
            </a:pPr>
            <a:r>
              <a:rPr lang="en-US" sz="2200" i="1" dirty="0">
                <a:solidFill>
                  <a:schemeClr val="tx1"/>
                </a:solidFill>
              </a:rPr>
              <a:t>Parking at the range</a:t>
            </a:r>
          </a:p>
          <a:p>
            <a:pPr lvl="1" eaLnBrk="1" hangingPunct="1">
              <a:spcBef>
                <a:spcPct val="0"/>
              </a:spcBef>
              <a:defRPr/>
            </a:pPr>
            <a:endParaRPr lang="en-US" sz="2200" i="1" dirty="0">
              <a:solidFill>
                <a:schemeClr val="tx1"/>
              </a:solidFill>
            </a:endParaRPr>
          </a:p>
          <a:p>
            <a:pPr lvl="1" eaLnBrk="1" hangingPunct="1">
              <a:spcBef>
                <a:spcPct val="0"/>
              </a:spcBef>
              <a:defRPr/>
            </a:pPr>
            <a:r>
              <a:rPr lang="en-US" sz="2200" i="1" dirty="0">
                <a:solidFill>
                  <a:schemeClr val="tx1"/>
                </a:solidFill>
              </a:rPr>
              <a:t>Staging area</a:t>
            </a:r>
          </a:p>
          <a:p>
            <a:pPr lvl="1" eaLnBrk="1" hangingPunct="1">
              <a:spcBef>
                <a:spcPct val="0"/>
              </a:spcBef>
              <a:defRPr/>
            </a:pPr>
            <a:endParaRPr lang="en-US" sz="2200" i="1" dirty="0">
              <a:solidFill>
                <a:schemeClr val="tx1"/>
              </a:solidFill>
            </a:endParaRPr>
          </a:p>
          <a:p>
            <a:pPr lvl="1" eaLnBrk="1" hangingPunct="1">
              <a:spcBef>
                <a:spcPct val="0"/>
              </a:spcBef>
              <a:defRPr/>
            </a:pPr>
            <a:r>
              <a:rPr lang="en-US" sz="2200" i="1" dirty="0">
                <a:solidFill>
                  <a:schemeClr val="tx1"/>
                </a:solidFill>
              </a:rPr>
              <a:t>Clothing – appropriate footwear</a:t>
            </a:r>
          </a:p>
          <a:p>
            <a:pPr lvl="1" eaLnBrk="1" hangingPunct="1">
              <a:spcBef>
                <a:spcPct val="0"/>
              </a:spcBef>
              <a:defRPr/>
            </a:pPr>
            <a:endParaRPr lang="en-US" sz="2200" i="1" dirty="0">
              <a:solidFill>
                <a:schemeClr val="tx1"/>
              </a:solidFill>
            </a:endParaRPr>
          </a:p>
          <a:p>
            <a:pPr lvl="1" eaLnBrk="1" hangingPunct="1">
              <a:spcBef>
                <a:spcPct val="0"/>
              </a:spcBef>
              <a:defRPr/>
            </a:pPr>
            <a:r>
              <a:rPr lang="en-US" sz="2200" i="1" dirty="0">
                <a:solidFill>
                  <a:schemeClr val="tx1"/>
                </a:solidFill>
              </a:rPr>
              <a:t>Window down for communication with Instructor (s)</a:t>
            </a:r>
          </a:p>
          <a:p>
            <a:pPr lvl="1" eaLnBrk="1" hangingPunct="1">
              <a:spcBef>
                <a:spcPct val="0"/>
              </a:spcBef>
              <a:defRPr/>
            </a:pPr>
            <a:endParaRPr lang="en-US" sz="2200" i="1" dirty="0">
              <a:solidFill>
                <a:schemeClr val="tx1"/>
              </a:solidFill>
            </a:endParaRPr>
          </a:p>
          <a:p>
            <a:pPr lvl="1" eaLnBrk="1" hangingPunct="1">
              <a:spcBef>
                <a:spcPct val="0"/>
              </a:spcBef>
              <a:defRPr/>
            </a:pPr>
            <a:r>
              <a:rPr lang="en-US" sz="2200" i="1" dirty="0">
                <a:solidFill>
                  <a:schemeClr val="tx1"/>
                </a:solidFill>
              </a:rPr>
              <a:t>Horn selection and usage designated by Lead Instructor</a:t>
            </a:r>
          </a:p>
          <a:p>
            <a:pPr lvl="1" eaLnBrk="1" hangingPunct="1">
              <a:spcBef>
                <a:spcPct val="0"/>
              </a:spcBef>
              <a:defRPr/>
            </a:pPr>
            <a:endParaRPr lang="en-US" sz="2000" i="1" dirty="0">
              <a:solidFill>
                <a:schemeClr val="tx1"/>
              </a:solidFill>
            </a:endParaRPr>
          </a:p>
          <a:p>
            <a:pPr lvl="1" eaLnBrk="1" hangingPunct="1">
              <a:spcBef>
                <a:spcPct val="0"/>
              </a:spcBef>
              <a:defRPr/>
            </a:pPr>
            <a:endParaRPr lang="en-US" i="1" dirty="0">
              <a:solidFill>
                <a:schemeClr val="tx1"/>
              </a:solidFill>
            </a:endParaRPr>
          </a:p>
          <a:p>
            <a:pPr marL="571500" lvl="1" indent="-571500" eaLnBrk="1" hangingPunct="1">
              <a:spcBef>
                <a:spcPct val="0"/>
              </a:spcBef>
              <a:buFont typeface="Arial" panose="020B0604020202020204" pitchFamily="34" charset="0"/>
              <a:buChar char="•"/>
              <a:defRPr/>
            </a:pPr>
            <a:endParaRPr lang="en-US" sz="1600" dirty="0">
              <a:solidFill>
                <a:schemeClr val="tx1"/>
              </a:solidFill>
            </a:endParaRPr>
          </a:p>
        </p:txBody>
      </p:sp>
      <p:sp>
        <p:nvSpPr>
          <p:cNvPr id="19459" name="TextBox 54">
            <a:extLst>
              <a:ext uri="{FF2B5EF4-FFF2-40B4-BE49-F238E27FC236}">
                <a16:creationId xmlns:a16="http://schemas.microsoft.com/office/drawing/2014/main" id="{8F757BD4-4FBC-547F-7376-694A7E0558A7}"/>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4-2</a:t>
            </a:r>
          </a:p>
        </p:txBody>
      </p:sp>
      <p:sp>
        <p:nvSpPr>
          <p:cNvPr id="2" name="Date Placeholder 1">
            <a:extLst>
              <a:ext uri="{FF2B5EF4-FFF2-40B4-BE49-F238E27FC236}">
                <a16:creationId xmlns:a16="http://schemas.microsoft.com/office/drawing/2014/main" id="{2DBDFE59-0293-FDCC-29E1-BB621D6FBC60}"/>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04876294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269AD7-9911-4424-8B81-80701972E23C}"/>
              </a:ext>
            </a:extLst>
          </p:cNvPr>
          <p:cNvSpPr>
            <a:spLocks noGrp="1"/>
          </p:cNvSpPr>
          <p:nvPr>
            <p:ph type="body" idx="4294967295"/>
          </p:nvPr>
        </p:nvSpPr>
        <p:spPr>
          <a:xfrm>
            <a:off x="533400" y="381000"/>
            <a:ext cx="7886700" cy="5486400"/>
          </a:xfrm>
        </p:spPr>
        <p:txBody>
          <a:bodyPr rtlCol="0">
            <a:noAutofit/>
          </a:bodyPr>
          <a:lstStyle/>
          <a:p>
            <a:pPr algn="ctr" eaLnBrk="1" hangingPunct="1">
              <a:spcBef>
                <a:spcPct val="0"/>
              </a:spcBef>
              <a:defRPr/>
            </a:pPr>
            <a:r>
              <a:rPr lang="en-US" sz="2800" b="1" dirty="0">
                <a:solidFill>
                  <a:schemeClr val="tx1"/>
                </a:solidFill>
              </a:rPr>
              <a:t>GUIDELINES FOR THE DRIVING RANGE</a:t>
            </a:r>
          </a:p>
          <a:p>
            <a:pPr eaLnBrk="1" hangingPunct="1">
              <a:spcBef>
                <a:spcPct val="0"/>
              </a:spcBef>
              <a:defRPr/>
            </a:pPr>
            <a:r>
              <a:rPr lang="en-US" b="1" dirty="0">
                <a:solidFill>
                  <a:schemeClr val="tx1"/>
                </a:solidFill>
              </a:rPr>
              <a:t> </a:t>
            </a:r>
            <a:endParaRPr lang="en-US" dirty="0">
              <a:solidFill>
                <a:schemeClr val="tx1"/>
              </a:solidFill>
            </a:endParaRPr>
          </a:p>
          <a:p>
            <a:pPr eaLnBrk="1" hangingPunct="1">
              <a:spcBef>
                <a:spcPct val="0"/>
              </a:spcBef>
              <a:defRPr/>
            </a:pPr>
            <a:r>
              <a:rPr lang="en-US" dirty="0">
                <a:solidFill>
                  <a:schemeClr val="tx1"/>
                </a:solidFill>
              </a:rPr>
              <a:t>Driving Range Rules</a:t>
            </a:r>
            <a:endParaRPr lang="en-US" i="1" dirty="0">
              <a:solidFill>
                <a:schemeClr val="tx1"/>
              </a:solidFill>
            </a:endParaRPr>
          </a:p>
          <a:p>
            <a:pPr marL="571500" lvl="1" indent="-571500" eaLnBrk="1" hangingPunct="1">
              <a:spcBef>
                <a:spcPct val="0"/>
              </a:spcBef>
              <a:buFont typeface="Arial" panose="020B0604020202020204" pitchFamily="34" charset="0"/>
              <a:buChar char="•"/>
              <a:defRPr/>
            </a:pPr>
            <a:endParaRPr lang="en-US" sz="1600" dirty="0">
              <a:solidFill>
                <a:schemeClr val="tx1"/>
              </a:solidFill>
            </a:endParaRPr>
          </a:p>
          <a:p>
            <a:pPr marL="800100" lvl="2" indent="-457200" eaLnBrk="1" hangingPunct="1">
              <a:spcBef>
                <a:spcPct val="0"/>
              </a:spcBef>
              <a:buFont typeface="Arial" panose="020B0604020202020204" pitchFamily="34" charset="0"/>
              <a:buChar char="•"/>
              <a:defRPr/>
            </a:pPr>
            <a:r>
              <a:rPr lang="en-US" sz="2000" dirty="0">
                <a:solidFill>
                  <a:schemeClr val="tx1"/>
                </a:solidFill>
              </a:rPr>
              <a:t>Arrive on time.</a:t>
            </a:r>
          </a:p>
          <a:p>
            <a:pPr marL="914400" lvl="2" indent="-571500" eaLnBrk="1" hangingPunct="1">
              <a:spcBef>
                <a:spcPct val="0"/>
              </a:spcBef>
              <a:buFont typeface="Arial" panose="020B0604020202020204" pitchFamily="34" charset="0"/>
              <a:buChar char="•"/>
              <a:defRPr/>
            </a:pPr>
            <a:endParaRPr lang="en-US" sz="1600" dirty="0">
              <a:solidFill>
                <a:schemeClr val="tx1"/>
              </a:solidFill>
            </a:endParaRPr>
          </a:p>
          <a:p>
            <a:pPr marL="800100" lvl="2" indent="-457200" eaLnBrk="1" hangingPunct="1">
              <a:spcBef>
                <a:spcPct val="0"/>
              </a:spcBef>
              <a:buFont typeface="Arial" panose="020B0604020202020204" pitchFamily="34" charset="0"/>
              <a:buChar char="•"/>
              <a:defRPr/>
            </a:pPr>
            <a:r>
              <a:rPr lang="en-US" sz="2000" dirty="0">
                <a:solidFill>
                  <a:schemeClr val="tx1"/>
                </a:solidFill>
              </a:rPr>
              <a:t>Recommend no persons allowed in the vehicle except the driver during evaluation</a:t>
            </a:r>
          </a:p>
          <a:p>
            <a:pPr marL="800100" lvl="2" indent="-457200" eaLnBrk="1" hangingPunct="1">
              <a:spcBef>
                <a:spcPct val="0"/>
              </a:spcBef>
              <a:buFont typeface="Arial" panose="020B0604020202020204" pitchFamily="34" charset="0"/>
              <a:buChar char="•"/>
              <a:defRPr/>
            </a:pPr>
            <a:endParaRPr lang="en-US" dirty="0">
              <a:solidFill>
                <a:schemeClr val="tx1"/>
              </a:solidFill>
            </a:endParaRPr>
          </a:p>
          <a:p>
            <a:pPr marL="800100" lvl="2" indent="-457200" eaLnBrk="1" hangingPunct="1">
              <a:spcBef>
                <a:spcPct val="0"/>
              </a:spcBef>
              <a:buFont typeface="Arial" panose="020B0604020202020204" pitchFamily="34" charset="0"/>
              <a:buChar char="•"/>
              <a:defRPr/>
            </a:pPr>
            <a:r>
              <a:rPr lang="en-US" sz="2000" u="sng" dirty="0">
                <a:solidFill>
                  <a:schemeClr val="tx1"/>
                </a:solidFill>
              </a:rPr>
              <a:t>Seat belts will be worn at all times</a:t>
            </a:r>
            <a:r>
              <a:rPr lang="en-US" sz="2000" dirty="0">
                <a:solidFill>
                  <a:schemeClr val="tx1"/>
                </a:solidFill>
              </a:rPr>
              <a:t>.</a:t>
            </a:r>
          </a:p>
          <a:p>
            <a:pPr marL="800100" lvl="2" indent="-457200" eaLnBrk="1" hangingPunct="1">
              <a:spcBef>
                <a:spcPct val="0"/>
              </a:spcBef>
              <a:buFont typeface="Arial" panose="020B0604020202020204" pitchFamily="34" charset="0"/>
              <a:buChar char="•"/>
              <a:defRPr/>
            </a:pPr>
            <a:endParaRPr lang="en-US" dirty="0">
              <a:solidFill>
                <a:schemeClr val="tx1"/>
              </a:solidFill>
            </a:endParaRPr>
          </a:p>
          <a:p>
            <a:pPr marL="800100" lvl="2" indent="-457200" eaLnBrk="1" hangingPunct="1">
              <a:spcBef>
                <a:spcPct val="0"/>
              </a:spcBef>
              <a:buFont typeface="Arial" panose="020B0604020202020204" pitchFamily="34" charset="0"/>
              <a:buChar char="•"/>
              <a:defRPr/>
            </a:pPr>
            <a:r>
              <a:rPr lang="en-US" sz="2000" dirty="0">
                <a:solidFill>
                  <a:schemeClr val="tx1"/>
                </a:solidFill>
              </a:rPr>
              <a:t>Horn must be sounded before any reverse maneuver.</a:t>
            </a:r>
          </a:p>
          <a:p>
            <a:pPr marL="800100" lvl="2" indent="-457200" eaLnBrk="1" hangingPunct="1">
              <a:spcBef>
                <a:spcPct val="0"/>
              </a:spcBef>
              <a:buFont typeface="Arial" panose="020B0604020202020204" pitchFamily="34" charset="0"/>
              <a:buChar char="•"/>
              <a:defRPr/>
            </a:pPr>
            <a:endParaRPr lang="en-US" dirty="0">
              <a:solidFill>
                <a:schemeClr val="tx1"/>
              </a:solidFill>
            </a:endParaRPr>
          </a:p>
          <a:p>
            <a:pPr marL="800100" lvl="2" indent="-457200" eaLnBrk="1" hangingPunct="1">
              <a:spcBef>
                <a:spcPct val="0"/>
              </a:spcBef>
              <a:buFont typeface="Arial" panose="020B0604020202020204" pitchFamily="34" charset="0"/>
              <a:buChar char="•"/>
              <a:defRPr/>
            </a:pPr>
            <a:r>
              <a:rPr lang="en-US" sz="2000" dirty="0">
                <a:solidFill>
                  <a:schemeClr val="tx1"/>
                </a:solidFill>
              </a:rPr>
              <a:t>Engage parking brake and wheel chocks (Class 3 and above) when vehicle is stopped.</a:t>
            </a:r>
          </a:p>
          <a:p>
            <a:pPr marL="800100" lvl="2" indent="-457200" eaLnBrk="1" hangingPunct="1">
              <a:spcBef>
                <a:spcPct val="0"/>
              </a:spcBef>
              <a:buFont typeface="Arial" panose="020B0604020202020204" pitchFamily="34" charset="0"/>
              <a:buChar char="•"/>
              <a:defRPr/>
            </a:pPr>
            <a:endParaRPr lang="en-US" dirty="0">
              <a:solidFill>
                <a:schemeClr val="tx1"/>
              </a:solidFill>
            </a:endParaRPr>
          </a:p>
          <a:p>
            <a:pPr marL="800100" lvl="2" indent="-457200" eaLnBrk="1" hangingPunct="1">
              <a:spcBef>
                <a:spcPct val="0"/>
              </a:spcBef>
              <a:buFont typeface="Arial" panose="020B0604020202020204" pitchFamily="34" charset="0"/>
              <a:buChar char="•"/>
              <a:defRPr/>
            </a:pPr>
            <a:r>
              <a:rPr lang="en-US" sz="2000" dirty="0">
                <a:solidFill>
                  <a:schemeClr val="tx1"/>
                </a:solidFill>
              </a:rPr>
              <a:t>Emergency flashers on when vehicle is parked.</a:t>
            </a:r>
          </a:p>
          <a:p>
            <a:pPr marL="800100" lvl="2" indent="-457200" eaLnBrk="1" hangingPunct="1">
              <a:spcBef>
                <a:spcPct val="0"/>
              </a:spcBef>
              <a:buFont typeface="Arial" panose="020B0604020202020204" pitchFamily="34" charset="0"/>
              <a:buChar char="•"/>
              <a:defRPr/>
            </a:pPr>
            <a:endParaRPr lang="en-US" dirty="0">
              <a:solidFill>
                <a:schemeClr val="tx1"/>
              </a:solidFill>
            </a:endParaRPr>
          </a:p>
          <a:p>
            <a:pPr marL="800100" lvl="2" indent="-457200" eaLnBrk="1" hangingPunct="1">
              <a:spcBef>
                <a:spcPct val="0"/>
              </a:spcBef>
              <a:buFont typeface="Arial" panose="020B0604020202020204" pitchFamily="34" charset="0"/>
              <a:buChar char="•"/>
              <a:defRPr/>
            </a:pPr>
            <a:r>
              <a:rPr lang="en-US" sz="2000" dirty="0">
                <a:solidFill>
                  <a:schemeClr val="tx1"/>
                </a:solidFill>
              </a:rPr>
              <a:t>Door closed when driver exits vehicle.</a:t>
            </a:r>
          </a:p>
          <a:p>
            <a:pPr marL="800100" lvl="2" indent="-457200" eaLnBrk="1" hangingPunct="1">
              <a:spcBef>
                <a:spcPct val="0"/>
              </a:spcBef>
              <a:buFont typeface="Arial" panose="020B0604020202020204" pitchFamily="34" charset="0"/>
              <a:buChar char="•"/>
              <a:defRPr/>
            </a:pPr>
            <a:endParaRPr lang="en-US" dirty="0">
              <a:solidFill>
                <a:schemeClr val="tx1"/>
              </a:solidFill>
            </a:endParaRPr>
          </a:p>
          <a:p>
            <a:pPr marL="800100" lvl="2" indent="-457200" eaLnBrk="1" hangingPunct="1">
              <a:spcBef>
                <a:spcPct val="0"/>
              </a:spcBef>
              <a:buFont typeface="Arial" panose="020B0604020202020204" pitchFamily="34" charset="0"/>
              <a:buChar char="•"/>
              <a:defRPr/>
            </a:pPr>
            <a:r>
              <a:rPr lang="en-US" sz="2000" dirty="0">
                <a:solidFill>
                  <a:schemeClr val="tx1"/>
                </a:solidFill>
              </a:rPr>
              <a:t>Other course / location / vehicle specific rules.</a:t>
            </a:r>
          </a:p>
        </p:txBody>
      </p:sp>
      <p:sp>
        <p:nvSpPr>
          <p:cNvPr id="19459" name="TextBox 54">
            <a:extLst>
              <a:ext uri="{FF2B5EF4-FFF2-40B4-BE49-F238E27FC236}">
                <a16:creationId xmlns:a16="http://schemas.microsoft.com/office/drawing/2014/main" id="{240EA0CF-8ECA-4311-BC6B-9AAA11ECACD1}"/>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4-3</a:t>
            </a:r>
          </a:p>
        </p:txBody>
      </p:sp>
      <p:sp>
        <p:nvSpPr>
          <p:cNvPr id="2" name="Date Placeholder 1">
            <a:extLst>
              <a:ext uri="{FF2B5EF4-FFF2-40B4-BE49-F238E27FC236}">
                <a16:creationId xmlns:a16="http://schemas.microsoft.com/office/drawing/2014/main" id="{1BF6D2A8-8A9E-3CA4-FA82-21666912C233}"/>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35303500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881E7-85C1-BEAA-7483-5AFBC42D9C5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A746E32-D950-C6DF-8806-BF444C8BF5CD}"/>
              </a:ext>
            </a:extLst>
          </p:cNvPr>
          <p:cNvSpPr>
            <a:spLocks noGrp="1"/>
          </p:cNvSpPr>
          <p:nvPr>
            <p:ph type="body" idx="4294967295"/>
          </p:nvPr>
        </p:nvSpPr>
        <p:spPr>
          <a:xfrm>
            <a:off x="533400" y="381000"/>
            <a:ext cx="7886700" cy="5486400"/>
          </a:xfrm>
        </p:spPr>
        <p:txBody>
          <a:bodyPr rtlCol="0">
            <a:noAutofit/>
          </a:bodyPr>
          <a:lstStyle/>
          <a:p>
            <a:pPr algn="ctr" eaLnBrk="1" hangingPunct="1">
              <a:spcBef>
                <a:spcPct val="0"/>
              </a:spcBef>
              <a:defRPr/>
            </a:pPr>
            <a:r>
              <a:rPr lang="en-US" sz="2800" b="1" dirty="0">
                <a:solidFill>
                  <a:schemeClr val="tx1"/>
                </a:solidFill>
              </a:rPr>
              <a:t>GUIDELINES FOR THE DRIVING RANGE</a:t>
            </a:r>
          </a:p>
          <a:p>
            <a:pPr eaLnBrk="1" hangingPunct="1">
              <a:spcBef>
                <a:spcPct val="0"/>
              </a:spcBef>
              <a:defRPr/>
            </a:pPr>
            <a:r>
              <a:rPr lang="en-US" b="1" dirty="0">
                <a:solidFill>
                  <a:schemeClr val="tx1"/>
                </a:solidFill>
              </a:rPr>
              <a:t> </a:t>
            </a:r>
            <a:endParaRPr lang="en-US" dirty="0">
              <a:solidFill>
                <a:schemeClr val="tx1"/>
              </a:solidFill>
            </a:endParaRPr>
          </a:p>
          <a:p>
            <a:pPr eaLnBrk="1" hangingPunct="1">
              <a:spcBef>
                <a:spcPct val="0"/>
              </a:spcBef>
              <a:defRPr/>
            </a:pPr>
            <a:r>
              <a:rPr lang="en-US" sz="2400" dirty="0">
                <a:solidFill>
                  <a:schemeClr val="tx1"/>
                </a:solidFill>
              </a:rPr>
              <a:t>Vehicle Orientation</a:t>
            </a:r>
          </a:p>
          <a:p>
            <a:pPr eaLnBrk="1" hangingPunct="1">
              <a:spcBef>
                <a:spcPct val="0"/>
              </a:spcBef>
              <a:defRPr/>
            </a:pPr>
            <a:endParaRPr lang="en-US" sz="2400" i="1" dirty="0">
              <a:solidFill>
                <a:schemeClr val="tx1"/>
              </a:solidFill>
            </a:endParaRPr>
          </a:p>
          <a:p>
            <a:pPr lvl="1" eaLnBrk="1" hangingPunct="1">
              <a:spcBef>
                <a:spcPct val="0"/>
              </a:spcBef>
              <a:defRPr/>
            </a:pPr>
            <a:r>
              <a:rPr lang="en-US" sz="2400" i="1" dirty="0">
                <a:solidFill>
                  <a:schemeClr val="tx1"/>
                </a:solidFill>
              </a:rPr>
              <a:t>Vehicle Maintenance Check-off Sheets</a:t>
            </a:r>
          </a:p>
          <a:p>
            <a:pPr lvl="1" eaLnBrk="1" hangingPunct="1">
              <a:spcBef>
                <a:spcPct val="0"/>
              </a:spcBef>
              <a:defRPr/>
            </a:pPr>
            <a:endParaRPr lang="en-US" sz="2400" i="1" dirty="0">
              <a:solidFill>
                <a:schemeClr val="tx1"/>
              </a:solidFill>
            </a:endParaRPr>
          </a:p>
          <a:p>
            <a:pPr lvl="1" eaLnBrk="1" hangingPunct="1">
              <a:spcBef>
                <a:spcPct val="0"/>
              </a:spcBef>
              <a:defRPr/>
            </a:pPr>
            <a:r>
              <a:rPr lang="en-US" sz="2400" i="1" dirty="0">
                <a:solidFill>
                  <a:schemeClr val="tx1"/>
                </a:solidFill>
              </a:rPr>
              <a:t>Vehicle controls and operations</a:t>
            </a:r>
          </a:p>
          <a:p>
            <a:pPr lvl="1" eaLnBrk="1" hangingPunct="1">
              <a:spcBef>
                <a:spcPct val="0"/>
              </a:spcBef>
              <a:defRPr/>
            </a:pPr>
            <a:endParaRPr lang="en-US" sz="2400" i="1" dirty="0">
              <a:solidFill>
                <a:schemeClr val="tx1"/>
              </a:solidFill>
            </a:endParaRPr>
          </a:p>
          <a:p>
            <a:pPr lvl="1" eaLnBrk="1" hangingPunct="1">
              <a:spcBef>
                <a:spcPct val="0"/>
              </a:spcBef>
              <a:defRPr/>
            </a:pPr>
            <a:r>
              <a:rPr lang="en-US" sz="2400" i="1" dirty="0">
                <a:solidFill>
                  <a:schemeClr val="tx1"/>
                </a:solidFill>
              </a:rPr>
              <a:t>Vehicle overhead and width clearances</a:t>
            </a:r>
          </a:p>
          <a:p>
            <a:pPr lvl="1" eaLnBrk="1" hangingPunct="1">
              <a:spcBef>
                <a:spcPct val="0"/>
              </a:spcBef>
              <a:defRPr/>
            </a:pPr>
            <a:endParaRPr lang="en-US" sz="2400" i="1" dirty="0">
              <a:solidFill>
                <a:schemeClr val="tx1"/>
              </a:solidFill>
            </a:endParaRPr>
          </a:p>
          <a:p>
            <a:pPr lvl="1" eaLnBrk="1" hangingPunct="1">
              <a:spcBef>
                <a:spcPct val="0"/>
              </a:spcBef>
              <a:defRPr/>
            </a:pPr>
            <a:r>
              <a:rPr lang="en-US" sz="2400" i="1" dirty="0">
                <a:solidFill>
                  <a:schemeClr val="tx1"/>
                </a:solidFill>
              </a:rPr>
              <a:t>Front bumper / Back step locations and design</a:t>
            </a:r>
          </a:p>
          <a:p>
            <a:pPr lvl="1" eaLnBrk="1" hangingPunct="1">
              <a:spcBef>
                <a:spcPct val="0"/>
              </a:spcBef>
              <a:defRPr/>
            </a:pPr>
            <a:endParaRPr lang="en-US" sz="2400" i="1" dirty="0">
              <a:solidFill>
                <a:schemeClr val="tx1"/>
              </a:solidFill>
            </a:endParaRPr>
          </a:p>
          <a:p>
            <a:pPr lvl="1" eaLnBrk="1" hangingPunct="1">
              <a:spcBef>
                <a:spcPct val="0"/>
              </a:spcBef>
              <a:defRPr/>
            </a:pPr>
            <a:r>
              <a:rPr lang="en-US" sz="2400" i="1" dirty="0">
                <a:solidFill>
                  <a:schemeClr val="tx1"/>
                </a:solidFill>
              </a:rPr>
              <a:t>Seat and mirror adjustment</a:t>
            </a:r>
          </a:p>
          <a:p>
            <a:pPr lvl="1" eaLnBrk="1" hangingPunct="1">
              <a:spcBef>
                <a:spcPct val="0"/>
              </a:spcBef>
              <a:defRPr/>
            </a:pPr>
            <a:endParaRPr lang="en-US" i="1" dirty="0">
              <a:solidFill>
                <a:schemeClr val="tx1"/>
              </a:solidFill>
            </a:endParaRPr>
          </a:p>
          <a:p>
            <a:pPr marL="571500" lvl="1" indent="-571500" eaLnBrk="1" hangingPunct="1">
              <a:spcBef>
                <a:spcPct val="0"/>
              </a:spcBef>
              <a:buFont typeface="Arial" panose="020B0604020202020204" pitchFamily="34" charset="0"/>
              <a:buChar char="•"/>
              <a:defRPr/>
            </a:pPr>
            <a:endParaRPr lang="en-US" sz="1600" dirty="0">
              <a:solidFill>
                <a:schemeClr val="tx1"/>
              </a:solidFill>
            </a:endParaRPr>
          </a:p>
        </p:txBody>
      </p:sp>
      <p:sp>
        <p:nvSpPr>
          <p:cNvPr id="19459" name="TextBox 54">
            <a:extLst>
              <a:ext uri="{FF2B5EF4-FFF2-40B4-BE49-F238E27FC236}">
                <a16:creationId xmlns:a16="http://schemas.microsoft.com/office/drawing/2014/main" id="{A51FBEB1-5F65-6D35-4AAE-BE769B241F8F}"/>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4-4</a:t>
            </a:r>
          </a:p>
        </p:txBody>
      </p:sp>
      <p:sp>
        <p:nvSpPr>
          <p:cNvPr id="2" name="Date Placeholder 1">
            <a:extLst>
              <a:ext uri="{FF2B5EF4-FFF2-40B4-BE49-F238E27FC236}">
                <a16:creationId xmlns:a16="http://schemas.microsoft.com/office/drawing/2014/main" id="{5A1103A5-3BE0-DA06-673A-CF2B2699BD36}"/>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111139349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C4E4D-5492-FC6B-615B-5A5C6C3BC34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0CF2CE2-43AC-0B30-A16F-EA917FDDECCC}"/>
              </a:ext>
            </a:extLst>
          </p:cNvPr>
          <p:cNvSpPr>
            <a:spLocks noGrp="1"/>
          </p:cNvSpPr>
          <p:nvPr>
            <p:ph type="body" idx="4294967295"/>
          </p:nvPr>
        </p:nvSpPr>
        <p:spPr>
          <a:xfrm>
            <a:off x="533400" y="381000"/>
            <a:ext cx="7886700" cy="5486400"/>
          </a:xfrm>
        </p:spPr>
        <p:txBody>
          <a:bodyPr rtlCol="0">
            <a:noAutofit/>
          </a:bodyPr>
          <a:lstStyle/>
          <a:p>
            <a:pPr algn="ctr" eaLnBrk="1" hangingPunct="1">
              <a:spcBef>
                <a:spcPct val="0"/>
              </a:spcBef>
              <a:defRPr/>
            </a:pPr>
            <a:r>
              <a:rPr lang="en-US" sz="2800" b="1" dirty="0">
                <a:solidFill>
                  <a:schemeClr val="tx1"/>
                </a:solidFill>
              </a:rPr>
              <a:t>GUIDELINES FOR THE DRIVING RANGE</a:t>
            </a:r>
          </a:p>
          <a:p>
            <a:pPr algn="ctr" eaLnBrk="1" hangingPunct="1">
              <a:spcBef>
                <a:spcPct val="0"/>
              </a:spcBef>
              <a:defRPr/>
            </a:pPr>
            <a:r>
              <a:rPr lang="en-US" b="1" dirty="0">
                <a:solidFill>
                  <a:schemeClr val="tx1"/>
                </a:solidFill>
              </a:rPr>
              <a:t> </a:t>
            </a:r>
            <a:r>
              <a:rPr lang="en-US" sz="2000" i="1" dirty="0">
                <a:solidFill>
                  <a:srgbClr val="FF0000"/>
                </a:solidFill>
              </a:rPr>
              <a:t>Vehicle pivot points and how they relate to driving the course.</a:t>
            </a:r>
          </a:p>
          <a:p>
            <a:pPr lvl="1" eaLnBrk="1" hangingPunct="1">
              <a:spcBef>
                <a:spcPct val="0"/>
              </a:spcBef>
              <a:defRPr/>
            </a:pPr>
            <a:endParaRPr lang="en-US" sz="2000" i="1" dirty="0">
              <a:solidFill>
                <a:schemeClr val="tx1"/>
              </a:solidFill>
            </a:endParaRPr>
          </a:p>
          <a:p>
            <a:pPr lvl="1" eaLnBrk="1" hangingPunct="1">
              <a:spcBef>
                <a:spcPct val="0"/>
              </a:spcBef>
              <a:defRPr/>
            </a:pPr>
            <a:endParaRPr lang="en-US" i="1" dirty="0">
              <a:solidFill>
                <a:schemeClr val="tx1"/>
              </a:solidFill>
            </a:endParaRPr>
          </a:p>
          <a:p>
            <a:pPr marL="571500" lvl="1" indent="-571500" eaLnBrk="1" hangingPunct="1">
              <a:spcBef>
                <a:spcPct val="0"/>
              </a:spcBef>
              <a:buFont typeface="Arial" panose="020B0604020202020204" pitchFamily="34" charset="0"/>
              <a:buChar char="•"/>
              <a:defRPr/>
            </a:pPr>
            <a:endParaRPr lang="en-US" sz="1600" dirty="0">
              <a:solidFill>
                <a:schemeClr val="tx1"/>
              </a:solidFill>
            </a:endParaRPr>
          </a:p>
        </p:txBody>
      </p:sp>
      <p:sp>
        <p:nvSpPr>
          <p:cNvPr id="19459" name="TextBox 54">
            <a:extLst>
              <a:ext uri="{FF2B5EF4-FFF2-40B4-BE49-F238E27FC236}">
                <a16:creationId xmlns:a16="http://schemas.microsoft.com/office/drawing/2014/main" id="{A17BFAC5-F10A-417F-632C-784740C82C7C}"/>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4-4</a:t>
            </a:r>
          </a:p>
        </p:txBody>
      </p:sp>
      <p:pic>
        <p:nvPicPr>
          <p:cNvPr id="16" name="Picture 15" descr="A fire truck parked next to a traffic cone&#10;&#10;AI-generated content may be incorrect.">
            <a:extLst>
              <a:ext uri="{FF2B5EF4-FFF2-40B4-BE49-F238E27FC236}">
                <a16:creationId xmlns:a16="http://schemas.microsoft.com/office/drawing/2014/main" id="{928CBA06-7354-95EC-DF6A-4B8AC846D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168" y="1363682"/>
            <a:ext cx="2158911" cy="2141518"/>
          </a:xfrm>
          <a:prstGeom prst="rect">
            <a:avLst/>
          </a:prstGeom>
        </p:spPr>
      </p:pic>
      <p:pic>
        <p:nvPicPr>
          <p:cNvPr id="18" name="Picture 17" descr="An orange cone on a black and white truck&#10;&#10;AI-generated content may be incorrect.">
            <a:extLst>
              <a:ext uri="{FF2B5EF4-FFF2-40B4-BE49-F238E27FC236}">
                <a16:creationId xmlns:a16="http://schemas.microsoft.com/office/drawing/2014/main" id="{F9B7F2A5-D4D9-FD04-C8A4-99C163DC5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912" y="1363682"/>
            <a:ext cx="2168442" cy="2141518"/>
          </a:xfrm>
          <a:prstGeom prst="rect">
            <a:avLst/>
          </a:prstGeom>
        </p:spPr>
      </p:pic>
      <p:pic>
        <p:nvPicPr>
          <p:cNvPr id="20" name="Picture 19" descr="A truck parked in a parking lot&#10;&#10;AI-generated content may be incorrect.">
            <a:extLst>
              <a:ext uri="{FF2B5EF4-FFF2-40B4-BE49-F238E27FC236}">
                <a16:creationId xmlns:a16="http://schemas.microsoft.com/office/drawing/2014/main" id="{A50BC5E7-3CE3-078D-4F77-E634988ADD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3978" y="4106191"/>
            <a:ext cx="2186376" cy="2168442"/>
          </a:xfrm>
          <a:prstGeom prst="rect">
            <a:avLst/>
          </a:prstGeom>
        </p:spPr>
      </p:pic>
      <p:pic>
        <p:nvPicPr>
          <p:cNvPr id="22" name="Picture 21" descr="A fire truck with a traffic cone&#10;&#10;AI-generated content may be incorrect.">
            <a:extLst>
              <a:ext uri="{FF2B5EF4-FFF2-40B4-BE49-F238E27FC236}">
                <a16:creationId xmlns:a16="http://schemas.microsoft.com/office/drawing/2014/main" id="{676D994B-5DB0-7FD2-F691-604087ED66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921" y="1363682"/>
            <a:ext cx="2141518" cy="2141518"/>
          </a:xfrm>
          <a:prstGeom prst="rect">
            <a:avLst/>
          </a:prstGeom>
        </p:spPr>
      </p:pic>
      <p:pic>
        <p:nvPicPr>
          <p:cNvPr id="24" name="Picture 23" descr="A close-up of a fire truck&#10;&#10;AI-generated content may be incorrect.">
            <a:extLst>
              <a:ext uri="{FF2B5EF4-FFF2-40B4-BE49-F238E27FC236}">
                <a16:creationId xmlns:a16="http://schemas.microsoft.com/office/drawing/2014/main" id="{235DF954-2CA0-3745-4080-A2DC431DAB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1189" y="4106191"/>
            <a:ext cx="2158911" cy="2168442"/>
          </a:xfrm>
          <a:prstGeom prst="rect">
            <a:avLst/>
          </a:prstGeom>
        </p:spPr>
      </p:pic>
      <p:pic>
        <p:nvPicPr>
          <p:cNvPr id="26" name="Picture 25" descr="A fire truck parked next to a traffic cone&#10;&#10;AI-generated content may be incorrect.">
            <a:extLst>
              <a:ext uri="{FF2B5EF4-FFF2-40B4-BE49-F238E27FC236}">
                <a16:creationId xmlns:a16="http://schemas.microsoft.com/office/drawing/2014/main" id="{5C2AC43A-0851-91B6-2F53-1A99377400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921" y="4106191"/>
            <a:ext cx="2168442" cy="2168442"/>
          </a:xfrm>
          <a:prstGeom prst="rect">
            <a:avLst/>
          </a:prstGeom>
        </p:spPr>
      </p:pic>
      <p:sp>
        <p:nvSpPr>
          <p:cNvPr id="27" name="TextBox 26">
            <a:extLst>
              <a:ext uri="{FF2B5EF4-FFF2-40B4-BE49-F238E27FC236}">
                <a16:creationId xmlns:a16="http://schemas.microsoft.com/office/drawing/2014/main" id="{1775D0DD-8F73-01BF-2C4A-94C83BA31B05}"/>
              </a:ext>
            </a:extLst>
          </p:cNvPr>
          <p:cNvSpPr txBox="1"/>
          <p:nvPr/>
        </p:nvSpPr>
        <p:spPr>
          <a:xfrm>
            <a:off x="990600" y="3505200"/>
            <a:ext cx="2168442" cy="369332"/>
          </a:xfrm>
          <a:prstGeom prst="rect">
            <a:avLst/>
          </a:prstGeom>
          <a:noFill/>
        </p:spPr>
        <p:txBody>
          <a:bodyPr wrap="square" rtlCol="0">
            <a:spAutoFit/>
          </a:bodyPr>
          <a:lstStyle/>
          <a:p>
            <a:r>
              <a:rPr lang="en-US" dirty="0"/>
              <a:t>Center of Axle</a:t>
            </a:r>
          </a:p>
        </p:txBody>
      </p:sp>
      <p:sp>
        <p:nvSpPr>
          <p:cNvPr id="28" name="TextBox 27">
            <a:extLst>
              <a:ext uri="{FF2B5EF4-FFF2-40B4-BE49-F238E27FC236}">
                <a16:creationId xmlns:a16="http://schemas.microsoft.com/office/drawing/2014/main" id="{A645C294-AB2D-492D-AE4E-E629FE6771D2}"/>
              </a:ext>
            </a:extLst>
          </p:cNvPr>
          <p:cNvSpPr txBox="1"/>
          <p:nvPr/>
        </p:nvSpPr>
        <p:spPr>
          <a:xfrm>
            <a:off x="802766" y="6274872"/>
            <a:ext cx="2356276" cy="369332"/>
          </a:xfrm>
          <a:prstGeom prst="rect">
            <a:avLst/>
          </a:prstGeom>
          <a:noFill/>
        </p:spPr>
        <p:txBody>
          <a:bodyPr wrap="square" rtlCol="0">
            <a:spAutoFit/>
          </a:bodyPr>
          <a:lstStyle/>
          <a:p>
            <a:r>
              <a:rPr lang="en-US" dirty="0"/>
              <a:t>Front or rear of Axle</a:t>
            </a:r>
          </a:p>
        </p:txBody>
      </p:sp>
      <p:sp>
        <p:nvSpPr>
          <p:cNvPr id="2" name="Date Placeholder 1">
            <a:extLst>
              <a:ext uri="{FF2B5EF4-FFF2-40B4-BE49-F238E27FC236}">
                <a16:creationId xmlns:a16="http://schemas.microsoft.com/office/drawing/2014/main" id="{5A23C7CB-FC7A-5972-34A5-9B7C80D2DA66}"/>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1029311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2B1BB-15DA-62C8-A60D-6E98B688A37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D92F07C-DC0B-6532-2726-41086BB6020D}"/>
              </a:ext>
            </a:extLst>
          </p:cNvPr>
          <p:cNvSpPr>
            <a:spLocks noGrp="1"/>
          </p:cNvSpPr>
          <p:nvPr>
            <p:ph type="body" idx="4294967295"/>
          </p:nvPr>
        </p:nvSpPr>
        <p:spPr>
          <a:xfrm>
            <a:off x="457200" y="315912"/>
            <a:ext cx="8229600" cy="6161088"/>
          </a:xfrm>
        </p:spPr>
        <p:txBody>
          <a:bodyPr rtlCol="0">
            <a:normAutofit fontScale="92500" lnSpcReduction="10000"/>
          </a:bodyPr>
          <a:lstStyle/>
          <a:p>
            <a:pPr algn="ctr" eaLnBrk="1" hangingPunct="1">
              <a:lnSpc>
                <a:spcPct val="70000"/>
              </a:lnSpc>
              <a:spcBef>
                <a:spcPct val="0"/>
              </a:spcBef>
              <a:defRPr/>
            </a:pPr>
            <a:r>
              <a:rPr lang="en-US" sz="3000" b="1" dirty="0">
                <a:solidFill>
                  <a:schemeClr val="tx1"/>
                </a:solidFill>
              </a:rPr>
              <a:t>EVALUATION FOR THE DRIVING RANGE</a:t>
            </a:r>
          </a:p>
          <a:p>
            <a:pPr algn="ctr" eaLnBrk="1" hangingPunct="1">
              <a:spcBef>
                <a:spcPct val="0"/>
              </a:spcBef>
              <a:defRPr/>
            </a:pPr>
            <a:endParaRPr lang="en-US" sz="3000" b="1" dirty="0">
              <a:solidFill>
                <a:schemeClr val="tx1"/>
              </a:solidFill>
            </a:endParaRPr>
          </a:p>
          <a:p>
            <a:pPr eaLnBrk="1" hangingPunct="1">
              <a:spcBef>
                <a:spcPct val="0"/>
              </a:spcBef>
              <a:defRPr/>
            </a:pPr>
            <a:r>
              <a:rPr lang="en-US" sz="2600" b="1" dirty="0">
                <a:solidFill>
                  <a:srgbClr val="FF0000"/>
                </a:solidFill>
              </a:rPr>
              <a:t>Lead Instructor has final determination on range setup and Student Performance Criteria!  </a:t>
            </a:r>
          </a:p>
          <a:p>
            <a:pPr eaLnBrk="1" hangingPunct="1">
              <a:spcBef>
                <a:spcPct val="0"/>
              </a:spcBef>
              <a:defRPr/>
            </a:pPr>
            <a:endParaRPr lang="en-US" sz="2400" b="1" dirty="0">
              <a:solidFill>
                <a:schemeClr val="tx1"/>
              </a:solidFill>
            </a:endParaRPr>
          </a:p>
          <a:p>
            <a:pPr marL="0" lvl="1" indent="0" eaLnBrk="1" hangingPunct="1">
              <a:lnSpc>
                <a:spcPct val="70000"/>
              </a:lnSpc>
              <a:spcBef>
                <a:spcPct val="0"/>
              </a:spcBef>
              <a:buNone/>
              <a:defRPr/>
            </a:pPr>
            <a:r>
              <a:rPr lang="en-US" sz="2400" dirty="0">
                <a:solidFill>
                  <a:schemeClr val="tx1"/>
                </a:solidFill>
              </a:rPr>
              <a:t>Students must pass minimum skills evaluation requirements (on all events) – minimum of five (5) events.</a:t>
            </a:r>
          </a:p>
          <a:p>
            <a:pPr lvl="1" indent="-571500" eaLnBrk="1" hangingPunct="1">
              <a:lnSpc>
                <a:spcPct val="70000"/>
              </a:lnSpc>
              <a:spcBef>
                <a:spcPct val="0"/>
              </a:spcBef>
              <a:buFont typeface="Arial" panose="020B0604020202020204" pitchFamily="34" charset="0"/>
              <a:buChar char="•"/>
              <a:defRPr/>
            </a:pPr>
            <a:endParaRPr lang="en-US" sz="2400" dirty="0">
              <a:solidFill>
                <a:schemeClr val="tx1"/>
              </a:solidFill>
            </a:endParaRPr>
          </a:p>
          <a:p>
            <a:pPr marL="0" lvl="2" indent="0" eaLnBrk="1" hangingPunct="1">
              <a:lnSpc>
                <a:spcPct val="70000"/>
              </a:lnSpc>
              <a:spcBef>
                <a:spcPct val="0"/>
              </a:spcBef>
              <a:buNone/>
              <a:defRPr/>
            </a:pPr>
            <a:r>
              <a:rPr lang="en-US" sz="2400" dirty="0">
                <a:solidFill>
                  <a:schemeClr val="tx1"/>
                </a:solidFill>
              </a:rPr>
              <a:t>Successfully complete each course set-up on the range.</a:t>
            </a:r>
          </a:p>
          <a:p>
            <a:pPr lvl="2" indent="-571500" eaLnBrk="1" hangingPunct="1">
              <a:lnSpc>
                <a:spcPct val="70000"/>
              </a:lnSpc>
              <a:spcBef>
                <a:spcPct val="0"/>
              </a:spcBef>
              <a:buFont typeface="Arial" panose="020B0604020202020204" pitchFamily="34" charset="0"/>
              <a:buChar char="•"/>
              <a:defRPr/>
            </a:pPr>
            <a:endParaRPr lang="en-US" sz="2400" dirty="0">
              <a:solidFill>
                <a:schemeClr val="tx1"/>
              </a:solidFill>
            </a:endParaRPr>
          </a:p>
          <a:p>
            <a:pPr marL="0" lvl="2" indent="0" eaLnBrk="1" hangingPunct="1">
              <a:lnSpc>
                <a:spcPct val="70000"/>
              </a:lnSpc>
              <a:spcBef>
                <a:spcPct val="0"/>
              </a:spcBef>
              <a:buNone/>
              <a:defRPr/>
            </a:pPr>
            <a:r>
              <a:rPr lang="en-US" sz="2400" dirty="0">
                <a:solidFill>
                  <a:schemeClr val="tx1"/>
                </a:solidFill>
              </a:rPr>
              <a:t>Does not exceed the number of points assigned to the driving course by the Lead Instructor.</a:t>
            </a:r>
          </a:p>
          <a:p>
            <a:pPr lvl="2" indent="-571500" eaLnBrk="1" hangingPunct="1">
              <a:lnSpc>
                <a:spcPct val="70000"/>
              </a:lnSpc>
              <a:spcBef>
                <a:spcPct val="0"/>
              </a:spcBef>
              <a:buFont typeface="Arial" panose="020B0604020202020204" pitchFamily="34" charset="0"/>
              <a:buChar char="•"/>
              <a:defRPr/>
            </a:pPr>
            <a:endParaRPr lang="en-US" sz="2400" dirty="0">
              <a:solidFill>
                <a:schemeClr val="tx1"/>
              </a:solidFill>
            </a:endParaRPr>
          </a:p>
          <a:p>
            <a:pPr marL="0" lvl="2" indent="0" eaLnBrk="1" hangingPunct="1">
              <a:lnSpc>
                <a:spcPct val="70000"/>
              </a:lnSpc>
              <a:spcBef>
                <a:spcPct val="0"/>
              </a:spcBef>
              <a:buNone/>
              <a:defRPr/>
            </a:pPr>
            <a:r>
              <a:rPr lang="en-US" sz="2400" dirty="0">
                <a:solidFill>
                  <a:schemeClr val="tx1"/>
                </a:solidFill>
              </a:rPr>
              <a:t>Points are assessed for cone strikes and range rule violations.   </a:t>
            </a:r>
          </a:p>
          <a:p>
            <a:pPr lvl="2" indent="-571500" eaLnBrk="1" hangingPunct="1">
              <a:lnSpc>
                <a:spcPct val="70000"/>
              </a:lnSpc>
              <a:spcBef>
                <a:spcPct val="0"/>
              </a:spcBef>
              <a:buFont typeface="Arial" panose="020B0604020202020204" pitchFamily="34" charset="0"/>
              <a:buChar char="•"/>
              <a:defRPr/>
            </a:pPr>
            <a:endParaRPr lang="en-US" sz="2400" dirty="0">
              <a:solidFill>
                <a:schemeClr val="tx1"/>
              </a:solidFill>
            </a:endParaRPr>
          </a:p>
          <a:p>
            <a:pPr marL="0" lvl="2" indent="0" eaLnBrk="1" hangingPunct="1">
              <a:lnSpc>
                <a:spcPct val="70000"/>
              </a:lnSpc>
              <a:spcBef>
                <a:spcPct val="0"/>
              </a:spcBef>
              <a:buNone/>
              <a:defRPr/>
            </a:pPr>
            <a:r>
              <a:rPr lang="en-US" sz="2400" dirty="0">
                <a:solidFill>
                  <a:schemeClr val="tx1"/>
                </a:solidFill>
              </a:rPr>
              <a:t>A student may be tested up to two (2) times during the course.  Any further remediation can be delayed until other students have completed the course or at discretion of Lead Instructor.</a:t>
            </a:r>
          </a:p>
          <a:p>
            <a:pPr marL="0" lvl="2" indent="0" eaLnBrk="1" hangingPunct="1">
              <a:lnSpc>
                <a:spcPct val="70000"/>
              </a:lnSpc>
              <a:spcBef>
                <a:spcPct val="0"/>
              </a:spcBef>
              <a:buNone/>
              <a:defRPr/>
            </a:pPr>
            <a:endParaRPr lang="en-US" sz="2400" dirty="0">
              <a:solidFill>
                <a:schemeClr val="tx1"/>
              </a:solidFill>
            </a:endParaRPr>
          </a:p>
          <a:p>
            <a:pPr marL="0" lvl="2" indent="0" eaLnBrk="1" hangingPunct="1">
              <a:lnSpc>
                <a:spcPct val="70000"/>
              </a:lnSpc>
              <a:spcBef>
                <a:spcPct val="0"/>
              </a:spcBef>
              <a:buNone/>
              <a:defRPr/>
            </a:pPr>
            <a:r>
              <a:rPr lang="en-US" sz="2400" dirty="0">
                <a:solidFill>
                  <a:schemeClr val="tx1"/>
                </a:solidFill>
              </a:rPr>
              <a:t>Time requirements for completing the driving course are flexible according to the course set-up. </a:t>
            </a:r>
          </a:p>
          <a:p>
            <a:pPr marL="0" lvl="2" indent="0" eaLnBrk="1" hangingPunct="1">
              <a:lnSpc>
                <a:spcPct val="70000"/>
              </a:lnSpc>
              <a:spcBef>
                <a:spcPct val="0"/>
              </a:spcBef>
              <a:buNone/>
              <a:defRPr/>
            </a:pPr>
            <a:endParaRPr lang="en-US" sz="2400" dirty="0">
              <a:solidFill>
                <a:schemeClr val="tx1"/>
              </a:solidFill>
            </a:endParaRPr>
          </a:p>
          <a:p>
            <a:pPr marL="0" lvl="2" indent="0" eaLnBrk="1" hangingPunct="1">
              <a:lnSpc>
                <a:spcPct val="70000"/>
              </a:lnSpc>
              <a:spcBef>
                <a:spcPct val="0"/>
              </a:spcBef>
              <a:buNone/>
              <a:defRPr/>
            </a:pPr>
            <a:r>
              <a:rPr lang="en-US" sz="2400" dirty="0">
                <a:solidFill>
                  <a:schemeClr val="tx1"/>
                </a:solidFill>
              </a:rPr>
              <a:t>Adjust event size for vehicle being used in evaluation.</a:t>
            </a:r>
          </a:p>
        </p:txBody>
      </p:sp>
      <p:sp>
        <p:nvSpPr>
          <p:cNvPr id="20483" name="TextBox 54">
            <a:extLst>
              <a:ext uri="{FF2B5EF4-FFF2-40B4-BE49-F238E27FC236}">
                <a16:creationId xmlns:a16="http://schemas.microsoft.com/office/drawing/2014/main" id="{6EED51D4-A18C-3428-DF93-E94B783C68FC}"/>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4-5</a:t>
            </a:r>
          </a:p>
        </p:txBody>
      </p:sp>
      <p:sp>
        <p:nvSpPr>
          <p:cNvPr id="2" name="Date Placeholder 1">
            <a:extLst>
              <a:ext uri="{FF2B5EF4-FFF2-40B4-BE49-F238E27FC236}">
                <a16:creationId xmlns:a16="http://schemas.microsoft.com/office/drawing/2014/main" id="{898496E2-C314-AE57-126C-4F36C5526C74}"/>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423762038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9A2C65-CB46-AC42-0753-281C4B02B7A0}"/>
              </a:ext>
            </a:extLst>
          </p:cNvPr>
          <p:cNvSpPr txBox="1"/>
          <p:nvPr/>
        </p:nvSpPr>
        <p:spPr>
          <a:xfrm>
            <a:off x="1295400" y="194265"/>
            <a:ext cx="6553200" cy="646331"/>
          </a:xfrm>
          <a:prstGeom prst="rect">
            <a:avLst/>
          </a:prstGeom>
          <a:noFill/>
        </p:spPr>
        <p:txBody>
          <a:bodyPr wrap="square" rtlCol="0">
            <a:spAutoFit/>
          </a:bodyPr>
          <a:lstStyle/>
          <a:p>
            <a:pPr algn="ctr"/>
            <a:r>
              <a:rPr lang="en-US" sz="3600" b="1" dirty="0">
                <a:ea typeface="Calibri" panose="020F0502020204030204" pitchFamily="34" charset="0"/>
                <a:cs typeface="Calibri" panose="020F0502020204030204" pitchFamily="34" charset="0"/>
              </a:rPr>
              <a:t>Backing Spotter Exercise</a:t>
            </a:r>
          </a:p>
        </p:txBody>
      </p:sp>
      <p:sp>
        <p:nvSpPr>
          <p:cNvPr id="5" name="TextBox 4">
            <a:extLst>
              <a:ext uri="{FF2B5EF4-FFF2-40B4-BE49-F238E27FC236}">
                <a16:creationId xmlns:a16="http://schemas.microsoft.com/office/drawing/2014/main" id="{9D9E8D4C-8686-0928-2AD6-46347E24577F}"/>
              </a:ext>
            </a:extLst>
          </p:cNvPr>
          <p:cNvSpPr txBox="1"/>
          <p:nvPr/>
        </p:nvSpPr>
        <p:spPr>
          <a:xfrm>
            <a:off x="677779" y="3257548"/>
            <a:ext cx="8001000" cy="2554545"/>
          </a:xfrm>
          <a:prstGeom prst="rect">
            <a:avLst/>
          </a:prstGeom>
          <a:noFill/>
        </p:spPr>
        <p:txBody>
          <a:bodyPr wrap="square" rtlCol="0">
            <a:spAutoFit/>
          </a:bodyPr>
          <a:lstStyle/>
          <a:p>
            <a:r>
              <a:rPr lang="en-US" sz="2000" b="1" dirty="0">
                <a:solidFill>
                  <a:srgbClr val="C00000"/>
                </a:solidFill>
                <a:effectLst>
                  <a:outerShdw blurRad="38100" dist="38100" dir="2700000" algn="tl">
                    <a:srgbClr val="000000">
                      <a:alpha val="43137"/>
                    </a:srgbClr>
                  </a:outerShdw>
                </a:effectLst>
              </a:rPr>
              <a:t>Objectives:</a:t>
            </a:r>
          </a:p>
          <a:p>
            <a:r>
              <a:rPr lang="en-US" sz="2000" dirty="0"/>
              <a:t>	Proper Spotter Position</a:t>
            </a:r>
          </a:p>
          <a:p>
            <a:r>
              <a:rPr lang="en-US" sz="2000" dirty="0"/>
              <a:t>	Proper Communication</a:t>
            </a:r>
          </a:p>
          <a:p>
            <a:endParaRPr lang="en-US" sz="2000" dirty="0"/>
          </a:p>
          <a:p>
            <a:r>
              <a:rPr lang="en-US" sz="2000" b="1" dirty="0">
                <a:solidFill>
                  <a:srgbClr val="C00000"/>
                </a:solidFill>
                <a:effectLst>
                  <a:outerShdw blurRad="38100" dist="38100" dir="2700000" algn="tl">
                    <a:srgbClr val="000000">
                      <a:alpha val="43137"/>
                    </a:srgbClr>
                  </a:outerShdw>
                </a:effectLst>
              </a:rPr>
              <a:t>Common Problems:</a:t>
            </a:r>
          </a:p>
          <a:p>
            <a:r>
              <a:rPr lang="en-US" sz="2000" dirty="0"/>
              <a:t>	Loss of Spotter in Mirrors</a:t>
            </a:r>
          </a:p>
          <a:p>
            <a:r>
              <a:rPr lang="en-US" sz="2000" dirty="0"/>
              <a:t>	Poor Hand Signals</a:t>
            </a:r>
          </a:p>
          <a:p>
            <a:r>
              <a:rPr lang="en-US" sz="2000" dirty="0"/>
              <a:t>	Driver Inattention</a:t>
            </a:r>
          </a:p>
        </p:txBody>
      </p:sp>
      <p:sp>
        <p:nvSpPr>
          <p:cNvPr id="7" name="TextBox 6">
            <a:extLst>
              <a:ext uri="{FF2B5EF4-FFF2-40B4-BE49-F238E27FC236}">
                <a16:creationId xmlns:a16="http://schemas.microsoft.com/office/drawing/2014/main" id="{43505029-9A26-3CB5-B380-C1E750EDBE73}"/>
              </a:ext>
            </a:extLst>
          </p:cNvPr>
          <p:cNvSpPr txBox="1"/>
          <p:nvPr/>
        </p:nvSpPr>
        <p:spPr>
          <a:xfrm>
            <a:off x="685800" y="990600"/>
            <a:ext cx="7315200" cy="2092881"/>
          </a:xfrm>
          <a:prstGeom prst="rect">
            <a:avLst/>
          </a:prstGeom>
          <a:noFill/>
        </p:spPr>
        <p:txBody>
          <a:bodyPr wrap="square">
            <a:spAutoFit/>
          </a:bodyPr>
          <a:lstStyle/>
          <a:p>
            <a:pPr lvl="0" eaLnBrk="1" hangingPunct="1">
              <a:spcBef>
                <a:spcPct val="0"/>
              </a:spcBef>
              <a:defRPr/>
            </a:pPr>
            <a:r>
              <a:rPr lang="en-US" sz="2000" b="1" dirty="0">
                <a:solidFill>
                  <a:schemeClr val="tx1"/>
                </a:solidFill>
              </a:rPr>
              <a:t>Background Information</a:t>
            </a:r>
          </a:p>
          <a:p>
            <a:pPr eaLnBrk="1" hangingPunct="1">
              <a:spcBef>
                <a:spcPct val="0"/>
              </a:spcBef>
              <a:defRPr/>
            </a:pPr>
            <a:endParaRPr lang="en-US" sz="2000" dirty="0">
              <a:solidFill>
                <a:schemeClr val="tx1"/>
              </a:solidFill>
            </a:endParaRPr>
          </a:p>
          <a:p>
            <a:pPr algn="just" eaLnBrk="1" hangingPunct="1">
              <a:spcBef>
                <a:spcPct val="0"/>
              </a:spcBef>
              <a:defRPr/>
            </a:pPr>
            <a:r>
              <a:rPr lang="en-US" sz="1800" dirty="0">
                <a:solidFill>
                  <a:schemeClr val="tx1"/>
                </a:solidFill>
              </a:rPr>
              <a:t>Since the majority of vehicle crashes occur while backing at slow speeds, this exercise is one of great importance.  This exercise emphasizes the use of a spotter to assist the driver in a backing situation.  This exercise is not counted as 1 of the 5 courses required for completion of course, but is required of every student.</a:t>
            </a:r>
          </a:p>
        </p:txBody>
      </p:sp>
      <p:sp>
        <p:nvSpPr>
          <p:cNvPr id="2" name="TextBox 1">
            <a:extLst>
              <a:ext uri="{FF2B5EF4-FFF2-40B4-BE49-F238E27FC236}">
                <a16:creationId xmlns:a16="http://schemas.microsoft.com/office/drawing/2014/main" id="{FAA3BF87-2884-64B2-55FC-069F3F9984AE}"/>
              </a:ext>
            </a:extLst>
          </p:cNvPr>
          <p:cNvSpPr txBox="1"/>
          <p:nvPr/>
        </p:nvSpPr>
        <p:spPr>
          <a:xfrm>
            <a:off x="8305800" y="6400800"/>
            <a:ext cx="762000" cy="369332"/>
          </a:xfrm>
          <a:prstGeom prst="rect">
            <a:avLst/>
          </a:prstGeom>
          <a:noFill/>
        </p:spPr>
        <p:txBody>
          <a:bodyPr wrap="square" rtlCol="0">
            <a:spAutoFit/>
          </a:bodyPr>
          <a:lstStyle/>
          <a:p>
            <a:r>
              <a:rPr lang="en-US" dirty="0"/>
              <a:t>4-6</a:t>
            </a:r>
          </a:p>
        </p:txBody>
      </p:sp>
      <p:sp>
        <p:nvSpPr>
          <p:cNvPr id="3" name="Date Placeholder 2">
            <a:extLst>
              <a:ext uri="{FF2B5EF4-FFF2-40B4-BE49-F238E27FC236}">
                <a16:creationId xmlns:a16="http://schemas.microsoft.com/office/drawing/2014/main" id="{86E862C8-57C6-A5D8-D5D0-C2A8DA2E3AA2}"/>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1422622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894551B3-F892-4ECC-B9AF-12A487B5DD3B}"/>
              </a:ext>
            </a:extLst>
          </p:cNvPr>
          <p:cNvSpPr>
            <a:spLocks noGrp="1"/>
          </p:cNvSpPr>
          <p:nvPr>
            <p:ph type="title"/>
          </p:nvPr>
        </p:nvSpPr>
        <p:spPr>
          <a:xfrm>
            <a:off x="685800" y="1588"/>
            <a:ext cx="7543800" cy="1312862"/>
          </a:xfrm>
        </p:spPr>
        <p:txBody>
          <a:bodyPr/>
          <a:lstStyle/>
          <a:p>
            <a:pPr eaLnBrk="1" fontAlgn="auto" hangingPunct="1">
              <a:spcAft>
                <a:spcPts val="0"/>
              </a:spcAft>
              <a:defRPr/>
            </a:pPr>
            <a:r>
              <a:rPr lang="en-US" altLang="en-US" sz="4400" dirty="0">
                <a:solidFill>
                  <a:schemeClr val="accent2"/>
                </a:solidFill>
              </a:rPr>
              <a:t>Driver Selection</a:t>
            </a:r>
          </a:p>
        </p:txBody>
      </p:sp>
      <p:sp>
        <p:nvSpPr>
          <p:cNvPr id="71683" name="Content Placeholder 2">
            <a:extLst>
              <a:ext uri="{FF2B5EF4-FFF2-40B4-BE49-F238E27FC236}">
                <a16:creationId xmlns:a16="http://schemas.microsoft.com/office/drawing/2014/main" id="{397BB773-1F0C-457F-B9C1-8EDC1A83A39C}"/>
              </a:ext>
            </a:extLst>
          </p:cNvPr>
          <p:cNvSpPr>
            <a:spLocks noGrp="1"/>
          </p:cNvSpPr>
          <p:nvPr>
            <p:ph idx="1"/>
          </p:nvPr>
        </p:nvSpPr>
        <p:spPr>
          <a:xfrm>
            <a:off x="685800" y="1752600"/>
            <a:ext cx="5105400" cy="4114800"/>
          </a:xfrm>
        </p:spPr>
        <p:txBody>
          <a:bodyPr/>
          <a:lstStyle/>
          <a:p>
            <a:pPr lvl="1" eaLnBrk="1" hangingPunct="1"/>
            <a:r>
              <a:rPr lang="en-US" altLang="en-US" sz="2800"/>
              <a:t>Often selected through promotions</a:t>
            </a:r>
          </a:p>
          <a:p>
            <a:pPr lvl="1" eaLnBrk="1" hangingPunct="1"/>
            <a:endParaRPr lang="en-US" altLang="en-US" sz="2800"/>
          </a:p>
          <a:p>
            <a:pPr lvl="1" eaLnBrk="1" hangingPunct="1"/>
            <a:r>
              <a:rPr lang="en-US" altLang="en-US" sz="2800"/>
              <a:t>Often selected based on experience, training and  certification requirements.</a:t>
            </a:r>
          </a:p>
          <a:p>
            <a:pPr lvl="1" eaLnBrk="1" hangingPunct="1"/>
            <a:endParaRPr lang="en-US" altLang="en-US" sz="2800"/>
          </a:p>
          <a:p>
            <a:pPr lvl="1" eaLnBrk="1" hangingPunct="1"/>
            <a:r>
              <a:rPr lang="en-US" altLang="en-US" sz="2800"/>
              <a:t>Drivers must have desire and put forth an effort to learn</a:t>
            </a:r>
          </a:p>
        </p:txBody>
      </p:sp>
      <p:pic>
        <p:nvPicPr>
          <p:cNvPr id="71684" name="Picture 5" descr="Image result for choosing a person clip art">
            <a:hlinkClick r:id="rId3"/>
            <a:extLst>
              <a:ext uri="{FF2B5EF4-FFF2-40B4-BE49-F238E27FC236}">
                <a16:creationId xmlns:a16="http://schemas.microsoft.com/office/drawing/2014/main" id="{531512AE-E6B2-49BF-9F05-C4221A15CB13}"/>
              </a:ext>
            </a:extLst>
          </p:cNvPr>
          <p:cNvPicPr>
            <a:picLocks noChangeAspect="1" noChangeArrowheads="1"/>
          </p:cNvPicPr>
          <p:nvPr/>
        </p:nvPicPr>
        <p:blipFill>
          <a:blip r:embed="rId4">
            <a:clrChange>
              <a:clrFrom>
                <a:srgbClr val="FFFEFF"/>
              </a:clrFrom>
              <a:clrTo>
                <a:srgbClr val="FFFEFF">
                  <a:alpha val="0"/>
                </a:srgbClr>
              </a:clrTo>
            </a:clrChange>
            <a:extLst>
              <a:ext uri="{28A0092B-C50C-407E-A947-70E740481C1C}">
                <a14:useLocalDpi xmlns:a14="http://schemas.microsoft.com/office/drawing/2010/main" val="0"/>
              </a:ext>
            </a:extLst>
          </a:blip>
          <a:srcRect b="7666"/>
          <a:stretch>
            <a:fillRect/>
          </a:stretch>
        </p:blipFill>
        <p:spPr bwMode="auto">
          <a:xfrm>
            <a:off x="6172200" y="16764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Box 6">
            <a:extLst>
              <a:ext uri="{FF2B5EF4-FFF2-40B4-BE49-F238E27FC236}">
                <a16:creationId xmlns:a16="http://schemas.microsoft.com/office/drawing/2014/main" id="{89E3EA25-0A6E-46C5-A720-6A6C1ECD28E7}"/>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1-19</a:t>
            </a:r>
          </a:p>
        </p:txBody>
      </p:sp>
      <p:sp>
        <p:nvSpPr>
          <p:cNvPr id="2" name="Date Placeholder 1">
            <a:extLst>
              <a:ext uri="{FF2B5EF4-FFF2-40B4-BE49-F238E27FC236}">
                <a16:creationId xmlns:a16="http://schemas.microsoft.com/office/drawing/2014/main" id="{3421B8AA-7CF9-7CA4-8754-FA7BA2D8C726}"/>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10D4695D-1BD8-1072-29B3-7D29010D3D1C}"/>
              </a:ext>
            </a:extLst>
          </p:cNvPr>
          <p:cNvSpPr>
            <a:spLocks noGrp="1"/>
          </p:cNvSpPr>
          <p:nvPr>
            <p:ph type="sldNum" sz="quarter" idx="12"/>
          </p:nvPr>
        </p:nvSpPr>
        <p:spPr/>
        <p:txBody>
          <a:bodyPr/>
          <a:lstStyle/>
          <a:p>
            <a:fld id="{F4E1F32C-DCB9-4A9D-B036-9AD492625E31}" type="slidenum">
              <a:rPr lang="en-US" altLang="en-US" smtClean="0"/>
              <a:pPr/>
              <a:t>21</a:t>
            </a:fld>
            <a:endParaRPr lang="en-US" altLang="en-US"/>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2FB00C-F883-C0D4-FBA3-8DCBCA0FD126}"/>
              </a:ext>
            </a:extLst>
          </p:cNvPr>
          <p:cNvSpPr txBox="1"/>
          <p:nvPr/>
        </p:nvSpPr>
        <p:spPr>
          <a:xfrm>
            <a:off x="545432" y="1228397"/>
            <a:ext cx="8610600" cy="3785652"/>
          </a:xfrm>
          <a:prstGeom prst="rect">
            <a:avLst/>
          </a:prstGeom>
          <a:noFill/>
        </p:spPr>
        <p:txBody>
          <a:bodyPr wrap="square" rtlCol="0">
            <a:spAutoFit/>
          </a:bodyPr>
          <a:lstStyle/>
          <a:p>
            <a:r>
              <a:rPr lang="en-US" sz="2000" b="1" dirty="0">
                <a:solidFill>
                  <a:srgbClr val="C00000"/>
                </a:solidFill>
                <a:effectLst>
                  <a:outerShdw blurRad="38100" dist="38100" dir="2700000" algn="tl">
                    <a:srgbClr val="000000">
                      <a:alpha val="43137"/>
                    </a:srgbClr>
                  </a:outerShdw>
                </a:effectLst>
              </a:rPr>
              <a:t>Range Set Up:</a:t>
            </a:r>
          </a:p>
          <a:p>
            <a:r>
              <a:rPr lang="en-US" sz="2000" dirty="0"/>
              <a:t>	Utilize any  Course that Requires Backing</a:t>
            </a:r>
          </a:p>
          <a:p>
            <a:r>
              <a:rPr lang="en-US" sz="2000" dirty="0"/>
              <a:t>	Driver not evaluated</a:t>
            </a:r>
          </a:p>
          <a:p>
            <a:endParaRPr lang="en-US" sz="2000" dirty="0"/>
          </a:p>
          <a:p>
            <a:r>
              <a:rPr lang="en-US" sz="2000" b="1" dirty="0">
                <a:solidFill>
                  <a:srgbClr val="C00000"/>
                </a:solidFill>
                <a:effectLst>
                  <a:outerShdw blurRad="38100" dist="38100" dir="2700000" algn="tl">
                    <a:srgbClr val="000000">
                      <a:alpha val="43137"/>
                    </a:srgbClr>
                  </a:outerShdw>
                </a:effectLst>
              </a:rPr>
              <a:t>Student Information:</a:t>
            </a:r>
          </a:p>
          <a:p>
            <a:r>
              <a:rPr lang="en-US" sz="2000" dirty="0"/>
              <a:t>	</a:t>
            </a:r>
            <a:r>
              <a:rPr lang="en-US" sz="2000" dirty="0">
                <a:solidFill>
                  <a:schemeClr val="tx1"/>
                </a:solidFill>
              </a:rPr>
              <a:t>The speed at which the vehicle is driven is SLOW.  The spotter must 	successfully guide the driver thru the course.  Drivers’ sometimes need 	assistance getting out of a tight spot.  Therefore, the spotter should also 	assist the driver going forward out of the course.</a:t>
            </a:r>
          </a:p>
          <a:p>
            <a:endParaRPr lang="en-US" sz="2000" dirty="0"/>
          </a:p>
          <a:p>
            <a:r>
              <a:rPr lang="en-US" sz="2000" b="1" dirty="0">
                <a:solidFill>
                  <a:srgbClr val="C00000"/>
                </a:solidFill>
                <a:effectLst>
                  <a:outerShdw blurRad="38100" dist="38100" dir="2700000" algn="tl">
                    <a:srgbClr val="000000">
                      <a:alpha val="43137"/>
                    </a:srgbClr>
                  </a:outerShdw>
                </a:effectLst>
              </a:rPr>
              <a:t>Success Completion</a:t>
            </a:r>
            <a:r>
              <a:rPr lang="en-US" sz="2000" b="1" dirty="0">
                <a:effectLst>
                  <a:outerShdw blurRad="38100" dist="38100" dir="2700000" algn="tl">
                    <a:srgbClr val="000000">
                      <a:alpha val="43137"/>
                    </a:srgbClr>
                  </a:outerShdw>
                </a:effectLst>
              </a:rPr>
              <a:t>:</a:t>
            </a:r>
            <a:endParaRPr lang="en-US" sz="2000" dirty="0">
              <a:solidFill>
                <a:schemeClr val="tx1"/>
              </a:solidFill>
            </a:endParaRPr>
          </a:p>
          <a:p>
            <a:r>
              <a:rPr lang="en-US" sz="2000" b="1" dirty="0">
                <a:solidFill>
                  <a:srgbClr val="C00000"/>
                </a:solidFill>
                <a:effectLst>
                  <a:outerShdw blurRad="38100" dist="38100" dir="2700000" algn="tl">
                    <a:srgbClr val="000000">
                      <a:alpha val="43137"/>
                    </a:srgbClr>
                  </a:outerShdw>
                </a:effectLst>
              </a:rPr>
              <a:t>	</a:t>
            </a:r>
            <a:r>
              <a:rPr lang="en-US" sz="2000" dirty="0"/>
              <a:t>Demonstrate Proper Signaling both forward and backward </a:t>
            </a:r>
          </a:p>
        </p:txBody>
      </p:sp>
      <p:sp>
        <p:nvSpPr>
          <p:cNvPr id="2" name="TextBox 1">
            <a:extLst>
              <a:ext uri="{FF2B5EF4-FFF2-40B4-BE49-F238E27FC236}">
                <a16:creationId xmlns:a16="http://schemas.microsoft.com/office/drawing/2014/main" id="{3451EC37-717F-0032-7994-E6F5F1D718C0}"/>
              </a:ext>
            </a:extLst>
          </p:cNvPr>
          <p:cNvSpPr txBox="1"/>
          <p:nvPr/>
        </p:nvSpPr>
        <p:spPr>
          <a:xfrm>
            <a:off x="8077200" y="6431042"/>
            <a:ext cx="914400" cy="369332"/>
          </a:xfrm>
          <a:prstGeom prst="rect">
            <a:avLst/>
          </a:prstGeom>
          <a:noFill/>
        </p:spPr>
        <p:txBody>
          <a:bodyPr wrap="square" rtlCol="0">
            <a:spAutoFit/>
          </a:bodyPr>
          <a:lstStyle/>
          <a:p>
            <a:r>
              <a:rPr lang="en-US" dirty="0"/>
              <a:t>4-7</a:t>
            </a:r>
          </a:p>
        </p:txBody>
      </p:sp>
      <p:sp>
        <p:nvSpPr>
          <p:cNvPr id="3" name="Date Placeholder 2">
            <a:extLst>
              <a:ext uri="{FF2B5EF4-FFF2-40B4-BE49-F238E27FC236}">
                <a16:creationId xmlns:a16="http://schemas.microsoft.com/office/drawing/2014/main" id="{E7CDA305-06B4-02BE-3E79-F210C8739A84}"/>
              </a:ext>
            </a:extLst>
          </p:cNvPr>
          <p:cNvSpPr>
            <a:spLocks noGrp="1"/>
          </p:cNvSpPr>
          <p:nvPr>
            <p:ph type="dt" sz="half" idx="10"/>
          </p:nvPr>
        </p:nvSpPr>
        <p:spPr/>
        <p:txBody>
          <a:bodyPr/>
          <a:lstStyle/>
          <a:p>
            <a:pPr>
              <a:defRPr/>
            </a:pPr>
            <a:r>
              <a:rPr lang="en-US"/>
              <a:t>4/4/2025</a:t>
            </a:r>
          </a:p>
        </p:txBody>
      </p:sp>
      <p:sp>
        <p:nvSpPr>
          <p:cNvPr id="6" name="TextBox 5">
            <a:extLst>
              <a:ext uri="{FF2B5EF4-FFF2-40B4-BE49-F238E27FC236}">
                <a16:creationId xmlns:a16="http://schemas.microsoft.com/office/drawing/2014/main" id="{E8AEDFD7-B563-8498-6ECF-BC0935F95901}"/>
              </a:ext>
            </a:extLst>
          </p:cNvPr>
          <p:cNvSpPr txBox="1"/>
          <p:nvPr/>
        </p:nvSpPr>
        <p:spPr>
          <a:xfrm>
            <a:off x="2209800" y="193912"/>
            <a:ext cx="4800600" cy="646331"/>
          </a:xfrm>
          <a:prstGeom prst="rect">
            <a:avLst/>
          </a:prstGeom>
          <a:noFill/>
        </p:spPr>
        <p:txBody>
          <a:bodyPr wrap="square">
            <a:spAutoFit/>
          </a:bodyPr>
          <a:lstStyle/>
          <a:p>
            <a:pPr algn="ctr"/>
            <a:r>
              <a:rPr lang="en-US" sz="3600" b="1" dirty="0"/>
              <a:t>Backing Spotter Exercise</a:t>
            </a:r>
          </a:p>
        </p:txBody>
      </p:sp>
    </p:spTree>
    <p:extLst>
      <p:ext uri="{BB962C8B-B14F-4D97-AF65-F5344CB8AC3E}">
        <p14:creationId xmlns:p14="http://schemas.microsoft.com/office/powerpoint/2010/main" val="322598159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1" name="Rectangle 39"/>
          <p:cNvSpPr>
            <a:spLocks noChangeArrowheads="1"/>
          </p:cNvSpPr>
          <p:nvPr/>
        </p:nvSpPr>
        <p:spPr bwMode="auto">
          <a:xfrm>
            <a:off x="1330780" y="218986"/>
            <a:ext cx="6787243" cy="1477328"/>
          </a:xfrm>
          <a:prstGeom prst="rect">
            <a:avLst/>
          </a:prstGeom>
          <a:noFill/>
          <a:ln w="9525">
            <a:noFill/>
            <a:miter lim="800000"/>
            <a:headEnd/>
            <a:tailEnd/>
          </a:ln>
        </p:spPr>
        <p:txBody>
          <a:bodyPr wrap="none">
            <a:spAutoFit/>
          </a:bodyPr>
          <a:lstStyle/>
          <a:p>
            <a:pPr algn="ctr">
              <a:defRPr/>
            </a:pPr>
            <a:r>
              <a:rPr lang="en-US" sz="3600" b="1" dirty="0">
                <a:latin typeface="+mn-lt"/>
              </a:rPr>
              <a:t>Blindside Backing Exercise (J Curve</a:t>
            </a:r>
          </a:p>
          <a:p>
            <a:pPr algn="ctr">
              <a:defRPr/>
            </a:pPr>
            <a:r>
              <a:rPr lang="en-US" sz="3600" b="1" dirty="0">
                <a:latin typeface="+mn-lt"/>
              </a:rPr>
              <a:t>Backing Maneuver</a:t>
            </a:r>
          </a:p>
          <a:p>
            <a:pPr algn="ctr">
              <a:defRPr/>
            </a:pPr>
            <a:endParaRPr lang="en-US" b="1" dirty="0"/>
          </a:p>
        </p:txBody>
      </p:sp>
      <p:sp>
        <p:nvSpPr>
          <p:cNvPr id="222212" name="Rectangle 40"/>
          <p:cNvSpPr>
            <a:spLocks noChangeArrowheads="1"/>
          </p:cNvSpPr>
          <p:nvPr/>
        </p:nvSpPr>
        <p:spPr bwMode="auto">
          <a:xfrm>
            <a:off x="228599" y="4267200"/>
            <a:ext cx="3505199" cy="2092881"/>
          </a:xfrm>
          <a:prstGeom prst="rect">
            <a:avLst/>
          </a:prstGeom>
          <a:noFill/>
          <a:ln w="9525">
            <a:noFill/>
            <a:miter lim="800000"/>
            <a:headEnd/>
            <a:tailEnd/>
          </a:ln>
        </p:spPr>
        <p:txBody>
          <a:bodyPr wrap="square">
            <a:spAutoFit/>
          </a:bodyPr>
          <a:lstStyle/>
          <a:p>
            <a:pPr>
              <a:defRPr/>
            </a:pPr>
            <a:r>
              <a:rPr lang="en-US" sz="2000" dirty="0">
                <a:latin typeface="+mn-lt"/>
              </a:rPr>
              <a:t>Back into alley passenger side –Stop bumper within 12 inches of cones – Exit alley.</a:t>
            </a:r>
          </a:p>
          <a:p>
            <a:pPr>
              <a:spcBef>
                <a:spcPct val="50000"/>
              </a:spcBef>
              <a:defRPr/>
            </a:pPr>
            <a:r>
              <a:rPr lang="en-US" sz="2000" dirty="0">
                <a:solidFill>
                  <a:srgbClr val="FF0000"/>
                </a:solidFill>
                <a:latin typeface="+mn-lt"/>
              </a:rPr>
              <a:t>Adjust course for vehicle dimensions as needed.</a:t>
            </a:r>
          </a:p>
          <a:p>
            <a:pPr>
              <a:defRPr/>
            </a:pPr>
            <a:endParaRPr lang="en-US" sz="2000" dirty="0"/>
          </a:p>
        </p:txBody>
      </p:sp>
      <p:sp>
        <p:nvSpPr>
          <p:cNvPr id="222213" name="Rectangle 41"/>
          <p:cNvSpPr>
            <a:spLocks noChangeArrowheads="1"/>
          </p:cNvSpPr>
          <p:nvPr/>
        </p:nvSpPr>
        <p:spPr bwMode="auto">
          <a:xfrm>
            <a:off x="6365794" y="5351502"/>
            <a:ext cx="476412" cy="369332"/>
          </a:xfrm>
          <a:prstGeom prst="rect">
            <a:avLst/>
          </a:prstGeom>
          <a:noFill/>
          <a:ln w="9525">
            <a:noFill/>
            <a:miter lim="800000"/>
            <a:headEnd/>
            <a:tailEnd/>
          </a:ln>
        </p:spPr>
        <p:txBody>
          <a:bodyPr wrap="none">
            <a:spAutoFit/>
          </a:bodyPr>
          <a:lstStyle/>
          <a:p>
            <a:pPr>
              <a:defRPr/>
            </a:pPr>
            <a:r>
              <a:rPr lang="en-US" dirty="0">
                <a:latin typeface="+mn-lt"/>
              </a:rPr>
              <a:t>12’</a:t>
            </a:r>
          </a:p>
        </p:txBody>
      </p:sp>
      <p:sp>
        <p:nvSpPr>
          <p:cNvPr id="12294" name="Line 42"/>
          <p:cNvSpPr>
            <a:spLocks noChangeShapeType="1"/>
          </p:cNvSpPr>
          <p:nvPr/>
        </p:nvSpPr>
        <p:spPr bwMode="auto">
          <a:xfrm>
            <a:off x="6045200" y="5257800"/>
            <a:ext cx="1117600" cy="0"/>
          </a:xfrm>
          <a:prstGeom prst="line">
            <a:avLst/>
          </a:prstGeom>
          <a:noFill/>
          <a:ln w="28575">
            <a:solidFill>
              <a:schemeClr val="tx1"/>
            </a:solidFill>
            <a:round/>
            <a:headEnd type="triangle" w="med" len="med"/>
            <a:tailEnd type="triangle" w="med" len="med"/>
          </a:ln>
        </p:spPr>
        <p:txBody>
          <a:bodyPr/>
          <a:lstStyle/>
          <a:p>
            <a:endParaRPr lang="en-US"/>
          </a:p>
        </p:txBody>
      </p:sp>
      <p:sp>
        <p:nvSpPr>
          <p:cNvPr id="12295" name="Line 43"/>
          <p:cNvSpPr>
            <a:spLocks noChangeShapeType="1"/>
          </p:cNvSpPr>
          <p:nvPr/>
        </p:nvSpPr>
        <p:spPr bwMode="auto">
          <a:xfrm flipV="1">
            <a:off x="6553200" y="4629150"/>
            <a:ext cx="0" cy="400050"/>
          </a:xfrm>
          <a:prstGeom prst="line">
            <a:avLst/>
          </a:prstGeom>
          <a:noFill/>
          <a:ln w="38100">
            <a:solidFill>
              <a:schemeClr val="tx1"/>
            </a:solidFill>
            <a:round/>
            <a:headEnd/>
            <a:tailEnd type="triangle" w="med" len="med"/>
          </a:ln>
        </p:spPr>
        <p:txBody>
          <a:bodyPr/>
          <a:lstStyle/>
          <a:p>
            <a:endParaRPr lang="en-US"/>
          </a:p>
        </p:txBody>
      </p:sp>
      <p:sp>
        <p:nvSpPr>
          <p:cNvPr id="12296" name="Line 44"/>
          <p:cNvSpPr>
            <a:spLocks noChangeShapeType="1"/>
          </p:cNvSpPr>
          <p:nvPr/>
        </p:nvSpPr>
        <p:spPr bwMode="auto">
          <a:xfrm rot="19787543" flipV="1">
            <a:off x="6425132" y="3741512"/>
            <a:ext cx="1588" cy="400050"/>
          </a:xfrm>
          <a:prstGeom prst="line">
            <a:avLst/>
          </a:prstGeom>
          <a:noFill/>
          <a:ln w="38100">
            <a:solidFill>
              <a:schemeClr val="tx1"/>
            </a:solidFill>
            <a:round/>
            <a:headEnd/>
            <a:tailEnd type="triangle" w="med" len="med"/>
          </a:ln>
        </p:spPr>
        <p:txBody>
          <a:bodyPr/>
          <a:lstStyle/>
          <a:p>
            <a:endParaRPr lang="en-US"/>
          </a:p>
        </p:txBody>
      </p:sp>
      <p:sp>
        <p:nvSpPr>
          <p:cNvPr id="12297" name="Line 45"/>
          <p:cNvSpPr>
            <a:spLocks noChangeShapeType="1"/>
          </p:cNvSpPr>
          <p:nvPr/>
        </p:nvSpPr>
        <p:spPr bwMode="auto">
          <a:xfrm rot="18346202" flipV="1">
            <a:off x="5730019" y="2864896"/>
            <a:ext cx="1587" cy="711200"/>
          </a:xfrm>
          <a:prstGeom prst="line">
            <a:avLst/>
          </a:prstGeom>
          <a:noFill/>
          <a:ln w="38100">
            <a:solidFill>
              <a:schemeClr val="tx1"/>
            </a:solidFill>
            <a:round/>
            <a:headEnd/>
            <a:tailEnd type="triangle" w="med" len="med"/>
          </a:ln>
        </p:spPr>
        <p:txBody>
          <a:bodyPr/>
          <a:lstStyle/>
          <a:p>
            <a:endParaRPr lang="en-US"/>
          </a:p>
        </p:txBody>
      </p:sp>
      <p:sp>
        <p:nvSpPr>
          <p:cNvPr id="12298" name="Line 46"/>
          <p:cNvSpPr>
            <a:spLocks noChangeShapeType="1"/>
          </p:cNvSpPr>
          <p:nvPr/>
        </p:nvSpPr>
        <p:spPr bwMode="auto">
          <a:xfrm rot="16237967" flipV="1">
            <a:off x="3377418" y="2611478"/>
            <a:ext cx="1588" cy="711200"/>
          </a:xfrm>
          <a:prstGeom prst="line">
            <a:avLst/>
          </a:prstGeom>
          <a:noFill/>
          <a:ln w="38100">
            <a:solidFill>
              <a:schemeClr val="tx1"/>
            </a:solidFill>
            <a:round/>
            <a:headEnd/>
            <a:tailEnd type="triangle" w="med" len="med"/>
          </a:ln>
        </p:spPr>
        <p:txBody>
          <a:bodyPr/>
          <a:lstStyle/>
          <a:p>
            <a:endParaRPr lang="en-US"/>
          </a:p>
        </p:txBody>
      </p:sp>
      <p:sp>
        <p:nvSpPr>
          <p:cNvPr id="12299" name="Line 47"/>
          <p:cNvSpPr>
            <a:spLocks noChangeShapeType="1"/>
          </p:cNvSpPr>
          <p:nvPr/>
        </p:nvSpPr>
        <p:spPr bwMode="auto">
          <a:xfrm>
            <a:off x="2235200" y="2647950"/>
            <a:ext cx="0" cy="628650"/>
          </a:xfrm>
          <a:prstGeom prst="line">
            <a:avLst/>
          </a:prstGeom>
          <a:noFill/>
          <a:ln w="9525">
            <a:solidFill>
              <a:schemeClr val="tx1"/>
            </a:solidFill>
            <a:prstDash val="sysDot"/>
            <a:round/>
            <a:headEnd/>
            <a:tailEnd/>
          </a:ln>
        </p:spPr>
        <p:txBody>
          <a:bodyPr/>
          <a:lstStyle/>
          <a:p>
            <a:endParaRPr lang="en-US"/>
          </a:p>
        </p:txBody>
      </p:sp>
      <p:sp>
        <p:nvSpPr>
          <p:cNvPr id="12300" name="Line 48"/>
          <p:cNvSpPr>
            <a:spLocks noChangeShapeType="1"/>
          </p:cNvSpPr>
          <p:nvPr/>
        </p:nvSpPr>
        <p:spPr bwMode="auto">
          <a:xfrm rot="312844">
            <a:off x="2209800" y="1807588"/>
            <a:ext cx="76200" cy="628650"/>
          </a:xfrm>
          <a:prstGeom prst="line">
            <a:avLst/>
          </a:prstGeom>
          <a:noFill/>
          <a:ln w="38100">
            <a:solidFill>
              <a:schemeClr val="tx1"/>
            </a:solidFill>
            <a:round/>
            <a:headEnd/>
            <a:tailEnd type="triangle" w="med" len="med"/>
          </a:ln>
        </p:spPr>
        <p:txBody>
          <a:bodyPr/>
          <a:lstStyle/>
          <a:p>
            <a:endParaRPr lang="en-US"/>
          </a:p>
        </p:txBody>
      </p:sp>
      <p:sp>
        <p:nvSpPr>
          <p:cNvPr id="222221" name="Rectangle 49"/>
          <p:cNvSpPr>
            <a:spLocks noChangeArrowheads="1"/>
          </p:cNvSpPr>
          <p:nvPr/>
        </p:nvSpPr>
        <p:spPr bwMode="auto">
          <a:xfrm>
            <a:off x="2070100" y="1443037"/>
            <a:ext cx="476412" cy="369332"/>
          </a:xfrm>
          <a:prstGeom prst="rect">
            <a:avLst/>
          </a:prstGeom>
          <a:noFill/>
          <a:ln w="9525">
            <a:noFill/>
            <a:miter lim="800000"/>
            <a:headEnd/>
            <a:tailEnd/>
          </a:ln>
        </p:spPr>
        <p:txBody>
          <a:bodyPr wrap="none">
            <a:spAutoFit/>
          </a:bodyPr>
          <a:lstStyle/>
          <a:p>
            <a:pPr>
              <a:defRPr/>
            </a:pPr>
            <a:r>
              <a:rPr lang="en-US" dirty="0">
                <a:latin typeface="+mn-lt"/>
              </a:rPr>
              <a:t>12’</a:t>
            </a:r>
          </a:p>
        </p:txBody>
      </p:sp>
      <p:pic>
        <p:nvPicPr>
          <p:cNvPr id="4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1905000" y="2590800"/>
            <a:ext cx="228600" cy="312699"/>
          </a:xfrm>
          <a:prstGeom prst="rect">
            <a:avLst/>
          </a:prstGeom>
          <a:noFill/>
        </p:spPr>
      </p:pic>
      <p:pic>
        <p:nvPicPr>
          <p:cNvPr id="4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800600" y="2209800"/>
            <a:ext cx="228600" cy="312699"/>
          </a:xfrm>
          <a:prstGeom prst="rect">
            <a:avLst/>
          </a:prstGeom>
          <a:noFill/>
        </p:spPr>
      </p:pic>
      <p:pic>
        <p:nvPicPr>
          <p:cNvPr id="46"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334000" y="2286000"/>
            <a:ext cx="228600" cy="312699"/>
          </a:xfrm>
          <a:prstGeom prst="rect">
            <a:avLst/>
          </a:prstGeom>
          <a:noFill/>
        </p:spPr>
      </p:pic>
      <p:pic>
        <p:nvPicPr>
          <p:cNvPr id="47"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867400" y="2438400"/>
            <a:ext cx="228600" cy="312699"/>
          </a:xfrm>
          <a:prstGeom prst="rect">
            <a:avLst/>
          </a:prstGeom>
          <a:noFill/>
        </p:spPr>
      </p:pic>
      <p:pic>
        <p:nvPicPr>
          <p:cNvPr id="48"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6324600" y="2667000"/>
            <a:ext cx="228600" cy="312699"/>
          </a:xfrm>
          <a:prstGeom prst="rect">
            <a:avLst/>
          </a:prstGeom>
          <a:noFill/>
        </p:spPr>
      </p:pic>
      <p:pic>
        <p:nvPicPr>
          <p:cNvPr id="49"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6781800" y="2971800"/>
            <a:ext cx="228600" cy="312699"/>
          </a:xfrm>
          <a:prstGeom prst="rect">
            <a:avLst/>
          </a:prstGeom>
          <a:noFill/>
        </p:spPr>
      </p:pic>
      <p:pic>
        <p:nvPicPr>
          <p:cNvPr id="50"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7086600" y="3352800"/>
            <a:ext cx="228600" cy="312699"/>
          </a:xfrm>
          <a:prstGeom prst="rect">
            <a:avLst/>
          </a:prstGeom>
          <a:noFill/>
        </p:spPr>
      </p:pic>
      <p:pic>
        <p:nvPicPr>
          <p:cNvPr id="5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7162800" y="3657600"/>
            <a:ext cx="228600" cy="312699"/>
          </a:xfrm>
          <a:prstGeom prst="rect">
            <a:avLst/>
          </a:prstGeom>
          <a:noFill/>
        </p:spPr>
      </p:pic>
      <p:pic>
        <p:nvPicPr>
          <p:cNvPr id="52"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7239000" y="3962400"/>
            <a:ext cx="228600" cy="312699"/>
          </a:xfrm>
          <a:prstGeom prst="rect">
            <a:avLst/>
          </a:prstGeom>
          <a:noFill/>
        </p:spPr>
      </p:pic>
      <p:pic>
        <p:nvPicPr>
          <p:cNvPr id="53"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7239000" y="4343400"/>
            <a:ext cx="228600" cy="312699"/>
          </a:xfrm>
          <a:prstGeom prst="rect">
            <a:avLst/>
          </a:prstGeom>
          <a:noFill/>
        </p:spPr>
      </p:pic>
      <p:pic>
        <p:nvPicPr>
          <p:cNvPr id="5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7239000" y="4724400"/>
            <a:ext cx="228600" cy="312699"/>
          </a:xfrm>
          <a:prstGeom prst="rect">
            <a:avLst/>
          </a:prstGeom>
          <a:noFill/>
        </p:spPr>
      </p:pic>
      <p:pic>
        <p:nvPicPr>
          <p:cNvPr id="5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7239000" y="5029200"/>
            <a:ext cx="228600" cy="312699"/>
          </a:xfrm>
          <a:prstGeom prst="rect">
            <a:avLst/>
          </a:prstGeom>
          <a:noFill/>
        </p:spPr>
      </p:pic>
      <p:pic>
        <p:nvPicPr>
          <p:cNvPr id="56"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953000" y="3200400"/>
            <a:ext cx="228600" cy="312699"/>
          </a:xfrm>
          <a:prstGeom prst="rect">
            <a:avLst/>
          </a:prstGeom>
          <a:noFill/>
        </p:spPr>
      </p:pic>
      <p:pic>
        <p:nvPicPr>
          <p:cNvPr id="57"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343400" y="3124200"/>
            <a:ext cx="228600" cy="312699"/>
          </a:xfrm>
          <a:prstGeom prst="rect">
            <a:avLst/>
          </a:prstGeom>
          <a:noFill/>
        </p:spPr>
      </p:pic>
      <p:pic>
        <p:nvPicPr>
          <p:cNvPr id="58"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657600" y="3124200"/>
            <a:ext cx="228600" cy="312699"/>
          </a:xfrm>
          <a:prstGeom prst="rect">
            <a:avLst/>
          </a:prstGeom>
          <a:noFill/>
        </p:spPr>
      </p:pic>
      <p:pic>
        <p:nvPicPr>
          <p:cNvPr id="59"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124200" y="3124200"/>
            <a:ext cx="228600" cy="312699"/>
          </a:xfrm>
          <a:prstGeom prst="rect">
            <a:avLst/>
          </a:prstGeom>
          <a:noFill/>
        </p:spPr>
      </p:pic>
      <p:pic>
        <p:nvPicPr>
          <p:cNvPr id="60"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2438400" y="3124200"/>
            <a:ext cx="228600" cy="312699"/>
          </a:xfrm>
          <a:prstGeom prst="rect">
            <a:avLst/>
          </a:prstGeom>
          <a:noFill/>
        </p:spPr>
      </p:pic>
      <p:pic>
        <p:nvPicPr>
          <p:cNvPr id="6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1905000" y="3200400"/>
            <a:ext cx="228600" cy="312699"/>
          </a:xfrm>
          <a:prstGeom prst="rect">
            <a:avLst/>
          </a:prstGeom>
          <a:noFill/>
        </p:spPr>
      </p:pic>
      <p:pic>
        <p:nvPicPr>
          <p:cNvPr id="62"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1905000" y="2895600"/>
            <a:ext cx="228600" cy="312699"/>
          </a:xfrm>
          <a:prstGeom prst="rect">
            <a:avLst/>
          </a:prstGeom>
          <a:noFill/>
        </p:spPr>
      </p:pic>
      <p:pic>
        <p:nvPicPr>
          <p:cNvPr id="63"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1905000" y="2286000"/>
            <a:ext cx="228600" cy="312699"/>
          </a:xfrm>
          <a:prstGeom prst="rect">
            <a:avLst/>
          </a:prstGeom>
          <a:noFill/>
        </p:spPr>
      </p:pic>
      <p:pic>
        <p:nvPicPr>
          <p:cNvPr id="6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2438400" y="2201901"/>
            <a:ext cx="228600" cy="312699"/>
          </a:xfrm>
          <a:prstGeom prst="rect">
            <a:avLst/>
          </a:prstGeom>
          <a:noFill/>
        </p:spPr>
      </p:pic>
      <p:pic>
        <p:nvPicPr>
          <p:cNvPr id="6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048000" y="2201901"/>
            <a:ext cx="228600" cy="312699"/>
          </a:xfrm>
          <a:prstGeom prst="rect">
            <a:avLst/>
          </a:prstGeom>
          <a:noFill/>
        </p:spPr>
      </p:pic>
      <p:pic>
        <p:nvPicPr>
          <p:cNvPr id="66"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733800" y="2201901"/>
            <a:ext cx="228600" cy="312699"/>
          </a:xfrm>
          <a:prstGeom prst="rect">
            <a:avLst/>
          </a:prstGeom>
          <a:noFill/>
        </p:spPr>
      </p:pic>
      <p:pic>
        <p:nvPicPr>
          <p:cNvPr id="67"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343400" y="2209800"/>
            <a:ext cx="228600" cy="312699"/>
          </a:xfrm>
          <a:prstGeom prst="rect">
            <a:avLst/>
          </a:prstGeom>
          <a:noFill/>
        </p:spPr>
      </p:pic>
      <p:pic>
        <p:nvPicPr>
          <p:cNvPr id="68"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715000" y="5029200"/>
            <a:ext cx="228600" cy="312699"/>
          </a:xfrm>
          <a:prstGeom prst="rect">
            <a:avLst/>
          </a:prstGeom>
          <a:noFill/>
        </p:spPr>
      </p:pic>
      <p:pic>
        <p:nvPicPr>
          <p:cNvPr id="69"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715000" y="4724400"/>
            <a:ext cx="228600" cy="312699"/>
          </a:xfrm>
          <a:prstGeom prst="rect">
            <a:avLst/>
          </a:prstGeom>
          <a:noFill/>
        </p:spPr>
      </p:pic>
      <p:pic>
        <p:nvPicPr>
          <p:cNvPr id="70"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715000" y="4343400"/>
            <a:ext cx="228600" cy="312699"/>
          </a:xfrm>
          <a:prstGeom prst="rect">
            <a:avLst/>
          </a:prstGeom>
          <a:noFill/>
        </p:spPr>
      </p:pic>
      <p:pic>
        <p:nvPicPr>
          <p:cNvPr id="7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715000" y="3962400"/>
            <a:ext cx="228600" cy="312699"/>
          </a:xfrm>
          <a:prstGeom prst="rect">
            <a:avLst/>
          </a:prstGeom>
          <a:noFill/>
        </p:spPr>
      </p:pic>
      <p:pic>
        <p:nvPicPr>
          <p:cNvPr id="72"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638800" y="3657600"/>
            <a:ext cx="228600" cy="312699"/>
          </a:xfrm>
          <a:prstGeom prst="rect">
            <a:avLst/>
          </a:prstGeom>
          <a:noFill/>
        </p:spPr>
      </p:pic>
      <p:pic>
        <p:nvPicPr>
          <p:cNvPr id="73"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334000" y="3352800"/>
            <a:ext cx="228600" cy="312699"/>
          </a:xfrm>
          <a:prstGeom prst="rect">
            <a:avLst/>
          </a:prstGeom>
          <a:noFill/>
        </p:spPr>
      </p:pic>
      <p:sp>
        <p:nvSpPr>
          <p:cNvPr id="2" name="TextBox 1">
            <a:extLst>
              <a:ext uri="{FF2B5EF4-FFF2-40B4-BE49-F238E27FC236}">
                <a16:creationId xmlns:a16="http://schemas.microsoft.com/office/drawing/2014/main" id="{5286AC4D-4E11-B340-2DBF-910A54341532}"/>
              </a:ext>
            </a:extLst>
          </p:cNvPr>
          <p:cNvSpPr txBox="1"/>
          <p:nvPr/>
        </p:nvSpPr>
        <p:spPr>
          <a:xfrm>
            <a:off x="4724400" y="6183868"/>
            <a:ext cx="4038600" cy="369332"/>
          </a:xfrm>
          <a:prstGeom prst="rect">
            <a:avLst/>
          </a:prstGeom>
          <a:noFill/>
        </p:spPr>
        <p:txBody>
          <a:bodyPr wrap="square" rtlCol="0">
            <a:spAutoFit/>
          </a:bodyPr>
          <a:lstStyle/>
          <a:p>
            <a:r>
              <a:rPr lang="en-US" dirty="0">
                <a:solidFill>
                  <a:srgbClr val="FF0000"/>
                </a:solidFill>
              </a:rPr>
              <a:t>* Possible Spotter Course *</a:t>
            </a:r>
          </a:p>
        </p:txBody>
      </p:sp>
      <p:sp>
        <p:nvSpPr>
          <p:cNvPr id="3" name="TextBox 2">
            <a:extLst>
              <a:ext uri="{FF2B5EF4-FFF2-40B4-BE49-F238E27FC236}">
                <a16:creationId xmlns:a16="http://schemas.microsoft.com/office/drawing/2014/main" id="{152A0CC7-2B36-EF63-EE9D-8D8DE4B4F151}"/>
              </a:ext>
            </a:extLst>
          </p:cNvPr>
          <p:cNvSpPr txBox="1"/>
          <p:nvPr/>
        </p:nvSpPr>
        <p:spPr>
          <a:xfrm>
            <a:off x="8296831" y="6360081"/>
            <a:ext cx="618569" cy="369332"/>
          </a:xfrm>
          <a:prstGeom prst="rect">
            <a:avLst/>
          </a:prstGeom>
          <a:noFill/>
        </p:spPr>
        <p:txBody>
          <a:bodyPr wrap="square" rtlCol="0">
            <a:spAutoFit/>
          </a:bodyPr>
          <a:lstStyle/>
          <a:p>
            <a:r>
              <a:rPr lang="en-US" dirty="0"/>
              <a:t>4-8</a:t>
            </a:r>
          </a:p>
        </p:txBody>
      </p:sp>
      <p:sp>
        <p:nvSpPr>
          <p:cNvPr id="4" name="Date Placeholder 3">
            <a:extLst>
              <a:ext uri="{FF2B5EF4-FFF2-40B4-BE49-F238E27FC236}">
                <a16:creationId xmlns:a16="http://schemas.microsoft.com/office/drawing/2014/main" id="{F712A8B7-E511-62AF-5355-F4D964C38262}"/>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414483225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8"/>
          <p:cNvSpPr>
            <a:spLocks noChangeArrowheads="1"/>
          </p:cNvSpPr>
          <p:nvPr/>
        </p:nvSpPr>
        <p:spPr bwMode="auto">
          <a:xfrm>
            <a:off x="381000" y="3886200"/>
            <a:ext cx="2895600" cy="830997"/>
          </a:xfrm>
          <a:prstGeom prst="rect">
            <a:avLst/>
          </a:prstGeom>
          <a:noFill/>
          <a:ln w="9525">
            <a:noFill/>
            <a:miter lim="800000"/>
            <a:headEnd/>
            <a:tailEnd/>
          </a:ln>
        </p:spPr>
        <p:txBody>
          <a:bodyPr>
            <a:spAutoFit/>
          </a:bodyPr>
          <a:lstStyle/>
          <a:p>
            <a:pPr>
              <a:spcBef>
                <a:spcPct val="50000"/>
              </a:spcBef>
              <a:defRPr/>
            </a:pPr>
            <a:r>
              <a:rPr lang="en-US" sz="2400" dirty="0">
                <a:solidFill>
                  <a:srgbClr val="FF0000"/>
                </a:solidFill>
                <a:latin typeface="+mn-lt"/>
              </a:rPr>
              <a:t>Adjust exit width for vehicle as needed.</a:t>
            </a:r>
          </a:p>
        </p:txBody>
      </p:sp>
      <p:sp>
        <p:nvSpPr>
          <p:cNvPr id="217091" name="Rectangle 9"/>
          <p:cNvSpPr>
            <a:spLocks noChangeArrowheads="1"/>
          </p:cNvSpPr>
          <p:nvPr/>
        </p:nvSpPr>
        <p:spPr bwMode="auto">
          <a:xfrm>
            <a:off x="1524000" y="0"/>
            <a:ext cx="6248400" cy="646331"/>
          </a:xfrm>
          <a:prstGeom prst="rect">
            <a:avLst/>
          </a:prstGeom>
          <a:noFill/>
          <a:ln w="9525">
            <a:noFill/>
            <a:miter lim="800000"/>
            <a:headEnd/>
            <a:tailEnd/>
          </a:ln>
        </p:spPr>
        <p:txBody>
          <a:bodyPr wrap="square">
            <a:spAutoFit/>
          </a:bodyPr>
          <a:lstStyle/>
          <a:p>
            <a:pPr algn="ctr">
              <a:defRPr/>
            </a:pPr>
            <a:r>
              <a:rPr lang="en-US" sz="3600" b="1" dirty="0">
                <a:latin typeface="+mn-lt"/>
              </a:rPr>
              <a:t>Diminishing Clearance Exercise</a:t>
            </a:r>
          </a:p>
        </p:txBody>
      </p:sp>
      <p:sp>
        <p:nvSpPr>
          <p:cNvPr id="7172" name="Line 10"/>
          <p:cNvSpPr>
            <a:spLocks noChangeShapeType="1"/>
          </p:cNvSpPr>
          <p:nvPr/>
        </p:nvSpPr>
        <p:spPr bwMode="auto">
          <a:xfrm>
            <a:off x="3505199" y="1447797"/>
            <a:ext cx="2714356" cy="18385"/>
          </a:xfrm>
          <a:prstGeom prst="line">
            <a:avLst/>
          </a:prstGeom>
          <a:noFill/>
          <a:ln w="9525">
            <a:solidFill>
              <a:schemeClr val="tx1"/>
            </a:solidFill>
            <a:round/>
            <a:headEnd/>
            <a:tailEnd/>
          </a:ln>
        </p:spPr>
        <p:txBody>
          <a:bodyPr/>
          <a:lstStyle/>
          <a:p>
            <a:endParaRPr lang="en-US"/>
          </a:p>
        </p:txBody>
      </p:sp>
      <p:sp>
        <p:nvSpPr>
          <p:cNvPr id="217093" name="Rectangle 11"/>
          <p:cNvSpPr>
            <a:spLocks noChangeArrowheads="1"/>
          </p:cNvSpPr>
          <p:nvPr/>
        </p:nvSpPr>
        <p:spPr bwMode="auto">
          <a:xfrm>
            <a:off x="4530788" y="1470400"/>
            <a:ext cx="570990" cy="461665"/>
          </a:xfrm>
          <a:prstGeom prst="rect">
            <a:avLst/>
          </a:prstGeom>
          <a:noFill/>
          <a:ln w="9525">
            <a:noFill/>
            <a:miter lim="800000"/>
            <a:headEnd/>
            <a:tailEnd/>
          </a:ln>
        </p:spPr>
        <p:txBody>
          <a:bodyPr wrap="none">
            <a:spAutoFit/>
          </a:bodyPr>
          <a:lstStyle/>
          <a:p>
            <a:pPr>
              <a:spcBef>
                <a:spcPct val="50000"/>
              </a:spcBef>
              <a:defRPr/>
            </a:pPr>
            <a:r>
              <a:rPr lang="en-US" sz="2400" dirty="0">
                <a:latin typeface="+mj-lt"/>
              </a:rPr>
              <a:t>13’</a:t>
            </a:r>
          </a:p>
        </p:txBody>
      </p:sp>
      <p:sp>
        <p:nvSpPr>
          <p:cNvPr id="217097" name="Rectangle 39"/>
          <p:cNvSpPr>
            <a:spLocks noChangeArrowheads="1"/>
          </p:cNvSpPr>
          <p:nvPr/>
        </p:nvSpPr>
        <p:spPr bwMode="auto">
          <a:xfrm>
            <a:off x="3607282" y="5257267"/>
            <a:ext cx="2276777" cy="461665"/>
          </a:xfrm>
          <a:prstGeom prst="rect">
            <a:avLst/>
          </a:prstGeom>
          <a:noFill/>
          <a:ln w="9525">
            <a:noFill/>
            <a:miter lim="800000"/>
            <a:headEnd/>
            <a:tailEnd/>
          </a:ln>
        </p:spPr>
        <p:txBody>
          <a:bodyPr wrap="none">
            <a:spAutoFit/>
          </a:bodyPr>
          <a:lstStyle/>
          <a:p>
            <a:pPr>
              <a:spcBef>
                <a:spcPct val="50000"/>
              </a:spcBef>
              <a:defRPr/>
            </a:pPr>
            <a:r>
              <a:rPr lang="en-US" sz="2400" dirty="0">
                <a:latin typeface="+mn-lt"/>
              </a:rPr>
              <a:t>9’ or vehicle + 4”</a:t>
            </a:r>
          </a:p>
        </p:txBody>
      </p:sp>
      <p:sp>
        <p:nvSpPr>
          <p:cNvPr id="7178" name="Line 40"/>
          <p:cNvSpPr>
            <a:spLocks noChangeShapeType="1"/>
          </p:cNvSpPr>
          <p:nvPr/>
        </p:nvSpPr>
        <p:spPr bwMode="auto">
          <a:xfrm>
            <a:off x="6019800" y="5105400"/>
            <a:ext cx="2133600" cy="0"/>
          </a:xfrm>
          <a:prstGeom prst="line">
            <a:avLst/>
          </a:prstGeom>
          <a:noFill/>
          <a:ln w="9525">
            <a:solidFill>
              <a:schemeClr val="tx1"/>
            </a:solidFill>
            <a:round/>
            <a:headEnd/>
            <a:tailEnd/>
          </a:ln>
        </p:spPr>
        <p:txBody>
          <a:bodyPr/>
          <a:lstStyle/>
          <a:p>
            <a:endParaRPr lang="en-US"/>
          </a:p>
        </p:txBody>
      </p:sp>
      <p:sp>
        <p:nvSpPr>
          <p:cNvPr id="7179" name="Line 41"/>
          <p:cNvSpPr>
            <a:spLocks noChangeShapeType="1"/>
          </p:cNvSpPr>
          <p:nvPr/>
        </p:nvSpPr>
        <p:spPr bwMode="auto">
          <a:xfrm>
            <a:off x="6147179" y="1447800"/>
            <a:ext cx="1727200" cy="0"/>
          </a:xfrm>
          <a:prstGeom prst="line">
            <a:avLst/>
          </a:prstGeom>
          <a:noFill/>
          <a:ln w="9525">
            <a:solidFill>
              <a:schemeClr val="tx1"/>
            </a:solidFill>
            <a:round/>
            <a:headEnd/>
            <a:tailEnd/>
          </a:ln>
        </p:spPr>
        <p:txBody>
          <a:bodyPr/>
          <a:lstStyle/>
          <a:p>
            <a:endParaRPr lang="en-US"/>
          </a:p>
        </p:txBody>
      </p:sp>
      <p:sp>
        <p:nvSpPr>
          <p:cNvPr id="7180" name="Line 42"/>
          <p:cNvSpPr>
            <a:spLocks noChangeShapeType="1"/>
          </p:cNvSpPr>
          <p:nvPr/>
        </p:nvSpPr>
        <p:spPr bwMode="auto">
          <a:xfrm flipV="1">
            <a:off x="7061579" y="1447800"/>
            <a:ext cx="0" cy="1524000"/>
          </a:xfrm>
          <a:prstGeom prst="line">
            <a:avLst/>
          </a:prstGeom>
          <a:noFill/>
          <a:ln w="12700">
            <a:solidFill>
              <a:schemeClr val="tx1"/>
            </a:solidFill>
            <a:round/>
            <a:headEnd/>
            <a:tailEnd type="triangle" w="med" len="med"/>
          </a:ln>
        </p:spPr>
        <p:txBody>
          <a:bodyPr/>
          <a:lstStyle/>
          <a:p>
            <a:endParaRPr lang="en-US"/>
          </a:p>
        </p:txBody>
      </p:sp>
      <p:sp>
        <p:nvSpPr>
          <p:cNvPr id="7181" name="Line 43"/>
          <p:cNvSpPr>
            <a:spLocks noChangeShapeType="1"/>
          </p:cNvSpPr>
          <p:nvPr/>
        </p:nvSpPr>
        <p:spPr bwMode="auto">
          <a:xfrm>
            <a:off x="7061579" y="3962400"/>
            <a:ext cx="0" cy="1104900"/>
          </a:xfrm>
          <a:prstGeom prst="line">
            <a:avLst/>
          </a:prstGeom>
          <a:noFill/>
          <a:ln w="12700">
            <a:solidFill>
              <a:schemeClr val="tx1"/>
            </a:solidFill>
            <a:round/>
            <a:headEnd/>
            <a:tailEnd type="triangle" w="med" len="med"/>
          </a:ln>
        </p:spPr>
        <p:txBody>
          <a:bodyPr/>
          <a:lstStyle/>
          <a:p>
            <a:endParaRPr lang="en-US"/>
          </a:p>
        </p:txBody>
      </p:sp>
      <p:sp>
        <p:nvSpPr>
          <p:cNvPr id="217102" name="Rectangle 44"/>
          <p:cNvSpPr>
            <a:spLocks noChangeArrowheads="1"/>
          </p:cNvSpPr>
          <p:nvPr/>
        </p:nvSpPr>
        <p:spPr bwMode="auto">
          <a:xfrm>
            <a:off x="6346797" y="2995943"/>
            <a:ext cx="2390803" cy="1015663"/>
          </a:xfrm>
          <a:prstGeom prst="rect">
            <a:avLst/>
          </a:prstGeom>
          <a:noFill/>
          <a:ln w="9525">
            <a:noFill/>
            <a:miter lim="800000"/>
            <a:headEnd/>
            <a:tailEnd/>
          </a:ln>
        </p:spPr>
        <p:txBody>
          <a:bodyPr wrap="square">
            <a:spAutoFit/>
          </a:bodyPr>
          <a:lstStyle/>
          <a:p>
            <a:pPr>
              <a:spcBef>
                <a:spcPct val="50000"/>
              </a:spcBef>
              <a:defRPr/>
            </a:pPr>
            <a:r>
              <a:rPr lang="en-US" sz="2400" b="1" dirty="0"/>
              <a:t>75 – 100 feet</a:t>
            </a:r>
          </a:p>
          <a:p>
            <a:pPr>
              <a:spcBef>
                <a:spcPct val="50000"/>
              </a:spcBef>
              <a:defRPr/>
            </a:pPr>
            <a:r>
              <a:rPr lang="en-US" sz="2400" dirty="0">
                <a:latin typeface="+mn-lt"/>
              </a:rPr>
              <a:t>50 feet minimum </a:t>
            </a:r>
          </a:p>
        </p:txBody>
      </p:sp>
      <p:sp>
        <p:nvSpPr>
          <p:cNvPr id="7183" name="Line 45"/>
          <p:cNvSpPr>
            <a:spLocks noChangeShapeType="1"/>
          </p:cNvSpPr>
          <p:nvPr/>
        </p:nvSpPr>
        <p:spPr bwMode="auto">
          <a:xfrm>
            <a:off x="4781715" y="2051960"/>
            <a:ext cx="25399" cy="1897099"/>
          </a:xfrm>
          <a:prstGeom prst="line">
            <a:avLst/>
          </a:prstGeom>
          <a:noFill/>
          <a:ln w="57150">
            <a:solidFill>
              <a:schemeClr val="tx1"/>
            </a:solidFill>
            <a:round/>
            <a:headEnd/>
            <a:tailEnd type="triangle" w="med" len="med"/>
          </a:ln>
        </p:spPr>
        <p:txBody>
          <a:bodyPr/>
          <a:lstStyle/>
          <a:p>
            <a:endParaRPr lang="en-US"/>
          </a:p>
        </p:txBody>
      </p:sp>
      <p:pic>
        <p:nvPicPr>
          <p:cNvPr id="4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810000" y="4766481"/>
            <a:ext cx="228600" cy="312699"/>
          </a:xfrm>
          <a:prstGeom prst="rect">
            <a:avLst/>
          </a:prstGeom>
          <a:noFill/>
        </p:spPr>
      </p:pic>
      <p:pic>
        <p:nvPicPr>
          <p:cNvPr id="42"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733800" y="4338935"/>
            <a:ext cx="228600" cy="312699"/>
          </a:xfrm>
          <a:prstGeom prst="rect">
            <a:avLst/>
          </a:prstGeom>
          <a:noFill/>
        </p:spPr>
      </p:pic>
      <p:pic>
        <p:nvPicPr>
          <p:cNvPr id="43"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657600" y="3805535"/>
            <a:ext cx="228600" cy="312699"/>
          </a:xfrm>
          <a:prstGeom prst="rect">
            <a:avLst/>
          </a:prstGeom>
          <a:noFill/>
        </p:spPr>
      </p:pic>
      <p:pic>
        <p:nvPicPr>
          <p:cNvPr id="4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581400" y="3272135"/>
            <a:ext cx="228600" cy="312699"/>
          </a:xfrm>
          <a:prstGeom prst="rect">
            <a:avLst/>
          </a:prstGeom>
          <a:noFill/>
        </p:spPr>
      </p:pic>
      <p:pic>
        <p:nvPicPr>
          <p:cNvPr id="4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505200" y="2814935"/>
            <a:ext cx="228600" cy="312699"/>
          </a:xfrm>
          <a:prstGeom prst="rect">
            <a:avLst/>
          </a:prstGeom>
          <a:noFill/>
        </p:spPr>
      </p:pic>
      <p:pic>
        <p:nvPicPr>
          <p:cNvPr id="46"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429000" y="2281535"/>
            <a:ext cx="228600" cy="312699"/>
          </a:xfrm>
          <a:prstGeom prst="rect">
            <a:avLst/>
          </a:prstGeom>
          <a:noFill/>
        </p:spPr>
      </p:pic>
      <p:pic>
        <p:nvPicPr>
          <p:cNvPr id="47"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352800" y="1748135"/>
            <a:ext cx="228600" cy="312699"/>
          </a:xfrm>
          <a:prstGeom prst="rect">
            <a:avLst/>
          </a:prstGeom>
          <a:noFill/>
        </p:spPr>
      </p:pic>
      <p:pic>
        <p:nvPicPr>
          <p:cNvPr id="48"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276600" y="1261281"/>
            <a:ext cx="228600" cy="312699"/>
          </a:xfrm>
          <a:prstGeom prst="rect">
            <a:avLst/>
          </a:prstGeom>
          <a:noFill/>
        </p:spPr>
      </p:pic>
      <p:pic>
        <p:nvPicPr>
          <p:cNvPr id="50"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410200" y="4796135"/>
            <a:ext cx="228600" cy="312699"/>
          </a:xfrm>
          <a:prstGeom prst="rect">
            <a:avLst/>
          </a:prstGeom>
          <a:noFill/>
        </p:spPr>
      </p:pic>
      <p:pic>
        <p:nvPicPr>
          <p:cNvPr id="5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flipH="1">
            <a:off x="5531765" y="4331037"/>
            <a:ext cx="228599" cy="312698"/>
          </a:xfrm>
          <a:prstGeom prst="rect">
            <a:avLst/>
          </a:prstGeom>
          <a:noFill/>
        </p:spPr>
      </p:pic>
      <p:pic>
        <p:nvPicPr>
          <p:cNvPr id="52"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664197" y="3814696"/>
            <a:ext cx="228600" cy="312699"/>
          </a:xfrm>
          <a:prstGeom prst="rect">
            <a:avLst/>
          </a:prstGeom>
          <a:noFill/>
        </p:spPr>
      </p:pic>
      <p:pic>
        <p:nvPicPr>
          <p:cNvPr id="53"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778829" y="3260286"/>
            <a:ext cx="228599" cy="312698"/>
          </a:xfrm>
          <a:prstGeom prst="rect">
            <a:avLst/>
          </a:prstGeom>
          <a:noFill/>
        </p:spPr>
      </p:pic>
      <p:pic>
        <p:nvPicPr>
          <p:cNvPr id="5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884059" y="2807552"/>
            <a:ext cx="228600" cy="312699"/>
          </a:xfrm>
          <a:prstGeom prst="rect">
            <a:avLst/>
          </a:prstGeom>
          <a:noFill/>
        </p:spPr>
      </p:pic>
      <p:pic>
        <p:nvPicPr>
          <p:cNvPr id="5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990955" y="2245218"/>
            <a:ext cx="228600" cy="312699"/>
          </a:xfrm>
          <a:prstGeom prst="rect">
            <a:avLst/>
          </a:prstGeom>
          <a:noFill/>
        </p:spPr>
      </p:pic>
      <p:pic>
        <p:nvPicPr>
          <p:cNvPr id="56"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6118197" y="1744700"/>
            <a:ext cx="228600" cy="312699"/>
          </a:xfrm>
          <a:prstGeom prst="rect">
            <a:avLst/>
          </a:prstGeom>
          <a:noFill/>
        </p:spPr>
      </p:pic>
      <p:pic>
        <p:nvPicPr>
          <p:cNvPr id="57"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6244219" y="1279465"/>
            <a:ext cx="228600" cy="312699"/>
          </a:xfrm>
          <a:prstGeom prst="rect">
            <a:avLst/>
          </a:prstGeom>
          <a:noFill/>
        </p:spPr>
      </p:pic>
      <p:cxnSp>
        <p:nvCxnSpPr>
          <p:cNvPr id="3" name="Straight Connector 2">
            <a:extLst>
              <a:ext uri="{FF2B5EF4-FFF2-40B4-BE49-F238E27FC236}">
                <a16:creationId xmlns:a16="http://schemas.microsoft.com/office/drawing/2014/main" id="{F8D2D69E-2384-82E8-0D4B-7DB239FDBC29}"/>
              </a:ext>
            </a:extLst>
          </p:cNvPr>
          <p:cNvCxnSpPr>
            <a:cxnSpLocks/>
          </p:cNvCxnSpPr>
          <p:nvPr/>
        </p:nvCxnSpPr>
        <p:spPr>
          <a:xfrm>
            <a:off x="4114800" y="5029200"/>
            <a:ext cx="1190598" cy="0"/>
          </a:xfrm>
          <a:prstGeom prst="line">
            <a:avLst/>
          </a:prstGeom>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50D5B6C1-21AB-54C8-8F54-7CF140CC6E4C}"/>
              </a:ext>
            </a:extLst>
          </p:cNvPr>
          <p:cNvSpPr txBox="1"/>
          <p:nvPr/>
        </p:nvSpPr>
        <p:spPr>
          <a:xfrm>
            <a:off x="3810000" y="876181"/>
            <a:ext cx="1600200" cy="369332"/>
          </a:xfrm>
          <a:prstGeom prst="rect">
            <a:avLst/>
          </a:prstGeom>
          <a:noFill/>
        </p:spPr>
        <p:txBody>
          <a:bodyPr wrap="square" rtlCol="0">
            <a:spAutoFit/>
          </a:bodyPr>
          <a:lstStyle/>
          <a:p>
            <a:pPr algn="ctr"/>
            <a:r>
              <a:rPr lang="en-US" dirty="0">
                <a:solidFill>
                  <a:srgbClr val="FF0000"/>
                </a:solidFill>
              </a:rPr>
              <a:t>START</a:t>
            </a:r>
          </a:p>
        </p:txBody>
      </p:sp>
      <p:sp>
        <p:nvSpPr>
          <p:cNvPr id="5" name="TextBox 4">
            <a:extLst>
              <a:ext uri="{FF2B5EF4-FFF2-40B4-BE49-F238E27FC236}">
                <a16:creationId xmlns:a16="http://schemas.microsoft.com/office/drawing/2014/main" id="{B49D4AF5-20DF-29C6-5391-306B370DE3CB}"/>
              </a:ext>
            </a:extLst>
          </p:cNvPr>
          <p:cNvSpPr txBox="1"/>
          <p:nvPr/>
        </p:nvSpPr>
        <p:spPr>
          <a:xfrm>
            <a:off x="566820" y="1447797"/>
            <a:ext cx="2425820" cy="1938992"/>
          </a:xfrm>
          <a:prstGeom prst="rect">
            <a:avLst/>
          </a:prstGeom>
          <a:noFill/>
        </p:spPr>
        <p:txBody>
          <a:bodyPr wrap="square" rtlCol="0">
            <a:spAutoFit/>
          </a:bodyPr>
          <a:lstStyle/>
          <a:p>
            <a:r>
              <a:rPr lang="en-US" sz="2000" dirty="0"/>
              <a:t>Enter course from a stopped position then proceed forward until vehicle is completely out of course.</a:t>
            </a:r>
          </a:p>
        </p:txBody>
      </p:sp>
      <p:sp>
        <p:nvSpPr>
          <p:cNvPr id="2" name="TextBox 1">
            <a:extLst>
              <a:ext uri="{FF2B5EF4-FFF2-40B4-BE49-F238E27FC236}">
                <a16:creationId xmlns:a16="http://schemas.microsoft.com/office/drawing/2014/main" id="{1B6D5B56-A699-0010-39FB-8FFDFAE7D190}"/>
              </a:ext>
            </a:extLst>
          </p:cNvPr>
          <p:cNvSpPr txBox="1"/>
          <p:nvPr/>
        </p:nvSpPr>
        <p:spPr>
          <a:xfrm>
            <a:off x="8204200" y="6320136"/>
            <a:ext cx="609600" cy="369332"/>
          </a:xfrm>
          <a:prstGeom prst="rect">
            <a:avLst/>
          </a:prstGeom>
          <a:noFill/>
        </p:spPr>
        <p:txBody>
          <a:bodyPr wrap="square" rtlCol="0">
            <a:spAutoFit/>
          </a:bodyPr>
          <a:lstStyle/>
          <a:p>
            <a:r>
              <a:rPr lang="en-US" dirty="0"/>
              <a:t>4-9</a:t>
            </a:r>
          </a:p>
        </p:txBody>
      </p:sp>
      <p:sp>
        <p:nvSpPr>
          <p:cNvPr id="6" name="Date Placeholder 5">
            <a:extLst>
              <a:ext uri="{FF2B5EF4-FFF2-40B4-BE49-F238E27FC236}">
                <a16:creationId xmlns:a16="http://schemas.microsoft.com/office/drawing/2014/main" id="{A25D0B5D-7001-A663-FBA9-B236FD2C374D}"/>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317583843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Line 46"/>
          <p:cNvSpPr>
            <a:spLocks noChangeShapeType="1"/>
          </p:cNvSpPr>
          <p:nvPr/>
        </p:nvSpPr>
        <p:spPr bwMode="auto">
          <a:xfrm flipV="1">
            <a:off x="5207000" y="4932363"/>
            <a:ext cx="0" cy="342900"/>
          </a:xfrm>
          <a:prstGeom prst="line">
            <a:avLst/>
          </a:prstGeom>
          <a:noFill/>
          <a:ln w="38100">
            <a:solidFill>
              <a:schemeClr val="tx1"/>
            </a:solidFill>
            <a:round/>
            <a:headEnd/>
            <a:tailEnd type="triangle" w="med" len="med"/>
          </a:ln>
        </p:spPr>
        <p:txBody>
          <a:bodyPr/>
          <a:lstStyle/>
          <a:p>
            <a:endParaRPr lang="en-US"/>
          </a:p>
        </p:txBody>
      </p:sp>
      <p:sp>
        <p:nvSpPr>
          <p:cNvPr id="11268" name="Line 47"/>
          <p:cNvSpPr>
            <a:spLocks noChangeShapeType="1"/>
          </p:cNvSpPr>
          <p:nvPr/>
        </p:nvSpPr>
        <p:spPr bwMode="auto">
          <a:xfrm rot="2193148" flipV="1">
            <a:off x="5621126" y="3747478"/>
            <a:ext cx="77503" cy="400438"/>
          </a:xfrm>
          <a:prstGeom prst="line">
            <a:avLst/>
          </a:prstGeom>
          <a:noFill/>
          <a:ln w="38100">
            <a:solidFill>
              <a:schemeClr val="tx1"/>
            </a:solidFill>
            <a:round/>
            <a:headEnd/>
            <a:tailEnd type="triangle" w="med" len="med"/>
          </a:ln>
        </p:spPr>
        <p:txBody>
          <a:bodyPr/>
          <a:lstStyle/>
          <a:p>
            <a:endParaRPr lang="en-US"/>
          </a:p>
        </p:txBody>
      </p:sp>
      <p:sp>
        <p:nvSpPr>
          <p:cNvPr id="11269" name="Line 48"/>
          <p:cNvSpPr>
            <a:spLocks noChangeShapeType="1"/>
          </p:cNvSpPr>
          <p:nvPr/>
        </p:nvSpPr>
        <p:spPr bwMode="auto">
          <a:xfrm rot="720688" flipV="1">
            <a:off x="6741263" y="2874963"/>
            <a:ext cx="1588" cy="342900"/>
          </a:xfrm>
          <a:prstGeom prst="line">
            <a:avLst/>
          </a:prstGeom>
          <a:noFill/>
          <a:ln w="38100">
            <a:solidFill>
              <a:schemeClr val="tx1"/>
            </a:solidFill>
            <a:round/>
            <a:headEnd/>
            <a:tailEnd type="triangle" w="med" len="med"/>
          </a:ln>
        </p:spPr>
        <p:txBody>
          <a:bodyPr/>
          <a:lstStyle/>
          <a:p>
            <a:endParaRPr lang="en-US"/>
          </a:p>
        </p:txBody>
      </p:sp>
      <p:sp>
        <p:nvSpPr>
          <p:cNvPr id="11270" name="Line 49"/>
          <p:cNvSpPr>
            <a:spLocks noChangeShapeType="1"/>
          </p:cNvSpPr>
          <p:nvPr/>
        </p:nvSpPr>
        <p:spPr bwMode="auto">
          <a:xfrm rot="18188414" flipH="1" flipV="1">
            <a:off x="5982759" y="1274190"/>
            <a:ext cx="652" cy="520443"/>
          </a:xfrm>
          <a:prstGeom prst="line">
            <a:avLst/>
          </a:prstGeom>
          <a:noFill/>
          <a:ln w="38100">
            <a:solidFill>
              <a:schemeClr val="tx1"/>
            </a:solidFill>
            <a:round/>
            <a:headEnd/>
            <a:tailEnd type="triangle" w="med" len="med"/>
          </a:ln>
        </p:spPr>
        <p:txBody>
          <a:bodyPr/>
          <a:lstStyle/>
          <a:p>
            <a:endParaRPr lang="en-US"/>
          </a:p>
        </p:txBody>
      </p:sp>
      <p:sp>
        <p:nvSpPr>
          <p:cNvPr id="11271" name="Line 50"/>
          <p:cNvSpPr>
            <a:spLocks noChangeShapeType="1"/>
          </p:cNvSpPr>
          <p:nvPr/>
        </p:nvSpPr>
        <p:spPr bwMode="auto">
          <a:xfrm rot="13531838" flipV="1">
            <a:off x="3624255" y="1280302"/>
            <a:ext cx="236" cy="446618"/>
          </a:xfrm>
          <a:prstGeom prst="line">
            <a:avLst/>
          </a:prstGeom>
          <a:noFill/>
          <a:ln w="38100">
            <a:solidFill>
              <a:schemeClr val="tx1"/>
            </a:solidFill>
            <a:round/>
            <a:headEnd/>
            <a:tailEnd type="triangle" w="med" len="med"/>
          </a:ln>
        </p:spPr>
        <p:txBody>
          <a:bodyPr/>
          <a:lstStyle/>
          <a:p>
            <a:endParaRPr lang="en-US"/>
          </a:p>
        </p:txBody>
      </p:sp>
      <p:sp>
        <p:nvSpPr>
          <p:cNvPr id="11272" name="Line 51"/>
          <p:cNvSpPr>
            <a:spLocks noChangeShapeType="1"/>
          </p:cNvSpPr>
          <p:nvPr/>
        </p:nvSpPr>
        <p:spPr bwMode="auto">
          <a:xfrm rot="9853155" flipV="1">
            <a:off x="2999814" y="2589213"/>
            <a:ext cx="1588" cy="342900"/>
          </a:xfrm>
          <a:prstGeom prst="line">
            <a:avLst/>
          </a:prstGeom>
          <a:noFill/>
          <a:ln w="38100">
            <a:solidFill>
              <a:schemeClr val="tx1"/>
            </a:solidFill>
            <a:round/>
            <a:headEnd/>
            <a:tailEnd type="triangle" w="med" len="med"/>
          </a:ln>
        </p:spPr>
        <p:txBody>
          <a:bodyPr/>
          <a:lstStyle/>
          <a:p>
            <a:endParaRPr lang="en-US"/>
          </a:p>
        </p:txBody>
      </p:sp>
      <p:sp>
        <p:nvSpPr>
          <p:cNvPr id="11273" name="Line 52"/>
          <p:cNvSpPr>
            <a:spLocks noChangeShapeType="1"/>
          </p:cNvSpPr>
          <p:nvPr/>
        </p:nvSpPr>
        <p:spPr bwMode="auto">
          <a:xfrm rot="9082512" flipV="1">
            <a:off x="4031172" y="3789363"/>
            <a:ext cx="1588" cy="342900"/>
          </a:xfrm>
          <a:prstGeom prst="line">
            <a:avLst/>
          </a:prstGeom>
          <a:noFill/>
          <a:ln w="38100">
            <a:solidFill>
              <a:schemeClr val="tx1"/>
            </a:solidFill>
            <a:round/>
            <a:headEnd/>
            <a:tailEnd type="triangle" w="med" len="med"/>
          </a:ln>
        </p:spPr>
        <p:txBody>
          <a:bodyPr/>
          <a:lstStyle/>
          <a:p>
            <a:endParaRPr lang="en-US"/>
          </a:p>
        </p:txBody>
      </p:sp>
      <p:sp>
        <p:nvSpPr>
          <p:cNvPr id="11274" name="Line 53"/>
          <p:cNvSpPr>
            <a:spLocks noChangeShapeType="1"/>
          </p:cNvSpPr>
          <p:nvPr/>
        </p:nvSpPr>
        <p:spPr bwMode="auto">
          <a:xfrm flipH="1">
            <a:off x="4800600" y="5160963"/>
            <a:ext cx="0" cy="342900"/>
          </a:xfrm>
          <a:prstGeom prst="line">
            <a:avLst/>
          </a:prstGeom>
          <a:noFill/>
          <a:ln w="38100">
            <a:solidFill>
              <a:schemeClr val="tx1"/>
            </a:solidFill>
            <a:round/>
            <a:headEnd/>
            <a:tailEnd type="triangle" w="med" len="med"/>
          </a:ln>
        </p:spPr>
        <p:txBody>
          <a:bodyPr/>
          <a:lstStyle/>
          <a:p>
            <a:endParaRPr lang="en-US"/>
          </a:p>
        </p:txBody>
      </p:sp>
      <p:sp>
        <p:nvSpPr>
          <p:cNvPr id="221195" name="Rectangle 54"/>
          <p:cNvSpPr>
            <a:spLocks noChangeArrowheads="1"/>
          </p:cNvSpPr>
          <p:nvPr/>
        </p:nvSpPr>
        <p:spPr bwMode="auto">
          <a:xfrm>
            <a:off x="762004" y="76200"/>
            <a:ext cx="7696196" cy="646331"/>
          </a:xfrm>
          <a:prstGeom prst="rect">
            <a:avLst/>
          </a:prstGeom>
          <a:noFill/>
          <a:ln w="9525">
            <a:noFill/>
            <a:miter lim="800000"/>
            <a:headEnd/>
            <a:tailEnd/>
          </a:ln>
        </p:spPr>
        <p:txBody>
          <a:bodyPr wrap="square">
            <a:spAutoFit/>
          </a:bodyPr>
          <a:lstStyle/>
          <a:p>
            <a:pPr algn="ctr">
              <a:spcBef>
                <a:spcPct val="50000"/>
              </a:spcBef>
              <a:defRPr/>
            </a:pPr>
            <a:r>
              <a:rPr lang="en-US" sz="3600" b="1" dirty="0">
                <a:latin typeface="+mn-lt"/>
              </a:rPr>
              <a:t>Light Bulb / Traffic Circle Exercise</a:t>
            </a:r>
          </a:p>
        </p:txBody>
      </p:sp>
      <p:sp>
        <p:nvSpPr>
          <p:cNvPr id="221196" name="Rectangle 55"/>
          <p:cNvSpPr>
            <a:spLocks noChangeArrowheads="1"/>
          </p:cNvSpPr>
          <p:nvPr/>
        </p:nvSpPr>
        <p:spPr bwMode="auto">
          <a:xfrm>
            <a:off x="272032" y="6107668"/>
            <a:ext cx="6341864" cy="369332"/>
          </a:xfrm>
          <a:prstGeom prst="rect">
            <a:avLst/>
          </a:prstGeom>
          <a:noFill/>
          <a:ln w="9525">
            <a:noFill/>
            <a:miter lim="800000"/>
            <a:headEnd/>
            <a:tailEnd/>
          </a:ln>
        </p:spPr>
        <p:txBody>
          <a:bodyPr wrap="none">
            <a:spAutoFit/>
          </a:bodyPr>
          <a:lstStyle/>
          <a:p>
            <a:pPr>
              <a:spcBef>
                <a:spcPct val="50000"/>
              </a:spcBef>
              <a:defRPr/>
            </a:pPr>
            <a:r>
              <a:rPr lang="en-US" dirty="0">
                <a:solidFill>
                  <a:srgbClr val="FF0000"/>
                </a:solidFill>
                <a:latin typeface="+mn-lt"/>
              </a:rPr>
              <a:t>Can Use Reverse Directions to increase difficulty – NOT Required!</a:t>
            </a:r>
          </a:p>
        </p:txBody>
      </p:sp>
      <p:sp>
        <p:nvSpPr>
          <p:cNvPr id="221197" name="Rectangle 56"/>
          <p:cNvSpPr>
            <a:spLocks noChangeArrowheads="1"/>
          </p:cNvSpPr>
          <p:nvPr/>
        </p:nvSpPr>
        <p:spPr bwMode="auto">
          <a:xfrm>
            <a:off x="344055" y="4038600"/>
            <a:ext cx="2932545" cy="707886"/>
          </a:xfrm>
          <a:prstGeom prst="rect">
            <a:avLst/>
          </a:prstGeom>
          <a:noFill/>
          <a:ln w="9525">
            <a:noFill/>
            <a:miter lim="800000"/>
            <a:headEnd/>
            <a:tailEnd/>
          </a:ln>
        </p:spPr>
        <p:txBody>
          <a:bodyPr wrap="square">
            <a:spAutoFit/>
          </a:bodyPr>
          <a:lstStyle/>
          <a:p>
            <a:pPr>
              <a:spcBef>
                <a:spcPct val="50000"/>
              </a:spcBef>
              <a:defRPr/>
            </a:pPr>
            <a:r>
              <a:rPr lang="en-US" sz="2000" dirty="0">
                <a:solidFill>
                  <a:srgbClr val="FF0000"/>
                </a:solidFill>
                <a:latin typeface="+mn-lt"/>
              </a:rPr>
              <a:t>Adjust course for vehicle dimensions.</a:t>
            </a:r>
          </a:p>
        </p:txBody>
      </p:sp>
      <p:pic>
        <p:nvPicPr>
          <p:cNvPr id="5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695950" y="890461"/>
            <a:ext cx="228600" cy="312699"/>
          </a:xfrm>
          <a:prstGeom prst="rect">
            <a:avLst/>
          </a:prstGeom>
          <a:noFill/>
        </p:spPr>
      </p:pic>
      <p:pic>
        <p:nvPicPr>
          <p:cNvPr id="52"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6454775" y="1364246"/>
            <a:ext cx="228600" cy="312699"/>
          </a:xfrm>
          <a:prstGeom prst="rect">
            <a:avLst/>
          </a:prstGeom>
          <a:noFill/>
        </p:spPr>
      </p:pic>
      <p:pic>
        <p:nvPicPr>
          <p:cNvPr id="53"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6858000" y="1731962"/>
            <a:ext cx="228600" cy="312699"/>
          </a:xfrm>
          <a:prstGeom prst="rect">
            <a:avLst/>
          </a:prstGeom>
          <a:noFill/>
        </p:spPr>
      </p:pic>
      <p:pic>
        <p:nvPicPr>
          <p:cNvPr id="5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7086600" y="2430500"/>
            <a:ext cx="228600" cy="312699"/>
          </a:xfrm>
          <a:prstGeom prst="rect">
            <a:avLst/>
          </a:prstGeom>
          <a:noFill/>
        </p:spPr>
      </p:pic>
      <p:pic>
        <p:nvPicPr>
          <p:cNvPr id="5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7086600" y="2967850"/>
            <a:ext cx="228600" cy="312699"/>
          </a:xfrm>
          <a:prstGeom prst="rect">
            <a:avLst/>
          </a:prstGeom>
          <a:noFill/>
        </p:spPr>
      </p:pic>
      <p:pic>
        <p:nvPicPr>
          <p:cNvPr id="56"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6858000" y="3617913"/>
            <a:ext cx="228600" cy="312699"/>
          </a:xfrm>
          <a:prstGeom prst="rect">
            <a:avLst/>
          </a:prstGeom>
          <a:noFill/>
        </p:spPr>
      </p:pic>
      <p:pic>
        <p:nvPicPr>
          <p:cNvPr id="57"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6172200" y="3998913"/>
            <a:ext cx="228600" cy="312699"/>
          </a:xfrm>
          <a:prstGeom prst="rect">
            <a:avLst/>
          </a:prstGeom>
          <a:noFill/>
        </p:spPr>
      </p:pic>
      <p:pic>
        <p:nvPicPr>
          <p:cNvPr id="58"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715000" y="4259301"/>
            <a:ext cx="228600" cy="312699"/>
          </a:xfrm>
          <a:prstGeom prst="rect">
            <a:avLst/>
          </a:prstGeom>
          <a:noFill/>
        </p:spPr>
      </p:pic>
      <p:pic>
        <p:nvPicPr>
          <p:cNvPr id="59"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410200" y="4837113"/>
            <a:ext cx="228600" cy="312699"/>
          </a:xfrm>
          <a:prstGeom prst="rect">
            <a:avLst/>
          </a:prstGeom>
          <a:noFill/>
        </p:spPr>
      </p:pic>
      <p:pic>
        <p:nvPicPr>
          <p:cNvPr id="60"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410200" y="5218113"/>
            <a:ext cx="228600" cy="312699"/>
          </a:xfrm>
          <a:prstGeom prst="rect">
            <a:avLst/>
          </a:prstGeom>
          <a:noFill/>
        </p:spPr>
      </p:pic>
      <p:pic>
        <p:nvPicPr>
          <p:cNvPr id="6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114800" y="4837113"/>
            <a:ext cx="228600" cy="312699"/>
          </a:xfrm>
          <a:prstGeom prst="rect">
            <a:avLst/>
          </a:prstGeom>
          <a:noFill/>
        </p:spPr>
      </p:pic>
      <p:pic>
        <p:nvPicPr>
          <p:cNvPr id="62"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886200" y="4267200"/>
            <a:ext cx="240290" cy="328690"/>
          </a:xfrm>
          <a:prstGeom prst="rect">
            <a:avLst/>
          </a:prstGeom>
          <a:noFill/>
        </p:spPr>
      </p:pic>
      <p:pic>
        <p:nvPicPr>
          <p:cNvPr id="63"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634496" y="3940593"/>
            <a:ext cx="228600" cy="312699"/>
          </a:xfrm>
          <a:prstGeom prst="rect">
            <a:avLst/>
          </a:prstGeom>
          <a:noFill/>
        </p:spPr>
      </p:pic>
      <p:pic>
        <p:nvPicPr>
          <p:cNvPr id="6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124200" y="3461563"/>
            <a:ext cx="228600" cy="312699"/>
          </a:xfrm>
          <a:prstGeom prst="rect">
            <a:avLst/>
          </a:prstGeom>
          <a:noFill/>
        </p:spPr>
      </p:pic>
      <p:pic>
        <p:nvPicPr>
          <p:cNvPr id="6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2667000" y="3009145"/>
            <a:ext cx="228600" cy="312699"/>
          </a:xfrm>
          <a:prstGeom prst="rect">
            <a:avLst/>
          </a:prstGeom>
          <a:noFill/>
        </p:spPr>
      </p:pic>
      <p:pic>
        <p:nvPicPr>
          <p:cNvPr id="66"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2571750" y="2477372"/>
            <a:ext cx="228600" cy="312699"/>
          </a:xfrm>
          <a:prstGeom prst="rect">
            <a:avLst/>
          </a:prstGeom>
          <a:noFill/>
        </p:spPr>
      </p:pic>
      <p:pic>
        <p:nvPicPr>
          <p:cNvPr id="67"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2667000" y="1861363"/>
            <a:ext cx="228600" cy="312699"/>
          </a:xfrm>
          <a:prstGeom prst="rect">
            <a:avLst/>
          </a:prstGeom>
          <a:noFill/>
        </p:spPr>
      </p:pic>
      <p:pic>
        <p:nvPicPr>
          <p:cNvPr id="68"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065347" y="1311276"/>
            <a:ext cx="228600" cy="312699"/>
          </a:xfrm>
          <a:prstGeom prst="rect">
            <a:avLst/>
          </a:prstGeom>
          <a:noFill/>
        </p:spPr>
      </p:pic>
      <p:pic>
        <p:nvPicPr>
          <p:cNvPr id="69"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790950" y="931784"/>
            <a:ext cx="228600" cy="312699"/>
          </a:xfrm>
          <a:prstGeom prst="rect">
            <a:avLst/>
          </a:prstGeom>
          <a:noFill/>
        </p:spPr>
      </p:pic>
      <p:pic>
        <p:nvPicPr>
          <p:cNvPr id="70"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686300" y="760103"/>
            <a:ext cx="228600" cy="312699"/>
          </a:xfrm>
          <a:prstGeom prst="rect">
            <a:avLst/>
          </a:prstGeom>
          <a:noFill/>
        </p:spPr>
      </p:pic>
      <p:pic>
        <p:nvPicPr>
          <p:cNvPr id="7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6096000" y="2667000"/>
            <a:ext cx="228600" cy="312699"/>
          </a:xfrm>
          <a:prstGeom prst="rect">
            <a:avLst/>
          </a:prstGeom>
          <a:noFill/>
        </p:spPr>
      </p:pic>
      <p:pic>
        <p:nvPicPr>
          <p:cNvPr id="7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6096000" y="2125701"/>
            <a:ext cx="228600" cy="312699"/>
          </a:xfrm>
          <a:prstGeom prst="rect">
            <a:avLst/>
          </a:prstGeom>
          <a:noFill/>
        </p:spPr>
      </p:pic>
      <p:pic>
        <p:nvPicPr>
          <p:cNvPr id="7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429000" y="2017713"/>
            <a:ext cx="228600" cy="312699"/>
          </a:xfrm>
          <a:prstGeom prst="rect">
            <a:avLst/>
          </a:prstGeom>
          <a:noFill/>
        </p:spPr>
      </p:pic>
      <p:pic>
        <p:nvPicPr>
          <p:cNvPr id="76"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810250" y="1753267"/>
            <a:ext cx="228600" cy="312699"/>
          </a:xfrm>
          <a:prstGeom prst="rect">
            <a:avLst/>
          </a:prstGeom>
          <a:noFill/>
        </p:spPr>
      </p:pic>
      <p:pic>
        <p:nvPicPr>
          <p:cNvPr id="77"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733800" y="1636713"/>
            <a:ext cx="228600" cy="312699"/>
          </a:xfrm>
          <a:prstGeom prst="rect">
            <a:avLst/>
          </a:prstGeom>
          <a:noFill/>
        </p:spPr>
      </p:pic>
      <p:pic>
        <p:nvPicPr>
          <p:cNvPr id="78"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410200" y="1484313"/>
            <a:ext cx="228600" cy="312699"/>
          </a:xfrm>
          <a:prstGeom prst="rect">
            <a:avLst/>
          </a:prstGeom>
          <a:noFill/>
        </p:spPr>
      </p:pic>
      <p:pic>
        <p:nvPicPr>
          <p:cNvPr id="79"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191000" y="1484313"/>
            <a:ext cx="228600" cy="312699"/>
          </a:xfrm>
          <a:prstGeom prst="rect">
            <a:avLst/>
          </a:prstGeom>
          <a:noFill/>
        </p:spPr>
      </p:pic>
      <p:pic>
        <p:nvPicPr>
          <p:cNvPr id="80"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724400" y="1408113"/>
            <a:ext cx="228600" cy="312699"/>
          </a:xfrm>
          <a:prstGeom prst="rect">
            <a:avLst/>
          </a:prstGeom>
          <a:noFill/>
        </p:spPr>
      </p:pic>
      <p:pic>
        <p:nvPicPr>
          <p:cNvPr id="8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191000" y="5218113"/>
            <a:ext cx="228600" cy="312699"/>
          </a:xfrm>
          <a:prstGeom prst="rect">
            <a:avLst/>
          </a:prstGeom>
          <a:noFill/>
        </p:spPr>
      </p:pic>
      <p:pic>
        <p:nvPicPr>
          <p:cNvPr id="82"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791200" y="3048000"/>
            <a:ext cx="228600" cy="312699"/>
          </a:xfrm>
          <a:prstGeom prst="rect">
            <a:avLst/>
          </a:prstGeom>
          <a:noFill/>
        </p:spPr>
      </p:pic>
      <p:pic>
        <p:nvPicPr>
          <p:cNvPr id="83"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334000" y="3268701"/>
            <a:ext cx="228600" cy="312699"/>
          </a:xfrm>
          <a:prstGeom prst="rect">
            <a:avLst/>
          </a:prstGeom>
          <a:noFill/>
        </p:spPr>
      </p:pic>
      <p:pic>
        <p:nvPicPr>
          <p:cNvPr id="8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800600" y="3344901"/>
            <a:ext cx="228600" cy="312699"/>
          </a:xfrm>
          <a:prstGeom prst="rect">
            <a:avLst/>
          </a:prstGeom>
          <a:noFill/>
        </p:spPr>
      </p:pic>
      <p:pic>
        <p:nvPicPr>
          <p:cNvPr id="8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038600" y="3268701"/>
            <a:ext cx="228600" cy="312699"/>
          </a:xfrm>
          <a:prstGeom prst="rect">
            <a:avLst/>
          </a:prstGeom>
          <a:noFill/>
        </p:spPr>
      </p:pic>
      <p:pic>
        <p:nvPicPr>
          <p:cNvPr id="86"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657600" y="2811501"/>
            <a:ext cx="228600" cy="312699"/>
          </a:xfrm>
          <a:prstGeom prst="rect">
            <a:avLst/>
          </a:prstGeom>
          <a:noFill/>
        </p:spPr>
      </p:pic>
      <p:pic>
        <p:nvPicPr>
          <p:cNvPr id="87"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429000" y="2430501"/>
            <a:ext cx="228600" cy="312699"/>
          </a:xfrm>
          <a:prstGeom prst="rect">
            <a:avLst/>
          </a:prstGeom>
          <a:noFill/>
        </p:spPr>
      </p:pic>
      <p:pic>
        <p:nvPicPr>
          <p:cNvPr id="2" name="Picture 39" descr="C:\Users\Dougslaptop\AppData\Local\Microsoft\Windows\Temporary Internet Files\Content.IE5\IYZZ0Z3Y\MC900016835[1].wmf">
            <a:extLst>
              <a:ext uri="{FF2B5EF4-FFF2-40B4-BE49-F238E27FC236}">
                <a16:creationId xmlns:a16="http://schemas.microsoft.com/office/drawing/2014/main" id="{D8946299-259C-28D5-1D78-1BF7ADD7E65E}"/>
              </a:ext>
            </a:extLst>
          </p:cNvPr>
          <p:cNvPicPr>
            <a:picLocks noChangeAspect="1" noChangeArrowheads="1"/>
          </p:cNvPicPr>
          <p:nvPr/>
        </p:nvPicPr>
        <p:blipFill>
          <a:blip r:embed="rId3" cstate="print"/>
          <a:srcRect/>
          <a:stretch>
            <a:fillRect/>
          </a:stretch>
        </p:blipFill>
        <p:spPr bwMode="auto">
          <a:xfrm>
            <a:off x="5486400" y="4495800"/>
            <a:ext cx="228600" cy="312699"/>
          </a:xfrm>
          <a:prstGeom prst="rect">
            <a:avLst/>
          </a:prstGeom>
          <a:noFill/>
        </p:spPr>
      </p:pic>
      <p:pic>
        <p:nvPicPr>
          <p:cNvPr id="3" name="Picture 39" descr="C:\Users\Dougslaptop\AppData\Local\Microsoft\Windows\Temporary Internet Files\Content.IE5\IYZZ0Z3Y\MC900016835[1].wmf">
            <a:extLst>
              <a:ext uri="{FF2B5EF4-FFF2-40B4-BE49-F238E27FC236}">
                <a16:creationId xmlns:a16="http://schemas.microsoft.com/office/drawing/2014/main" id="{4C1C7D21-657D-7554-B1A9-03DF3169A068}"/>
              </a:ext>
            </a:extLst>
          </p:cNvPr>
          <p:cNvPicPr>
            <a:picLocks noChangeAspect="1" noChangeArrowheads="1"/>
          </p:cNvPicPr>
          <p:nvPr/>
        </p:nvPicPr>
        <p:blipFill>
          <a:blip r:embed="rId3" cstate="print"/>
          <a:srcRect/>
          <a:stretch>
            <a:fillRect/>
          </a:stretch>
        </p:blipFill>
        <p:spPr bwMode="auto">
          <a:xfrm>
            <a:off x="4038600" y="4564101"/>
            <a:ext cx="228600" cy="312699"/>
          </a:xfrm>
          <a:prstGeom prst="rect">
            <a:avLst/>
          </a:prstGeom>
          <a:noFill/>
        </p:spPr>
      </p:pic>
      <p:sp>
        <p:nvSpPr>
          <p:cNvPr id="4" name="TextBox 3">
            <a:extLst>
              <a:ext uri="{FF2B5EF4-FFF2-40B4-BE49-F238E27FC236}">
                <a16:creationId xmlns:a16="http://schemas.microsoft.com/office/drawing/2014/main" id="{77AC3B7A-556A-528F-D29E-467C1F69949D}"/>
              </a:ext>
            </a:extLst>
          </p:cNvPr>
          <p:cNvSpPr txBox="1"/>
          <p:nvPr/>
        </p:nvSpPr>
        <p:spPr>
          <a:xfrm>
            <a:off x="228599" y="1143000"/>
            <a:ext cx="2184781" cy="1631216"/>
          </a:xfrm>
          <a:prstGeom prst="rect">
            <a:avLst/>
          </a:prstGeom>
          <a:noFill/>
        </p:spPr>
        <p:txBody>
          <a:bodyPr wrap="square" rtlCol="0">
            <a:spAutoFit/>
          </a:bodyPr>
          <a:lstStyle/>
          <a:p>
            <a:r>
              <a:rPr lang="en-US" sz="2000" dirty="0"/>
              <a:t>Enter course – Proceed to the right – Follow around light bulb – Exit course.</a:t>
            </a:r>
          </a:p>
        </p:txBody>
      </p:sp>
      <p:sp>
        <p:nvSpPr>
          <p:cNvPr id="5" name="TextBox 4">
            <a:extLst>
              <a:ext uri="{FF2B5EF4-FFF2-40B4-BE49-F238E27FC236}">
                <a16:creationId xmlns:a16="http://schemas.microsoft.com/office/drawing/2014/main" id="{FBD09D40-AF4A-EE53-C479-B32A6E6DFA61}"/>
              </a:ext>
            </a:extLst>
          </p:cNvPr>
          <p:cNvSpPr txBox="1"/>
          <p:nvPr/>
        </p:nvSpPr>
        <p:spPr>
          <a:xfrm>
            <a:off x="431014" y="4876800"/>
            <a:ext cx="2388386" cy="707886"/>
          </a:xfrm>
          <a:prstGeom prst="rect">
            <a:avLst/>
          </a:prstGeom>
          <a:noFill/>
        </p:spPr>
        <p:txBody>
          <a:bodyPr wrap="square" rtlCol="0">
            <a:spAutoFit/>
          </a:bodyPr>
          <a:lstStyle/>
          <a:p>
            <a:r>
              <a:rPr lang="en-US" sz="2000" dirty="0">
                <a:solidFill>
                  <a:srgbClr val="FF0000"/>
                </a:solidFill>
              </a:rPr>
              <a:t>* Possible forward spotter course *</a:t>
            </a:r>
          </a:p>
        </p:txBody>
      </p:sp>
      <p:sp>
        <p:nvSpPr>
          <p:cNvPr id="6" name="TextBox 5">
            <a:extLst>
              <a:ext uri="{FF2B5EF4-FFF2-40B4-BE49-F238E27FC236}">
                <a16:creationId xmlns:a16="http://schemas.microsoft.com/office/drawing/2014/main" id="{E5D2F860-468D-959C-4493-CE89FFB6F6A5}"/>
              </a:ext>
            </a:extLst>
          </p:cNvPr>
          <p:cNvSpPr txBox="1"/>
          <p:nvPr/>
        </p:nvSpPr>
        <p:spPr>
          <a:xfrm>
            <a:off x="8273032" y="6412468"/>
            <a:ext cx="870968" cy="369332"/>
          </a:xfrm>
          <a:prstGeom prst="rect">
            <a:avLst/>
          </a:prstGeom>
          <a:noFill/>
        </p:spPr>
        <p:txBody>
          <a:bodyPr wrap="square" rtlCol="0">
            <a:spAutoFit/>
          </a:bodyPr>
          <a:lstStyle/>
          <a:p>
            <a:r>
              <a:rPr lang="en-US" dirty="0"/>
              <a:t>4-10</a:t>
            </a:r>
          </a:p>
        </p:txBody>
      </p:sp>
      <p:sp>
        <p:nvSpPr>
          <p:cNvPr id="7" name="Date Placeholder 6">
            <a:extLst>
              <a:ext uri="{FF2B5EF4-FFF2-40B4-BE49-F238E27FC236}">
                <a16:creationId xmlns:a16="http://schemas.microsoft.com/office/drawing/2014/main" id="{F2CFC5D7-A440-74FF-273C-1AB81874FA38}"/>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50814504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333500" y="447352"/>
            <a:ext cx="8281098" cy="609600"/>
          </a:xfrm>
        </p:spPr>
        <p:txBody>
          <a:bodyPr>
            <a:noAutofit/>
          </a:bodyPr>
          <a:lstStyle/>
          <a:p>
            <a:pPr eaLnBrk="1" hangingPunct="1"/>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Offset  Alley / Lane Change Exercise</a:t>
            </a:r>
            <a:br>
              <a:rPr lang="en-US" sz="3600" b="1" dirty="0">
                <a:solidFill>
                  <a:schemeClr val="tx1"/>
                </a:solidFill>
              </a:rPr>
            </a:br>
            <a:endParaRPr lang="en-US" sz="3600" b="1" dirty="0">
              <a:solidFill>
                <a:schemeClr val="tx1"/>
              </a:solidFill>
            </a:endParaRPr>
          </a:p>
        </p:txBody>
      </p:sp>
      <p:sp>
        <p:nvSpPr>
          <p:cNvPr id="219142" name="Rectangle 34"/>
          <p:cNvSpPr>
            <a:spLocks noChangeArrowheads="1"/>
          </p:cNvSpPr>
          <p:nvPr/>
        </p:nvSpPr>
        <p:spPr bwMode="auto">
          <a:xfrm>
            <a:off x="6674323" y="1667470"/>
            <a:ext cx="2095254" cy="923330"/>
          </a:xfrm>
          <a:prstGeom prst="rect">
            <a:avLst/>
          </a:prstGeom>
          <a:noFill/>
          <a:ln w="9525">
            <a:noFill/>
            <a:miter lim="800000"/>
            <a:headEnd/>
            <a:tailEnd/>
          </a:ln>
        </p:spPr>
        <p:txBody>
          <a:bodyPr wrap="none">
            <a:spAutoFit/>
          </a:bodyPr>
          <a:lstStyle/>
          <a:p>
            <a:pPr algn="ctr">
              <a:defRPr/>
            </a:pPr>
            <a:r>
              <a:rPr lang="en-US" b="1" dirty="0">
                <a:latin typeface="+mn-lt"/>
              </a:rPr>
              <a:t>Lanes 12’ Wide</a:t>
            </a:r>
          </a:p>
          <a:p>
            <a:pPr algn="ctr">
              <a:defRPr/>
            </a:pPr>
            <a:r>
              <a:rPr lang="en-US" b="1" dirty="0"/>
              <a:t>or</a:t>
            </a:r>
          </a:p>
          <a:p>
            <a:pPr algn="ctr">
              <a:defRPr/>
            </a:pPr>
            <a:r>
              <a:rPr lang="en-US" b="1" dirty="0">
                <a:latin typeface="+mn-lt"/>
              </a:rPr>
              <a:t>Vehicle Width + 24“</a:t>
            </a:r>
          </a:p>
        </p:txBody>
      </p:sp>
      <p:sp>
        <p:nvSpPr>
          <p:cNvPr id="9223" name="Line 35"/>
          <p:cNvSpPr>
            <a:spLocks noChangeShapeType="1"/>
          </p:cNvSpPr>
          <p:nvPr/>
        </p:nvSpPr>
        <p:spPr bwMode="auto">
          <a:xfrm flipH="1">
            <a:off x="2844800" y="1028700"/>
            <a:ext cx="1016000" cy="0"/>
          </a:xfrm>
          <a:prstGeom prst="line">
            <a:avLst/>
          </a:prstGeom>
          <a:noFill/>
          <a:ln w="9525">
            <a:solidFill>
              <a:schemeClr val="tx1"/>
            </a:solidFill>
            <a:round/>
            <a:headEnd/>
            <a:tailEnd/>
          </a:ln>
        </p:spPr>
        <p:txBody>
          <a:bodyPr/>
          <a:lstStyle/>
          <a:p>
            <a:endParaRPr lang="en-US"/>
          </a:p>
        </p:txBody>
      </p:sp>
      <p:sp>
        <p:nvSpPr>
          <p:cNvPr id="219144" name="Text Box 36"/>
          <p:cNvSpPr txBox="1">
            <a:spLocks noChangeArrowheads="1"/>
          </p:cNvSpPr>
          <p:nvPr/>
        </p:nvSpPr>
        <p:spPr bwMode="auto">
          <a:xfrm>
            <a:off x="2844800" y="1428750"/>
            <a:ext cx="711200" cy="400050"/>
          </a:xfrm>
          <a:prstGeom prst="rect">
            <a:avLst/>
          </a:prstGeom>
          <a:noFill/>
          <a:ln w="9525">
            <a:noFill/>
            <a:miter lim="800000"/>
            <a:headEnd/>
            <a:tailEnd/>
          </a:ln>
        </p:spPr>
        <p:txBody>
          <a:bodyPr>
            <a:spAutoFit/>
          </a:bodyPr>
          <a:lstStyle/>
          <a:p>
            <a:pPr>
              <a:spcBef>
                <a:spcPct val="50000"/>
              </a:spcBef>
              <a:defRPr/>
            </a:pPr>
            <a:r>
              <a:rPr lang="en-US" sz="2000" dirty="0">
                <a:latin typeface="+mn-lt"/>
              </a:rPr>
              <a:t>30’</a:t>
            </a:r>
          </a:p>
        </p:txBody>
      </p:sp>
      <p:sp>
        <p:nvSpPr>
          <p:cNvPr id="9225" name="Line 37"/>
          <p:cNvSpPr>
            <a:spLocks noChangeShapeType="1"/>
          </p:cNvSpPr>
          <p:nvPr/>
        </p:nvSpPr>
        <p:spPr bwMode="auto">
          <a:xfrm>
            <a:off x="3352800" y="1066800"/>
            <a:ext cx="0" cy="1047750"/>
          </a:xfrm>
          <a:prstGeom prst="line">
            <a:avLst/>
          </a:prstGeom>
          <a:noFill/>
          <a:ln w="28575">
            <a:solidFill>
              <a:schemeClr val="tx1"/>
            </a:solidFill>
            <a:round/>
            <a:headEnd type="triangle" w="med" len="med"/>
            <a:tailEnd type="triangle" w="med" len="med"/>
          </a:ln>
        </p:spPr>
        <p:txBody>
          <a:bodyPr/>
          <a:lstStyle/>
          <a:p>
            <a:endParaRPr lang="en-US"/>
          </a:p>
        </p:txBody>
      </p:sp>
      <p:sp>
        <p:nvSpPr>
          <p:cNvPr id="9226" name="Line 38"/>
          <p:cNvSpPr>
            <a:spLocks noChangeShapeType="1"/>
          </p:cNvSpPr>
          <p:nvPr/>
        </p:nvSpPr>
        <p:spPr bwMode="auto">
          <a:xfrm flipH="1">
            <a:off x="2844800" y="2114550"/>
            <a:ext cx="1016000" cy="0"/>
          </a:xfrm>
          <a:prstGeom prst="line">
            <a:avLst/>
          </a:prstGeom>
          <a:noFill/>
          <a:ln w="9525">
            <a:solidFill>
              <a:schemeClr val="tx1"/>
            </a:solidFill>
            <a:round/>
            <a:headEnd/>
            <a:tailEnd/>
          </a:ln>
        </p:spPr>
        <p:txBody>
          <a:bodyPr/>
          <a:lstStyle/>
          <a:p>
            <a:endParaRPr lang="en-US"/>
          </a:p>
        </p:txBody>
      </p:sp>
      <p:sp>
        <p:nvSpPr>
          <p:cNvPr id="219147" name="Text Box 39"/>
          <p:cNvSpPr txBox="1">
            <a:spLocks noChangeArrowheads="1"/>
          </p:cNvSpPr>
          <p:nvPr/>
        </p:nvSpPr>
        <p:spPr bwMode="auto">
          <a:xfrm>
            <a:off x="2819400" y="2438400"/>
            <a:ext cx="609600" cy="400050"/>
          </a:xfrm>
          <a:prstGeom prst="rect">
            <a:avLst/>
          </a:prstGeom>
          <a:noFill/>
          <a:ln w="9525">
            <a:noFill/>
            <a:miter lim="800000"/>
            <a:headEnd/>
            <a:tailEnd/>
          </a:ln>
        </p:spPr>
        <p:txBody>
          <a:bodyPr>
            <a:spAutoFit/>
          </a:bodyPr>
          <a:lstStyle/>
          <a:p>
            <a:pPr>
              <a:spcBef>
                <a:spcPct val="50000"/>
              </a:spcBef>
              <a:defRPr/>
            </a:pPr>
            <a:r>
              <a:rPr lang="en-US" sz="2000" dirty="0">
                <a:latin typeface="+mn-lt"/>
              </a:rPr>
              <a:t>30’</a:t>
            </a:r>
          </a:p>
        </p:txBody>
      </p:sp>
      <p:sp>
        <p:nvSpPr>
          <p:cNvPr id="9228" name="Line 40"/>
          <p:cNvSpPr>
            <a:spLocks noChangeShapeType="1"/>
          </p:cNvSpPr>
          <p:nvPr/>
        </p:nvSpPr>
        <p:spPr bwMode="auto">
          <a:xfrm>
            <a:off x="3352800" y="2114550"/>
            <a:ext cx="0" cy="971550"/>
          </a:xfrm>
          <a:prstGeom prst="line">
            <a:avLst/>
          </a:prstGeom>
          <a:noFill/>
          <a:ln w="9525">
            <a:solidFill>
              <a:schemeClr val="tx1"/>
            </a:solidFill>
            <a:round/>
            <a:headEnd/>
            <a:tailEnd type="triangle" w="med" len="med"/>
          </a:ln>
        </p:spPr>
        <p:txBody>
          <a:bodyPr/>
          <a:lstStyle/>
          <a:p>
            <a:endParaRPr lang="en-US"/>
          </a:p>
        </p:txBody>
      </p:sp>
      <p:sp>
        <p:nvSpPr>
          <p:cNvPr id="219150" name="Rectangle 42"/>
          <p:cNvSpPr>
            <a:spLocks noChangeArrowheads="1"/>
          </p:cNvSpPr>
          <p:nvPr/>
        </p:nvSpPr>
        <p:spPr bwMode="auto">
          <a:xfrm>
            <a:off x="4659045" y="6172200"/>
            <a:ext cx="979755" cy="369332"/>
          </a:xfrm>
          <a:prstGeom prst="rect">
            <a:avLst/>
          </a:prstGeom>
          <a:noFill/>
          <a:ln w="9525">
            <a:noFill/>
            <a:miter lim="800000"/>
            <a:headEnd/>
            <a:tailEnd/>
          </a:ln>
        </p:spPr>
        <p:txBody>
          <a:bodyPr wrap="none">
            <a:spAutoFit/>
          </a:bodyPr>
          <a:lstStyle/>
          <a:p>
            <a:pPr>
              <a:spcBef>
                <a:spcPct val="50000"/>
              </a:spcBef>
              <a:defRPr/>
            </a:pPr>
            <a:r>
              <a:rPr lang="en-US" b="1" dirty="0">
                <a:latin typeface="+mn-lt"/>
              </a:rPr>
              <a:t>START</a:t>
            </a:r>
          </a:p>
        </p:txBody>
      </p:sp>
      <p:sp>
        <p:nvSpPr>
          <p:cNvPr id="219151" name="Rectangle 43"/>
          <p:cNvSpPr>
            <a:spLocks noChangeArrowheads="1"/>
          </p:cNvSpPr>
          <p:nvPr/>
        </p:nvSpPr>
        <p:spPr bwMode="auto">
          <a:xfrm>
            <a:off x="76200" y="838200"/>
            <a:ext cx="2514600" cy="5016758"/>
          </a:xfrm>
          <a:prstGeom prst="rect">
            <a:avLst/>
          </a:prstGeom>
          <a:noFill/>
          <a:ln w="9525">
            <a:noFill/>
            <a:miter lim="800000"/>
            <a:headEnd/>
            <a:tailEnd/>
          </a:ln>
        </p:spPr>
        <p:txBody>
          <a:bodyPr wrap="square">
            <a:spAutoFit/>
          </a:bodyPr>
          <a:lstStyle/>
          <a:p>
            <a:pPr algn="ctr">
              <a:defRPr/>
            </a:pPr>
            <a:r>
              <a:rPr lang="en-US" sz="2000" dirty="0">
                <a:latin typeface="+mn-lt"/>
              </a:rPr>
              <a:t>Drive thru course – Alternating lanes – Stop when entire vehicle is out of the course.</a:t>
            </a:r>
          </a:p>
          <a:p>
            <a:pPr algn="ctr">
              <a:defRPr/>
            </a:pPr>
            <a:r>
              <a:rPr lang="en-US" sz="2000" dirty="0">
                <a:latin typeface="+mn-lt"/>
              </a:rPr>
              <a:t> </a:t>
            </a:r>
          </a:p>
          <a:p>
            <a:pPr algn="ctr">
              <a:defRPr/>
            </a:pPr>
            <a:r>
              <a:rPr lang="en-US" sz="2000" dirty="0">
                <a:latin typeface="+mn-lt"/>
              </a:rPr>
              <a:t> Corrections may be made while in the course.</a:t>
            </a:r>
          </a:p>
          <a:p>
            <a:pPr algn="ctr">
              <a:defRPr/>
            </a:pPr>
            <a:endParaRPr lang="en-US" sz="2000" dirty="0">
              <a:latin typeface="+mn-lt"/>
            </a:endParaRPr>
          </a:p>
          <a:p>
            <a:pPr algn="ctr">
              <a:defRPr/>
            </a:pPr>
            <a:r>
              <a:rPr lang="en-US" sz="2000" dirty="0">
                <a:latin typeface="+mn-lt"/>
              </a:rPr>
              <a:t>Back thru course optional.</a:t>
            </a:r>
          </a:p>
          <a:p>
            <a:pPr algn="ctr">
              <a:defRPr/>
            </a:pPr>
            <a:endParaRPr lang="en-US" sz="2000" dirty="0">
              <a:latin typeface="+mn-lt"/>
            </a:endParaRPr>
          </a:p>
          <a:p>
            <a:pPr algn="ctr">
              <a:defRPr/>
            </a:pPr>
            <a:r>
              <a:rPr lang="en-US" sz="2000" dirty="0">
                <a:solidFill>
                  <a:srgbClr val="C00000"/>
                </a:solidFill>
                <a:latin typeface="+mn-lt"/>
              </a:rPr>
              <a:t>Adjust course               for vehicle dimensions as needed.</a:t>
            </a:r>
          </a:p>
        </p:txBody>
      </p:sp>
      <p:pic>
        <p:nvPicPr>
          <p:cNvPr id="39"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276600" y="3962400"/>
            <a:ext cx="228600" cy="312699"/>
          </a:xfrm>
          <a:prstGeom prst="rect">
            <a:avLst/>
          </a:prstGeom>
          <a:noFill/>
        </p:spPr>
      </p:pic>
      <p:pic>
        <p:nvPicPr>
          <p:cNvPr id="40"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276600" y="3505200"/>
            <a:ext cx="228600" cy="312699"/>
          </a:xfrm>
          <a:prstGeom prst="rect">
            <a:avLst/>
          </a:prstGeom>
          <a:noFill/>
        </p:spPr>
      </p:pic>
      <p:pic>
        <p:nvPicPr>
          <p:cNvPr id="4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276600" y="2963901"/>
            <a:ext cx="228600" cy="312699"/>
          </a:xfrm>
          <a:prstGeom prst="rect">
            <a:avLst/>
          </a:prstGeom>
          <a:noFill/>
        </p:spPr>
      </p:pic>
      <p:pic>
        <p:nvPicPr>
          <p:cNvPr id="42"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343400" y="4038600"/>
            <a:ext cx="228600" cy="312699"/>
          </a:xfrm>
          <a:prstGeom prst="rect">
            <a:avLst/>
          </a:prstGeom>
          <a:noFill/>
        </p:spPr>
      </p:pic>
      <p:pic>
        <p:nvPicPr>
          <p:cNvPr id="43"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343400" y="3505200"/>
            <a:ext cx="228600" cy="312699"/>
          </a:xfrm>
          <a:prstGeom prst="rect">
            <a:avLst/>
          </a:prstGeom>
          <a:noFill/>
        </p:spPr>
      </p:pic>
      <p:pic>
        <p:nvPicPr>
          <p:cNvPr id="4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343400" y="2971800"/>
            <a:ext cx="228600" cy="312699"/>
          </a:xfrm>
          <a:prstGeom prst="rect">
            <a:avLst/>
          </a:prstGeom>
          <a:noFill/>
        </p:spPr>
      </p:pic>
      <p:pic>
        <p:nvPicPr>
          <p:cNvPr id="4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343400" y="1828800"/>
            <a:ext cx="228600" cy="312699"/>
          </a:xfrm>
          <a:prstGeom prst="rect">
            <a:avLst/>
          </a:prstGeom>
          <a:noFill/>
        </p:spPr>
      </p:pic>
      <p:pic>
        <p:nvPicPr>
          <p:cNvPr id="46"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343400" y="1295400"/>
            <a:ext cx="228600" cy="312699"/>
          </a:xfrm>
          <a:prstGeom prst="rect">
            <a:avLst/>
          </a:prstGeom>
          <a:noFill/>
        </p:spPr>
      </p:pic>
      <p:pic>
        <p:nvPicPr>
          <p:cNvPr id="47"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343400" y="838200"/>
            <a:ext cx="228600" cy="312699"/>
          </a:xfrm>
          <a:prstGeom prst="rect">
            <a:avLst/>
          </a:prstGeom>
          <a:noFill/>
        </p:spPr>
      </p:pic>
      <p:pic>
        <p:nvPicPr>
          <p:cNvPr id="48"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410200" y="1905000"/>
            <a:ext cx="228600" cy="312699"/>
          </a:xfrm>
          <a:prstGeom prst="rect">
            <a:avLst/>
          </a:prstGeom>
          <a:noFill/>
        </p:spPr>
      </p:pic>
      <p:pic>
        <p:nvPicPr>
          <p:cNvPr id="49"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410200" y="1295400"/>
            <a:ext cx="228600" cy="312699"/>
          </a:xfrm>
          <a:prstGeom prst="rect">
            <a:avLst/>
          </a:prstGeom>
          <a:noFill/>
        </p:spPr>
      </p:pic>
      <p:pic>
        <p:nvPicPr>
          <p:cNvPr id="50"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410200" y="838200"/>
            <a:ext cx="228600" cy="312699"/>
          </a:xfrm>
          <a:prstGeom prst="rect">
            <a:avLst/>
          </a:prstGeom>
          <a:noFill/>
        </p:spPr>
      </p:pic>
      <p:pic>
        <p:nvPicPr>
          <p:cNvPr id="5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410200" y="5943600"/>
            <a:ext cx="228600" cy="312699"/>
          </a:xfrm>
          <a:prstGeom prst="rect">
            <a:avLst/>
          </a:prstGeom>
          <a:noFill/>
        </p:spPr>
      </p:pic>
      <p:pic>
        <p:nvPicPr>
          <p:cNvPr id="52"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410200" y="5486400"/>
            <a:ext cx="228600" cy="312699"/>
          </a:xfrm>
          <a:prstGeom prst="rect">
            <a:avLst/>
          </a:prstGeom>
          <a:noFill/>
        </p:spPr>
      </p:pic>
      <p:pic>
        <p:nvPicPr>
          <p:cNvPr id="53"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410200" y="4953000"/>
            <a:ext cx="228600" cy="312699"/>
          </a:xfrm>
          <a:prstGeom prst="rect">
            <a:avLst/>
          </a:prstGeom>
          <a:noFill/>
        </p:spPr>
      </p:pic>
      <p:pic>
        <p:nvPicPr>
          <p:cNvPr id="5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419600" y="5943600"/>
            <a:ext cx="228600" cy="312699"/>
          </a:xfrm>
          <a:prstGeom prst="rect">
            <a:avLst/>
          </a:prstGeom>
          <a:noFill/>
        </p:spPr>
      </p:pic>
      <p:pic>
        <p:nvPicPr>
          <p:cNvPr id="5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419600" y="5410200"/>
            <a:ext cx="228600" cy="312699"/>
          </a:xfrm>
          <a:prstGeom prst="rect">
            <a:avLst/>
          </a:prstGeom>
          <a:noFill/>
        </p:spPr>
      </p:pic>
      <p:pic>
        <p:nvPicPr>
          <p:cNvPr id="56"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419600" y="4953000"/>
            <a:ext cx="228600" cy="312699"/>
          </a:xfrm>
          <a:prstGeom prst="rect">
            <a:avLst/>
          </a:prstGeom>
          <a:noFill/>
        </p:spPr>
      </p:pic>
      <p:sp>
        <p:nvSpPr>
          <p:cNvPr id="2" name="TextBox 1">
            <a:extLst>
              <a:ext uri="{FF2B5EF4-FFF2-40B4-BE49-F238E27FC236}">
                <a16:creationId xmlns:a16="http://schemas.microsoft.com/office/drawing/2014/main" id="{849CECEC-C1FC-E144-99B9-2B9D8672D42F}"/>
              </a:ext>
            </a:extLst>
          </p:cNvPr>
          <p:cNvSpPr txBox="1"/>
          <p:nvPr/>
        </p:nvSpPr>
        <p:spPr>
          <a:xfrm>
            <a:off x="6364514" y="3370302"/>
            <a:ext cx="1295400" cy="369332"/>
          </a:xfrm>
          <a:prstGeom prst="rect">
            <a:avLst/>
          </a:prstGeom>
          <a:noFill/>
        </p:spPr>
        <p:txBody>
          <a:bodyPr wrap="square" rtlCol="0">
            <a:spAutoFit/>
          </a:bodyPr>
          <a:lstStyle/>
          <a:p>
            <a:r>
              <a:rPr lang="en-US" dirty="0"/>
              <a:t>150’</a:t>
            </a:r>
          </a:p>
        </p:txBody>
      </p:sp>
      <p:cxnSp>
        <p:nvCxnSpPr>
          <p:cNvPr id="4" name="Straight Arrow Connector 3">
            <a:extLst>
              <a:ext uri="{FF2B5EF4-FFF2-40B4-BE49-F238E27FC236}">
                <a16:creationId xmlns:a16="http://schemas.microsoft.com/office/drawing/2014/main" id="{880C559B-4CFF-A2DF-E238-5FCD945A024F}"/>
              </a:ext>
            </a:extLst>
          </p:cNvPr>
          <p:cNvCxnSpPr>
            <a:cxnSpLocks/>
          </p:cNvCxnSpPr>
          <p:nvPr/>
        </p:nvCxnSpPr>
        <p:spPr>
          <a:xfrm>
            <a:off x="6275614" y="969575"/>
            <a:ext cx="0" cy="5202625"/>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8" name="Text Box 36">
            <a:extLst>
              <a:ext uri="{FF2B5EF4-FFF2-40B4-BE49-F238E27FC236}">
                <a16:creationId xmlns:a16="http://schemas.microsoft.com/office/drawing/2014/main" id="{48430B22-0AB4-D2E0-36E6-32A126AB3BD0}"/>
              </a:ext>
            </a:extLst>
          </p:cNvPr>
          <p:cNvSpPr txBox="1">
            <a:spLocks noChangeArrowheads="1"/>
          </p:cNvSpPr>
          <p:nvPr/>
        </p:nvSpPr>
        <p:spPr bwMode="auto">
          <a:xfrm>
            <a:off x="2997200" y="5467350"/>
            <a:ext cx="711200" cy="400050"/>
          </a:xfrm>
          <a:prstGeom prst="rect">
            <a:avLst/>
          </a:prstGeom>
          <a:noFill/>
          <a:ln w="9525">
            <a:noFill/>
            <a:miter lim="800000"/>
            <a:headEnd/>
            <a:tailEnd/>
          </a:ln>
        </p:spPr>
        <p:txBody>
          <a:bodyPr>
            <a:spAutoFit/>
          </a:bodyPr>
          <a:lstStyle/>
          <a:p>
            <a:pPr>
              <a:spcBef>
                <a:spcPct val="50000"/>
              </a:spcBef>
              <a:defRPr/>
            </a:pPr>
            <a:r>
              <a:rPr lang="en-US" sz="2000" dirty="0">
                <a:latin typeface="+mn-lt"/>
              </a:rPr>
              <a:t>30’</a:t>
            </a:r>
          </a:p>
        </p:txBody>
      </p:sp>
      <p:sp>
        <p:nvSpPr>
          <p:cNvPr id="9" name="Line 37">
            <a:extLst>
              <a:ext uri="{FF2B5EF4-FFF2-40B4-BE49-F238E27FC236}">
                <a16:creationId xmlns:a16="http://schemas.microsoft.com/office/drawing/2014/main" id="{510A58A1-9FDE-2E6F-62D9-0C86BC2A6F09}"/>
              </a:ext>
            </a:extLst>
          </p:cNvPr>
          <p:cNvSpPr>
            <a:spLocks noChangeShapeType="1"/>
          </p:cNvSpPr>
          <p:nvPr/>
        </p:nvSpPr>
        <p:spPr bwMode="auto">
          <a:xfrm>
            <a:off x="3505200" y="5124450"/>
            <a:ext cx="0" cy="1047750"/>
          </a:xfrm>
          <a:prstGeom prst="line">
            <a:avLst/>
          </a:prstGeom>
          <a:noFill/>
          <a:ln w="28575">
            <a:solidFill>
              <a:schemeClr val="tx1"/>
            </a:solidFill>
            <a:round/>
            <a:headEnd type="triangle" w="med" len="med"/>
            <a:tailEnd type="triangle" w="med" len="med"/>
          </a:ln>
        </p:spPr>
        <p:txBody>
          <a:bodyPr/>
          <a:lstStyle/>
          <a:p>
            <a:endParaRPr lang="en-US"/>
          </a:p>
        </p:txBody>
      </p:sp>
      <p:sp>
        <p:nvSpPr>
          <p:cNvPr id="13" name="Line 35">
            <a:extLst>
              <a:ext uri="{FF2B5EF4-FFF2-40B4-BE49-F238E27FC236}">
                <a16:creationId xmlns:a16="http://schemas.microsoft.com/office/drawing/2014/main" id="{27C10E22-50DD-A11D-DA40-A203EF7B60DE}"/>
              </a:ext>
            </a:extLst>
          </p:cNvPr>
          <p:cNvSpPr>
            <a:spLocks noChangeShapeType="1"/>
          </p:cNvSpPr>
          <p:nvPr/>
        </p:nvSpPr>
        <p:spPr bwMode="auto">
          <a:xfrm flipH="1">
            <a:off x="4673600" y="3200400"/>
            <a:ext cx="1016000" cy="0"/>
          </a:xfrm>
          <a:prstGeom prst="line">
            <a:avLst/>
          </a:prstGeom>
          <a:noFill/>
          <a:ln w="9525">
            <a:solidFill>
              <a:schemeClr val="tx1"/>
            </a:solidFill>
            <a:round/>
            <a:headEnd/>
            <a:tailEnd/>
          </a:ln>
        </p:spPr>
        <p:txBody>
          <a:bodyPr/>
          <a:lstStyle/>
          <a:p>
            <a:endParaRPr lang="en-US"/>
          </a:p>
        </p:txBody>
      </p:sp>
      <p:sp>
        <p:nvSpPr>
          <p:cNvPr id="14" name="Text Box 36">
            <a:extLst>
              <a:ext uri="{FF2B5EF4-FFF2-40B4-BE49-F238E27FC236}">
                <a16:creationId xmlns:a16="http://schemas.microsoft.com/office/drawing/2014/main" id="{727924E9-862B-47CB-6E27-835777EB3EA0}"/>
              </a:ext>
            </a:extLst>
          </p:cNvPr>
          <p:cNvSpPr txBox="1">
            <a:spLocks noChangeArrowheads="1"/>
          </p:cNvSpPr>
          <p:nvPr/>
        </p:nvSpPr>
        <p:spPr bwMode="auto">
          <a:xfrm>
            <a:off x="4673600" y="3600450"/>
            <a:ext cx="711200" cy="400050"/>
          </a:xfrm>
          <a:prstGeom prst="rect">
            <a:avLst/>
          </a:prstGeom>
          <a:noFill/>
          <a:ln w="9525">
            <a:noFill/>
            <a:miter lim="800000"/>
            <a:headEnd/>
            <a:tailEnd/>
          </a:ln>
        </p:spPr>
        <p:txBody>
          <a:bodyPr>
            <a:spAutoFit/>
          </a:bodyPr>
          <a:lstStyle/>
          <a:p>
            <a:pPr>
              <a:spcBef>
                <a:spcPct val="50000"/>
              </a:spcBef>
              <a:defRPr/>
            </a:pPr>
            <a:r>
              <a:rPr lang="en-US" sz="2000" dirty="0">
                <a:latin typeface="+mn-lt"/>
              </a:rPr>
              <a:t>30’</a:t>
            </a:r>
          </a:p>
        </p:txBody>
      </p:sp>
      <p:sp>
        <p:nvSpPr>
          <p:cNvPr id="15" name="Line 37">
            <a:extLst>
              <a:ext uri="{FF2B5EF4-FFF2-40B4-BE49-F238E27FC236}">
                <a16:creationId xmlns:a16="http://schemas.microsoft.com/office/drawing/2014/main" id="{6BE0C09C-9E0F-0249-615F-FE60FED39A53}"/>
              </a:ext>
            </a:extLst>
          </p:cNvPr>
          <p:cNvSpPr>
            <a:spLocks noChangeShapeType="1"/>
          </p:cNvSpPr>
          <p:nvPr/>
        </p:nvSpPr>
        <p:spPr bwMode="auto">
          <a:xfrm>
            <a:off x="5181600" y="3238500"/>
            <a:ext cx="0" cy="1047750"/>
          </a:xfrm>
          <a:prstGeom prst="line">
            <a:avLst/>
          </a:prstGeom>
          <a:noFill/>
          <a:ln w="28575">
            <a:solidFill>
              <a:schemeClr val="tx1"/>
            </a:solidFill>
            <a:round/>
            <a:headEnd type="triangle" w="med" len="med"/>
            <a:tailEnd type="triangle" w="med" len="med"/>
          </a:ln>
        </p:spPr>
        <p:txBody>
          <a:bodyPr/>
          <a:lstStyle/>
          <a:p>
            <a:endParaRPr lang="en-US"/>
          </a:p>
        </p:txBody>
      </p:sp>
      <p:sp>
        <p:nvSpPr>
          <p:cNvPr id="16" name="Line 38">
            <a:extLst>
              <a:ext uri="{FF2B5EF4-FFF2-40B4-BE49-F238E27FC236}">
                <a16:creationId xmlns:a16="http://schemas.microsoft.com/office/drawing/2014/main" id="{70C44C8E-D11E-DB7B-6E7F-5EAE9F866903}"/>
              </a:ext>
            </a:extLst>
          </p:cNvPr>
          <p:cNvSpPr>
            <a:spLocks noChangeShapeType="1"/>
          </p:cNvSpPr>
          <p:nvPr/>
        </p:nvSpPr>
        <p:spPr bwMode="auto">
          <a:xfrm flipH="1">
            <a:off x="4673600" y="4286250"/>
            <a:ext cx="1016000" cy="0"/>
          </a:xfrm>
          <a:prstGeom prst="line">
            <a:avLst/>
          </a:prstGeom>
          <a:noFill/>
          <a:ln w="9525">
            <a:solidFill>
              <a:schemeClr val="tx1"/>
            </a:solidFill>
            <a:round/>
            <a:headEnd/>
            <a:tailEnd/>
          </a:ln>
        </p:spPr>
        <p:txBody>
          <a:bodyPr/>
          <a:lstStyle/>
          <a:p>
            <a:endParaRPr lang="en-US"/>
          </a:p>
        </p:txBody>
      </p:sp>
      <p:sp>
        <p:nvSpPr>
          <p:cNvPr id="17" name="Text Box 39">
            <a:extLst>
              <a:ext uri="{FF2B5EF4-FFF2-40B4-BE49-F238E27FC236}">
                <a16:creationId xmlns:a16="http://schemas.microsoft.com/office/drawing/2014/main" id="{B09D05A7-C4A5-EB07-9BB7-3EFE1BD5F034}"/>
              </a:ext>
            </a:extLst>
          </p:cNvPr>
          <p:cNvSpPr txBox="1">
            <a:spLocks noChangeArrowheads="1"/>
          </p:cNvSpPr>
          <p:nvPr/>
        </p:nvSpPr>
        <p:spPr bwMode="auto">
          <a:xfrm>
            <a:off x="4648200" y="4610100"/>
            <a:ext cx="609600" cy="400050"/>
          </a:xfrm>
          <a:prstGeom prst="rect">
            <a:avLst/>
          </a:prstGeom>
          <a:noFill/>
          <a:ln w="9525">
            <a:noFill/>
            <a:miter lim="800000"/>
            <a:headEnd/>
            <a:tailEnd/>
          </a:ln>
        </p:spPr>
        <p:txBody>
          <a:bodyPr>
            <a:spAutoFit/>
          </a:bodyPr>
          <a:lstStyle/>
          <a:p>
            <a:pPr>
              <a:spcBef>
                <a:spcPct val="50000"/>
              </a:spcBef>
              <a:defRPr/>
            </a:pPr>
            <a:r>
              <a:rPr lang="en-US" sz="2000" dirty="0">
                <a:latin typeface="+mn-lt"/>
              </a:rPr>
              <a:t>30’</a:t>
            </a:r>
          </a:p>
        </p:txBody>
      </p:sp>
      <p:sp>
        <p:nvSpPr>
          <p:cNvPr id="18" name="Line 40">
            <a:extLst>
              <a:ext uri="{FF2B5EF4-FFF2-40B4-BE49-F238E27FC236}">
                <a16:creationId xmlns:a16="http://schemas.microsoft.com/office/drawing/2014/main" id="{3CA27CC7-DF74-1EA4-EE83-4F775F0ECF81}"/>
              </a:ext>
            </a:extLst>
          </p:cNvPr>
          <p:cNvSpPr>
            <a:spLocks noChangeShapeType="1"/>
          </p:cNvSpPr>
          <p:nvPr/>
        </p:nvSpPr>
        <p:spPr bwMode="auto">
          <a:xfrm>
            <a:off x="5181600" y="4286249"/>
            <a:ext cx="0" cy="723891"/>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lstStyle/>
          <a:p>
            <a:endParaRPr lang="en-US"/>
          </a:p>
        </p:txBody>
      </p:sp>
      <p:cxnSp>
        <p:nvCxnSpPr>
          <p:cNvPr id="20" name="Straight Connector 19">
            <a:extLst>
              <a:ext uri="{FF2B5EF4-FFF2-40B4-BE49-F238E27FC236}">
                <a16:creationId xmlns:a16="http://schemas.microsoft.com/office/drawing/2014/main" id="{61991E9C-190D-B645-FF65-62BC3090E703}"/>
              </a:ext>
            </a:extLst>
          </p:cNvPr>
          <p:cNvCxnSpPr/>
          <p:nvPr/>
        </p:nvCxnSpPr>
        <p:spPr>
          <a:xfrm>
            <a:off x="3708400" y="5124450"/>
            <a:ext cx="6350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5DC0A284-9ED8-507D-C363-12365DFB5273}"/>
              </a:ext>
            </a:extLst>
          </p:cNvPr>
          <p:cNvCxnSpPr/>
          <p:nvPr/>
        </p:nvCxnSpPr>
        <p:spPr>
          <a:xfrm>
            <a:off x="3708400" y="6099949"/>
            <a:ext cx="635000" cy="0"/>
          </a:xfrm>
          <a:prstGeom prst="line">
            <a:avLst/>
          </a:prstGeom>
        </p:spPr>
        <p:style>
          <a:lnRef idx="2">
            <a:schemeClr val="dk1"/>
          </a:lnRef>
          <a:fillRef idx="0">
            <a:schemeClr val="dk1"/>
          </a:fillRef>
          <a:effectRef idx="1">
            <a:schemeClr val="dk1"/>
          </a:effectRef>
          <a:fontRef idx="minor">
            <a:schemeClr val="tx1"/>
          </a:fontRef>
        </p:style>
      </p:cxnSp>
      <p:sp>
        <p:nvSpPr>
          <p:cNvPr id="3" name="TextBox 2">
            <a:extLst>
              <a:ext uri="{FF2B5EF4-FFF2-40B4-BE49-F238E27FC236}">
                <a16:creationId xmlns:a16="http://schemas.microsoft.com/office/drawing/2014/main" id="{61AE7BB9-09DF-CA1E-A4DE-E3B7F7383E07}"/>
              </a:ext>
            </a:extLst>
          </p:cNvPr>
          <p:cNvSpPr txBox="1"/>
          <p:nvPr/>
        </p:nvSpPr>
        <p:spPr>
          <a:xfrm>
            <a:off x="104274" y="6039731"/>
            <a:ext cx="4038600" cy="400110"/>
          </a:xfrm>
          <a:prstGeom prst="rect">
            <a:avLst/>
          </a:prstGeom>
          <a:noFill/>
        </p:spPr>
        <p:txBody>
          <a:bodyPr wrap="square" rtlCol="0">
            <a:spAutoFit/>
          </a:bodyPr>
          <a:lstStyle/>
          <a:p>
            <a:r>
              <a:rPr lang="en-US" dirty="0">
                <a:solidFill>
                  <a:srgbClr val="FF0000"/>
                </a:solidFill>
              </a:rPr>
              <a:t> * Possible </a:t>
            </a:r>
            <a:r>
              <a:rPr lang="en-US" sz="2000" dirty="0">
                <a:solidFill>
                  <a:srgbClr val="FF0000"/>
                </a:solidFill>
              </a:rPr>
              <a:t>Spotter</a:t>
            </a:r>
            <a:r>
              <a:rPr lang="en-US" dirty="0">
                <a:solidFill>
                  <a:srgbClr val="FF0000"/>
                </a:solidFill>
              </a:rPr>
              <a:t> Course *</a:t>
            </a:r>
          </a:p>
        </p:txBody>
      </p:sp>
      <p:sp>
        <p:nvSpPr>
          <p:cNvPr id="5" name="TextBox 4">
            <a:extLst>
              <a:ext uri="{FF2B5EF4-FFF2-40B4-BE49-F238E27FC236}">
                <a16:creationId xmlns:a16="http://schemas.microsoft.com/office/drawing/2014/main" id="{14587289-3656-A7DD-A0A3-CB5AED770797}"/>
              </a:ext>
            </a:extLst>
          </p:cNvPr>
          <p:cNvSpPr txBox="1"/>
          <p:nvPr/>
        </p:nvSpPr>
        <p:spPr>
          <a:xfrm>
            <a:off x="8126187" y="6412468"/>
            <a:ext cx="713013" cy="369332"/>
          </a:xfrm>
          <a:prstGeom prst="rect">
            <a:avLst/>
          </a:prstGeom>
          <a:noFill/>
        </p:spPr>
        <p:txBody>
          <a:bodyPr wrap="square" rtlCol="0">
            <a:spAutoFit/>
          </a:bodyPr>
          <a:lstStyle/>
          <a:p>
            <a:r>
              <a:rPr lang="en-US" dirty="0"/>
              <a:t>4-11</a:t>
            </a:r>
          </a:p>
        </p:txBody>
      </p:sp>
      <p:sp>
        <p:nvSpPr>
          <p:cNvPr id="6" name="Date Placeholder 5">
            <a:extLst>
              <a:ext uri="{FF2B5EF4-FFF2-40B4-BE49-F238E27FC236}">
                <a16:creationId xmlns:a16="http://schemas.microsoft.com/office/drawing/2014/main" id="{5C3BC57D-B947-6358-5139-1F0A4BED5746}"/>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113637211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76200"/>
            <a:ext cx="5105400" cy="584775"/>
          </a:xfrm>
          <a:prstGeom prst="rect">
            <a:avLst/>
          </a:prstGeom>
          <a:noFill/>
        </p:spPr>
        <p:txBody>
          <a:bodyPr wrap="square" rtlCol="0">
            <a:spAutoFit/>
          </a:bodyPr>
          <a:lstStyle/>
          <a:p>
            <a:pPr algn="ctr"/>
            <a:r>
              <a:rPr lang="en-US" sz="3200" b="1" dirty="0"/>
              <a:t>Parallel Parking Exercise</a:t>
            </a:r>
          </a:p>
        </p:txBody>
      </p:sp>
      <p:pic>
        <p:nvPicPr>
          <p:cNvPr id="7"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1981200" y="1363701"/>
            <a:ext cx="228600" cy="312699"/>
          </a:xfrm>
          <a:prstGeom prst="rect">
            <a:avLst/>
          </a:prstGeom>
          <a:noFill/>
        </p:spPr>
      </p:pic>
      <p:cxnSp>
        <p:nvCxnSpPr>
          <p:cNvPr id="37" name="Straight Connector 36"/>
          <p:cNvCxnSpPr/>
          <p:nvPr/>
        </p:nvCxnSpPr>
        <p:spPr>
          <a:xfrm>
            <a:off x="2362200" y="1524000"/>
            <a:ext cx="17526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590800" y="1143000"/>
            <a:ext cx="1219200" cy="381000"/>
          </a:xfrm>
          <a:prstGeom prst="rect">
            <a:avLst/>
          </a:prstGeom>
          <a:noFill/>
        </p:spPr>
        <p:txBody>
          <a:bodyPr wrap="square" rtlCol="0">
            <a:spAutoFit/>
          </a:bodyPr>
          <a:lstStyle/>
          <a:p>
            <a:pPr algn="ctr"/>
            <a:r>
              <a:rPr lang="en-US" b="1" dirty="0"/>
              <a:t>10’</a:t>
            </a:r>
          </a:p>
        </p:txBody>
      </p:sp>
      <p:grpSp>
        <p:nvGrpSpPr>
          <p:cNvPr id="38" name="Group 37"/>
          <p:cNvGrpSpPr/>
          <p:nvPr/>
        </p:nvGrpSpPr>
        <p:grpSpPr>
          <a:xfrm>
            <a:off x="4191000" y="990600"/>
            <a:ext cx="2286000" cy="5570499"/>
            <a:chOff x="4191000" y="990600"/>
            <a:chExt cx="2286000" cy="5570499"/>
          </a:xfrm>
        </p:grpSpPr>
        <p:grpSp>
          <p:nvGrpSpPr>
            <p:cNvPr id="23" name="Group 22"/>
            <p:cNvGrpSpPr/>
            <p:nvPr/>
          </p:nvGrpSpPr>
          <p:grpSpPr>
            <a:xfrm>
              <a:off x="4648200" y="6240501"/>
              <a:ext cx="1828800" cy="312699"/>
              <a:chOff x="4648200" y="5943600"/>
              <a:chExt cx="1828800" cy="312699"/>
            </a:xfrm>
          </p:grpSpPr>
          <p:pic>
            <p:nvPicPr>
              <p:cNvPr id="8"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648200" y="5943600"/>
                <a:ext cx="228600" cy="312699"/>
              </a:xfrm>
              <a:prstGeom prst="rect">
                <a:avLst/>
              </a:prstGeom>
              <a:noFill/>
            </p:spPr>
          </p:pic>
          <p:pic>
            <p:nvPicPr>
              <p:cNvPr id="9"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048250" y="5943600"/>
                <a:ext cx="228600" cy="312699"/>
              </a:xfrm>
              <a:prstGeom prst="rect">
                <a:avLst/>
              </a:prstGeom>
              <a:noFill/>
            </p:spPr>
          </p:pic>
          <p:pic>
            <p:nvPicPr>
              <p:cNvPr id="10"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448300" y="5943600"/>
                <a:ext cx="228600" cy="312699"/>
              </a:xfrm>
              <a:prstGeom prst="rect">
                <a:avLst/>
              </a:prstGeom>
              <a:noFill/>
            </p:spPr>
          </p:pic>
          <p:pic>
            <p:nvPicPr>
              <p:cNvPr id="1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848350" y="5943600"/>
                <a:ext cx="228600" cy="312699"/>
              </a:xfrm>
              <a:prstGeom prst="rect">
                <a:avLst/>
              </a:prstGeom>
              <a:noFill/>
            </p:spPr>
          </p:pic>
          <p:pic>
            <p:nvPicPr>
              <p:cNvPr id="12"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6248400" y="5943600"/>
                <a:ext cx="228600" cy="312699"/>
              </a:xfrm>
              <a:prstGeom prst="rect">
                <a:avLst/>
              </a:prstGeom>
              <a:noFill/>
            </p:spPr>
          </p:pic>
        </p:grpSp>
        <p:pic>
          <p:nvPicPr>
            <p:cNvPr id="13"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6248400" y="5859501"/>
              <a:ext cx="228600" cy="312699"/>
            </a:xfrm>
            <a:prstGeom prst="rect">
              <a:avLst/>
            </a:prstGeom>
            <a:noFill/>
          </p:spPr>
        </p:pic>
        <p:pic>
          <p:nvPicPr>
            <p:cNvPr id="1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6248400" y="5402301"/>
              <a:ext cx="228600" cy="312699"/>
            </a:xfrm>
            <a:prstGeom prst="rect">
              <a:avLst/>
            </a:prstGeom>
            <a:noFill/>
          </p:spPr>
        </p:pic>
        <p:pic>
          <p:nvPicPr>
            <p:cNvPr id="1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6248400" y="4945101"/>
              <a:ext cx="228600" cy="312699"/>
            </a:xfrm>
            <a:prstGeom prst="rect">
              <a:avLst/>
            </a:prstGeom>
            <a:noFill/>
          </p:spPr>
        </p:pic>
        <p:pic>
          <p:nvPicPr>
            <p:cNvPr id="16"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6248400" y="4411701"/>
              <a:ext cx="228600" cy="312699"/>
            </a:xfrm>
            <a:prstGeom prst="rect">
              <a:avLst/>
            </a:prstGeom>
            <a:noFill/>
          </p:spPr>
        </p:pic>
        <p:pic>
          <p:nvPicPr>
            <p:cNvPr id="17"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6248400" y="3954501"/>
              <a:ext cx="228600" cy="312699"/>
            </a:xfrm>
            <a:prstGeom prst="rect">
              <a:avLst/>
            </a:prstGeom>
            <a:noFill/>
          </p:spPr>
        </p:pic>
        <p:pic>
          <p:nvPicPr>
            <p:cNvPr id="18"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6248400" y="3421101"/>
              <a:ext cx="228600" cy="312699"/>
            </a:xfrm>
            <a:prstGeom prst="rect">
              <a:avLst/>
            </a:prstGeom>
            <a:noFill/>
          </p:spPr>
        </p:pic>
        <p:pic>
          <p:nvPicPr>
            <p:cNvPr id="19"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6248400" y="2887701"/>
              <a:ext cx="228600" cy="312699"/>
            </a:xfrm>
            <a:prstGeom prst="rect">
              <a:avLst/>
            </a:prstGeom>
            <a:noFill/>
          </p:spPr>
        </p:pic>
        <p:pic>
          <p:nvPicPr>
            <p:cNvPr id="20"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6248400" y="2354301"/>
              <a:ext cx="228600" cy="312699"/>
            </a:xfrm>
            <a:prstGeom prst="rect">
              <a:avLst/>
            </a:prstGeom>
            <a:noFill/>
          </p:spPr>
        </p:pic>
        <p:pic>
          <p:nvPicPr>
            <p:cNvPr id="2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6248400" y="1897101"/>
              <a:ext cx="228600" cy="312699"/>
            </a:xfrm>
            <a:prstGeom prst="rect">
              <a:avLst/>
            </a:prstGeom>
            <a:noFill/>
          </p:spPr>
        </p:pic>
        <p:pic>
          <p:nvPicPr>
            <p:cNvPr id="2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191000" y="990600"/>
              <a:ext cx="228600" cy="312699"/>
            </a:xfrm>
            <a:prstGeom prst="rect">
              <a:avLst/>
            </a:prstGeom>
            <a:noFill/>
          </p:spPr>
        </p:pic>
        <p:grpSp>
          <p:nvGrpSpPr>
            <p:cNvPr id="25" name="Group 24"/>
            <p:cNvGrpSpPr/>
            <p:nvPr/>
          </p:nvGrpSpPr>
          <p:grpSpPr>
            <a:xfrm>
              <a:off x="4648200" y="1363701"/>
              <a:ext cx="1828800" cy="312699"/>
              <a:chOff x="4648200" y="5943600"/>
              <a:chExt cx="1828800" cy="312699"/>
            </a:xfrm>
          </p:grpSpPr>
          <p:pic>
            <p:nvPicPr>
              <p:cNvPr id="26"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648200" y="5943600"/>
                <a:ext cx="228600" cy="312699"/>
              </a:xfrm>
              <a:prstGeom prst="rect">
                <a:avLst/>
              </a:prstGeom>
              <a:noFill/>
            </p:spPr>
          </p:pic>
          <p:pic>
            <p:nvPicPr>
              <p:cNvPr id="27"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048250" y="5943600"/>
                <a:ext cx="228600" cy="312699"/>
              </a:xfrm>
              <a:prstGeom prst="rect">
                <a:avLst/>
              </a:prstGeom>
              <a:noFill/>
            </p:spPr>
          </p:pic>
          <p:pic>
            <p:nvPicPr>
              <p:cNvPr id="28"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448300" y="5943600"/>
                <a:ext cx="228600" cy="312699"/>
              </a:xfrm>
              <a:prstGeom prst="rect">
                <a:avLst/>
              </a:prstGeom>
              <a:noFill/>
            </p:spPr>
          </p:pic>
          <p:pic>
            <p:nvPicPr>
              <p:cNvPr id="29"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848350" y="5943600"/>
                <a:ext cx="228600" cy="312699"/>
              </a:xfrm>
              <a:prstGeom prst="rect">
                <a:avLst/>
              </a:prstGeom>
              <a:noFill/>
            </p:spPr>
          </p:pic>
          <p:pic>
            <p:nvPicPr>
              <p:cNvPr id="30"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6248400" y="5943600"/>
                <a:ext cx="228600" cy="312699"/>
              </a:xfrm>
              <a:prstGeom prst="rect">
                <a:avLst/>
              </a:prstGeom>
              <a:noFill/>
            </p:spPr>
          </p:pic>
        </p:grpSp>
        <p:pic>
          <p:nvPicPr>
            <p:cNvPr id="3"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191000" y="4191000"/>
              <a:ext cx="228600" cy="312699"/>
            </a:xfrm>
            <a:prstGeom prst="rect">
              <a:avLst/>
            </a:prstGeom>
            <a:noFill/>
          </p:spPr>
        </p:pic>
        <p:pic>
          <p:nvPicPr>
            <p:cNvPr id="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191000" y="4724400"/>
              <a:ext cx="228600" cy="312699"/>
            </a:xfrm>
            <a:prstGeom prst="rect">
              <a:avLst/>
            </a:prstGeom>
            <a:noFill/>
          </p:spPr>
        </p:pic>
        <p:pic>
          <p:nvPicPr>
            <p:cNvPr id="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191000" y="5257800"/>
              <a:ext cx="228600" cy="312699"/>
            </a:xfrm>
            <a:prstGeom prst="rect">
              <a:avLst/>
            </a:prstGeom>
            <a:noFill/>
          </p:spPr>
        </p:pic>
        <p:pic>
          <p:nvPicPr>
            <p:cNvPr id="6"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191000" y="5791200"/>
              <a:ext cx="228600" cy="312699"/>
            </a:xfrm>
            <a:prstGeom prst="rect">
              <a:avLst/>
            </a:prstGeom>
            <a:noFill/>
          </p:spPr>
        </p:pic>
        <p:pic>
          <p:nvPicPr>
            <p:cNvPr id="3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191000" y="6248400"/>
              <a:ext cx="228600" cy="312699"/>
            </a:xfrm>
            <a:prstGeom prst="rect">
              <a:avLst/>
            </a:prstGeom>
            <a:noFill/>
          </p:spPr>
        </p:pic>
        <p:pic>
          <p:nvPicPr>
            <p:cNvPr id="3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191000" y="1363701"/>
              <a:ext cx="228600" cy="312699"/>
            </a:xfrm>
            <a:prstGeom prst="rect">
              <a:avLst/>
            </a:prstGeom>
            <a:noFill/>
          </p:spPr>
        </p:pic>
        <p:cxnSp>
          <p:nvCxnSpPr>
            <p:cNvPr id="41" name="Straight Connector 40"/>
            <p:cNvCxnSpPr/>
            <p:nvPr/>
          </p:nvCxnSpPr>
          <p:spPr>
            <a:xfrm>
              <a:off x="4572000" y="5942012"/>
              <a:ext cx="1524000"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4876800" y="5562600"/>
              <a:ext cx="990600" cy="381000"/>
            </a:xfrm>
            <a:prstGeom prst="rect">
              <a:avLst/>
            </a:prstGeom>
            <a:noFill/>
          </p:spPr>
          <p:txBody>
            <a:bodyPr wrap="square" rtlCol="0">
              <a:spAutoFit/>
            </a:bodyPr>
            <a:lstStyle/>
            <a:p>
              <a:pPr algn="ctr"/>
              <a:r>
                <a:rPr lang="en-US" b="1" dirty="0"/>
                <a:t>9’</a:t>
              </a:r>
            </a:p>
          </p:txBody>
        </p:sp>
      </p:grpSp>
      <p:cxnSp>
        <p:nvCxnSpPr>
          <p:cNvPr id="45" name="Straight Connector 44"/>
          <p:cNvCxnSpPr/>
          <p:nvPr/>
        </p:nvCxnSpPr>
        <p:spPr>
          <a:xfrm rot="5400000">
            <a:off x="4458494" y="3923506"/>
            <a:ext cx="4724400" cy="777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010400" y="3648670"/>
            <a:ext cx="1905000" cy="1015663"/>
          </a:xfrm>
          <a:prstGeom prst="rect">
            <a:avLst/>
          </a:prstGeom>
          <a:noFill/>
        </p:spPr>
        <p:txBody>
          <a:bodyPr wrap="square" rtlCol="0">
            <a:spAutoFit/>
          </a:bodyPr>
          <a:lstStyle/>
          <a:p>
            <a:r>
              <a:rPr lang="en-US" sz="2000" b="1" dirty="0"/>
              <a:t>Length of vehicle plus</a:t>
            </a:r>
          </a:p>
          <a:p>
            <a:r>
              <a:rPr lang="en-US" sz="2000" b="1" dirty="0"/>
              <a:t> 6’</a:t>
            </a:r>
          </a:p>
        </p:txBody>
      </p:sp>
      <p:sp>
        <p:nvSpPr>
          <p:cNvPr id="22" name="TextBox 21">
            <a:extLst>
              <a:ext uri="{FF2B5EF4-FFF2-40B4-BE49-F238E27FC236}">
                <a16:creationId xmlns:a16="http://schemas.microsoft.com/office/drawing/2014/main" id="{98645E8C-D4E3-7391-D8C6-8AEE510DB528}"/>
              </a:ext>
            </a:extLst>
          </p:cNvPr>
          <p:cNvSpPr txBox="1"/>
          <p:nvPr/>
        </p:nvSpPr>
        <p:spPr>
          <a:xfrm>
            <a:off x="381000" y="2667000"/>
            <a:ext cx="2876550" cy="3416320"/>
          </a:xfrm>
          <a:prstGeom prst="rect">
            <a:avLst/>
          </a:prstGeom>
          <a:noFill/>
        </p:spPr>
        <p:txBody>
          <a:bodyPr wrap="square" rtlCol="0">
            <a:spAutoFit/>
          </a:bodyPr>
          <a:lstStyle/>
          <a:p>
            <a:r>
              <a:rPr lang="en-US" dirty="0"/>
              <a:t>From Start position – Drive forward and position for backing into course – Back into course – Pull forward to straighten vehicle inside the cones – Entire vehicle should be inside course and parallel with the cones on passenger side – Back vehicle inside event for position – Exit event.</a:t>
            </a:r>
          </a:p>
          <a:p>
            <a:endParaRPr lang="en-US" dirty="0"/>
          </a:p>
        </p:txBody>
      </p:sp>
      <p:sp>
        <p:nvSpPr>
          <p:cNvPr id="31" name="TextBox 30">
            <a:extLst>
              <a:ext uri="{FF2B5EF4-FFF2-40B4-BE49-F238E27FC236}">
                <a16:creationId xmlns:a16="http://schemas.microsoft.com/office/drawing/2014/main" id="{3422FFE8-EED7-215F-F1D2-4894A52F2AF4}"/>
              </a:ext>
            </a:extLst>
          </p:cNvPr>
          <p:cNvSpPr txBox="1"/>
          <p:nvPr/>
        </p:nvSpPr>
        <p:spPr>
          <a:xfrm>
            <a:off x="2286000" y="6183868"/>
            <a:ext cx="1905000" cy="369332"/>
          </a:xfrm>
          <a:prstGeom prst="rect">
            <a:avLst/>
          </a:prstGeom>
          <a:noFill/>
        </p:spPr>
        <p:txBody>
          <a:bodyPr wrap="square" rtlCol="0">
            <a:spAutoFit/>
          </a:bodyPr>
          <a:lstStyle/>
          <a:p>
            <a:pPr algn="ctr"/>
            <a:r>
              <a:rPr lang="en-US" dirty="0">
                <a:solidFill>
                  <a:srgbClr val="FF0000"/>
                </a:solidFill>
              </a:rPr>
              <a:t>START</a:t>
            </a:r>
          </a:p>
        </p:txBody>
      </p:sp>
      <p:sp>
        <p:nvSpPr>
          <p:cNvPr id="32" name="TextBox 31">
            <a:extLst>
              <a:ext uri="{FF2B5EF4-FFF2-40B4-BE49-F238E27FC236}">
                <a16:creationId xmlns:a16="http://schemas.microsoft.com/office/drawing/2014/main" id="{754FF454-64E8-D108-AF51-B18163AD2954}"/>
              </a:ext>
            </a:extLst>
          </p:cNvPr>
          <p:cNvSpPr txBox="1"/>
          <p:nvPr/>
        </p:nvSpPr>
        <p:spPr>
          <a:xfrm>
            <a:off x="304800" y="1676400"/>
            <a:ext cx="2876550" cy="369332"/>
          </a:xfrm>
          <a:prstGeom prst="rect">
            <a:avLst/>
          </a:prstGeom>
          <a:noFill/>
        </p:spPr>
        <p:txBody>
          <a:bodyPr wrap="square" rtlCol="0">
            <a:spAutoFit/>
          </a:bodyPr>
          <a:lstStyle/>
          <a:p>
            <a:r>
              <a:rPr lang="en-US" dirty="0">
                <a:solidFill>
                  <a:srgbClr val="FF0000"/>
                </a:solidFill>
              </a:rPr>
              <a:t>* Possible Spotter Course *</a:t>
            </a:r>
          </a:p>
        </p:txBody>
      </p:sp>
      <p:sp>
        <p:nvSpPr>
          <p:cNvPr id="33" name="TextBox 32">
            <a:extLst>
              <a:ext uri="{FF2B5EF4-FFF2-40B4-BE49-F238E27FC236}">
                <a16:creationId xmlns:a16="http://schemas.microsoft.com/office/drawing/2014/main" id="{DE8152F1-2514-B478-B73A-80C4F57CABA0}"/>
              </a:ext>
            </a:extLst>
          </p:cNvPr>
          <p:cNvSpPr txBox="1"/>
          <p:nvPr/>
        </p:nvSpPr>
        <p:spPr>
          <a:xfrm>
            <a:off x="8382000" y="6336268"/>
            <a:ext cx="914400" cy="369332"/>
          </a:xfrm>
          <a:prstGeom prst="rect">
            <a:avLst/>
          </a:prstGeom>
          <a:noFill/>
        </p:spPr>
        <p:txBody>
          <a:bodyPr wrap="square" rtlCol="0">
            <a:spAutoFit/>
          </a:bodyPr>
          <a:lstStyle/>
          <a:p>
            <a:r>
              <a:rPr lang="en-US" dirty="0"/>
              <a:t>4-12</a:t>
            </a:r>
          </a:p>
        </p:txBody>
      </p:sp>
      <p:sp>
        <p:nvSpPr>
          <p:cNvPr id="36" name="Date Placeholder 35">
            <a:extLst>
              <a:ext uri="{FF2B5EF4-FFF2-40B4-BE49-F238E27FC236}">
                <a16:creationId xmlns:a16="http://schemas.microsoft.com/office/drawing/2014/main" id="{23872D5E-5806-A4B9-6449-6B897FF720D3}"/>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310686553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ChangeArrowheads="1"/>
          </p:cNvSpPr>
          <p:nvPr/>
        </p:nvSpPr>
        <p:spPr bwMode="auto">
          <a:xfrm>
            <a:off x="1447800" y="0"/>
            <a:ext cx="6400800" cy="646113"/>
          </a:xfrm>
          <a:prstGeom prst="rect">
            <a:avLst/>
          </a:prstGeom>
          <a:noFill/>
          <a:ln w="9525">
            <a:noFill/>
            <a:miter lim="800000"/>
            <a:headEnd/>
            <a:tailEnd/>
          </a:ln>
        </p:spPr>
        <p:txBody>
          <a:bodyPr>
            <a:spAutoFit/>
          </a:bodyPr>
          <a:lstStyle/>
          <a:p>
            <a:pPr algn="ctr">
              <a:spcBef>
                <a:spcPct val="50000"/>
              </a:spcBef>
              <a:defRPr/>
            </a:pPr>
            <a:r>
              <a:rPr lang="en-US" sz="3600" b="1" dirty="0">
                <a:latin typeface="+mn-lt"/>
              </a:rPr>
              <a:t>Perpendicular Backing Exercise</a:t>
            </a:r>
          </a:p>
        </p:txBody>
      </p:sp>
      <p:sp>
        <p:nvSpPr>
          <p:cNvPr id="218115" name="Rectangle 8"/>
          <p:cNvSpPr>
            <a:spLocks noChangeArrowheads="1"/>
          </p:cNvSpPr>
          <p:nvPr/>
        </p:nvSpPr>
        <p:spPr bwMode="auto">
          <a:xfrm>
            <a:off x="6082055" y="6248400"/>
            <a:ext cx="1071832" cy="400110"/>
          </a:xfrm>
          <a:prstGeom prst="rect">
            <a:avLst/>
          </a:prstGeom>
          <a:noFill/>
          <a:ln w="9525">
            <a:noFill/>
            <a:miter lim="800000"/>
            <a:headEnd/>
            <a:tailEnd/>
          </a:ln>
        </p:spPr>
        <p:txBody>
          <a:bodyPr wrap="none">
            <a:spAutoFit/>
          </a:bodyPr>
          <a:lstStyle/>
          <a:p>
            <a:pPr>
              <a:spcBef>
                <a:spcPct val="50000"/>
              </a:spcBef>
              <a:defRPr/>
            </a:pPr>
            <a:r>
              <a:rPr lang="en-US" sz="2000" b="1" dirty="0">
                <a:solidFill>
                  <a:srgbClr val="FF0000"/>
                </a:solidFill>
                <a:latin typeface="+mn-lt"/>
              </a:rPr>
              <a:t>Start – 1</a:t>
            </a:r>
          </a:p>
        </p:txBody>
      </p:sp>
      <p:sp>
        <p:nvSpPr>
          <p:cNvPr id="218117" name="Rectangle 46"/>
          <p:cNvSpPr>
            <a:spLocks noChangeArrowheads="1"/>
          </p:cNvSpPr>
          <p:nvPr/>
        </p:nvSpPr>
        <p:spPr bwMode="auto">
          <a:xfrm>
            <a:off x="5929655" y="666690"/>
            <a:ext cx="1071832" cy="400110"/>
          </a:xfrm>
          <a:prstGeom prst="rect">
            <a:avLst/>
          </a:prstGeom>
          <a:noFill/>
          <a:ln w="9525">
            <a:noFill/>
            <a:miter lim="800000"/>
            <a:headEnd/>
            <a:tailEnd/>
          </a:ln>
        </p:spPr>
        <p:txBody>
          <a:bodyPr wrap="none">
            <a:spAutoFit/>
          </a:bodyPr>
          <a:lstStyle/>
          <a:p>
            <a:pPr>
              <a:spcBef>
                <a:spcPct val="50000"/>
              </a:spcBef>
              <a:defRPr/>
            </a:pPr>
            <a:r>
              <a:rPr lang="en-US" sz="2000" b="1" dirty="0">
                <a:solidFill>
                  <a:srgbClr val="FF0000"/>
                </a:solidFill>
                <a:latin typeface="+mn-lt"/>
              </a:rPr>
              <a:t>Start – 2</a:t>
            </a:r>
          </a:p>
        </p:txBody>
      </p:sp>
      <p:sp>
        <p:nvSpPr>
          <p:cNvPr id="218118" name="Rectangle 47"/>
          <p:cNvSpPr>
            <a:spLocks noChangeArrowheads="1"/>
          </p:cNvSpPr>
          <p:nvPr/>
        </p:nvSpPr>
        <p:spPr bwMode="auto">
          <a:xfrm>
            <a:off x="228600" y="304800"/>
            <a:ext cx="2971800" cy="1477328"/>
          </a:xfrm>
          <a:prstGeom prst="rect">
            <a:avLst/>
          </a:prstGeom>
          <a:noFill/>
          <a:ln w="9525">
            <a:noFill/>
            <a:miter lim="800000"/>
            <a:headEnd/>
            <a:tailEnd/>
          </a:ln>
        </p:spPr>
        <p:txBody>
          <a:bodyPr>
            <a:spAutoFit/>
          </a:bodyPr>
          <a:lstStyle/>
          <a:p>
            <a:pPr>
              <a:defRPr/>
            </a:pPr>
            <a:r>
              <a:rPr lang="en-US" b="1" dirty="0">
                <a:latin typeface="+mn-lt"/>
              </a:rPr>
              <a:t>Start 1</a:t>
            </a:r>
          </a:p>
          <a:p>
            <a:pPr>
              <a:defRPr/>
            </a:pPr>
            <a:r>
              <a:rPr lang="en-US" b="1" dirty="0">
                <a:latin typeface="+mn-lt"/>
              </a:rPr>
              <a:t>Drive into course - </a:t>
            </a:r>
          </a:p>
          <a:p>
            <a:pPr>
              <a:defRPr/>
            </a:pPr>
            <a:r>
              <a:rPr lang="en-US" b="1" dirty="0">
                <a:latin typeface="+mn-lt"/>
              </a:rPr>
              <a:t>Back into alley from driver’s side to within 12” of cones – Exit forward to Start 1.</a:t>
            </a:r>
          </a:p>
        </p:txBody>
      </p:sp>
      <p:sp>
        <p:nvSpPr>
          <p:cNvPr id="218119" name="Rectangle 48"/>
          <p:cNvSpPr>
            <a:spLocks noChangeArrowheads="1"/>
          </p:cNvSpPr>
          <p:nvPr/>
        </p:nvSpPr>
        <p:spPr bwMode="auto">
          <a:xfrm>
            <a:off x="228600" y="5075872"/>
            <a:ext cx="2667000" cy="1477328"/>
          </a:xfrm>
          <a:prstGeom prst="rect">
            <a:avLst/>
          </a:prstGeom>
          <a:noFill/>
          <a:ln w="9525">
            <a:noFill/>
            <a:miter lim="800000"/>
            <a:headEnd/>
            <a:tailEnd/>
          </a:ln>
        </p:spPr>
        <p:txBody>
          <a:bodyPr>
            <a:spAutoFit/>
          </a:bodyPr>
          <a:lstStyle/>
          <a:p>
            <a:pPr>
              <a:defRPr/>
            </a:pPr>
            <a:r>
              <a:rPr lang="en-US" b="1" dirty="0">
                <a:latin typeface="+mn-lt"/>
              </a:rPr>
              <a:t>Start 2</a:t>
            </a:r>
          </a:p>
          <a:p>
            <a:pPr>
              <a:defRPr/>
            </a:pPr>
            <a:r>
              <a:rPr lang="en-US" b="1" dirty="0">
                <a:latin typeface="+mn-lt"/>
              </a:rPr>
              <a:t>Drive into </a:t>
            </a:r>
            <a:r>
              <a:rPr lang="en-US" b="1" dirty="0"/>
              <a:t>course – </a:t>
            </a:r>
            <a:r>
              <a:rPr lang="en-US" b="1" dirty="0">
                <a:latin typeface="+mn-lt"/>
              </a:rPr>
              <a:t>Back into alley from passenger side – Exit forward to Start 2.</a:t>
            </a:r>
          </a:p>
        </p:txBody>
      </p:sp>
      <p:grpSp>
        <p:nvGrpSpPr>
          <p:cNvPr id="6" name="Group 49"/>
          <p:cNvGrpSpPr>
            <a:grpSpLocks/>
          </p:cNvGrpSpPr>
          <p:nvPr/>
        </p:nvGrpSpPr>
        <p:grpSpPr bwMode="auto">
          <a:xfrm>
            <a:off x="3759200" y="742950"/>
            <a:ext cx="1727200" cy="1828800"/>
            <a:chOff x="1632" y="624"/>
            <a:chExt cx="816" cy="1536"/>
          </a:xfrm>
        </p:grpSpPr>
        <p:sp>
          <p:nvSpPr>
            <p:cNvPr id="218132" name="Text Box 50"/>
            <p:cNvSpPr txBox="1">
              <a:spLocks noChangeArrowheads="1"/>
            </p:cNvSpPr>
            <p:nvPr/>
          </p:nvSpPr>
          <p:spPr bwMode="auto">
            <a:xfrm>
              <a:off x="1824" y="1200"/>
              <a:ext cx="624" cy="336"/>
            </a:xfrm>
            <a:prstGeom prst="rect">
              <a:avLst/>
            </a:prstGeom>
            <a:noFill/>
            <a:ln w="9525">
              <a:noFill/>
              <a:miter lim="800000"/>
              <a:headEnd/>
              <a:tailEnd/>
            </a:ln>
          </p:spPr>
          <p:txBody>
            <a:bodyPr>
              <a:spAutoFit/>
            </a:bodyPr>
            <a:lstStyle/>
            <a:p>
              <a:pPr>
                <a:spcBef>
                  <a:spcPct val="50000"/>
                </a:spcBef>
                <a:defRPr/>
              </a:pPr>
              <a:r>
                <a:rPr lang="en-US" sz="2000" b="1" dirty="0">
                  <a:latin typeface="+mn-lt"/>
                </a:rPr>
                <a:t>50’</a:t>
              </a:r>
            </a:p>
          </p:txBody>
        </p:sp>
        <p:sp>
          <p:nvSpPr>
            <p:cNvPr id="8213" name="Line 51"/>
            <p:cNvSpPr>
              <a:spLocks noChangeShapeType="1"/>
            </p:cNvSpPr>
            <p:nvPr/>
          </p:nvSpPr>
          <p:spPr bwMode="auto">
            <a:xfrm flipH="1">
              <a:off x="1632" y="624"/>
              <a:ext cx="432" cy="0"/>
            </a:xfrm>
            <a:prstGeom prst="line">
              <a:avLst/>
            </a:prstGeom>
            <a:noFill/>
            <a:ln w="9525">
              <a:solidFill>
                <a:schemeClr val="tx1"/>
              </a:solidFill>
              <a:round/>
              <a:headEnd type="triangle" w="med" len="med"/>
              <a:tailEnd type="triangle" w="med" len="med"/>
            </a:ln>
          </p:spPr>
          <p:txBody>
            <a:bodyPr/>
            <a:lstStyle/>
            <a:p>
              <a:endParaRPr lang="en-US"/>
            </a:p>
          </p:txBody>
        </p:sp>
        <p:sp>
          <p:nvSpPr>
            <p:cNvPr id="8214" name="Line 52"/>
            <p:cNvSpPr>
              <a:spLocks noChangeShapeType="1"/>
            </p:cNvSpPr>
            <p:nvPr/>
          </p:nvSpPr>
          <p:spPr bwMode="auto">
            <a:xfrm>
              <a:off x="1824" y="624"/>
              <a:ext cx="0" cy="1536"/>
            </a:xfrm>
            <a:prstGeom prst="line">
              <a:avLst/>
            </a:prstGeom>
            <a:noFill/>
            <a:ln w="9525">
              <a:solidFill>
                <a:schemeClr val="tx1"/>
              </a:solidFill>
              <a:round/>
              <a:headEnd/>
              <a:tailEnd type="triangle" w="med" len="med"/>
            </a:ln>
          </p:spPr>
          <p:txBody>
            <a:bodyPr/>
            <a:lstStyle/>
            <a:p>
              <a:endParaRPr lang="en-US"/>
            </a:p>
          </p:txBody>
        </p:sp>
      </p:grpSp>
      <p:sp>
        <p:nvSpPr>
          <p:cNvPr id="8201" name="Line 53"/>
          <p:cNvSpPr>
            <a:spLocks noChangeShapeType="1"/>
          </p:cNvSpPr>
          <p:nvPr/>
        </p:nvSpPr>
        <p:spPr bwMode="auto">
          <a:xfrm>
            <a:off x="1828800" y="2914650"/>
            <a:ext cx="0" cy="857250"/>
          </a:xfrm>
          <a:prstGeom prst="line">
            <a:avLst/>
          </a:prstGeom>
          <a:noFill/>
          <a:ln w="19050">
            <a:solidFill>
              <a:schemeClr val="tx1"/>
            </a:solidFill>
            <a:round/>
            <a:headEnd type="triangle" w="med" len="med"/>
            <a:tailEnd type="triangle" w="med" len="med"/>
          </a:ln>
        </p:spPr>
        <p:txBody>
          <a:bodyPr/>
          <a:lstStyle/>
          <a:p>
            <a:endParaRPr lang="en-US"/>
          </a:p>
        </p:txBody>
      </p:sp>
      <p:sp>
        <p:nvSpPr>
          <p:cNvPr id="218122" name="Rectangle 54"/>
          <p:cNvSpPr>
            <a:spLocks noChangeArrowheads="1"/>
          </p:cNvSpPr>
          <p:nvPr/>
        </p:nvSpPr>
        <p:spPr bwMode="auto">
          <a:xfrm>
            <a:off x="2133600" y="3124200"/>
            <a:ext cx="511679" cy="400110"/>
          </a:xfrm>
          <a:prstGeom prst="rect">
            <a:avLst/>
          </a:prstGeom>
          <a:noFill/>
          <a:ln w="9525">
            <a:noFill/>
            <a:miter lim="800000"/>
            <a:headEnd/>
            <a:tailEnd/>
          </a:ln>
        </p:spPr>
        <p:txBody>
          <a:bodyPr wrap="none">
            <a:spAutoFit/>
          </a:bodyPr>
          <a:lstStyle/>
          <a:p>
            <a:pPr>
              <a:defRPr/>
            </a:pPr>
            <a:r>
              <a:rPr lang="en-US" sz="2000" b="1" dirty="0">
                <a:latin typeface="+mn-lt"/>
              </a:rPr>
              <a:t>15’</a:t>
            </a:r>
          </a:p>
        </p:txBody>
      </p:sp>
      <p:sp>
        <p:nvSpPr>
          <p:cNvPr id="8203" name="Line 55"/>
          <p:cNvSpPr>
            <a:spLocks noChangeShapeType="1"/>
          </p:cNvSpPr>
          <p:nvPr/>
        </p:nvSpPr>
        <p:spPr bwMode="auto">
          <a:xfrm>
            <a:off x="5181600" y="6115050"/>
            <a:ext cx="2540000" cy="0"/>
          </a:xfrm>
          <a:prstGeom prst="line">
            <a:avLst/>
          </a:prstGeom>
          <a:noFill/>
          <a:ln w="9525">
            <a:solidFill>
              <a:schemeClr val="tx1"/>
            </a:solidFill>
            <a:round/>
            <a:headEnd type="triangle" w="med" len="med"/>
            <a:tailEnd type="triangle" w="med" len="med"/>
          </a:ln>
        </p:spPr>
        <p:txBody>
          <a:bodyPr/>
          <a:lstStyle/>
          <a:p>
            <a:endParaRPr lang="en-US"/>
          </a:p>
        </p:txBody>
      </p:sp>
      <p:sp>
        <p:nvSpPr>
          <p:cNvPr id="218124" name="Rectangle 56"/>
          <p:cNvSpPr>
            <a:spLocks noChangeArrowheads="1"/>
          </p:cNvSpPr>
          <p:nvPr/>
        </p:nvSpPr>
        <p:spPr bwMode="auto">
          <a:xfrm>
            <a:off x="6172200" y="5562600"/>
            <a:ext cx="511679" cy="400110"/>
          </a:xfrm>
          <a:prstGeom prst="rect">
            <a:avLst/>
          </a:prstGeom>
          <a:noFill/>
          <a:ln w="9525">
            <a:noFill/>
            <a:miter lim="800000"/>
            <a:headEnd/>
            <a:tailEnd/>
          </a:ln>
        </p:spPr>
        <p:txBody>
          <a:bodyPr wrap="none">
            <a:spAutoFit/>
          </a:bodyPr>
          <a:lstStyle/>
          <a:p>
            <a:pPr>
              <a:defRPr/>
            </a:pPr>
            <a:r>
              <a:rPr lang="en-US" sz="2000" b="1" dirty="0">
                <a:latin typeface="+mn-lt"/>
              </a:rPr>
              <a:t>28’</a:t>
            </a:r>
          </a:p>
        </p:txBody>
      </p:sp>
      <p:grpSp>
        <p:nvGrpSpPr>
          <p:cNvPr id="7" name="Group 57"/>
          <p:cNvGrpSpPr>
            <a:grpSpLocks/>
          </p:cNvGrpSpPr>
          <p:nvPr/>
        </p:nvGrpSpPr>
        <p:grpSpPr bwMode="auto">
          <a:xfrm>
            <a:off x="3759200" y="4057650"/>
            <a:ext cx="2235200" cy="2400300"/>
            <a:chOff x="1680" y="3408"/>
            <a:chExt cx="1056" cy="2016"/>
          </a:xfrm>
        </p:grpSpPr>
        <p:sp>
          <p:nvSpPr>
            <p:cNvPr id="218129" name="Text Box 58"/>
            <p:cNvSpPr txBox="1">
              <a:spLocks noChangeArrowheads="1"/>
            </p:cNvSpPr>
            <p:nvPr/>
          </p:nvSpPr>
          <p:spPr bwMode="auto">
            <a:xfrm>
              <a:off x="1872" y="4224"/>
              <a:ext cx="864" cy="336"/>
            </a:xfrm>
            <a:prstGeom prst="rect">
              <a:avLst/>
            </a:prstGeom>
            <a:noFill/>
            <a:ln w="9525">
              <a:noFill/>
              <a:miter lim="800000"/>
              <a:headEnd/>
              <a:tailEnd/>
            </a:ln>
          </p:spPr>
          <p:txBody>
            <a:bodyPr>
              <a:spAutoFit/>
            </a:bodyPr>
            <a:lstStyle/>
            <a:p>
              <a:pPr>
                <a:spcBef>
                  <a:spcPct val="50000"/>
                </a:spcBef>
                <a:defRPr/>
              </a:pPr>
              <a:r>
                <a:rPr lang="en-US" sz="2000" b="1" dirty="0">
                  <a:latin typeface="+mn-lt"/>
                </a:rPr>
                <a:t>50’</a:t>
              </a:r>
            </a:p>
          </p:txBody>
        </p:sp>
        <p:sp>
          <p:nvSpPr>
            <p:cNvPr id="8210" name="Line 59"/>
            <p:cNvSpPr>
              <a:spLocks noChangeShapeType="1"/>
            </p:cNvSpPr>
            <p:nvPr/>
          </p:nvSpPr>
          <p:spPr bwMode="auto">
            <a:xfrm flipH="1">
              <a:off x="1680" y="5424"/>
              <a:ext cx="432" cy="0"/>
            </a:xfrm>
            <a:prstGeom prst="line">
              <a:avLst/>
            </a:prstGeom>
            <a:noFill/>
            <a:ln w="9525">
              <a:solidFill>
                <a:schemeClr val="tx1"/>
              </a:solidFill>
              <a:round/>
              <a:headEnd/>
              <a:tailEnd/>
            </a:ln>
          </p:spPr>
          <p:txBody>
            <a:bodyPr/>
            <a:lstStyle/>
            <a:p>
              <a:endParaRPr lang="en-US"/>
            </a:p>
          </p:txBody>
        </p:sp>
        <p:sp>
          <p:nvSpPr>
            <p:cNvPr id="8211" name="Line 60"/>
            <p:cNvSpPr>
              <a:spLocks noChangeShapeType="1"/>
            </p:cNvSpPr>
            <p:nvPr/>
          </p:nvSpPr>
          <p:spPr bwMode="auto">
            <a:xfrm flipV="1">
              <a:off x="1872" y="3408"/>
              <a:ext cx="0" cy="1968"/>
            </a:xfrm>
            <a:prstGeom prst="line">
              <a:avLst/>
            </a:prstGeom>
            <a:noFill/>
            <a:ln w="9525">
              <a:solidFill>
                <a:schemeClr val="tx1"/>
              </a:solidFill>
              <a:round/>
              <a:headEnd type="triangle" w="med" len="med"/>
              <a:tailEnd type="triangle" w="med" len="med"/>
            </a:ln>
          </p:spPr>
          <p:txBody>
            <a:bodyPr/>
            <a:lstStyle/>
            <a:p>
              <a:endParaRPr lang="en-US"/>
            </a:p>
          </p:txBody>
        </p:sp>
      </p:grpSp>
      <p:sp>
        <p:nvSpPr>
          <p:cNvPr id="8206" name="Line 61"/>
          <p:cNvSpPr>
            <a:spLocks noChangeShapeType="1"/>
          </p:cNvSpPr>
          <p:nvPr/>
        </p:nvSpPr>
        <p:spPr bwMode="auto">
          <a:xfrm>
            <a:off x="1320800" y="4286250"/>
            <a:ext cx="3759200" cy="0"/>
          </a:xfrm>
          <a:prstGeom prst="line">
            <a:avLst/>
          </a:prstGeom>
          <a:noFill/>
          <a:ln w="9525">
            <a:solidFill>
              <a:schemeClr val="tx1"/>
            </a:solidFill>
            <a:round/>
            <a:headEnd type="triangle" w="med" len="med"/>
            <a:tailEnd type="triangle" w="med" len="med"/>
          </a:ln>
        </p:spPr>
        <p:txBody>
          <a:bodyPr/>
          <a:lstStyle/>
          <a:p>
            <a:endParaRPr lang="en-US"/>
          </a:p>
        </p:txBody>
      </p:sp>
      <p:sp>
        <p:nvSpPr>
          <p:cNvPr id="8207" name="Line 62"/>
          <p:cNvSpPr>
            <a:spLocks noChangeShapeType="1"/>
          </p:cNvSpPr>
          <p:nvPr/>
        </p:nvSpPr>
        <p:spPr bwMode="auto">
          <a:xfrm>
            <a:off x="1320800" y="4114800"/>
            <a:ext cx="0" cy="400050"/>
          </a:xfrm>
          <a:prstGeom prst="line">
            <a:avLst/>
          </a:prstGeom>
          <a:noFill/>
          <a:ln w="9525">
            <a:solidFill>
              <a:schemeClr val="tx1"/>
            </a:solidFill>
            <a:round/>
            <a:headEnd/>
            <a:tailEnd/>
          </a:ln>
        </p:spPr>
        <p:txBody>
          <a:bodyPr/>
          <a:lstStyle/>
          <a:p>
            <a:endParaRPr lang="en-US"/>
          </a:p>
        </p:txBody>
      </p:sp>
      <p:sp>
        <p:nvSpPr>
          <p:cNvPr id="218128" name="Rectangle 63"/>
          <p:cNvSpPr>
            <a:spLocks noChangeArrowheads="1"/>
          </p:cNvSpPr>
          <p:nvPr/>
        </p:nvSpPr>
        <p:spPr bwMode="auto">
          <a:xfrm>
            <a:off x="2362200" y="4419600"/>
            <a:ext cx="832279" cy="400110"/>
          </a:xfrm>
          <a:prstGeom prst="rect">
            <a:avLst/>
          </a:prstGeom>
          <a:noFill/>
          <a:ln w="9525">
            <a:noFill/>
            <a:miter lim="800000"/>
            <a:headEnd/>
            <a:tailEnd/>
          </a:ln>
        </p:spPr>
        <p:txBody>
          <a:bodyPr wrap="none">
            <a:spAutoFit/>
          </a:bodyPr>
          <a:lstStyle/>
          <a:p>
            <a:pPr>
              <a:spcBef>
                <a:spcPct val="50000"/>
              </a:spcBef>
              <a:defRPr/>
            </a:pPr>
            <a:r>
              <a:rPr lang="en-US" sz="2000" b="1" dirty="0">
                <a:latin typeface="+mn-lt"/>
              </a:rPr>
              <a:t>35’ + -</a:t>
            </a:r>
          </a:p>
        </p:txBody>
      </p:sp>
      <p:pic>
        <p:nvPicPr>
          <p:cNvPr id="6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953000" y="685800"/>
            <a:ext cx="228600" cy="312699"/>
          </a:xfrm>
          <a:prstGeom prst="rect">
            <a:avLst/>
          </a:prstGeom>
          <a:noFill/>
        </p:spPr>
      </p:pic>
      <p:pic>
        <p:nvPicPr>
          <p:cNvPr id="62"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953000" y="1143000"/>
            <a:ext cx="228600" cy="312699"/>
          </a:xfrm>
          <a:prstGeom prst="rect">
            <a:avLst/>
          </a:prstGeom>
          <a:noFill/>
        </p:spPr>
      </p:pic>
      <p:pic>
        <p:nvPicPr>
          <p:cNvPr id="63"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953000" y="1600200"/>
            <a:ext cx="228600" cy="312699"/>
          </a:xfrm>
          <a:prstGeom prst="rect">
            <a:avLst/>
          </a:prstGeom>
          <a:noFill/>
        </p:spPr>
      </p:pic>
      <p:pic>
        <p:nvPicPr>
          <p:cNvPr id="6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953000" y="2057400"/>
            <a:ext cx="228600" cy="312699"/>
          </a:xfrm>
          <a:prstGeom prst="rect">
            <a:avLst/>
          </a:prstGeom>
          <a:noFill/>
        </p:spPr>
      </p:pic>
      <p:pic>
        <p:nvPicPr>
          <p:cNvPr id="6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953000" y="2514600"/>
            <a:ext cx="228600" cy="312699"/>
          </a:xfrm>
          <a:prstGeom prst="rect">
            <a:avLst/>
          </a:prstGeom>
          <a:noFill/>
        </p:spPr>
      </p:pic>
      <p:pic>
        <p:nvPicPr>
          <p:cNvPr id="66"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962400" y="3657600"/>
            <a:ext cx="228600" cy="312699"/>
          </a:xfrm>
          <a:prstGeom prst="rect">
            <a:avLst/>
          </a:prstGeom>
          <a:noFill/>
        </p:spPr>
      </p:pic>
      <p:pic>
        <p:nvPicPr>
          <p:cNvPr id="67"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200400" y="3657600"/>
            <a:ext cx="228600" cy="312699"/>
          </a:xfrm>
          <a:prstGeom prst="rect">
            <a:avLst/>
          </a:prstGeom>
          <a:noFill/>
        </p:spPr>
      </p:pic>
      <p:pic>
        <p:nvPicPr>
          <p:cNvPr id="68"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2209800" y="3657600"/>
            <a:ext cx="228600" cy="312699"/>
          </a:xfrm>
          <a:prstGeom prst="rect">
            <a:avLst/>
          </a:prstGeom>
          <a:noFill/>
        </p:spPr>
      </p:pic>
      <p:pic>
        <p:nvPicPr>
          <p:cNvPr id="69"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1295400" y="3657600"/>
            <a:ext cx="228600" cy="312699"/>
          </a:xfrm>
          <a:prstGeom prst="rect">
            <a:avLst/>
          </a:prstGeom>
          <a:noFill/>
        </p:spPr>
      </p:pic>
      <p:pic>
        <p:nvPicPr>
          <p:cNvPr id="70"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1295400" y="3276600"/>
            <a:ext cx="228600" cy="312699"/>
          </a:xfrm>
          <a:prstGeom prst="rect">
            <a:avLst/>
          </a:prstGeom>
          <a:noFill/>
        </p:spPr>
      </p:pic>
      <p:pic>
        <p:nvPicPr>
          <p:cNvPr id="7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1295400" y="2895600"/>
            <a:ext cx="228600" cy="312699"/>
          </a:xfrm>
          <a:prstGeom prst="rect">
            <a:avLst/>
          </a:prstGeom>
          <a:noFill/>
        </p:spPr>
      </p:pic>
      <p:pic>
        <p:nvPicPr>
          <p:cNvPr id="72"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124200" y="2590800"/>
            <a:ext cx="228600" cy="312699"/>
          </a:xfrm>
          <a:prstGeom prst="rect">
            <a:avLst/>
          </a:prstGeom>
          <a:noFill/>
        </p:spPr>
      </p:pic>
      <p:pic>
        <p:nvPicPr>
          <p:cNvPr id="73"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2209800" y="2582901"/>
            <a:ext cx="228600" cy="312699"/>
          </a:xfrm>
          <a:prstGeom prst="rect">
            <a:avLst/>
          </a:prstGeom>
          <a:noFill/>
        </p:spPr>
      </p:pic>
      <p:pic>
        <p:nvPicPr>
          <p:cNvPr id="7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1295400" y="2582901"/>
            <a:ext cx="228600" cy="312699"/>
          </a:xfrm>
          <a:prstGeom prst="rect">
            <a:avLst/>
          </a:prstGeom>
          <a:noFill/>
        </p:spPr>
      </p:pic>
      <p:pic>
        <p:nvPicPr>
          <p:cNvPr id="7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3962400" y="2590800"/>
            <a:ext cx="228600" cy="312699"/>
          </a:xfrm>
          <a:prstGeom prst="rect">
            <a:avLst/>
          </a:prstGeom>
          <a:noFill/>
        </p:spPr>
      </p:pic>
      <p:pic>
        <p:nvPicPr>
          <p:cNvPr id="76"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001000" y="1447800"/>
            <a:ext cx="228600" cy="312699"/>
          </a:xfrm>
          <a:prstGeom prst="rect">
            <a:avLst/>
          </a:prstGeom>
          <a:noFill/>
        </p:spPr>
      </p:pic>
      <p:pic>
        <p:nvPicPr>
          <p:cNvPr id="77"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001000" y="990600"/>
            <a:ext cx="228600" cy="312699"/>
          </a:xfrm>
          <a:prstGeom prst="rect">
            <a:avLst/>
          </a:prstGeom>
          <a:noFill/>
        </p:spPr>
      </p:pic>
      <p:pic>
        <p:nvPicPr>
          <p:cNvPr id="78"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001000" y="533400"/>
            <a:ext cx="228600" cy="312699"/>
          </a:xfrm>
          <a:prstGeom prst="rect">
            <a:avLst/>
          </a:prstGeom>
          <a:noFill/>
        </p:spPr>
      </p:pic>
      <p:pic>
        <p:nvPicPr>
          <p:cNvPr id="79"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953000" y="6172200"/>
            <a:ext cx="228600" cy="312699"/>
          </a:xfrm>
          <a:prstGeom prst="rect">
            <a:avLst/>
          </a:prstGeom>
          <a:noFill/>
        </p:spPr>
      </p:pic>
      <p:pic>
        <p:nvPicPr>
          <p:cNvPr id="80"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953000" y="5638800"/>
            <a:ext cx="228600" cy="312699"/>
          </a:xfrm>
          <a:prstGeom prst="rect">
            <a:avLst/>
          </a:prstGeom>
          <a:noFill/>
        </p:spPr>
      </p:pic>
      <p:pic>
        <p:nvPicPr>
          <p:cNvPr id="8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953000" y="5181600"/>
            <a:ext cx="228600" cy="312699"/>
          </a:xfrm>
          <a:prstGeom prst="rect">
            <a:avLst/>
          </a:prstGeom>
          <a:noFill/>
        </p:spPr>
      </p:pic>
      <p:pic>
        <p:nvPicPr>
          <p:cNvPr id="82"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953000" y="4724400"/>
            <a:ext cx="228600" cy="312699"/>
          </a:xfrm>
          <a:prstGeom prst="rect">
            <a:avLst/>
          </a:prstGeom>
          <a:noFill/>
        </p:spPr>
      </p:pic>
      <p:pic>
        <p:nvPicPr>
          <p:cNvPr id="83"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953000" y="4267200"/>
            <a:ext cx="228600" cy="312699"/>
          </a:xfrm>
          <a:prstGeom prst="rect">
            <a:avLst/>
          </a:prstGeom>
          <a:noFill/>
        </p:spPr>
      </p:pic>
      <p:pic>
        <p:nvPicPr>
          <p:cNvPr id="8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001000" y="2971800"/>
            <a:ext cx="228600" cy="312699"/>
          </a:xfrm>
          <a:prstGeom prst="rect">
            <a:avLst/>
          </a:prstGeom>
          <a:noFill/>
        </p:spPr>
      </p:pic>
      <p:pic>
        <p:nvPicPr>
          <p:cNvPr id="8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953000" y="3733800"/>
            <a:ext cx="228600" cy="312699"/>
          </a:xfrm>
          <a:prstGeom prst="rect">
            <a:avLst/>
          </a:prstGeom>
          <a:noFill/>
        </p:spPr>
      </p:pic>
      <p:pic>
        <p:nvPicPr>
          <p:cNvPr id="87"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001000" y="6172200"/>
            <a:ext cx="228600" cy="312699"/>
          </a:xfrm>
          <a:prstGeom prst="rect">
            <a:avLst/>
          </a:prstGeom>
          <a:noFill/>
        </p:spPr>
      </p:pic>
      <p:pic>
        <p:nvPicPr>
          <p:cNvPr id="88"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001000" y="5638800"/>
            <a:ext cx="228600" cy="312699"/>
          </a:xfrm>
          <a:prstGeom prst="rect">
            <a:avLst/>
          </a:prstGeom>
          <a:noFill/>
        </p:spPr>
      </p:pic>
      <p:pic>
        <p:nvPicPr>
          <p:cNvPr id="89"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001000" y="5181600"/>
            <a:ext cx="228600" cy="312699"/>
          </a:xfrm>
          <a:prstGeom prst="rect">
            <a:avLst/>
          </a:prstGeom>
          <a:noFill/>
        </p:spPr>
      </p:pic>
      <p:pic>
        <p:nvPicPr>
          <p:cNvPr id="90"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001000" y="4648200"/>
            <a:ext cx="228600" cy="312699"/>
          </a:xfrm>
          <a:prstGeom prst="rect">
            <a:avLst/>
          </a:prstGeom>
          <a:noFill/>
        </p:spPr>
      </p:pic>
      <p:pic>
        <p:nvPicPr>
          <p:cNvPr id="9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001000" y="4191000"/>
            <a:ext cx="228600" cy="312699"/>
          </a:xfrm>
          <a:prstGeom prst="rect">
            <a:avLst/>
          </a:prstGeom>
          <a:noFill/>
        </p:spPr>
      </p:pic>
      <p:pic>
        <p:nvPicPr>
          <p:cNvPr id="92"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001000" y="3657600"/>
            <a:ext cx="228600" cy="312699"/>
          </a:xfrm>
          <a:prstGeom prst="rect">
            <a:avLst/>
          </a:prstGeom>
          <a:noFill/>
        </p:spPr>
      </p:pic>
      <p:pic>
        <p:nvPicPr>
          <p:cNvPr id="93"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001000" y="2514600"/>
            <a:ext cx="228600" cy="312699"/>
          </a:xfrm>
          <a:prstGeom prst="rect">
            <a:avLst/>
          </a:prstGeom>
          <a:noFill/>
        </p:spPr>
      </p:pic>
      <p:pic>
        <p:nvPicPr>
          <p:cNvPr id="9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001000" y="1981200"/>
            <a:ext cx="228600" cy="312699"/>
          </a:xfrm>
          <a:prstGeom prst="rect">
            <a:avLst/>
          </a:prstGeom>
          <a:noFill/>
        </p:spPr>
      </p:pic>
      <p:sp>
        <p:nvSpPr>
          <p:cNvPr id="2" name="TextBox 1">
            <a:extLst>
              <a:ext uri="{FF2B5EF4-FFF2-40B4-BE49-F238E27FC236}">
                <a16:creationId xmlns:a16="http://schemas.microsoft.com/office/drawing/2014/main" id="{7321638D-8405-F7CD-29A8-4146E0C6E62C}"/>
              </a:ext>
            </a:extLst>
          </p:cNvPr>
          <p:cNvSpPr txBox="1"/>
          <p:nvPr/>
        </p:nvSpPr>
        <p:spPr>
          <a:xfrm>
            <a:off x="5257800" y="2057400"/>
            <a:ext cx="4038600" cy="369332"/>
          </a:xfrm>
          <a:prstGeom prst="rect">
            <a:avLst/>
          </a:prstGeom>
          <a:noFill/>
        </p:spPr>
        <p:txBody>
          <a:bodyPr wrap="square" rtlCol="0">
            <a:spAutoFit/>
          </a:bodyPr>
          <a:lstStyle/>
          <a:p>
            <a:r>
              <a:rPr lang="en-US" dirty="0">
                <a:solidFill>
                  <a:srgbClr val="FF0000"/>
                </a:solidFill>
              </a:rPr>
              <a:t> * Possible Spotter Course * </a:t>
            </a:r>
          </a:p>
        </p:txBody>
      </p:sp>
      <p:sp>
        <p:nvSpPr>
          <p:cNvPr id="3" name="TextBox 2">
            <a:extLst>
              <a:ext uri="{FF2B5EF4-FFF2-40B4-BE49-F238E27FC236}">
                <a16:creationId xmlns:a16="http://schemas.microsoft.com/office/drawing/2014/main" id="{A507CC3E-886B-324C-4290-D13542A5BE95}"/>
              </a:ext>
            </a:extLst>
          </p:cNvPr>
          <p:cNvSpPr txBox="1"/>
          <p:nvPr/>
        </p:nvSpPr>
        <p:spPr>
          <a:xfrm>
            <a:off x="228600" y="4724400"/>
            <a:ext cx="2209795" cy="369332"/>
          </a:xfrm>
          <a:prstGeom prst="rect">
            <a:avLst/>
          </a:prstGeom>
          <a:noFill/>
        </p:spPr>
        <p:txBody>
          <a:bodyPr wrap="square" rtlCol="0">
            <a:spAutoFit/>
          </a:bodyPr>
          <a:lstStyle/>
          <a:p>
            <a:r>
              <a:rPr lang="en-US" b="1" dirty="0"/>
              <a:t>Reposition vehicle</a:t>
            </a:r>
          </a:p>
        </p:txBody>
      </p:sp>
      <p:sp>
        <p:nvSpPr>
          <p:cNvPr id="4" name="TextBox 3">
            <a:extLst>
              <a:ext uri="{FF2B5EF4-FFF2-40B4-BE49-F238E27FC236}">
                <a16:creationId xmlns:a16="http://schemas.microsoft.com/office/drawing/2014/main" id="{5DB2FB93-6AAA-EF0D-3A8F-DD8C4448C45E}"/>
              </a:ext>
            </a:extLst>
          </p:cNvPr>
          <p:cNvSpPr txBox="1"/>
          <p:nvPr/>
        </p:nvSpPr>
        <p:spPr>
          <a:xfrm>
            <a:off x="5203320" y="3132099"/>
            <a:ext cx="2188080" cy="369332"/>
          </a:xfrm>
          <a:prstGeom prst="rect">
            <a:avLst/>
          </a:prstGeom>
          <a:noFill/>
        </p:spPr>
        <p:txBody>
          <a:bodyPr wrap="square" rtlCol="0">
            <a:spAutoFit/>
          </a:bodyPr>
          <a:lstStyle/>
          <a:p>
            <a:r>
              <a:rPr lang="en-US" b="1" dirty="0">
                <a:solidFill>
                  <a:srgbClr val="FF0000"/>
                </a:solidFill>
              </a:rPr>
              <a:t>Adjust for vehicle</a:t>
            </a:r>
          </a:p>
        </p:txBody>
      </p:sp>
      <p:sp>
        <p:nvSpPr>
          <p:cNvPr id="5" name="TextBox 4">
            <a:extLst>
              <a:ext uri="{FF2B5EF4-FFF2-40B4-BE49-F238E27FC236}">
                <a16:creationId xmlns:a16="http://schemas.microsoft.com/office/drawing/2014/main" id="{6C201991-AA04-CAAF-59F4-5020FCEEBC2F}"/>
              </a:ext>
            </a:extLst>
          </p:cNvPr>
          <p:cNvSpPr txBox="1"/>
          <p:nvPr/>
        </p:nvSpPr>
        <p:spPr>
          <a:xfrm>
            <a:off x="8458200" y="6400800"/>
            <a:ext cx="609600" cy="369332"/>
          </a:xfrm>
          <a:prstGeom prst="rect">
            <a:avLst/>
          </a:prstGeom>
          <a:noFill/>
        </p:spPr>
        <p:txBody>
          <a:bodyPr wrap="square" rtlCol="0">
            <a:spAutoFit/>
          </a:bodyPr>
          <a:lstStyle/>
          <a:p>
            <a:r>
              <a:rPr lang="en-US" dirty="0"/>
              <a:t>4-13</a:t>
            </a:r>
          </a:p>
        </p:txBody>
      </p:sp>
      <p:sp>
        <p:nvSpPr>
          <p:cNvPr id="8" name="Date Placeholder 7">
            <a:extLst>
              <a:ext uri="{FF2B5EF4-FFF2-40B4-BE49-F238E27FC236}">
                <a16:creationId xmlns:a16="http://schemas.microsoft.com/office/drawing/2014/main" id="{E7531AE9-7B45-959F-3FB0-2525930C3976}"/>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32852067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8"/>
          <p:cNvSpPr>
            <a:spLocks noChangeArrowheads="1"/>
          </p:cNvSpPr>
          <p:nvPr/>
        </p:nvSpPr>
        <p:spPr bwMode="auto">
          <a:xfrm>
            <a:off x="1371600" y="990600"/>
            <a:ext cx="1314450" cy="461963"/>
          </a:xfrm>
          <a:prstGeom prst="rect">
            <a:avLst/>
          </a:prstGeom>
          <a:noFill/>
          <a:ln w="9525">
            <a:noFill/>
            <a:miter lim="800000"/>
            <a:headEnd/>
            <a:tailEnd/>
          </a:ln>
        </p:spPr>
        <p:txBody>
          <a:bodyPr wrap="none">
            <a:spAutoFit/>
          </a:bodyPr>
          <a:lstStyle/>
          <a:p>
            <a:pPr>
              <a:defRPr/>
            </a:pPr>
            <a:r>
              <a:rPr lang="en-US" dirty="0">
                <a:latin typeface="+mn-lt"/>
              </a:rPr>
              <a:t>Forward</a:t>
            </a:r>
          </a:p>
        </p:txBody>
      </p:sp>
      <p:sp>
        <p:nvSpPr>
          <p:cNvPr id="6147" name="AutoShape 9"/>
          <p:cNvSpPr>
            <a:spLocks noChangeArrowheads="1"/>
          </p:cNvSpPr>
          <p:nvPr/>
        </p:nvSpPr>
        <p:spPr bwMode="auto">
          <a:xfrm flipH="1">
            <a:off x="762000" y="742950"/>
            <a:ext cx="609600" cy="1082675"/>
          </a:xfrm>
          <a:prstGeom prst="curvedLeftArrow">
            <a:avLst>
              <a:gd name="adj1" fmla="val 1052"/>
              <a:gd name="adj2" fmla="val 36606"/>
              <a:gd name="adj3" fmla="val 33333"/>
            </a:avLst>
          </a:prstGeom>
          <a:solidFill>
            <a:schemeClr val="accent1"/>
          </a:solidFill>
          <a:ln w="28575">
            <a:solidFill>
              <a:srgbClr val="FF0000"/>
            </a:solidFill>
            <a:prstDash val="sysDot"/>
            <a:miter lim="800000"/>
            <a:headEnd/>
            <a:tailEnd/>
          </a:ln>
        </p:spPr>
        <p:txBody>
          <a:bodyPr wrap="none" anchor="ctr"/>
          <a:lstStyle/>
          <a:p>
            <a:endParaRPr lang="en-US"/>
          </a:p>
        </p:txBody>
      </p:sp>
      <p:sp>
        <p:nvSpPr>
          <p:cNvPr id="6148" name="AutoShape 10"/>
          <p:cNvSpPr>
            <a:spLocks noChangeArrowheads="1"/>
          </p:cNvSpPr>
          <p:nvPr/>
        </p:nvSpPr>
        <p:spPr bwMode="auto">
          <a:xfrm flipH="1">
            <a:off x="685800" y="2171700"/>
            <a:ext cx="609600" cy="1082675"/>
          </a:xfrm>
          <a:prstGeom prst="curvedLeftArrow">
            <a:avLst>
              <a:gd name="adj1" fmla="val 1052"/>
              <a:gd name="adj2" fmla="val 36606"/>
              <a:gd name="adj3" fmla="val 33333"/>
            </a:avLst>
          </a:prstGeom>
          <a:solidFill>
            <a:schemeClr val="accent1"/>
          </a:solidFill>
          <a:ln w="57150">
            <a:solidFill>
              <a:schemeClr val="tx1"/>
            </a:solidFill>
            <a:miter lim="800000"/>
            <a:headEnd/>
            <a:tailEnd/>
          </a:ln>
        </p:spPr>
        <p:txBody>
          <a:bodyPr wrap="none" anchor="ctr"/>
          <a:lstStyle/>
          <a:p>
            <a:endParaRPr lang="en-US"/>
          </a:p>
        </p:txBody>
      </p:sp>
      <p:sp>
        <p:nvSpPr>
          <p:cNvPr id="216069" name="Rectangle 11"/>
          <p:cNvSpPr>
            <a:spLocks noChangeArrowheads="1"/>
          </p:cNvSpPr>
          <p:nvPr/>
        </p:nvSpPr>
        <p:spPr bwMode="auto">
          <a:xfrm>
            <a:off x="1295400" y="2362200"/>
            <a:ext cx="1331913" cy="461963"/>
          </a:xfrm>
          <a:prstGeom prst="rect">
            <a:avLst/>
          </a:prstGeom>
          <a:noFill/>
          <a:ln w="9525">
            <a:noFill/>
            <a:miter lim="800000"/>
            <a:headEnd/>
            <a:tailEnd/>
          </a:ln>
        </p:spPr>
        <p:txBody>
          <a:bodyPr wrap="none">
            <a:spAutoFit/>
          </a:bodyPr>
          <a:lstStyle/>
          <a:p>
            <a:pPr>
              <a:spcBef>
                <a:spcPct val="50000"/>
              </a:spcBef>
              <a:defRPr/>
            </a:pPr>
            <a:r>
              <a:rPr lang="en-US" dirty="0">
                <a:latin typeface="+mn-lt"/>
              </a:rPr>
              <a:t>Reverse</a:t>
            </a:r>
          </a:p>
        </p:txBody>
      </p:sp>
      <p:sp>
        <p:nvSpPr>
          <p:cNvPr id="216070" name="Rectangle 12"/>
          <p:cNvSpPr>
            <a:spLocks noChangeArrowheads="1"/>
          </p:cNvSpPr>
          <p:nvPr/>
        </p:nvSpPr>
        <p:spPr bwMode="auto">
          <a:xfrm>
            <a:off x="228600" y="3962400"/>
            <a:ext cx="2819400" cy="2585323"/>
          </a:xfrm>
          <a:prstGeom prst="rect">
            <a:avLst/>
          </a:prstGeom>
          <a:noFill/>
          <a:ln w="9525">
            <a:noFill/>
            <a:miter lim="800000"/>
            <a:headEnd/>
            <a:tailEnd/>
          </a:ln>
        </p:spPr>
        <p:txBody>
          <a:bodyPr wrap="square">
            <a:spAutoFit/>
          </a:bodyPr>
          <a:lstStyle/>
          <a:p>
            <a:pPr>
              <a:spcBef>
                <a:spcPct val="50000"/>
              </a:spcBef>
              <a:defRPr/>
            </a:pPr>
            <a:r>
              <a:rPr lang="en-US" dirty="0">
                <a:latin typeface="+mn-lt"/>
              </a:rPr>
              <a:t>Starting with cones on driver side – Drive thru serpentine alternating back and forth – Stop at far end and position vehicle to  back thru in opposite direction with first cone on passenger side – Continue back to start position.</a:t>
            </a:r>
          </a:p>
        </p:txBody>
      </p:sp>
      <p:sp>
        <p:nvSpPr>
          <p:cNvPr id="6151" name="AutoShape 13"/>
          <p:cNvSpPr>
            <a:spLocks noChangeArrowheads="1"/>
          </p:cNvSpPr>
          <p:nvPr/>
        </p:nvSpPr>
        <p:spPr bwMode="auto">
          <a:xfrm flipH="1">
            <a:off x="4064000" y="1028700"/>
            <a:ext cx="609600" cy="1082675"/>
          </a:xfrm>
          <a:prstGeom prst="curvedLeftArrow">
            <a:avLst>
              <a:gd name="adj1" fmla="val 1052"/>
              <a:gd name="adj2" fmla="val 36606"/>
              <a:gd name="adj3" fmla="val 33333"/>
            </a:avLst>
          </a:prstGeom>
          <a:solidFill>
            <a:schemeClr val="accent1"/>
          </a:solidFill>
          <a:ln w="57150">
            <a:solidFill>
              <a:schemeClr val="tx1"/>
            </a:solidFill>
            <a:miter lim="800000"/>
            <a:headEnd/>
            <a:tailEnd/>
          </a:ln>
        </p:spPr>
        <p:txBody>
          <a:bodyPr wrap="none" anchor="ctr"/>
          <a:lstStyle/>
          <a:p>
            <a:endParaRPr lang="en-US"/>
          </a:p>
        </p:txBody>
      </p:sp>
      <p:sp>
        <p:nvSpPr>
          <p:cNvPr id="6153" name="AutoShape 20"/>
          <p:cNvSpPr>
            <a:spLocks noChangeArrowheads="1"/>
          </p:cNvSpPr>
          <p:nvPr/>
        </p:nvSpPr>
        <p:spPr bwMode="auto">
          <a:xfrm flipV="1">
            <a:off x="4775200" y="685800"/>
            <a:ext cx="609600" cy="1082675"/>
          </a:xfrm>
          <a:prstGeom prst="curvedLeftArrow">
            <a:avLst>
              <a:gd name="adj1" fmla="val 1052"/>
              <a:gd name="adj2" fmla="val 36606"/>
              <a:gd name="adj3" fmla="val 33333"/>
            </a:avLst>
          </a:prstGeom>
          <a:solidFill>
            <a:srgbClr val="FFFF00"/>
          </a:solidFill>
          <a:ln w="28575">
            <a:solidFill>
              <a:srgbClr val="FF0000"/>
            </a:solidFill>
            <a:prstDash val="sysDot"/>
            <a:miter lim="800000"/>
            <a:headEnd/>
            <a:tailEnd/>
          </a:ln>
        </p:spPr>
        <p:txBody>
          <a:bodyPr wrap="none" anchor="ctr"/>
          <a:lstStyle/>
          <a:p>
            <a:endParaRPr lang="en-US"/>
          </a:p>
        </p:txBody>
      </p:sp>
      <p:sp>
        <p:nvSpPr>
          <p:cNvPr id="6154" name="AutoShape 21"/>
          <p:cNvSpPr>
            <a:spLocks noChangeArrowheads="1"/>
          </p:cNvSpPr>
          <p:nvPr/>
        </p:nvSpPr>
        <p:spPr bwMode="auto">
          <a:xfrm flipH="1" flipV="1">
            <a:off x="4064000" y="1657350"/>
            <a:ext cx="609600" cy="1082675"/>
          </a:xfrm>
          <a:prstGeom prst="curvedLeftArrow">
            <a:avLst>
              <a:gd name="adj1" fmla="val 1052"/>
              <a:gd name="adj2" fmla="val 36606"/>
              <a:gd name="adj3" fmla="val 33333"/>
            </a:avLst>
          </a:prstGeom>
          <a:solidFill>
            <a:srgbClr val="FFFF00"/>
          </a:solidFill>
          <a:ln w="28575">
            <a:solidFill>
              <a:srgbClr val="FF0000"/>
            </a:solidFill>
            <a:prstDash val="sysDot"/>
            <a:miter lim="800000"/>
            <a:headEnd/>
            <a:tailEnd/>
          </a:ln>
        </p:spPr>
        <p:txBody>
          <a:bodyPr wrap="none" anchor="ctr"/>
          <a:lstStyle/>
          <a:p>
            <a:endParaRPr lang="en-US"/>
          </a:p>
        </p:txBody>
      </p:sp>
      <p:sp>
        <p:nvSpPr>
          <p:cNvPr id="6155" name="AutoShape 22"/>
          <p:cNvSpPr>
            <a:spLocks noChangeArrowheads="1"/>
          </p:cNvSpPr>
          <p:nvPr/>
        </p:nvSpPr>
        <p:spPr bwMode="auto">
          <a:xfrm>
            <a:off x="4775200" y="2000250"/>
            <a:ext cx="609600" cy="1082675"/>
          </a:xfrm>
          <a:prstGeom prst="curvedLeftArrow">
            <a:avLst>
              <a:gd name="adj1" fmla="val 1052"/>
              <a:gd name="adj2" fmla="val 36606"/>
              <a:gd name="adj3" fmla="val 33333"/>
            </a:avLst>
          </a:prstGeom>
          <a:solidFill>
            <a:schemeClr val="accent1"/>
          </a:solidFill>
          <a:ln w="57150">
            <a:solidFill>
              <a:schemeClr val="tx1"/>
            </a:solidFill>
            <a:miter lim="800000"/>
            <a:headEnd/>
            <a:tailEnd/>
          </a:ln>
        </p:spPr>
        <p:txBody>
          <a:bodyPr wrap="none" anchor="ctr"/>
          <a:lstStyle/>
          <a:p>
            <a:endParaRPr lang="en-US"/>
          </a:p>
        </p:txBody>
      </p:sp>
      <p:sp>
        <p:nvSpPr>
          <p:cNvPr id="6156" name="AutoShape 23"/>
          <p:cNvSpPr>
            <a:spLocks noChangeArrowheads="1"/>
          </p:cNvSpPr>
          <p:nvPr/>
        </p:nvSpPr>
        <p:spPr bwMode="auto">
          <a:xfrm flipH="1">
            <a:off x="4064000" y="2971800"/>
            <a:ext cx="609600" cy="1082675"/>
          </a:xfrm>
          <a:prstGeom prst="curvedLeftArrow">
            <a:avLst>
              <a:gd name="adj1" fmla="val 1052"/>
              <a:gd name="adj2" fmla="val 36606"/>
              <a:gd name="adj3" fmla="val 33333"/>
            </a:avLst>
          </a:prstGeom>
          <a:solidFill>
            <a:schemeClr val="accent1"/>
          </a:solidFill>
          <a:ln w="57150">
            <a:solidFill>
              <a:schemeClr val="tx1"/>
            </a:solidFill>
            <a:miter lim="800000"/>
            <a:headEnd/>
            <a:tailEnd/>
          </a:ln>
        </p:spPr>
        <p:txBody>
          <a:bodyPr wrap="none" anchor="ctr"/>
          <a:lstStyle/>
          <a:p>
            <a:endParaRPr lang="en-US"/>
          </a:p>
        </p:txBody>
      </p:sp>
      <p:sp>
        <p:nvSpPr>
          <p:cNvPr id="6157" name="AutoShape 24"/>
          <p:cNvSpPr>
            <a:spLocks noChangeArrowheads="1"/>
          </p:cNvSpPr>
          <p:nvPr/>
        </p:nvSpPr>
        <p:spPr bwMode="auto">
          <a:xfrm flipV="1">
            <a:off x="4775200" y="2632075"/>
            <a:ext cx="609600" cy="1082675"/>
          </a:xfrm>
          <a:prstGeom prst="curvedLeftArrow">
            <a:avLst>
              <a:gd name="adj1" fmla="val 1052"/>
              <a:gd name="adj2" fmla="val 36606"/>
              <a:gd name="adj3" fmla="val 33333"/>
            </a:avLst>
          </a:prstGeom>
          <a:solidFill>
            <a:srgbClr val="FFFF00"/>
          </a:solidFill>
          <a:ln w="28575">
            <a:solidFill>
              <a:srgbClr val="FF0000"/>
            </a:solidFill>
            <a:prstDash val="sysDot"/>
            <a:miter lim="800000"/>
            <a:headEnd/>
            <a:tailEnd/>
          </a:ln>
        </p:spPr>
        <p:txBody>
          <a:bodyPr wrap="none" anchor="ctr"/>
          <a:lstStyle/>
          <a:p>
            <a:endParaRPr lang="en-US"/>
          </a:p>
        </p:txBody>
      </p:sp>
      <p:sp>
        <p:nvSpPr>
          <p:cNvPr id="6158" name="AutoShape 25"/>
          <p:cNvSpPr>
            <a:spLocks noChangeArrowheads="1"/>
          </p:cNvSpPr>
          <p:nvPr/>
        </p:nvSpPr>
        <p:spPr bwMode="auto">
          <a:xfrm flipH="1" flipV="1">
            <a:off x="4064000" y="3600450"/>
            <a:ext cx="609600" cy="1082675"/>
          </a:xfrm>
          <a:prstGeom prst="curvedLeftArrow">
            <a:avLst>
              <a:gd name="adj1" fmla="val 1052"/>
              <a:gd name="adj2" fmla="val 36606"/>
              <a:gd name="adj3" fmla="val 33333"/>
            </a:avLst>
          </a:prstGeom>
          <a:solidFill>
            <a:srgbClr val="FFFF00"/>
          </a:solidFill>
          <a:ln w="28575">
            <a:solidFill>
              <a:srgbClr val="FF0000"/>
            </a:solidFill>
            <a:prstDash val="sysDot"/>
            <a:miter lim="800000"/>
            <a:headEnd/>
            <a:tailEnd/>
          </a:ln>
        </p:spPr>
        <p:txBody>
          <a:bodyPr wrap="none" anchor="ctr"/>
          <a:lstStyle/>
          <a:p>
            <a:endParaRPr lang="en-US"/>
          </a:p>
        </p:txBody>
      </p:sp>
      <p:sp>
        <p:nvSpPr>
          <p:cNvPr id="6159" name="AutoShape 26"/>
          <p:cNvSpPr>
            <a:spLocks noChangeArrowheads="1"/>
          </p:cNvSpPr>
          <p:nvPr/>
        </p:nvSpPr>
        <p:spPr bwMode="auto">
          <a:xfrm>
            <a:off x="4673600" y="3946525"/>
            <a:ext cx="609600" cy="1082675"/>
          </a:xfrm>
          <a:prstGeom prst="curvedLeftArrow">
            <a:avLst>
              <a:gd name="adj1" fmla="val 1052"/>
              <a:gd name="adj2" fmla="val 36606"/>
              <a:gd name="adj3" fmla="val 33333"/>
            </a:avLst>
          </a:prstGeom>
          <a:solidFill>
            <a:schemeClr val="accent1"/>
          </a:solidFill>
          <a:ln w="57150">
            <a:solidFill>
              <a:schemeClr val="tx1"/>
            </a:solidFill>
            <a:miter lim="800000"/>
            <a:headEnd/>
            <a:tailEnd/>
          </a:ln>
        </p:spPr>
        <p:txBody>
          <a:bodyPr wrap="none" anchor="ctr"/>
          <a:lstStyle/>
          <a:p>
            <a:endParaRPr lang="en-US"/>
          </a:p>
        </p:txBody>
      </p:sp>
      <p:sp>
        <p:nvSpPr>
          <p:cNvPr id="6160" name="AutoShape 27"/>
          <p:cNvSpPr>
            <a:spLocks noChangeArrowheads="1"/>
          </p:cNvSpPr>
          <p:nvPr/>
        </p:nvSpPr>
        <p:spPr bwMode="auto">
          <a:xfrm flipH="1">
            <a:off x="4064000" y="4914900"/>
            <a:ext cx="609600" cy="1082675"/>
          </a:xfrm>
          <a:prstGeom prst="curvedLeftArrow">
            <a:avLst>
              <a:gd name="adj1" fmla="val 1052"/>
              <a:gd name="adj2" fmla="val 36606"/>
              <a:gd name="adj3" fmla="val 33333"/>
            </a:avLst>
          </a:prstGeom>
          <a:solidFill>
            <a:schemeClr val="accent1"/>
          </a:solidFill>
          <a:ln w="57150">
            <a:solidFill>
              <a:schemeClr val="tx1"/>
            </a:solidFill>
            <a:miter lim="800000"/>
            <a:headEnd/>
            <a:tailEnd/>
          </a:ln>
        </p:spPr>
        <p:txBody>
          <a:bodyPr wrap="none" anchor="ctr"/>
          <a:lstStyle/>
          <a:p>
            <a:endParaRPr lang="en-US"/>
          </a:p>
        </p:txBody>
      </p:sp>
      <p:sp>
        <p:nvSpPr>
          <p:cNvPr id="6161" name="AutoShape 28"/>
          <p:cNvSpPr>
            <a:spLocks noChangeArrowheads="1"/>
          </p:cNvSpPr>
          <p:nvPr/>
        </p:nvSpPr>
        <p:spPr bwMode="auto">
          <a:xfrm flipV="1">
            <a:off x="4775200" y="4575175"/>
            <a:ext cx="609600" cy="1082675"/>
          </a:xfrm>
          <a:prstGeom prst="curvedLeftArrow">
            <a:avLst>
              <a:gd name="adj1" fmla="val 1052"/>
              <a:gd name="adj2" fmla="val 36606"/>
              <a:gd name="adj3" fmla="val 33333"/>
            </a:avLst>
          </a:prstGeom>
          <a:solidFill>
            <a:srgbClr val="FFFF00"/>
          </a:solidFill>
          <a:ln w="28575">
            <a:solidFill>
              <a:srgbClr val="FF0000"/>
            </a:solidFill>
            <a:prstDash val="sysDot"/>
            <a:miter lim="800000"/>
            <a:headEnd/>
            <a:tailEnd/>
          </a:ln>
        </p:spPr>
        <p:txBody>
          <a:bodyPr wrap="none" anchor="ctr"/>
          <a:lstStyle/>
          <a:p>
            <a:endParaRPr lang="en-US"/>
          </a:p>
        </p:txBody>
      </p:sp>
      <p:grpSp>
        <p:nvGrpSpPr>
          <p:cNvPr id="3" name="Group 30"/>
          <p:cNvGrpSpPr>
            <a:grpSpLocks/>
          </p:cNvGrpSpPr>
          <p:nvPr/>
        </p:nvGrpSpPr>
        <p:grpSpPr bwMode="auto">
          <a:xfrm>
            <a:off x="4978400" y="5886450"/>
            <a:ext cx="2336800" cy="461963"/>
            <a:chOff x="2544" y="4656"/>
            <a:chExt cx="1104" cy="388"/>
          </a:xfrm>
        </p:grpSpPr>
        <p:sp>
          <p:nvSpPr>
            <p:cNvPr id="6168" name="Line 31"/>
            <p:cNvSpPr>
              <a:spLocks noChangeShapeType="1"/>
            </p:cNvSpPr>
            <p:nvPr/>
          </p:nvSpPr>
          <p:spPr bwMode="auto">
            <a:xfrm>
              <a:off x="2544" y="4656"/>
              <a:ext cx="912" cy="0"/>
            </a:xfrm>
            <a:prstGeom prst="line">
              <a:avLst/>
            </a:prstGeom>
            <a:noFill/>
            <a:ln w="9525">
              <a:solidFill>
                <a:schemeClr val="tx1"/>
              </a:solidFill>
              <a:round/>
              <a:headEnd/>
              <a:tailEnd/>
            </a:ln>
          </p:spPr>
          <p:txBody>
            <a:bodyPr/>
            <a:lstStyle/>
            <a:p>
              <a:endParaRPr lang="en-US"/>
            </a:p>
          </p:txBody>
        </p:sp>
        <p:sp>
          <p:nvSpPr>
            <p:cNvPr id="216089" name="Text Box 32"/>
            <p:cNvSpPr txBox="1">
              <a:spLocks noChangeArrowheads="1"/>
            </p:cNvSpPr>
            <p:nvPr/>
          </p:nvSpPr>
          <p:spPr bwMode="auto">
            <a:xfrm>
              <a:off x="2832" y="4656"/>
              <a:ext cx="816" cy="388"/>
            </a:xfrm>
            <a:prstGeom prst="rect">
              <a:avLst/>
            </a:prstGeom>
            <a:noFill/>
            <a:ln w="9525">
              <a:noFill/>
              <a:miter lim="800000"/>
              <a:headEnd/>
              <a:tailEnd/>
            </a:ln>
          </p:spPr>
          <p:txBody>
            <a:bodyPr>
              <a:spAutoFit/>
            </a:bodyPr>
            <a:lstStyle/>
            <a:p>
              <a:pPr>
                <a:spcBef>
                  <a:spcPct val="50000"/>
                </a:spcBef>
                <a:defRPr/>
              </a:pPr>
              <a:r>
                <a:rPr lang="en-US" dirty="0">
                  <a:latin typeface="+mn-lt"/>
                </a:rPr>
                <a:t>Start</a:t>
              </a:r>
            </a:p>
          </p:txBody>
        </p:sp>
      </p:grpSp>
      <p:sp>
        <p:nvSpPr>
          <p:cNvPr id="216083" name="Rectangle 33"/>
          <p:cNvSpPr>
            <a:spLocks noChangeArrowheads="1"/>
          </p:cNvSpPr>
          <p:nvPr/>
        </p:nvSpPr>
        <p:spPr bwMode="auto">
          <a:xfrm>
            <a:off x="7239000" y="3843516"/>
            <a:ext cx="1676400" cy="1261884"/>
          </a:xfrm>
          <a:prstGeom prst="rect">
            <a:avLst/>
          </a:prstGeom>
          <a:noFill/>
          <a:ln w="9525">
            <a:noFill/>
            <a:miter lim="800000"/>
            <a:headEnd/>
            <a:tailEnd/>
          </a:ln>
        </p:spPr>
        <p:txBody>
          <a:bodyPr wrap="square">
            <a:spAutoFit/>
          </a:bodyPr>
          <a:lstStyle/>
          <a:p>
            <a:pPr>
              <a:defRPr/>
            </a:pPr>
            <a:r>
              <a:rPr lang="en-US" dirty="0">
                <a:latin typeface="+mn-lt"/>
              </a:rPr>
              <a:t>30’ – 38’</a:t>
            </a:r>
          </a:p>
          <a:p>
            <a:pPr>
              <a:defRPr/>
            </a:pPr>
            <a:endParaRPr lang="en-US" dirty="0">
              <a:latin typeface="+mn-lt"/>
            </a:endParaRPr>
          </a:p>
          <a:p>
            <a:pPr>
              <a:defRPr/>
            </a:pPr>
            <a:r>
              <a:rPr lang="en-US" sz="2000" b="1" dirty="0">
                <a:solidFill>
                  <a:srgbClr val="FF0000"/>
                </a:solidFill>
                <a:latin typeface="+mn-lt"/>
              </a:rPr>
              <a:t>Adjust for vehicle</a:t>
            </a:r>
          </a:p>
        </p:txBody>
      </p:sp>
      <p:sp>
        <p:nvSpPr>
          <p:cNvPr id="6164" name="Line 34"/>
          <p:cNvSpPr>
            <a:spLocks noChangeShapeType="1"/>
          </p:cNvSpPr>
          <p:nvPr/>
        </p:nvSpPr>
        <p:spPr bwMode="auto">
          <a:xfrm>
            <a:off x="5638800" y="3581400"/>
            <a:ext cx="1219200" cy="0"/>
          </a:xfrm>
          <a:prstGeom prst="line">
            <a:avLst/>
          </a:prstGeom>
          <a:noFill/>
          <a:ln w="9525">
            <a:solidFill>
              <a:schemeClr val="tx1"/>
            </a:solidFill>
            <a:round/>
            <a:headEnd/>
            <a:tailEnd/>
          </a:ln>
        </p:spPr>
        <p:txBody>
          <a:bodyPr/>
          <a:lstStyle/>
          <a:p>
            <a:endParaRPr lang="en-US"/>
          </a:p>
        </p:txBody>
      </p:sp>
      <p:sp>
        <p:nvSpPr>
          <p:cNvPr id="6165" name="Line 35"/>
          <p:cNvSpPr>
            <a:spLocks noChangeShapeType="1"/>
          </p:cNvSpPr>
          <p:nvPr/>
        </p:nvSpPr>
        <p:spPr bwMode="auto">
          <a:xfrm flipV="1">
            <a:off x="6248400" y="3581400"/>
            <a:ext cx="0" cy="838200"/>
          </a:xfrm>
          <a:prstGeom prst="line">
            <a:avLst/>
          </a:prstGeom>
          <a:noFill/>
          <a:ln w="28575">
            <a:solidFill>
              <a:schemeClr val="tx1"/>
            </a:solidFill>
            <a:round/>
            <a:headEnd type="triangle" w="med" len="med"/>
            <a:tailEnd type="triangle" w="med" len="med"/>
          </a:ln>
        </p:spPr>
        <p:txBody>
          <a:bodyPr/>
          <a:lstStyle/>
          <a:p>
            <a:endParaRPr lang="en-US"/>
          </a:p>
        </p:txBody>
      </p:sp>
      <p:sp>
        <p:nvSpPr>
          <p:cNvPr id="6166" name="Line 36"/>
          <p:cNvSpPr>
            <a:spLocks noChangeShapeType="1"/>
          </p:cNvSpPr>
          <p:nvPr/>
        </p:nvSpPr>
        <p:spPr bwMode="auto">
          <a:xfrm>
            <a:off x="5562600" y="4495800"/>
            <a:ext cx="1320800" cy="0"/>
          </a:xfrm>
          <a:prstGeom prst="line">
            <a:avLst/>
          </a:prstGeom>
          <a:noFill/>
          <a:ln w="9525">
            <a:solidFill>
              <a:schemeClr val="tx1"/>
            </a:solidFill>
            <a:round/>
            <a:headEnd/>
            <a:tailEnd/>
          </a:ln>
        </p:spPr>
        <p:txBody>
          <a:bodyPr/>
          <a:lstStyle/>
          <a:p>
            <a:endParaRPr lang="en-US"/>
          </a:p>
        </p:txBody>
      </p:sp>
      <p:sp>
        <p:nvSpPr>
          <p:cNvPr id="216087" name="Rectangle 37"/>
          <p:cNvSpPr>
            <a:spLocks noChangeArrowheads="1"/>
          </p:cNvSpPr>
          <p:nvPr/>
        </p:nvSpPr>
        <p:spPr bwMode="auto">
          <a:xfrm>
            <a:off x="2686049" y="0"/>
            <a:ext cx="4171947" cy="646331"/>
          </a:xfrm>
          <a:prstGeom prst="rect">
            <a:avLst/>
          </a:prstGeom>
          <a:noFill/>
          <a:ln w="9525">
            <a:noFill/>
            <a:miter lim="800000"/>
            <a:headEnd/>
            <a:tailEnd/>
          </a:ln>
        </p:spPr>
        <p:txBody>
          <a:bodyPr wrap="square">
            <a:spAutoFit/>
          </a:bodyPr>
          <a:lstStyle/>
          <a:p>
            <a:pPr algn="ctr">
              <a:spcBef>
                <a:spcPct val="50000"/>
              </a:spcBef>
              <a:defRPr/>
            </a:pPr>
            <a:r>
              <a:rPr lang="en-US" sz="3600" b="1" dirty="0">
                <a:latin typeface="+mn-lt"/>
              </a:rPr>
              <a:t>Serpentine Exercise</a:t>
            </a:r>
          </a:p>
        </p:txBody>
      </p:sp>
      <p:pic>
        <p:nvPicPr>
          <p:cNvPr id="3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648200" y="1295400"/>
            <a:ext cx="228600" cy="312699"/>
          </a:xfrm>
          <a:prstGeom prst="rect">
            <a:avLst/>
          </a:prstGeom>
          <a:noFill/>
        </p:spPr>
      </p:pic>
      <p:pic>
        <p:nvPicPr>
          <p:cNvPr id="32"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648200" y="2286000"/>
            <a:ext cx="228600" cy="312699"/>
          </a:xfrm>
          <a:prstGeom prst="rect">
            <a:avLst/>
          </a:prstGeom>
          <a:noFill/>
        </p:spPr>
      </p:pic>
      <p:pic>
        <p:nvPicPr>
          <p:cNvPr id="33"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648200" y="3276600"/>
            <a:ext cx="228600" cy="312699"/>
          </a:xfrm>
          <a:prstGeom prst="rect">
            <a:avLst/>
          </a:prstGeom>
          <a:noFill/>
        </p:spPr>
      </p:pic>
      <p:pic>
        <p:nvPicPr>
          <p:cNvPr id="3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648200" y="4267200"/>
            <a:ext cx="228600" cy="312699"/>
          </a:xfrm>
          <a:prstGeom prst="rect">
            <a:avLst/>
          </a:prstGeom>
          <a:noFill/>
        </p:spPr>
      </p:pic>
      <p:pic>
        <p:nvPicPr>
          <p:cNvPr id="3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648200" y="5257800"/>
            <a:ext cx="228600" cy="312699"/>
          </a:xfrm>
          <a:prstGeom prst="rect">
            <a:avLst/>
          </a:prstGeom>
          <a:noFill/>
        </p:spPr>
      </p:pic>
      <p:sp>
        <p:nvSpPr>
          <p:cNvPr id="2" name="TextBox 1">
            <a:extLst>
              <a:ext uri="{FF2B5EF4-FFF2-40B4-BE49-F238E27FC236}">
                <a16:creationId xmlns:a16="http://schemas.microsoft.com/office/drawing/2014/main" id="{2C7D3101-4CD4-06EE-3425-03BD1B2BF6A0}"/>
              </a:ext>
            </a:extLst>
          </p:cNvPr>
          <p:cNvSpPr txBox="1"/>
          <p:nvPr/>
        </p:nvSpPr>
        <p:spPr>
          <a:xfrm>
            <a:off x="2146300" y="3530084"/>
            <a:ext cx="990600" cy="369332"/>
          </a:xfrm>
          <a:prstGeom prst="rect">
            <a:avLst/>
          </a:prstGeom>
          <a:noFill/>
        </p:spPr>
        <p:txBody>
          <a:bodyPr wrap="square" rtlCol="0">
            <a:spAutoFit/>
          </a:bodyPr>
          <a:lstStyle/>
          <a:p>
            <a:r>
              <a:rPr lang="en-US" dirty="0"/>
              <a:t>190’</a:t>
            </a:r>
          </a:p>
        </p:txBody>
      </p:sp>
      <p:cxnSp>
        <p:nvCxnSpPr>
          <p:cNvPr id="5" name="Straight Arrow Connector 4">
            <a:extLst>
              <a:ext uri="{FF2B5EF4-FFF2-40B4-BE49-F238E27FC236}">
                <a16:creationId xmlns:a16="http://schemas.microsoft.com/office/drawing/2014/main" id="{80C11B5A-C794-5A2C-AB45-6EFE9DA1F76B}"/>
              </a:ext>
            </a:extLst>
          </p:cNvPr>
          <p:cNvCxnSpPr>
            <a:cxnSpLocks/>
          </p:cNvCxnSpPr>
          <p:nvPr/>
        </p:nvCxnSpPr>
        <p:spPr>
          <a:xfrm>
            <a:off x="3657600" y="1452563"/>
            <a:ext cx="0" cy="4117936"/>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7" name="Straight Arrow Connector 6">
            <a:extLst>
              <a:ext uri="{FF2B5EF4-FFF2-40B4-BE49-F238E27FC236}">
                <a16:creationId xmlns:a16="http://schemas.microsoft.com/office/drawing/2014/main" id="{31127CD8-FF86-72E4-7411-C7D5EEBF54E7}"/>
              </a:ext>
            </a:extLst>
          </p:cNvPr>
          <p:cNvCxnSpPr/>
          <p:nvPr/>
        </p:nvCxnSpPr>
        <p:spPr>
          <a:xfrm>
            <a:off x="3084513" y="3714750"/>
            <a:ext cx="57308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9468AED1-F5DF-8C2E-EAD6-AAC528A9F257}"/>
              </a:ext>
            </a:extLst>
          </p:cNvPr>
          <p:cNvSpPr txBox="1"/>
          <p:nvPr/>
        </p:nvSpPr>
        <p:spPr>
          <a:xfrm>
            <a:off x="6096000" y="1600200"/>
            <a:ext cx="4038600" cy="646331"/>
          </a:xfrm>
          <a:prstGeom prst="rect">
            <a:avLst/>
          </a:prstGeom>
          <a:noFill/>
        </p:spPr>
        <p:txBody>
          <a:bodyPr wrap="square" rtlCol="0">
            <a:spAutoFit/>
          </a:bodyPr>
          <a:lstStyle/>
          <a:p>
            <a:r>
              <a:rPr lang="en-US" dirty="0">
                <a:solidFill>
                  <a:srgbClr val="FF0000"/>
                </a:solidFill>
              </a:rPr>
              <a:t>* Possible Spotter Course *</a:t>
            </a:r>
          </a:p>
          <a:p>
            <a:r>
              <a:rPr lang="en-US" dirty="0">
                <a:solidFill>
                  <a:srgbClr val="FF0000"/>
                </a:solidFill>
              </a:rPr>
              <a:t>Forward and Reverse </a:t>
            </a:r>
          </a:p>
        </p:txBody>
      </p:sp>
      <p:sp>
        <p:nvSpPr>
          <p:cNvPr id="6" name="TextBox 5">
            <a:extLst>
              <a:ext uri="{FF2B5EF4-FFF2-40B4-BE49-F238E27FC236}">
                <a16:creationId xmlns:a16="http://schemas.microsoft.com/office/drawing/2014/main" id="{58F7923A-A0D6-2D8B-3F59-635DED0B10AB}"/>
              </a:ext>
            </a:extLst>
          </p:cNvPr>
          <p:cNvSpPr txBox="1"/>
          <p:nvPr/>
        </p:nvSpPr>
        <p:spPr>
          <a:xfrm>
            <a:off x="8229600" y="6348413"/>
            <a:ext cx="685800" cy="369332"/>
          </a:xfrm>
          <a:prstGeom prst="rect">
            <a:avLst/>
          </a:prstGeom>
          <a:noFill/>
        </p:spPr>
        <p:txBody>
          <a:bodyPr wrap="square" rtlCol="0">
            <a:spAutoFit/>
          </a:bodyPr>
          <a:lstStyle/>
          <a:p>
            <a:r>
              <a:rPr lang="en-US" dirty="0"/>
              <a:t>4-14</a:t>
            </a:r>
          </a:p>
        </p:txBody>
      </p:sp>
      <p:sp>
        <p:nvSpPr>
          <p:cNvPr id="8" name="Date Placeholder 7">
            <a:extLst>
              <a:ext uri="{FF2B5EF4-FFF2-40B4-BE49-F238E27FC236}">
                <a16:creationId xmlns:a16="http://schemas.microsoft.com/office/drawing/2014/main" id="{5ECF1C0E-FEF2-2595-5F5C-6107B6EB1CF5}"/>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320819019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ChangeArrowheads="1"/>
          </p:cNvSpPr>
          <p:nvPr/>
        </p:nvSpPr>
        <p:spPr bwMode="auto">
          <a:xfrm>
            <a:off x="814619" y="72479"/>
            <a:ext cx="7657417" cy="646331"/>
          </a:xfrm>
          <a:prstGeom prst="rect">
            <a:avLst/>
          </a:prstGeom>
          <a:noFill/>
          <a:ln w="9525">
            <a:noFill/>
            <a:miter lim="800000"/>
            <a:headEnd/>
            <a:tailEnd/>
          </a:ln>
        </p:spPr>
        <p:txBody>
          <a:bodyPr wrap="none">
            <a:spAutoFit/>
          </a:bodyPr>
          <a:lstStyle/>
          <a:p>
            <a:pPr>
              <a:defRPr/>
            </a:pPr>
            <a:r>
              <a:rPr lang="en-US" sz="3600" b="1" dirty="0">
                <a:latin typeface="+mn-lt"/>
              </a:rPr>
              <a:t>Straight Line – Close Clearance </a:t>
            </a:r>
            <a:r>
              <a:rPr lang="en-US" sz="3600" b="1" dirty="0">
                <a:ea typeface="Calibri" panose="020F0502020204030204" pitchFamily="34" charset="0"/>
                <a:cs typeface="Calibri" panose="020F0502020204030204" pitchFamily="34" charset="0"/>
              </a:rPr>
              <a:t>Exercise</a:t>
            </a:r>
          </a:p>
        </p:txBody>
      </p:sp>
      <p:sp>
        <p:nvSpPr>
          <p:cNvPr id="10244" name="Line 36"/>
          <p:cNvSpPr>
            <a:spLocks noChangeShapeType="1"/>
          </p:cNvSpPr>
          <p:nvPr/>
        </p:nvSpPr>
        <p:spPr bwMode="auto">
          <a:xfrm>
            <a:off x="6248400" y="2667000"/>
            <a:ext cx="1016000" cy="0"/>
          </a:xfrm>
          <a:prstGeom prst="line">
            <a:avLst/>
          </a:prstGeom>
          <a:noFill/>
          <a:ln w="9525">
            <a:solidFill>
              <a:schemeClr val="tx1"/>
            </a:solidFill>
            <a:round/>
            <a:headEnd/>
            <a:tailEnd/>
          </a:ln>
        </p:spPr>
        <p:txBody>
          <a:bodyPr/>
          <a:lstStyle/>
          <a:p>
            <a:endParaRPr lang="en-US" dirty="0"/>
          </a:p>
        </p:txBody>
      </p:sp>
      <p:sp>
        <p:nvSpPr>
          <p:cNvPr id="10245" name="Line 37"/>
          <p:cNvSpPr>
            <a:spLocks noChangeShapeType="1"/>
          </p:cNvSpPr>
          <p:nvPr/>
        </p:nvSpPr>
        <p:spPr bwMode="auto">
          <a:xfrm flipH="1">
            <a:off x="6731000" y="2660630"/>
            <a:ext cx="0" cy="3696236"/>
          </a:xfrm>
          <a:prstGeom prst="line">
            <a:avLst/>
          </a:prstGeom>
          <a:noFill/>
          <a:ln w="57150">
            <a:solidFill>
              <a:schemeClr val="tx1"/>
            </a:solidFill>
            <a:round/>
            <a:headEnd type="triangle" w="med" len="med"/>
            <a:tailEnd type="triangle" w="med" len="med"/>
          </a:ln>
        </p:spPr>
        <p:txBody>
          <a:bodyPr/>
          <a:lstStyle/>
          <a:p>
            <a:endParaRPr lang="en-US"/>
          </a:p>
        </p:txBody>
      </p:sp>
      <p:sp>
        <p:nvSpPr>
          <p:cNvPr id="10246" name="Line 38"/>
          <p:cNvSpPr>
            <a:spLocks noChangeShapeType="1"/>
          </p:cNvSpPr>
          <p:nvPr/>
        </p:nvSpPr>
        <p:spPr bwMode="auto">
          <a:xfrm>
            <a:off x="6324600" y="6400800"/>
            <a:ext cx="914400" cy="0"/>
          </a:xfrm>
          <a:prstGeom prst="line">
            <a:avLst/>
          </a:prstGeom>
          <a:noFill/>
          <a:ln w="9525">
            <a:solidFill>
              <a:schemeClr val="tx1"/>
            </a:solidFill>
            <a:round/>
            <a:headEnd/>
            <a:tailEnd/>
          </a:ln>
        </p:spPr>
        <p:txBody>
          <a:bodyPr/>
          <a:lstStyle/>
          <a:p>
            <a:endParaRPr lang="en-US"/>
          </a:p>
        </p:txBody>
      </p:sp>
      <p:sp>
        <p:nvSpPr>
          <p:cNvPr id="220167" name="Rectangle 39"/>
          <p:cNvSpPr>
            <a:spLocks noChangeArrowheads="1"/>
          </p:cNvSpPr>
          <p:nvPr/>
        </p:nvSpPr>
        <p:spPr bwMode="auto">
          <a:xfrm>
            <a:off x="304800" y="2374880"/>
            <a:ext cx="3276600" cy="3416320"/>
          </a:xfrm>
          <a:prstGeom prst="rect">
            <a:avLst/>
          </a:prstGeom>
          <a:noFill/>
          <a:ln w="9525">
            <a:noFill/>
            <a:miter lim="800000"/>
            <a:headEnd/>
            <a:tailEnd/>
          </a:ln>
        </p:spPr>
        <p:txBody>
          <a:bodyPr wrap="square">
            <a:spAutoFit/>
          </a:bodyPr>
          <a:lstStyle/>
          <a:p>
            <a:pPr>
              <a:defRPr/>
            </a:pPr>
            <a:r>
              <a:rPr lang="en-US" sz="2400" dirty="0">
                <a:latin typeface="+mn-lt"/>
              </a:rPr>
              <a:t>From START position - Drive thru course – </a:t>
            </a:r>
          </a:p>
          <a:p>
            <a:pPr>
              <a:defRPr/>
            </a:pPr>
            <a:r>
              <a:rPr lang="en-US" sz="2400" dirty="0">
                <a:latin typeface="+mn-lt"/>
              </a:rPr>
              <a:t>Stop within 12” of cones with front bumper.</a:t>
            </a:r>
          </a:p>
          <a:p>
            <a:pPr>
              <a:defRPr/>
            </a:pPr>
            <a:endParaRPr lang="en-US" sz="2400" dirty="0">
              <a:latin typeface="+mn-lt"/>
            </a:endParaRPr>
          </a:p>
          <a:p>
            <a:pPr>
              <a:defRPr/>
            </a:pPr>
            <a:r>
              <a:rPr lang="en-US" sz="2400" dirty="0">
                <a:latin typeface="+mn-lt"/>
              </a:rPr>
              <a:t>Back thru course to start</a:t>
            </a:r>
          </a:p>
          <a:p>
            <a:pPr>
              <a:defRPr/>
            </a:pPr>
            <a:endParaRPr lang="en-US" sz="2400" dirty="0"/>
          </a:p>
          <a:p>
            <a:pPr>
              <a:defRPr/>
            </a:pPr>
            <a:r>
              <a:rPr lang="en-US" sz="2400" b="1" dirty="0">
                <a:solidFill>
                  <a:srgbClr val="FF0000"/>
                </a:solidFill>
                <a:latin typeface="+mn-lt"/>
              </a:rPr>
              <a:t>Adjust course               for vehicle as needed</a:t>
            </a:r>
          </a:p>
        </p:txBody>
      </p:sp>
      <p:pic>
        <p:nvPicPr>
          <p:cNvPr id="59"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038600" y="2347932"/>
            <a:ext cx="228600" cy="312699"/>
          </a:xfrm>
          <a:prstGeom prst="rect">
            <a:avLst/>
          </a:prstGeom>
          <a:noFill/>
        </p:spPr>
      </p:pic>
      <p:pic>
        <p:nvPicPr>
          <p:cNvPr id="60"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038600" y="2815453"/>
            <a:ext cx="228600" cy="312699"/>
          </a:xfrm>
          <a:prstGeom prst="rect">
            <a:avLst/>
          </a:prstGeom>
          <a:noFill/>
        </p:spPr>
      </p:pic>
      <p:pic>
        <p:nvPicPr>
          <p:cNvPr id="6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038600" y="3750495"/>
            <a:ext cx="228600" cy="312699"/>
          </a:xfrm>
          <a:prstGeom prst="rect">
            <a:avLst/>
          </a:prstGeom>
          <a:noFill/>
        </p:spPr>
      </p:pic>
      <p:pic>
        <p:nvPicPr>
          <p:cNvPr id="62"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038600" y="3282974"/>
            <a:ext cx="228600" cy="312699"/>
          </a:xfrm>
          <a:prstGeom prst="rect">
            <a:avLst/>
          </a:prstGeom>
          <a:noFill/>
        </p:spPr>
      </p:pic>
      <p:pic>
        <p:nvPicPr>
          <p:cNvPr id="63"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038600" y="4218016"/>
            <a:ext cx="228600" cy="312699"/>
          </a:xfrm>
          <a:prstGeom prst="rect">
            <a:avLst/>
          </a:prstGeom>
          <a:noFill/>
        </p:spPr>
      </p:pic>
      <p:pic>
        <p:nvPicPr>
          <p:cNvPr id="6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038600" y="4685537"/>
            <a:ext cx="228600" cy="312699"/>
          </a:xfrm>
          <a:prstGeom prst="rect">
            <a:avLst/>
          </a:prstGeom>
          <a:noFill/>
        </p:spPr>
      </p:pic>
      <p:pic>
        <p:nvPicPr>
          <p:cNvPr id="6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038600" y="5153058"/>
            <a:ext cx="228600" cy="312699"/>
          </a:xfrm>
          <a:prstGeom prst="rect">
            <a:avLst/>
          </a:prstGeom>
          <a:noFill/>
        </p:spPr>
      </p:pic>
      <p:pic>
        <p:nvPicPr>
          <p:cNvPr id="67"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038600" y="5620579"/>
            <a:ext cx="228600" cy="312699"/>
          </a:xfrm>
          <a:prstGeom prst="rect">
            <a:avLst/>
          </a:prstGeom>
          <a:noFill/>
        </p:spPr>
      </p:pic>
      <p:pic>
        <p:nvPicPr>
          <p:cNvPr id="68"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038600" y="6088101"/>
            <a:ext cx="228600" cy="312699"/>
          </a:xfrm>
          <a:prstGeom prst="rect">
            <a:avLst/>
          </a:prstGeom>
          <a:noFill/>
        </p:spPr>
      </p:pic>
      <p:pic>
        <p:nvPicPr>
          <p:cNvPr id="98"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791200" y="2424132"/>
            <a:ext cx="228600" cy="312699"/>
          </a:xfrm>
          <a:prstGeom prst="rect">
            <a:avLst/>
          </a:prstGeom>
          <a:noFill/>
        </p:spPr>
      </p:pic>
      <p:pic>
        <p:nvPicPr>
          <p:cNvPr id="99"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791200" y="2891653"/>
            <a:ext cx="228600" cy="312699"/>
          </a:xfrm>
          <a:prstGeom prst="rect">
            <a:avLst/>
          </a:prstGeom>
          <a:noFill/>
        </p:spPr>
      </p:pic>
      <p:pic>
        <p:nvPicPr>
          <p:cNvPr id="100"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791200" y="3826695"/>
            <a:ext cx="228600" cy="312699"/>
          </a:xfrm>
          <a:prstGeom prst="rect">
            <a:avLst/>
          </a:prstGeom>
          <a:noFill/>
        </p:spPr>
      </p:pic>
      <p:pic>
        <p:nvPicPr>
          <p:cNvPr id="10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791200" y="3359174"/>
            <a:ext cx="228600" cy="312699"/>
          </a:xfrm>
          <a:prstGeom prst="rect">
            <a:avLst/>
          </a:prstGeom>
          <a:noFill/>
        </p:spPr>
      </p:pic>
      <p:pic>
        <p:nvPicPr>
          <p:cNvPr id="102"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791200" y="4294216"/>
            <a:ext cx="228600" cy="312699"/>
          </a:xfrm>
          <a:prstGeom prst="rect">
            <a:avLst/>
          </a:prstGeom>
          <a:noFill/>
        </p:spPr>
      </p:pic>
      <p:pic>
        <p:nvPicPr>
          <p:cNvPr id="103"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791200" y="4761737"/>
            <a:ext cx="228600" cy="312699"/>
          </a:xfrm>
          <a:prstGeom prst="rect">
            <a:avLst/>
          </a:prstGeom>
          <a:noFill/>
        </p:spPr>
      </p:pic>
      <p:pic>
        <p:nvPicPr>
          <p:cNvPr id="10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791200" y="5229258"/>
            <a:ext cx="228600" cy="312699"/>
          </a:xfrm>
          <a:prstGeom prst="rect">
            <a:avLst/>
          </a:prstGeom>
          <a:noFill/>
        </p:spPr>
      </p:pic>
      <p:pic>
        <p:nvPicPr>
          <p:cNvPr id="10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791200" y="5696779"/>
            <a:ext cx="228600" cy="312699"/>
          </a:xfrm>
          <a:prstGeom prst="rect">
            <a:avLst/>
          </a:prstGeom>
          <a:noFill/>
        </p:spPr>
      </p:pic>
      <p:pic>
        <p:nvPicPr>
          <p:cNvPr id="106"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791200" y="6164301"/>
            <a:ext cx="228600" cy="312699"/>
          </a:xfrm>
          <a:prstGeom prst="rect">
            <a:avLst/>
          </a:prstGeom>
          <a:noFill/>
        </p:spPr>
      </p:pic>
      <p:sp>
        <p:nvSpPr>
          <p:cNvPr id="107" name="TextBox 106"/>
          <p:cNvSpPr txBox="1"/>
          <p:nvPr/>
        </p:nvSpPr>
        <p:spPr>
          <a:xfrm>
            <a:off x="7010400" y="4276909"/>
            <a:ext cx="1905000" cy="400110"/>
          </a:xfrm>
          <a:prstGeom prst="rect">
            <a:avLst/>
          </a:prstGeom>
          <a:noFill/>
        </p:spPr>
        <p:txBody>
          <a:bodyPr wrap="square" rtlCol="0">
            <a:spAutoFit/>
          </a:bodyPr>
          <a:lstStyle/>
          <a:p>
            <a:r>
              <a:rPr lang="en-US" sz="2000" b="1" dirty="0"/>
              <a:t>75’ – 100’</a:t>
            </a:r>
          </a:p>
        </p:txBody>
      </p:sp>
      <p:grpSp>
        <p:nvGrpSpPr>
          <p:cNvPr id="10" name="Group 9">
            <a:extLst>
              <a:ext uri="{FF2B5EF4-FFF2-40B4-BE49-F238E27FC236}">
                <a16:creationId xmlns:a16="http://schemas.microsoft.com/office/drawing/2014/main" id="{7D2F75DD-7086-170E-EF75-0E4328861EDA}"/>
              </a:ext>
            </a:extLst>
          </p:cNvPr>
          <p:cNvGrpSpPr/>
          <p:nvPr/>
        </p:nvGrpSpPr>
        <p:grpSpPr>
          <a:xfrm>
            <a:off x="4191000" y="914400"/>
            <a:ext cx="1524000" cy="381000"/>
            <a:chOff x="4267200" y="6477000"/>
            <a:chExt cx="1524000" cy="381000"/>
          </a:xfrm>
        </p:grpSpPr>
        <p:sp>
          <p:nvSpPr>
            <p:cNvPr id="2" name="Line 38">
              <a:extLst>
                <a:ext uri="{FF2B5EF4-FFF2-40B4-BE49-F238E27FC236}">
                  <a16:creationId xmlns:a16="http://schemas.microsoft.com/office/drawing/2014/main" id="{56D841E8-6EC6-B733-079D-1A1BE4AC82DE}"/>
                </a:ext>
              </a:extLst>
            </p:cNvPr>
            <p:cNvSpPr>
              <a:spLocks noChangeShapeType="1"/>
            </p:cNvSpPr>
            <p:nvPr/>
          </p:nvSpPr>
          <p:spPr bwMode="auto">
            <a:xfrm>
              <a:off x="4343400" y="6858000"/>
              <a:ext cx="1320800" cy="0"/>
            </a:xfrm>
            <a:prstGeom prst="line">
              <a:avLst/>
            </a:prstGeom>
            <a:noFill/>
            <a:ln w="9525">
              <a:solidFill>
                <a:schemeClr val="tx1"/>
              </a:solidFill>
              <a:round/>
              <a:headEnd/>
              <a:tailEnd/>
            </a:ln>
          </p:spPr>
          <p:txBody>
            <a:bodyPr/>
            <a:lstStyle/>
            <a:p>
              <a:endParaRPr lang="en-US"/>
            </a:p>
          </p:txBody>
        </p:sp>
        <p:pic>
          <p:nvPicPr>
            <p:cNvPr id="3" name="Picture 2" descr="C:\Users\Dougslaptop\AppData\Local\Microsoft\Windows\Temporary Internet Files\Content.IE5\IYZZ0Z3Y\MC900016835[1].wmf">
              <a:extLst>
                <a:ext uri="{FF2B5EF4-FFF2-40B4-BE49-F238E27FC236}">
                  <a16:creationId xmlns:a16="http://schemas.microsoft.com/office/drawing/2014/main" id="{E056899B-17F4-1E72-3047-C87AA1AC64AE}"/>
                </a:ext>
              </a:extLst>
            </p:cNvPr>
            <p:cNvPicPr>
              <a:picLocks noChangeAspect="1" noChangeArrowheads="1"/>
            </p:cNvPicPr>
            <p:nvPr/>
          </p:nvPicPr>
          <p:blipFill>
            <a:blip r:embed="rId3" cstate="print"/>
            <a:srcRect/>
            <a:stretch>
              <a:fillRect/>
            </a:stretch>
          </p:blipFill>
          <p:spPr bwMode="auto">
            <a:xfrm>
              <a:off x="5562600" y="6477000"/>
              <a:ext cx="228600" cy="312699"/>
            </a:xfrm>
            <a:prstGeom prst="rect">
              <a:avLst/>
            </a:prstGeom>
            <a:noFill/>
          </p:spPr>
        </p:pic>
        <p:pic>
          <p:nvPicPr>
            <p:cNvPr id="4" name="Picture 3" descr="C:\Users\Dougslaptop\AppData\Local\Microsoft\Windows\Temporary Internet Files\Content.IE5\IYZZ0Z3Y\MC900016835[1].wmf">
              <a:extLst>
                <a:ext uri="{FF2B5EF4-FFF2-40B4-BE49-F238E27FC236}">
                  <a16:creationId xmlns:a16="http://schemas.microsoft.com/office/drawing/2014/main" id="{CF030EA2-E2B9-52D0-1C3F-FC8F7F08B1DF}"/>
                </a:ext>
              </a:extLst>
            </p:cNvPr>
            <p:cNvPicPr>
              <a:picLocks noChangeAspect="1" noChangeArrowheads="1"/>
            </p:cNvPicPr>
            <p:nvPr/>
          </p:nvPicPr>
          <p:blipFill>
            <a:blip r:embed="rId3" cstate="print"/>
            <a:srcRect/>
            <a:stretch>
              <a:fillRect/>
            </a:stretch>
          </p:blipFill>
          <p:spPr bwMode="auto">
            <a:xfrm>
              <a:off x="4267200" y="6477000"/>
              <a:ext cx="228600" cy="312699"/>
            </a:xfrm>
            <a:prstGeom prst="rect">
              <a:avLst/>
            </a:prstGeom>
            <a:noFill/>
          </p:spPr>
        </p:pic>
        <p:pic>
          <p:nvPicPr>
            <p:cNvPr id="5" name="Picture 4" descr="C:\Users\Dougslaptop\AppData\Local\Microsoft\Windows\Temporary Internet Files\Content.IE5\IYZZ0Z3Y\MC900016835[1].wmf">
              <a:extLst>
                <a:ext uri="{FF2B5EF4-FFF2-40B4-BE49-F238E27FC236}">
                  <a16:creationId xmlns:a16="http://schemas.microsoft.com/office/drawing/2014/main" id="{69B7BCB1-F5D9-E5D1-9082-DEC23415027E}"/>
                </a:ext>
              </a:extLst>
            </p:cNvPr>
            <p:cNvPicPr>
              <a:picLocks noChangeAspect="1" noChangeArrowheads="1"/>
            </p:cNvPicPr>
            <p:nvPr/>
          </p:nvPicPr>
          <p:blipFill>
            <a:blip r:embed="rId3" cstate="print"/>
            <a:srcRect/>
            <a:stretch>
              <a:fillRect/>
            </a:stretch>
          </p:blipFill>
          <p:spPr bwMode="auto">
            <a:xfrm>
              <a:off x="5105400" y="6479732"/>
              <a:ext cx="228600" cy="312699"/>
            </a:xfrm>
            <a:prstGeom prst="rect">
              <a:avLst/>
            </a:prstGeom>
            <a:noFill/>
          </p:spPr>
        </p:pic>
        <p:pic>
          <p:nvPicPr>
            <p:cNvPr id="6" name="Picture 5" descr="C:\Users\Dougslaptop\AppData\Local\Microsoft\Windows\Temporary Internet Files\Content.IE5\IYZZ0Z3Y\MC900016835[1].wmf">
              <a:extLst>
                <a:ext uri="{FF2B5EF4-FFF2-40B4-BE49-F238E27FC236}">
                  <a16:creationId xmlns:a16="http://schemas.microsoft.com/office/drawing/2014/main" id="{F8368F94-DBB3-7E10-4047-2EE5FBCDFC99}"/>
                </a:ext>
              </a:extLst>
            </p:cNvPr>
            <p:cNvPicPr>
              <a:picLocks noChangeAspect="1" noChangeArrowheads="1"/>
            </p:cNvPicPr>
            <p:nvPr/>
          </p:nvPicPr>
          <p:blipFill>
            <a:blip r:embed="rId3" cstate="print"/>
            <a:srcRect/>
            <a:stretch>
              <a:fillRect/>
            </a:stretch>
          </p:blipFill>
          <p:spPr bwMode="auto">
            <a:xfrm>
              <a:off x="4724400" y="6477000"/>
              <a:ext cx="228600" cy="312699"/>
            </a:xfrm>
            <a:prstGeom prst="rect">
              <a:avLst/>
            </a:prstGeom>
            <a:noFill/>
          </p:spPr>
        </p:pic>
      </p:grpSp>
      <p:sp>
        <p:nvSpPr>
          <p:cNvPr id="7" name="TextBox 6">
            <a:extLst>
              <a:ext uri="{FF2B5EF4-FFF2-40B4-BE49-F238E27FC236}">
                <a16:creationId xmlns:a16="http://schemas.microsoft.com/office/drawing/2014/main" id="{F1FAD7EC-2003-4900-13BF-ABD1067F2A02}"/>
              </a:ext>
            </a:extLst>
          </p:cNvPr>
          <p:cNvSpPr txBox="1"/>
          <p:nvPr/>
        </p:nvSpPr>
        <p:spPr>
          <a:xfrm>
            <a:off x="304800" y="990600"/>
            <a:ext cx="3124200" cy="369332"/>
          </a:xfrm>
          <a:prstGeom prst="rect">
            <a:avLst/>
          </a:prstGeom>
          <a:noFill/>
        </p:spPr>
        <p:txBody>
          <a:bodyPr wrap="square" rtlCol="0">
            <a:spAutoFit/>
          </a:bodyPr>
          <a:lstStyle/>
          <a:p>
            <a:pPr algn="ctr"/>
            <a:r>
              <a:rPr lang="en-US" b="1" dirty="0">
                <a:solidFill>
                  <a:srgbClr val="002060"/>
                </a:solidFill>
                <a:effectLst>
                  <a:outerShdw blurRad="38100" dist="38100" dir="2700000" algn="tl">
                    <a:srgbClr val="000000">
                      <a:alpha val="43137"/>
                    </a:srgbClr>
                  </a:outerShdw>
                </a:effectLst>
              </a:rPr>
              <a:t>Front Bumper</a:t>
            </a:r>
          </a:p>
        </p:txBody>
      </p:sp>
      <p:cxnSp>
        <p:nvCxnSpPr>
          <p:cNvPr id="9" name="Straight Arrow Connector 8">
            <a:extLst>
              <a:ext uri="{FF2B5EF4-FFF2-40B4-BE49-F238E27FC236}">
                <a16:creationId xmlns:a16="http://schemas.microsoft.com/office/drawing/2014/main" id="{3A16783A-1C52-F81D-0F2B-4F33FCADB5E2}"/>
              </a:ext>
            </a:extLst>
          </p:cNvPr>
          <p:cNvCxnSpPr>
            <a:cxnSpLocks/>
          </p:cNvCxnSpPr>
          <p:nvPr/>
        </p:nvCxnSpPr>
        <p:spPr>
          <a:xfrm>
            <a:off x="2743200" y="1175266"/>
            <a:ext cx="1028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9325FC45-5F40-6D32-5FCE-C0816D61EFA5}"/>
              </a:ext>
            </a:extLst>
          </p:cNvPr>
          <p:cNvCxnSpPr/>
          <p:nvPr/>
        </p:nvCxnSpPr>
        <p:spPr>
          <a:xfrm>
            <a:off x="-1752600" y="4337026"/>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3EAB5C6-3ADA-9922-0B9A-810C5AFC2D25}"/>
              </a:ext>
            </a:extLst>
          </p:cNvPr>
          <p:cNvSpPr txBox="1"/>
          <p:nvPr/>
        </p:nvSpPr>
        <p:spPr>
          <a:xfrm>
            <a:off x="381000" y="5848290"/>
            <a:ext cx="4038600" cy="400110"/>
          </a:xfrm>
          <a:prstGeom prst="rect">
            <a:avLst/>
          </a:prstGeom>
          <a:noFill/>
        </p:spPr>
        <p:txBody>
          <a:bodyPr wrap="square" rtlCol="0">
            <a:spAutoFit/>
          </a:bodyPr>
          <a:lstStyle/>
          <a:p>
            <a:r>
              <a:rPr lang="en-US" sz="2000" dirty="0">
                <a:solidFill>
                  <a:srgbClr val="FF0000"/>
                </a:solidFill>
              </a:rPr>
              <a:t>* Possible Spotter Course * </a:t>
            </a:r>
          </a:p>
        </p:txBody>
      </p:sp>
      <p:sp>
        <p:nvSpPr>
          <p:cNvPr id="14" name="TextBox 13">
            <a:extLst>
              <a:ext uri="{FF2B5EF4-FFF2-40B4-BE49-F238E27FC236}">
                <a16:creationId xmlns:a16="http://schemas.microsoft.com/office/drawing/2014/main" id="{3BCA65A6-4B62-3852-5F5D-67C61D5A47FE}"/>
              </a:ext>
            </a:extLst>
          </p:cNvPr>
          <p:cNvSpPr txBox="1"/>
          <p:nvPr/>
        </p:nvSpPr>
        <p:spPr>
          <a:xfrm>
            <a:off x="4495800" y="1295400"/>
            <a:ext cx="1397794" cy="338554"/>
          </a:xfrm>
          <a:prstGeom prst="rect">
            <a:avLst/>
          </a:prstGeom>
          <a:noFill/>
        </p:spPr>
        <p:txBody>
          <a:bodyPr wrap="square" rtlCol="0">
            <a:spAutoFit/>
          </a:bodyPr>
          <a:lstStyle/>
          <a:p>
            <a:r>
              <a:rPr lang="en-US" sz="1600" dirty="0"/>
              <a:t>12 Inches</a:t>
            </a:r>
          </a:p>
        </p:txBody>
      </p:sp>
      <p:sp>
        <p:nvSpPr>
          <p:cNvPr id="15" name="TextBox 14">
            <a:extLst>
              <a:ext uri="{FF2B5EF4-FFF2-40B4-BE49-F238E27FC236}">
                <a16:creationId xmlns:a16="http://schemas.microsoft.com/office/drawing/2014/main" id="{27D04B52-2416-1630-D1A6-21D1CD5A8026}"/>
              </a:ext>
            </a:extLst>
          </p:cNvPr>
          <p:cNvSpPr txBox="1"/>
          <p:nvPr/>
        </p:nvSpPr>
        <p:spPr>
          <a:xfrm>
            <a:off x="4648200" y="6172200"/>
            <a:ext cx="1092200" cy="369332"/>
          </a:xfrm>
          <a:prstGeom prst="rect">
            <a:avLst/>
          </a:prstGeom>
          <a:noFill/>
        </p:spPr>
        <p:txBody>
          <a:bodyPr wrap="square" rtlCol="0">
            <a:spAutoFit/>
          </a:bodyPr>
          <a:lstStyle/>
          <a:p>
            <a:r>
              <a:rPr lang="en-US" dirty="0">
                <a:solidFill>
                  <a:srgbClr val="FF0000"/>
                </a:solidFill>
              </a:rPr>
              <a:t>START</a:t>
            </a:r>
          </a:p>
        </p:txBody>
      </p:sp>
      <p:cxnSp>
        <p:nvCxnSpPr>
          <p:cNvPr id="17" name="Straight Connector 16">
            <a:extLst>
              <a:ext uri="{FF2B5EF4-FFF2-40B4-BE49-F238E27FC236}">
                <a16:creationId xmlns:a16="http://schemas.microsoft.com/office/drawing/2014/main" id="{C2D09F6E-97A3-25BA-CDA1-73D14EA38795}"/>
              </a:ext>
            </a:extLst>
          </p:cNvPr>
          <p:cNvCxnSpPr/>
          <p:nvPr/>
        </p:nvCxnSpPr>
        <p:spPr>
          <a:xfrm>
            <a:off x="6172200" y="1175266"/>
            <a:ext cx="1016000"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36254754-2380-2250-852E-D334B574B750}"/>
              </a:ext>
            </a:extLst>
          </p:cNvPr>
          <p:cNvCxnSpPr>
            <a:cxnSpLocks/>
            <a:endCxn id="10245" idx="0"/>
          </p:cNvCxnSpPr>
          <p:nvPr/>
        </p:nvCxnSpPr>
        <p:spPr>
          <a:xfrm>
            <a:off x="6731000" y="1219201"/>
            <a:ext cx="0" cy="1441429"/>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1CBDF1E5-7F68-EC32-2116-F01ABBE58167}"/>
              </a:ext>
            </a:extLst>
          </p:cNvPr>
          <p:cNvSpPr txBox="1"/>
          <p:nvPr/>
        </p:nvSpPr>
        <p:spPr>
          <a:xfrm>
            <a:off x="6781800" y="1464677"/>
            <a:ext cx="1803400" cy="646331"/>
          </a:xfrm>
          <a:prstGeom prst="rect">
            <a:avLst/>
          </a:prstGeom>
          <a:noFill/>
        </p:spPr>
        <p:txBody>
          <a:bodyPr wrap="square" rtlCol="0">
            <a:spAutoFit/>
          </a:bodyPr>
          <a:lstStyle/>
          <a:p>
            <a:r>
              <a:rPr lang="en-US" dirty="0"/>
              <a:t>Vehicle length or 50’</a:t>
            </a:r>
          </a:p>
        </p:txBody>
      </p:sp>
      <p:sp>
        <p:nvSpPr>
          <p:cNvPr id="12" name="TextBox 11">
            <a:extLst>
              <a:ext uri="{FF2B5EF4-FFF2-40B4-BE49-F238E27FC236}">
                <a16:creationId xmlns:a16="http://schemas.microsoft.com/office/drawing/2014/main" id="{36B3BFD1-D5FA-BC5D-BF8D-0A024B35FBF0}"/>
              </a:ext>
            </a:extLst>
          </p:cNvPr>
          <p:cNvSpPr txBox="1"/>
          <p:nvPr/>
        </p:nvSpPr>
        <p:spPr>
          <a:xfrm>
            <a:off x="8382007" y="6412468"/>
            <a:ext cx="914393" cy="369332"/>
          </a:xfrm>
          <a:prstGeom prst="rect">
            <a:avLst/>
          </a:prstGeom>
          <a:noFill/>
        </p:spPr>
        <p:txBody>
          <a:bodyPr wrap="square" rtlCol="0">
            <a:spAutoFit/>
          </a:bodyPr>
          <a:lstStyle/>
          <a:p>
            <a:r>
              <a:rPr lang="en-US" dirty="0"/>
              <a:t>4-15</a:t>
            </a:r>
          </a:p>
        </p:txBody>
      </p:sp>
      <p:sp>
        <p:nvSpPr>
          <p:cNvPr id="13" name="Date Placeholder 12">
            <a:extLst>
              <a:ext uri="{FF2B5EF4-FFF2-40B4-BE49-F238E27FC236}">
                <a16:creationId xmlns:a16="http://schemas.microsoft.com/office/drawing/2014/main" id="{A3A49EA3-C39A-ADE5-65DB-FBF4109C0229}"/>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53172979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15669"/>
            <a:ext cx="7620000" cy="646331"/>
          </a:xfrm>
          <a:prstGeom prst="rect">
            <a:avLst/>
          </a:prstGeom>
          <a:noFill/>
        </p:spPr>
        <p:txBody>
          <a:bodyPr wrap="square" rtlCol="0">
            <a:spAutoFit/>
          </a:bodyPr>
          <a:lstStyle/>
          <a:p>
            <a:pPr algn="ctr"/>
            <a:r>
              <a:rPr lang="en-US" sz="3600" b="1" dirty="0"/>
              <a:t>Turn and Back Exercise</a:t>
            </a:r>
          </a:p>
        </p:txBody>
      </p:sp>
      <p:grpSp>
        <p:nvGrpSpPr>
          <p:cNvPr id="3" name="Group 2"/>
          <p:cNvGrpSpPr/>
          <p:nvPr/>
        </p:nvGrpSpPr>
        <p:grpSpPr>
          <a:xfrm>
            <a:off x="609600" y="1184289"/>
            <a:ext cx="228600" cy="4987911"/>
            <a:chOff x="8915400" y="477845"/>
            <a:chExt cx="228600" cy="4987911"/>
          </a:xfrm>
        </p:grpSpPr>
        <p:pic>
          <p:nvPicPr>
            <p:cNvPr id="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915400" y="945366"/>
              <a:ext cx="228600" cy="312699"/>
            </a:xfrm>
            <a:prstGeom prst="rect">
              <a:avLst/>
            </a:prstGeom>
            <a:noFill/>
          </p:spPr>
        </p:pic>
        <p:pic>
          <p:nvPicPr>
            <p:cNvPr id="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915400" y="477845"/>
              <a:ext cx="228600" cy="312699"/>
            </a:xfrm>
            <a:prstGeom prst="rect">
              <a:avLst/>
            </a:prstGeom>
            <a:noFill/>
          </p:spPr>
        </p:pic>
        <p:pic>
          <p:nvPicPr>
            <p:cNvPr id="6"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915400" y="1412888"/>
              <a:ext cx="228600" cy="312699"/>
            </a:xfrm>
            <a:prstGeom prst="rect">
              <a:avLst/>
            </a:prstGeom>
            <a:noFill/>
          </p:spPr>
        </p:pic>
        <p:pic>
          <p:nvPicPr>
            <p:cNvPr id="7"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915400" y="1880409"/>
              <a:ext cx="228600" cy="312699"/>
            </a:xfrm>
            <a:prstGeom prst="rect">
              <a:avLst/>
            </a:prstGeom>
            <a:noFill/>
          </p:spPr>
        </p:pic>
        <p:pic>
          <p:nvPicPr>
            <p:cNvPr id="8"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915400" y="2815451"/>
              <a:ext cx="228600" cy="312699"/>
            </a:xfrm>
            <a:prstGeom prst="rect">
              <a:avLst/>
            </a:prstGeom>
            <a:noFill/>
          </p:spPr>
        </p:pic>
        <p:pic>
          <p:nvPicPr>
            <p:cNvPr id="9"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915400" y="2347930"/>
              <a:ext cx="228600" cy="312699"/>
            </a:xfrm>
            <a:prstGeom prst="rect">
              <a:avLst/>
            </a:prstGeom>
            <a:noFill/>
          </p:spPr>
        </p:pic>
        <p:pic>
          <p:nvPicPr>
            <p:cNvPr id="10"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915400" y="3282972"/>
              <a:ext cx="228600" cy="312699"/>
            </a:xfrm>
            <a:prstGeom prst="rect">
              <a:avLst/>
            </a:prstGeom>
            <a:noFill/>
          </p:spPr>
        </p:pic>
        <p:pic>
          <p:nvPicPr>
            <p:cNvPr id="1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915400" y="3750493"/>
              <a:ext cx="228600" cy="312699"/>
            </a:xfrm>
            <a:prstGeom prst="rect">
              <a:avLst/>
            </a:prstGeom>
            <a:noFill/>
          </p:spPr>
        </p:pic>
        <p:pic>
          <p:nvPicPr>
            <p:cNvPr id="12"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915400" y="4218014"/>
              <a:ext cx="228600" cy="312699"/>
            </a:xfrm>
            <a:prstGeom prst="rect">
              <a:avLst/>
            </a:prstGeom>
            <a:noFill/>
          </p:spPr>
        </p:pic>
        <p:pic>
          <p:nvPicPr>
            <p:cNvPr id="13"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915400" y="4685535"/>
              <a:ext cx="228600" cy="312699"/>
            </a:xfrm>
            <a:prstGeom prst="rect">
              <a:avLst/>
            </a:prstGeom>
            <a:noFill/>
          </p:spPr>
        </p:pic>
        <p:pic>
          <p:nvPicPr>
            <p:cNvPr id="1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915400" y="5153057"/>
              <a:ext cx="228600" cy="312699"/>
            </a:xfrm>
            <a:prstGeom prst="rect">
              <a:avLst/>
            </a:prstGeom>
            <a:noFill/>
          </p:spPr>
        </p:pic>
      </p:grpSp>
      <p:grpSp>
        <p:nvGrpSpPr>
          <p:cNvPr id="15" name="Group 14"/>
          <p:cNvGrpSpPr/>
          <p:nvPr/>
        </p:nvGrpSpPr>
        <p:grpSpPr>
          <a:xfrm>
            <a:off x="2438400" y="1184289"/>
            <a:ext cx="228600" cy="4987911"/>
            <a:chOff x="8915400" y="477845"/>
            <a:chExt cx="228600" cy="4987911"/>
          </a:xfrm>
        </p:grpSpPr>
        <p:pic>
          <p:nvPicPr>
            <p:cNvPr id="16"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915400" y="945366"/>
              <a:ext cx="228600" cy="312699"/>
            </a:xfrm>
            <a:prstGeom prst="rect">
              <a:avLst/>
            </a:prstGeom>
            <a:noFill/>
          </p:spPr>
        </p:pic>
        <p:pic>
          <p:nvPicPr>
            <p:cNvPr id="17"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915400" y="477845"/>
              <a:ext cx="228600" cy="312699"/>
            </a:xfrm>
            <a:prstGeom prst="rect">
              <a:avLst/>
            </a:prstGeom>
            <a:noFill/>
          </p:spPr>
        </p:pic>
        <p:pic>
          <p:nvPicPr>
            <p:cNvPr id="18"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915400" y="1412888"/>
              <a:ext cx="228600" cy="312699"/>
            </a:xfrm>
            <a:prstGeom prst="rect">
              <a:avLst/>
            </a:prstGeom>
            <a:noFill/>
          </p:spPr>
        </p:pic>
        <p:pic>
          <p:nvPicPr>
            <p:cNvPr id="19"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915400" y="1880409"/>
              <a:ext cx="228600" cy="312699"/>
            </a:xfrm>
            <a:prstGeom prst="rect">
              <a:avLst/>
            </a:prstGeom>
            <a:noFill/>
          </p:spPr>
        </p:pic>
        <p:pic>
          <p:nvPicPr>
            <p:cNvPr id="22"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915400" y="3282972"/>
              <a:ext cx="228600" cy="312699"/>
            </a:xfrm>
            <a:prstGeom prst="rect">
              <a:avLst/>
            </a:prstGeom>
            <a:noFill/>
          </p:spPr>
        </p:pic>
        <p:pic>
          <p:nvPicPr>
            <p:cNvPr id="23"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915400" y="3750493"/>
              <a:ext cx="228600" cy="312699"/>
            </a:xfrm>
            <a:prstGeom prst="rect">
              <a:avLst/>
            </a:prstGeom>
            <a:noFill/>
          </p:spPr>
        </p:pic>
        <p:pic>
          <p:nvPicPr>
            <p:cNvPr id="2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915400" y="4218014"/>
              <a:ext cx="228600" cy="312699"/>
            </a:xfrm>
            <a:prstGeom prst="rect">
              <a:avLst/>
            </a:prstGeom>
            <a:noFill/>
          </p:spPr>
        </p:pic>
        <p:pic>
          <p:nvPicPr>
            <p:cNvPr id="2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915400" y="4685535"/>
              <a:ext cx="228600" cy="312699"/>
            </a:xfrm>
            <a:prstGeom prst="rect">
              <a:avLst/>
            </a:prstGeom>
            <a:noFill/>
          </p:spPr>
        </p:pic>
        <p:pic>
          <p:nvPicPr>
            <p:cNvPr id="26"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8915400" y="5153057"/>
              <a:ext cx="228600" cy="312699"/>
            </a:xfrm>
            <a:prstGeom prst="rect">
              <a:avLst/>
            </a:prstGeom>
            <a:noFill/>
          </p:spPr>
        </p:pic>
      </p:grpSp>
      <p:grpSp>
        <p:nvGrpSpPr>
          <p:cNvPr id="33" name="Group 32"/>
          <p:cNvGrpSpPr/>
          <p:nvPr/>
        </p:nvGrpSpPr>
        <p:grpSpPr>
          <a:xfrm>
            <a:off x="2743200" y="3048000"/>
            <a:ext cx="1447800" cy="312699"/>
            <a:chOff x="4572000" y="2590800"/>
            <a:chExt cx="1447800" cy="312699"/>
          </a:xfrm>
        </p:grpSpPr>
        <p:pic>
          <p:nvPicPr>
            <p:cNvPr id="28"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791200" y="2590800"/>
              <a:ext cx="228600" cy="312699"/>
            </a:xfrm>
            <a:prstGeom prst="rect">
              <a:avLst/>
            </a:prstGeom>
            <a:noFill/>
          </p:spPr>
        </p:pic>
        <p:pic>
          <p:nvPicPr>
            <p:cNvPr id="29"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486400" y="2590800"/>
              <a:ext cx="228600" cy="312699"/>
            </a:xfrm>
            <a:prstGeom prst="rect">
              <a:avLst/>
            </a:prstGeom>
            <a:noFill/>
          </p:spPr>
        </p:pic>
        <p:pic>
          <p:nvPicPr>
            <p:cNvPr id="30"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181600" y="2590800"/>
              <a:ext cx="228600" cy="312699"/>
            </a:xfrm>
            <a:prstGeom prst="rect">
              <a:avLst/>
            </a:prstGeom>
            <a:noFill/>
          </p:spPr>
        </p:pic>
        <p:pic>
          <p:nvPicPr>
            <p:cNvPr id="3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876800" y="2590800"/>
              <a:ext cx="228600" cy="312699"/>
            </a:xfrm>
            <a:prstGeom prst="rect">
              <a:avLst/>
            </a:prstGeom>
            <a:noFill/>
          </p:spPr>
        </p:pic>
        <p:pic>
          <p:nvPicPr>
            <p:cNvPr id="32"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572000" y="2590800"/>
              <a:ext cx="228600" cy="312699"/>
            </a:xfrm>
            <a:prstGeom prst="rect">
              <a:avLst/>
            </a:prstGeom>
            <a:noFill/>
          </p:spPr>
        </p:pic>
      </p:grpSp>
      <p:grpSp>
        <p:nvGrpSpPr>
          <p:cNvPr id="34" name="Group 33"/>
          <p:cNvGrpSpPr/>
          <p:nvPr/>
        </p:nvGrpSpPr>
        <p:grpSpPr>
          <a:xfrm>
            <a:off x="2743200" y="3962400"/>
            <a:ext cx="1447800" cy="312699"/>
            <a:chOff x="4572000" y="2590800"/>
            <a:chExt cx="1447800" cy="312699"/>
          </a:xfrm>
        </p:grpSpPr>
        <p:pic>
          <p:nvPicPr>
            <p:cNvPr id="3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791200" y="2590800"/>
              <a:ext cx="228600" cy="312699"/>
            </a:xfrm>
            <a:prstGeom prst="rect">
              <a:avLst/>
            </a:prstGeom>
            <a:noFill/>
          </p:spPr>
        </p:pic>
        <p:pic>
          <p:nvPicPr>
            <p:cNvPr id="36"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486400" y="2590800"/>
              <a:ext cx="228600" cy="312699"/>
            </a:xfrm>
            <a:prstGeom prst="rect">
              <a:avLst/>
            </a:prstGeom>
            <a:noFill/>
          </p:spPr>
        </p:pic>
        <p:pic>
          <p:nvPicPr>
            <p:cNvPr id="37"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181600" y="2590800"/>
              <a:ext cx="228600" cy="312699"/>
            </a:xfrm>
            <a:prstGeom prst="rect">
              <a:avLst/>
            </a:prstGeom>
            <a:noFill/>
          </p:spPr>
        </p:pic>
        <p:pic>
          <p:nvPicPr>
            <p:cNvPr id="38"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876800" y="2590800"/>
              <a:ext cx="228600" cy="312699"/>
            </a:xfrm>
            <a:prstGeom prst="rect">
              <a:avLst/>
            </a:prstGeom>
            <a:noFill/>
          </p:spPr>
        </p:pic>
        <p:pic>
          <p:nvPicPr>
            <p:cNvPr id="39"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572000" y="2590800"/>
              <a:ext cx="228600" cy="312699"/>
            </a:xfrm>
            <a:prstGeom prst="rect">
              <a:avLst/>
            </a:prstGeom>
            <a:noFill/>
          </p:spPr>
        </p:pic>
      </p:grpSp>
      <p:grpSp>
        <p:nvGrpSpPr>
          <p:cNvPr id="40" name="Group 39"/>
          <p:cNvGrpSpPr/>
          <p:nvPr/>
        </p:nvGrpSpPr>
        <p:grpSpPr>
          <a:xfrm>
            <a:off x="914400" y="1211301"/>
            <a:ext cx="1447800" cy="312699"/>
            <a:chOff x="4572000" y="2590800"/>
            <a:chExt cx="1447800" cy="312699"/>
          </a:xfrm>
        </p:grpSpPr>
        <p:pic>
          <p:nvPicPr>
            <p:cNvPr id="4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791200" y="2590800"/>
              <a:ext cx="228600" cy="312699"/>
            </a:xfrm>
            <a:prstGeom prst="rect">
              <a:avLst/>
            </a:prstGeom>
            <a:noFill/>
          </p:spPr>
        </p:pic>
        <p:pic>
          <p:nvPicPr>
            <p:cNvPr id="42"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486400" y="2590800"/>
              <a:ext cx="228600" cy="312699"/>
            </a:xfrm>
            <a:prstGeom prst="rect">
              <a:avLst/>
            </a:prstGeom>
            <a:noFill/>
          </p:spPr>
        </p:pic>
        <p:pic>
          <p:nvPicPr>
            <p:cNvPr id="43"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181600" y="2590800"/>
              <a:ext cx="228600" cy="312699"/>
            </a:xfrm>
            <a:prstGeom prst="rect">
              <a:avLst/>
            </a:prstGeom>
            <a:noFill/>
          </p:spPr>
        </p:pic>
        <p:pic>
          <p:nvPicPr>
            <p:cNvPr id="4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876800" y="2590800"/>
              <a:ext cx="228600" cy="312699"/>
            </a:xfrm>
            <a:prstGeom prst="rect">
              <a:avLst/>
            </a:prstGeom>
            <a:noFill/>
          </p:spPr>
        </p:pic>
        <p:pic>
          <p:nvPicPr>
            <p:cNvPr id="45"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572000" y="2590800"/>
              <a:ext cx="228600" cy="312699"/>
            </a:xfrm>
            <a:prstGeom prst="rect">
              <a:avLst/>
            </a:prstGeom>
            <a:noFill/>
          </p:spPr>
        </p:pic>
      </p:grpSp>
      <p:grpSp>
        <p:nvGrpSpPr>
          <p:cNvPr id="46" name="Group 45"/>
          <p:cNvGrpSpPr/>
          <p:nvPr/>
        </p:nvGrpSpPr>
        <p:grpSpPr>
          <a:xfrm>
            <a:off x="914400" y="5859501"/>
            <a:ext cx="1447800" cy="312699"/>
            <a:chOff x="4572000" y="2590800"/>
            <a:chExt cx="1447800" cy="312699"/>
          </a:xfrm>
        </p:grpSpPr>
        <p:pic>
          <p:nvPicPr>
            <p:cNvPr id="47"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791200" y="2590800"/>
              <a:ext cx="228600" cy="312699"/>
            </a:xfrm>
            <a:prstGeom prst="rect">
              <a:avLst/>
            </a:prstGeom>
            <a:noFill/>
          </p:spPr>
        </p:pic>
        <p:pic>
          <p:nvPicPr>
            <p:cNvPr id="48"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486400" y="2590800"/>
              <a:ext cx="228600" cy="312699"/>
            </a:xfrm>
            <a:prstGeom prst="rect">
              <a:avLst/>
            </a:prstGeom>
            <a:noFill/>
          </p:spPr>
        </p:pic>
        <p:pic>
          <p:nvPicPr>
            <p:cNvPr id="49"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5181600" y="2590800"/>
              <a:ext cx="228600" cy="312699"/>
            </a:xfrm>
            <a:prstGeom prst="rect">
              <a:avLst/>
            </a:prstGeom>
            <a:noFill/>
          </p:spPr>
        </p:pic>
        <p:pic>
          <p:nvPicPr>
            <p:cNvPr id="50"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876800" y="2590800"/>
              <a:ext cx="228600" cy="312699"/>
            </a:xfrm>
            <a:prstGeom prst="rect">
              <a:avLst/>
            </a:prstGeom>
            <a:noFill/>
          </p:spPr>
        </p:pic>
        <p:pic>
          <p:nvPicPr>
            <p:cNvPr id="51"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4572000" y="2590800"/>
              <a:ext cx="228600" cy="312699"/>
            </a:xfrm>
            <a:prstGeom prst="rect">
              <a:avLst/>
            </a:prstGeom>
            <a:noFill/>
          </p:spPr>
        </p:pic>
      </p:grpSp>
      <p:sp>
        <p:nvSpPr>
          <p:cNvPr id="54" name="TextBox 53"/>
          <p:cNvSpPr txBox="1"/>
          <p:nvPr/>
        </p:nvSpPr>
        <p:spPr>
          <a:xfrm>
            <a:off x="2895600" y="3505200"/>
            <a:ext cx="762000" cy="381000"/>
          </a:xfrm>
          <a:prstGeom prst="rect">
            <a:avLst/>
          </a:prstGeom>
          <a:noFill/>
        </p:spPr>
        <p:txBody>
          <a:bodyPr wrap="square" rtlCol="0">
            <a:spAutoFit/>
          </a:bodyPr>
          <a:lstStyle/>
          <a:p>
            <a:r>
              <a:rPr lang="en-US" dirty="0"/>
              <a:t>12 ft.</a:t>
            </a:r>
          </a:p>
        </p:txBody>
      </p:sp>
      <p:sp>
        <p:nvSpPr>
          <p:cNvPr id="55" name="TextBox 54"/>
          <p:cNvSpPr txBox="1"/>
          <p:nvPr/>
        </p:nvSpPr>
        <p:spPr>
          <a:xfrm>
            <a:off x="914400" y="4611469"/>
            <a:ext cx="1524000" cy="584775"/>
          </a:xfrm>
          <a:prstGeom prst="rect">
            <a:avLst/>
          </a:prstGeom>
          <a:noFill/>
        </p:spPr>
        <p:txBody>
          <a:bodyPr wrap="square" rtlCol="0">
            <a:spAutoFit/>
          </a:bodyPr>
          <a:lstStyle/>
          <a:p>
            <a:pPr algn="ctr"/>
            <a:r>
              <a:rPr lang="en-US" sz="1600" dirty="0"/>
              <a:t>1 ½ X vehicle width</a:t>
            </a:r>
          </a:p>
        </p:txBody>
      </p:sp>
      <p:sp>
        <p:nvSpPr>
          <p:cNvPr id="56" name="TextBox 55"/>
          <p:cNvSpPr txBox="1"/>
          <p:nvPr/>
        </p:nvSpPr>
        <p:spPr>
          <a:xfrm>
            <a:off x="914400" y="2286000"/>
            <a:ext cx="1524000" cy="584775"/>
          </a:xfrm>
          <a:prstGeom prst="rect">
            <a:avLst/>
          </a:prstGeom>
          <a:noFill/>
        </p:spPr>
        <p:txBody>
          <a:bodyPr wrap="square" rtlCol="0">
            <a:spAutoFit/>
          </a:bodyPr>
          <a:lstStyle/>
          <a:p>
            <a:pPr algn="ctr"/>
            <a:r>
              <a:rPr lang="en-US" sz="1600" dirty="0"/>
              <a:t>1 ½ X vehicle width</a:t>
            </a:r>
          </a:p>
        </p:txBody>
      </p:sp>
      <p:sp>
        <p:nvSpPr>
          <p:cNvPr id="57" name="TextBox 56"/>
          <p:cNvSpPr txBox="1"/>
          <p:nvPr/>
        </p:nvSpPr>
        <p:spPr>
          <a:xfrm>
            <a:off x="3429000" y="1992868"/>
            <a:ext cx="1828797" cy="646331"/>
          </a:xfrm>
          <a:prstGeom prst="rect">
            <a:avLst/>
          </a:prstGeom>
          <a:noFill/>
        </p:spPr>
        <p:txBody>
          <a:bodyPr wrap="square" rtlCol="0">
            <a:spAutoFit/>
          </a:bodyPr>
          <a:lstStyle/>
          <a:p>
            <a:r>
              <a:rPr lang="en-US" dirty="0"/>
              <a:t>Vehicle length  + 6’</a:t>
            </a:r>
          </a:p>
        </p:txBody>
      </p:sp>
      <p:sp>
        <p:nvSpPr>
          <p:cNvPr id="58" name="TextBox 57"/>
          <p:cNvSpPr txBox="1"/>
          <p:nvPr/>
        </p:nvSpPr>
        <p:spPr>
          <a:xfrm>
            <a:off x="3352800" y="5029200"/>
            <a:ext cx="1828799" cy="646331"/>
          </a:xfrm>
          <a:prstGeom prst="rect">
            <a:avLst/>
          </a:prstGeom>
          <a:noFill/>
        </p:spPr>
        <p:txBody>
          <a:bodyPr wrap="square" rtlCol="0">
            <a:spAutoFit/>
          </a:bodyPr>
          <a:lstStyle/>
          <a:p>
            <a:r>
              <a:rPr lang="en-US" dirty="0"/>
              <a:t>Vehicle  length + 6’</a:t>
            </a:r>
          </a:p>
        </p:txBody>
      </p:sp>
      <p:cxnSp>
        <p:nvCxnSpPr>
          <p:cNvPr id="63" name="Straight Connector 62"/>
          <p:cNvCxnSpPr/>
          <p:nvPr/>
        </p:nvCxnSpPr>
        <p:spPr>
          <a:xfrm rot="10800000">
            <a:off x="2743200" y="1446212"/>
            <a:ext cx="1447800" cy="1588"/>
          </a:xfrm>
          <a:prstGeom prst="line">
            <a:avLst/>
          </a:prstGeom>
        </p:spPr>
        <p:style>
          <a:lnRef idx="2">
            <a:schemeClr val="dk1"/>
          </a:lnRef>
          <a:fillRef idx="0">
            <a:schemeClr val="dk1"/>
          </a:fillRef>
          <a:effectRef idx="1">
            <a:schemeClr val="dk1"/>
          </a:effectRef>
          <a:fontRef idx="minor">
            <a:schemeClr val="tx1"/>
          </a:fontRef>
        </p:style>
      </p:cxnSp>
      <p:pic>
        <p:nvPicPr>
          <p:cNvPr id="64" name="Picture 39" descr="C:\Users\Dougslaptop\AppData\Local\Microsoft\Windows\Temporary Internet Files\Content.IE5\IYZZ0Z3Y\MC900016835[1].wmf"/>
          <p:cNvPicPr>
            <a:picLocks noChangeAspect="1" noChangeArrowheads="1"/>
          </p:cNvPicPr>
          <p:nvPr/>
        </p:nvPicPr>
        <p:blipFill>
          <a:blip r:embed="rId3" cstate="print"/>
          <a:srcRect/>
          <a:stretch>
            <a:fillRect/>
          </a:stretch>
        </p:blipFill>
        <p:spPr bwMode="auto">
          <a:xfrm>
            <a:off x="2438400" y="3048000"/>
            <a:ext cx="228600" cy="312699"/>
          </a:xfrm>
          <a:prstGeom prst="rect">
            <a:avLst/>
          </a:prstGeom>
          <a:noFill/>
        </p:spPr>
      </p:pic>
      <p:sp>
        <p:nvSpPr>
          <p:cNvPr id="65" name="TextBox 64"/>
          <p:cNvSpPr txBox="1"/>
          <p:nvPr/>
        </p:nvSpPr>
        <p:spPr>
          <a:xfrm>
            <a:off x="228600" y="3486090"/>
            <a:ext cx="3352800" cy="400110"/>
          </a:xfrm>
          <a:prstGeom prst="rect">
            <a:avLst/>
          </a:prstGeom>
          <a:noFill/>
        </p:spPr>
        <p:txBody>
          <a:bodyPr wrap="square" rtlCol="0">
            <a:spAutoFit/>
          </a:bodyPr>
          <a:lstStyle/>
          <a:p>
            <a:pPr algn="ctr"/>
            <a:r>
              <a:rPr lang="en-US" sz="2000" b="1" dirty="0">
                <a:solidFill>
                  <a:srgbClr val="FF0000"/>
                </a:solidFill>
              </a:rPr>
              <a:t>Adjust for Vehicle </a:t>
            </a:r>
          </a:p>
        </p:txBody>
      </p:sp>
      <p:cxnSp>
        <p:nvCxnSpPr>
          <p:cNvPr id="21" name="Straight Arrow Connector 20">
            <a:extLst>
              <a:ext uri="{FF2B5EF4-FFF2-40B4-BE49-F238E27FC236}">
                <a16:creationId xmlns:a16="http://schemas.microsoft.com/office/drawing/2014/main" id="{7B94089E-852D-9121-9754-52D4060ED8C6}"/>
              </a:ext>
            </a:extLst>
          </p:cNvPr>
          <p:cNvCxnSpPr/>
          <p:nvPr/>
        </p:nvCxnSpPr>
        <p:spPr>
          <a:xfrm>
            <a:off x="3581400" y="3429000"/>
            <a:ext cx="0" cy="560416"/>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52" name="Straight Arrow Connector 51">
            <a:extLst>
              <a:ext uri="{FF2B5EF4-FFF2-40B4-BE49-F238E27FC236}">
                <a16:creationId xmlns:a16="http://schemas.microsoft.com/office/drawing/2014/main" id="{ACE117C3-0F12-1CB4-7AEF-3D2D7CBD1C50}"/>
              </a:ext>
            </a:extLst>
          </p:cNvPr>
          <p:cNvCxnSpPr>
            <a:cxnSpLocks/>
          </p:cNvCxnSpPr>
          <p:nvPr/>
        </p:nvCxnSpPr>
        <p:spPr>
          <a:xfrm>
            <a:off x="3200400" y="1524000"/>
            <a:ext cx="0" cy="152400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66" name="Straight Connector 65">
            <a:extLst>
              <a:ext uri="{FF2B5EF4-FFF2-40B4-BE49-F238E27FC236}">
                <a16:creationId xmlns:a16="http://schemas.microsoft.com/office/drawing/2014/main" id="{B6483790-876C-C15E-6AF5-5911630B19E9}"/>
              </a:ext>
            </a:extLst>
          </p:cNvPr>
          <p:cNvCxnSpPr/>
          <p:nvPr/>
        </p:nvCxnSpPr>
        <p:spPr>
          <a:xfrm>
            <a:off x="2819400" y="6172200"/>
            <a:ext cx="1371600" cy="0"/>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Arrow Connector 67">
            <a:extLst>
              <a:ext uri="{FF2B5EF4-FFF2-40B4-BE49-F238E27FC236}">
                <a16:creationId xmlns:a16="http://schemas.microsoft.com/office/drawing/2014/main" id="{59C04E50-3573-081F-2B70-D9CBF1082A72}"/>
              </a:ext>
            </a:extLst>
          </p:cNvPr>
          <p:cNvCxnSpPr>
            <a:cxnSpLocks/>
          </p:cNvCxnSpPr>
          <p:nvPr/>
        </p:nvCxnSpPr>
        <p:spPr>
          <a:xfrm>
            <a:off x="3200400" y="4275099"/>
            <a:ext cx="0" cy="1897101"/>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E3975E6B-17A5-F293-06EE-D3214D3056EF}"/>
              </a:ext>
            </a:extLst>
          </p:cNvPr>
          <p:cNvSpPr txBox="1"/>
          <p:nvPr/>
        </p:nvSpPr>
        <p:spPr>
          <a:xfrm>
            <a:off x="5638800" y="5830669"/>
            <a:ext cx="4038600" cy="646331"/>
          </a:xfrm>
          <a:prstGeom prst="rect">
            <a:avLst/>
          </a:prstGeom>
          <a:noFill/>
        </p:spPr>
        <p:txBody>
          <a:bodyPr wrap="square" rtlCol="0">
            <a:spAutoFit/>
          </a:bodyPr>
          <a:lstStyle/>
          <a:p>
            <a:r>
              <a:rPr lang="en-US" dirty="0">
                <a:solidFill>
                  <a:srgbClr val="FF0000"/>
                </a:solidFill>
              </a:rPr>
              <a:t> * Possible Spotter Course * </a:t>
            </a:r>
          </a:p>
          <a:p>
            <a:r>
              <a:rPr lang="en-US" dirty="0">
                <a:solidFill>
                  <a:srgbClr val="FF0000"/>
                </a:solidFill>
              </a:rPr>
              <a:t> Forward and reverse</a:t>
            </a:r>
          </a:p>
        </p:txBody>
      </p:sp>
      <p:cxnSp>
        <p:nvCxnSpPr>
          <p:cNvPr id="60" name="Straight Connector 59">
            <a:extLst>
              <a:ext uri="{FF2B5EF4-FFF2-40B4-BE49-F238E27FC236}">
                <a16:creationId xmlns:a16="http://schemas.microsoft.com/office/drawing/2014/main" id="{ACF453B1-9699-133A-96AF-05E96982AA7E}"/>
              </a:ext>
            </a:extLst>
          </p:cNvPr>
          <p:cNvCxnSpPr>
            <a:cxnSpLocks/>
          </p:cNvCxnSpPr>
          <p:nvPr/>
        </p:nvCxnSpPr>
        <p:spPr>
          <a:xfrm>
            <a:off x="1143000" y="1600200"/>
            <a:ext cx="106679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74F76A2-9144-7D8E-4311-B26C44DBAF37}"/>
              </a:ext>
            </a:extLst>
          </p:cNvPr>
          <p:cNvCxnSpPr>
            <a:cxnSpLocks/>
          </p:cNvCxnSpPr>
          <p:nvPr/>
        </p:nvCxnSpPr>
        <p:spPr>
          <a:xfrm>
            <a:off x="1066800" y="5867400"/>
            <a:ext cx="106679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E5984669-2C17-3337-11E9-69CBA42992A6}"/>
              </a:ext>
            </a:extLst>
          </p:cNvPr>
          <p:cNvSpPr txBox="1"/>
          <p:nvPr/>
        </p:nvSpPr>
        <p:spPr>
          <a:xfrm>
            <a:off x="1447800" y="1651810"/>
            <a:ext cx="685798" cy="246221"/>
          </a:xfrm>
          <a:prstGeom prst="rect">
            <a:avLst/>
          </a:prstGeom>
          <a:noFill/>
        </p:spPr>
        <p:txBody>
          <a:bodyPr wrap="square" rtlCol="0">
            <a:spAutoFit/>
          </a:bodyPr>
          <a:lstStyle/>
          <a:p>
            <a:r>
              <a:rPr lang="en-US" sz="1000" dirty="0"/>
              <a:t>12“</a:t>
            </a:r>
          </a:p>
        </p:txBody>
      </p:sp>
      <p:sp>
        <p:nvSpPr>
          <p:cNvPr id="69" name="TextBox 68">
            <a:extLst>
              <a:ext uri="{FF2B5EF4-FFF2-40B4-BE49-F238E27FC236}">
                <a16:creationId xmlns:a16="http://schemas.microsoft.com/office/drawing/2014/main" id="{58BE25FB-54C1-EBBE-9846-AC1BF095DFB6}"/>
              </a:ext>
            </a:extLst>
          </p:cNvPr>
          <p:cNvSpPr txBox="1"/>
          <p:nvPr/>
        </p:nvSpPr>
        <p:spPr>
          <a:xfrm>
            <a:off x="1420402" y="5621179"/>
            <a:ext cx="685798" cy="246221"/>
          </a:xfrm>
          <a:prstGeom prst="rect">
            <a:avLst/>
          </a:prstGeom>
          <a:noFill/>
        </p:spPr>
        <p:txBody>
          <a:bodyPr wrap="square" rtlCol="0">
            <a:spAutoFit/>
          </a:bodyPr>
          <a:lstStyle/>
          <a:p>
            <a:r>
              <a:rPr lang="en-US" sz="1000" dirty="0"/>
              <a:t>12”</a:t>
            </a:r>
          </a:p>
        </p:txBody>
      </p:sp>
      <p:sp>
        <p:nvSpPr>
          <p:cNvPr id="72" name="TextBox 71">
            <a:extLst>
              <a:ext uri="{FF2B5EF4-FFF2-40B4-BE49-F238E27FC236}">
                <a16:creationId xmlns:a16="http://schemas.microsoft.com/office/drawing/2014/main" id="{A38AD25C-DDE6-004C-D1F9-C836518F30E4}"/>
              </a:ext>
            </a:extLst>
          </p:cNvPr>
          <p:cNvSpPr txBox="1"/>
          <p:nvPr/>
        </p:nvSpPr>
        <p:spPr>
          <a:xfrm>
            <a:off x="4038600" y="3521895"/>
            <a:ext cx="1295402" cy="369332"/>
          </a:xfrm>
          <a:prstGeom prst="rect">
            <a:avLst/>
          </a:prstGeom>
          <a:noFill/>
        </p:spPr>
        <p:txBody>
          <a:bodyPr wrap="square" rtlCol="0">
            <a:spAutoFit/>
          </a:bodyPr>
          <a:lstStyle/>
          <a:p>
            <a:r>
              <a:rPr lang="en-US" dirty="0">
                <a:solidFill>
                  <a:srgbClr val="FF0000"/>
                </a:solidFill>
              </a:rPr>
              <a:t>START</a:t>
            </a:r>
          </a:p>
        </p:txBody>
      </p:sp>
      <p:sp>
        <p:nvSpPr>
          <p:cNvPr id="73" name="TextBox 72">
            <a:extLst>
              <a:ext uri="{FF2B5EF4-FFF2-40B4-BE49-F238E27FC236}">
                <a16:creationId xmlns:a16="http://schemas.microsoft.com/office/drawing/2014/main" id="{D7F61B14-217D-C466-2D63-D7947214923D}"/>
              </a:ext>
            </a:extLst>
          </p:cNvPr>
          <p:cNvSpPr txBox="1"/>
          <p:nvPr/>
        </p:nvSpPr>
        <p:spPr>
          <a:xfrm>
            <a:off x="5791204" y="1752600"/>
            <a:ext cx="2590796" cy="3139321"/>
          </a:xfrm>
          <a:prstGeom prst="rect">
            <a:avLst/>
          </a:prstGeom>
          <a:noFill/>
        </p:spPr>
        <p:txBody>
          <a:bodyPr wrap="square" rtlCol="0">
            <a:spAutoFit/>
          </a:bodyPr>
          <a:lstStyle/>
          <a:p>
            <a:r>
              <a:rPr lang="en-US" dirty="0"/>
              <a:t>From the start position the student will enter the lane and proceed to the left – Then back down the course to within 1” of the cones – The student will then exit the course. Repeating the course to the right is allowed for additional skills practice but is not required.</a:t>
            </a:r>
          </a:p>
        </p:txBody>
      </p:sp>
      <p:sp>
        <p:nvSpPr>
          <p:cNvPr id="27" name="TextBox 26">
            <a:extLst>
              <a:ext uri="{FF2B5EF4-FFF2-40B4-BE49-F238E27FC236}">
                <a16:creationId xmlns:a16="http://schemas.microsoft.com/office/drawing/2014/main" id="{71AD0F23-D14A-02E9-D9BB-97504A71EA68}"/>
              </a:ext>
            </a:extLst>
          </p:cNvPr>
          <p:cNvSpPr txBox="1"/>
          <p:nvPr/>
        </p:nvSpPr>
        <p:spPr>
          <a:xfrm>
            <a:off x="8382000" y="6477000"/>
            <a:ext cx="762000" cy="381000"/>
          </a:xfrm>
          <a:prstGeom prst="rect">
            <a:avLst/>
          </a:prstGeom>
          <a:noFill/>
        </p:spPr>
        <p:txBody>
          <a:bodyPr wrap="square" rtlCol="0">
            <a:spAutoFit/>
          </a:bodyPr>
          <a:lstStyle/>
          <a:p>
            <a:r>
              <a:rPr lang="en-US" dirty="0"/>
              <a:t>4-16</a:t>
            </a:r>
          </a:p>
        </p:txBody>
      </p:sp>
      <p:sp>
        <p:nvSpPr>
          <p:cNvPr id="53" name="Date Placeholder 52">
            <a:extLst>
              <a:ext uri="{FF2B5EF4-FFF2-40B4-BE49-F238E27FC236}">
                <a16:creationId xmlns:a16="http://schemas.microsoft.com/office/drawing/2014/main" id="{4F37F3EC-CCBF-F8BA-BC7C-790404E391AF}"/>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3872834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Content Placeholder 2">
            <a:extLst>
              <a:ext uri="{FF2B5EF4-FFF2-40B4-BE49-F238E27FC236}">
                <a16:creationId xmlns:a16="http://schemas.microsoft.com/office/drawing/2014/main" id="{88EBFFBD-63F7-4620-B048-51E57BCE24A1}"/>
              </a:ext>
            </a:extLst>
          </p:cNvPr>
          <p:cNvSpPr>
            <a:spLocks noGrp="1"/>
          </p:cNvSpPr>
          <p:nvPr>
            <p:ph idx="1"/>
          </p:nvPr>
        </p:nvSpPr>
        <p:spPr/>
        <p:txBody>
          <a:bodyPr/>
          <a:lstStyle/>
          <a:p>
            <a:pPr eaLnBrk="1" hangingPunct="1"/>
            <a:r>
              <a:rPr lang="en-US" altLang="en-US" sz="2800" dirty="0"/>
              <a:t>Requirements</a:t>
            </a:r>
          </a:p>
          <a:p>
            <a:pPr lvl="1" eaLnBrk="1" hangingPunct="1"/>
            <a:r>
              <a:rPr lang="en-US" altLang="en-US" sz="2800" dirty="0"/>
              <a:t>Agency / Department</a:t>
            </a:r>
          </a:p>
          <a:p>
            <a:pPr lvl="2" eaLnBrk="1" hangingPunct="1"/>
            <a:r>
              <a:rPr lang="en-US" altLang="en-US" sz="2800" dirty="0"/>
              <a:t>Insurance</a:t>
            </a:r>
          </a:p>
          <a:p>
            <a:pPr lvl="2" eaLnBrk="1" hangingPunct="1"/>
            <a:r>
              <a:rPr lang="en-US" altLang="en-US" sz="2800" dirty="0"/>
              <a:t>Age</a:t>
            </a:r>
          </a:p>
          <a:p>
            <a:pPr lvl="2" eaLnBrk="1" hangingPunct="1"/>
            <a:r>
              <a:rPr lang="en-US" altLang="en-US" sz="2800" dirty="0"/>
              <a:t>Training</a:t>
            </a:r>
          </a:p>
          <a:p>
            <a:pPr lvl="1" eaLnBrk="1" hangingPunct="1"/>
            <a:r>
              <a:rPr lang="en-US" altLang="en-US" sz="2800" dirty="0"/>
              <a:t>NFPA Standards</a:t>
            </a:r>
          </a:p>
          <a:p>
            <a:pPr lvl="2" eaLnBrk="1" hangingPunct="1"/>
            <a:r>
              <a:rPr lang="en-US" altLang="en-US" sz="2800" dirty="0"/>
              <a:t>1010</a:t>
            </a:r>
          </a:p>
          <a:p>
            <a:pPr lvl="2" eaLnBrk="1" hangingPunct="1"/>
            <a:r>
              <a:rPr lang="en-US" altLang="en-US" sz="2800" dirty="0"/>
              <a:t>1400</a:t>
            </a:r>
          </a:p>
          <a:p>
            <a:pPr lvl="2" eaLnBrk="1" hangingPunct="1"/>
            <a:r>
              <a:rPr lang="en-US" altLang="en-US" sz="2800" dirty="0"/>
              <a:t>1550</a:t>
            </a:r>
          </a:p>
          <a:p>
            <a:pPr lvl="2" eaLnBrk="1" hangingPunct="1"/>
            <a:r>
              <a:rPr lang="en-US" altLang="en-US" sz="2800" dirty="0"/>
              <a:t>1580</a:t>
            </a:r>
          </a:p>
        </p:txBody>
      </p:sp>
      <p:pic>
        <p:nvPicPr>
          <p:cNvPr id="73731" name="Picture 4">
            <a:extLst>
              <a:ext uri="{FF2B5EF4-FFF2-40B4-BE49-F238E27FC236}">
                <a16:creationId xmlns:a16="http://schemas.microsoft.com/office/drawing/2014/main" id="{31800EE0-C0A4-4790-843D-3041AF122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895600"/>
            <a:ext cx="4802188" cy="320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a:extLst>
              <a:ext uri="{FF2B5EF4-FFF2-40B4-BE49-F238E27FC236}">
                <a16:creationId xmlns:a16="http://schemas.microsoft.com/office/drawing/2014/main" id="{3B34C21B-EB69-4892-92CC-5E2E266D9905}"/>
              </a:ext>
            </a:extLst>
          </p:cNvPr>
          <p:cNvSpPr txBox="1">
            <a:spLocks/>
          </p:cNvSpPr>
          <p:nvPr/>
        </p:nvSpPr>
        <p:spPr>
          <a:xfrm>
            <a:off x="685800" y="0"/>
            <a:ext cx="7543800" cy="1312863"/>
          </a:xfrm>
          <a:prstGeom prst="rect">
            <a:avLst/>
          </a:prstGeom>
        </p:spPr>
        <p:txBody>
          <a:bodyPr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defRPr/>
            </a:pPr>
            <a:r>
              <a:rPr lang="en-US" altLang="en-US" sz="4400" dirty="0">
                <a:solidFill>
                  <a:schemeClr val="accent2"/>
                </a:solidFill>
              </a:rPr>
              <a:t>Driver Selection</a:t>
            </a:r>
          </a:p>
        </p:txBody>
      </p:sp>
      <p:sp>
        <p:nvSpPr>
          <p:cNvPr id="73733" name="TextBox 6">
            <a:extLst>
              <a:ext uri="{FF2B5EF4-FFF2-40B4-BE49-F238E27FC236}">
                <a16:creationId xmlns:a16="http://schemas.microsoft.com/office/drawing/2014/main" id="{A30F079B-F284-4682-943F-20EA79E3403B}"/>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1-20</a:t>
            </a:r>
          </a:p>
        </p:txBody>
      </p:sp>
      <p:sp>
        <p:nvSpPr>
          <p:cNvPr id="2" name="Date Placeholder 1">
            <a:extLst>
              <a:ext uri="{FF2B5EF4-FFF2-40B4-BE49-F238E27FC236}">
                <a16:creationId xmlns:a16="http://schemas.microsoft.com/office/drawing/2014/main" id="{85870F11-5CCE-F1AA-DFE0-207FB7881AAA}"/>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3DE85A5A-FCFE-B7DF-742A-233511BD1641}"/>
              </a:ext>
            </a:extLst>
          </p:cNvPr>
          <p:cNvSpPr>
            <a:spLocks noGrp="1"/>
          </p:cNvSpPr>
          <p:nvPr>
            <p:ph type="sldNum" sz="quarter" idx="12"/>
          </p:nvPr>
        </p:nvSpPr>
        <p:spPr/>
        <p:txBody>
          <a:bodyPr/>
          <a:lstStyle/>
          <a:p>
            <a:fld id="{F4E1F32C-DCB9-4A9D-B036-9AD492625E31}" type="slidenum">
              <a:rPr lang="en-US" altLang="en-US" smtClean="0"/>
              <a:pPr/>
              <a:t>22</a:t>
            </a:fld>
            <a:endParaRPr lang="en-US" altLang="en-US"/>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9" name="Rectangle 120">
            <a:extLst>
              <a:ext uri="{FF2B5EF4-FFF2-40B4-BE49-F238E27FC236}">
                <a16:creationId xmlns:a16="http://schemas.microsoft.com/office/drawing/2014/main" id="{D8ECF17D-400D-40D3-A072-2218D1DEE451}"/>
              </a:ext>
            </a:extLst>
          </p:cNvPr>
          <p:cNvSpPr>
            <a:spLocks noChangeArrowheads="1"/>
          </p:cNvSpPr>
          <p:nvPr/>
        </p:nvSpPr>
        <p:spPr bwMode="auto">
          <a:xfrm>
            <a:off x="1130300" y="101600"/>
            <a:ext cx="7467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600" b="1" dirty="0"/>
              <a:t>Cone Course Layout  -  Example #1</a:t>
            </a:r>
          </a:p>
        </p:txBody>
      </p:sp>
      <p:sp>
        <p:nvSpPr>
          <p:cNvPr id="35850" name="TextBox 54">
            <a:extLst>
              <a:ext uri="{FF2B5EF4-FFF2-40B4-BE49-F238E27FC236}">
                <a16:creationId xmlns:a16="http://schemas.microsoft.com/office/drawing/2014/main" id="{66DCE7BC-DCF8-4861-B032-3AEFFCDA090A}"/>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4-17</a:t>
            </a:r>
          </a:p>
        </p:txBody>
      </p:sp>
      <p:grpSp>
        <p:nvGrpSpPr>
          <p:cNvPr id="2" name="Group 19">
            <a:extLst>
              <a:ext uri="{FF2B5EF4-FFF2-40B4-BE49-F238E27FC236}">
                <a16:creationId xmlns:a16="http://schemas.microsoft.com/office/drawing/2014/main" id="{9291CF7F-9E37-5FC9-30C6-0EA691BF1E40}"/>
              </a:ext>
            </a:extLst>
          </p:cNvPr>
          <p:cNvGrpSpPr>
            <a:grpSpLocks/>
          </p:cNvGrpSpPr>
          <p:nvPr/>
        </p:nvGrpSpPr>
        <p:grpSpPr bwMode="auto">
          <a:xfrm rot="5400000">
            <a:off x="4724400" y="1600200"/>
            <a:ext cx="152400" cy="3200400"/>
            <a:chOff x="2160" y="1201"/>
            <a:chExt cx="144" cy="3454"/>
          </a:xfrm>
        </p:grpSpPr>
        <p:sp>
          <p:nvSpPr>
            <p:cNvPr id="3" name="Oval 20">
              <a:extLst>
                <a:ext uri="{FF2B5EF4-FFF2-40B4-BE49-F238E27FC236}">
                  <a16:creationId xmlns:a16="http://schemas.microsoft.com/office/drawing/2014/main" id="{190BC607-B32F-7586-D407-176B8DD9D248}"/>
                </a:ext>
              </a:extLst>
            </p:cNvPr>
            <p:cNvSpPr>
              <a:spLocks noChangeArrowheads="1"/>
            </p:cNvSpPr>
            <p:nvPr/>
          </p:nvSpPr>
          <p:spPr bwMode="auto">
            <a:xfrm rot="194087">
              <a:off x="2160" y="3683"/>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 name="Oval 21">
              <a:extLst>
                <a:ext uri="{FF2B5EF4-FFF2-40B4-BE49-F238E27FC236}">
                  <a16:creationId xmlns:a16="http://schemas.microsoft.com/office/drawing/2014/main" id="{07A76FEC-025C-70AA-4948-4DCAE7E4D55E}"/>
                </a:ext>
              </a:extLst>
            </p:cNvPr>
            <p:cNvSpPr>
              <a:spLocks noChangeArrowheads="1"/>
            </p:cNvSpPr>
            <p:nvPr/>
          </p:nvSpPr>
          <p:spPr bwMode="auto">
            <a:xfrm rot="194087">
              <a:off x="2160" y="4511"/>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 name="Oval 22">
              <a:extLst>
                <a:ext uri="{FF2B5EF4-FFF2-40B4-BE49-F238E27FC236}">
                  <a16:creationId xmlns:a16="http://schemas.microsoft.com/office/drawing/2014/main" id="{971ED7CA-D40A-E0C2-8618-3B43EB74C528}"/>
                </a:ext>
              </a:extLst>
            </p:cNvPr>
            <p:cNvSpPr>
              <a:spLocks noChangeArrowheads="1"/>
            </p:cNvSpPr>
            <p:nvPr/>
          </p:nvSpPr>
          <p:spPr bwMode="auto">
            <a:xfrm rot="194087">
              <a:off x="2160" y="285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6" name="Oval 23">
              <a:extLst>
                <a:ext uri="{FF2B5EF4-FFF2-40B4-BE49-F238E27FC236}">
                  <a16:creationId xmlns:a16="http://schemas.microsoft.com/office/drawing/2014/main" id="{ECB16D10-7483-9DBE-AEA5-CEC56EB460CA}"/>
                </a:ext>
              </a:extLst>
            </p:cNvPr>
            <p:cNvSpPr>
              <a:spLocks noChangeArrowheads="1"/>
            </p:cNvSpPr>
            <p:nvPr/>
          </p:nvSpPr>
          <p:spPr bwMode="auto">
            <a:xfrm rot="194087">
              <a:off x="2160" y="1201"/>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7" name="Oval 24">
              <a:extLst>
                <a:ext uri="{FF2B5EF4-FFF2-40B4-BE49-F238E27FC236}">
                  <a16:creationId xmlns:a16="http://schemas.microsoft.com/office/drawing/2014/main" id="{7D4172CB-2304-F2F9-FA02-D9CBADB26BBA}"/>
                </a:ext>
              </a:extLst>
            </p:cNvPr>
            <p:cNvSpPr>
              <a:spLocks noChangeArrowheads="1"/>
            </p:cNvSpPr>
            <p:nvPr/>
          </p:nvSpPr>
          <p:spPr bwMode="auto">
            <a:xfrm rot="194087">
              <a:off x="2160" y="202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sp>
        <p:nvSpPr>
          <p:cNvPr id="8" name="Text Box 25">
            <a:extLst>
              <a:ext uri="{FF2B5EF4-FFF2-40B4-BE49-F238E27FC236}">
                <a16:creationId xmlns:a16="http://schemas.microsoft.com/office/drawing/2014/main" id="{97600F0D-7A6E-05FC-0870-492645889B59}"/>
              </a:ext>
            </a:extLst>
          </p:cNvPr>
          <p:cNvSpPr txBox="1">
            <a:spLocks noChangeArrowheads="1"/>
          </p:cNvSpPr>
          <p:nvPr/>
        </p:nvSpPr>
        <p:spPr bwMode="auto">
          <a:xfrm>
            <a:off x="4165600" y="3352800"/>
            <a:ext cx="1320800" cy="184150"/>
          </a:xfrm>
          <a:prstGeom prst="rect">
            <a:avLst/>
          </a:prstGeom>
          <a:noFill/>
          <a:ln w="9525">
            <a:noFill/>
            <a:miter lim="800000"/>
            <a:headEnd/>
            <a:tailEnd/>
          </a:ln>
          <a:effectLst/>
        </p:spPr>
        <p:txBody>
          <a:bodyPr>
            <a:spAutoFit/>
          </a:bodyPr>
          <a:lstStyle/>
          <a:p>
            <a:pPr eaLnBrk="1" hangingPunct="1">
              <a:spcBef>
                <a:spcPct val="50000"/>
              </a:spcBef>
            </a:pPr>
            <a:r>
              <a:rPr lang="en-US" sz="1000" dirty="0"/>
              <a:t>Serpentine</a:t>
            </a:r>
          </a:p>
        </p:txBody>
      </p:sp>
      <p:grpSp>
        <p:nvGrpSpPr>
          <p:cNvPr id="9" name="Group 26">
            <a:extLst>
              <a:ext uri="{FF2B5EF4-FFF2-40B4-BE49-F238E27FC236}">
                <a16:creationId xmlns:a16="http://schemas.microsoft.com/office/drawing/2014/main" id="{D4A77267-804D-BFFC-049B-E037B0A37F07}"/>
              </a:ext>
            </a:extLst>
          </p:cNvPr>
          <p:cNvGrpSpPr>
            <a:grpSpLocks/>
          </p:cNvGrpSpPr>
          <p:nvPr/>
        </p:nvGrpSpPr>
        <p:grpSpPr bwMode="auto">
          <a:xfrm>
            <a:off x="2540000" y="1101725"/>
            <a:ext cx="4229100" cy="911225"/>
            <a:chOff x="1600" y="694"/>
            <a:chExt cx="2664" cy="574"/>
          </a:xfrm>
        </p:grpSpPr>
        <p:grpSp>
          <p:nvGrpSpPr>
            <p:cNvPr id="10" name="Group 27">
              <a:extLst>
                <a:ext uri="{FF2B5EF4-FFF2-40B4-BE49-F238E27FC236}">
                  <a16:creationId xmlns:a16="http://schemas.microsoft.com/office/drawing/2014/main" id="{C3FA068F-6CD6-B959-6745-A7C945193987}"/>
                </a:ext>
              </a:extLst>
            </p:cNvPr>
            <p:cNvGrpSpPr>
              <a:grpSpLocks/>
            </p:cNvGrpSpPr>
            <p:nvPr/>
          </p:nvGrpSpPr>
          <p:grpSpPr bwMode="auto">
            <a:xfrm rot="5413762">
              <a:off x="2739" y="-445"/>
              <a:ext cx="386" cy="2664"/>
              <a:chOff x="1680" y="768"/>
              <a:chExt cx="1152" cy="3603"/>
            </a:xfrm>
          </p:grpSpPr>
          <p:grpSp>
            <p:nvGrpSpPr>
              <p:cNvPr id="12" name="Group 28">
                <a:extLst>
                  <a:ext uri="{FF2B5EF4-FFF2-40B4-BE49-F238E27FC236}">
                    <a16:creationId xmlns:a16="http://schemas.microsoft.com/office/drawing/2014/main" id="{D587FCD1-7632-CCB3-9100-D786E1E7E805}"/>
                  </a:ext>
                </a:extLst>
              </p:cNvPr>
              <p:cNvGrpSpPr>
                <a:grpSpLocks/>
              </p:cNvGrpSpPr>
              <p:nvPr/>
            </p:nvGrpSpPr>
            <p:grpSpPr bwMode="auto">
              <a:xfrm rot="-278086">
                <a:off x="1680" y="771"/>
                <a:ext cx="144" cy="3600"/>
                <a:chOff x="1872" y="816"/>
                <a:chExt cx="144" cy="3600"/>
              </a:xfrm>
            </p:grpSpPr>
            <p:grpSp>
              <p:nvGrpSpPr>
                <p:cNvPr id="26" name="Group 29">
                  <a:extLst>
                    <a:ext uri="{FF2B5EF4-FFF2-40B4-BE49-F238E27FC236}">
                      <a16:creationId xmlns:a16="http://schemas.microsoft.com/office/drawing/2014/main" id="{C116FB38-8B11-576A-797A-A7784932B92B}"/>
                    </a:ext>
                  </a:extLst>
                </p:cNvPr>
                <p:cNvGrpSpPr>
                  <a:grpSpLocks/>
                </p:cNvGrpSpPr>
                <p:nvPr/>
              </p:nvGrpSpPr>
              <p:grpSpPr bwMode="auto">
                <a:xfrm>
                  <a:off x="1872" y="3408"/>
                  <a:ext cx="144" cy="1008"/>
                  <a:chOff x="2688" y="2640"/>
                  <a:chExt cx="144" cy="1008"/>
                </a:xfrm>
              </p:grpSpPr>
              <p:sp>
                <p:nvSpPr>
                  <p:cNvPr id="35" name="Oval 30">
                    <a:extLst>
                      <a:ext uri="{FF2B5EF4-FFF2-40B4-BE49-F238E27FC236}">
                        <a16:creationId xmlns:a16="http://schemas.microsoft.com/office/drawing/2014/main" id="{1F738630-835B-1963-2F3C-CDCCAA83760E}"/>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 name="Oval 31">
                    <a:extLst>
                      <a:ext uri="{FF2B5EF4-FFF2-40B4-BE49-F238E27FC236}">
                        <a16:creationId xmlns:a16="http://schemas.microsoft.com/office/drawing/2014/main" id="{B68B8249-19CA-7D18-AD14-9D86FCC2EDC3}"/>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7" name="Oval 32">
                    <a:extLst>
                      <a:ext uri="{FF2B5EF4-FFF2-40B4-BE49-F238E27FC236}">
                        <a16:creationId xmlns:a16="http://schemas.microsoft.com/office/drawing/2014/main" id="{D0B47826-D817-EED4-EDB3-311F70029F64}"/>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27" name="Group 33">
                  <a:extLst>
                    <a:ext uri="{FF2B5EF4-FFF2-40B4-BE49-F238E27FC236}">
                      <a16:creationId xmlns:a16="http://schemas.microsoft.com/office/drawing/2014/main" id="{E913DEC4-95C0-D676-3041-75F5AE5B5E95}"/>
                    </a:ext>
                  </a:extLst>
                </p:cNvPr>
                <p:cNvGrpSpPr>
                  <a:grpSpLocks/>
                </p:cNvGrpSpPr>
                <p:nvPr/>
              </p:nvGrpSpPr>
              <p:grpSpPr bwMode="auto">
                <a:xfrm>
                  <a:off x="1872" y="2112"/>
                  <a:ext cx="144" cy="1008"/>
                  <a:chOff x="2688" y="2640"/>
                  <a:chExt cx="144" cy="1008"/>
                </a:xfrm>
              </p:grpSpPr>
              <p:sp>
                <p:nvSpPr>
                  <p:cNvPr id="32" name="Oval 34">
                    <a:extLst>
                      <a:ext uri="{FF2B5EF4-FFF2-40B4-BE49-F238E27FC236}">
                        <a16:creationId xmlns:a16="http://schemas.microsoft.com/office/drawing/2014/main" id="{D38AB0F0-08C1-FD97-3147-13C40D04B8D3}"/>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3" name="Oval 35">
                    <a:extLst>
                      <a:ext uri="{FF2B5EF4-FFF2-40B4-BE49-F238E27FC236}">
                        <a16:creationId xmlns:a16="http://schemas.microsoft.com/office/drawing/2014/main" id="{F8D7B4D8-0CC7-287E-1B5F-269F5CEF3323}"/>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4" name="Oval 36">
                    <a:extLst>
                      <a:ext uri="{FF2B5EF4-FFF2-40B4-BE49-F238E27FC236}">
                        <a16:creationId xmlns:a16="http://schemas.microsoft.com/office/drawing/2014/main" id="{09FD4026-5806-2B3D-8EC2-1DD22B3783D6}"/>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28" name="Group 37">
                  <a:extLst>
                    <a:ext uri="{FF2B5EF4-FFF2-40B4-BE49-F238E27FC236}">
                      <a16:creationId xmlns:a16="http://schemas.microsoft.com/office/drawing/2014/main" id="{4364053B-CFBC-F390-6926-7FEFB0A8994A}"/>
                    </a:ext>
                  </a:extLst>
                </p:cNvPr>
                <p:cNvGrpSpPr>
                  <a:grpSpLocks/>
                </p:cNvGrpSpPr>
                <p:nvPr/>
              </p:nvGrpSpPr>
              <p:grpSpPr bwMode="auto">
                <a:xfrm>
                  <a:off x="1872" y="816"/>
                  <a:ext cx="144" cy="1008"/>
                  <a:chOff x="1872" y="816"/>
                  <a:chExt cx="144" cy="1008"/>
                </a:xfrm>
              </p:grpSpPr>
              <p:sp>
                <p:nvSpPr>
                  <p:cNvPr id="29" name="Oval 38">
                    <a:extLst>
                      <a:ext uri="{FF2B5EF4-FFF2-40B4-BE49-F238E27FC236}">
                        <a16:creationId xmlns:a16="http://schemas.microsoft.com/office/drawing/2014/main" id="{4096508F-61B4-742B-B40B-D249FD374C28}"/>
                      </a:ext>
                    </a:extLst>
                  </p:cNvPr>
                  <p:cNvSpPr>
                    <a:spLocks noChangeArrowheads="1"/>
                  </p:cNvSpPr>
                  <p:nvPr/>
                </p:nvSpPr>
                <p:spPr bwMode="auto">
                  <a:xfrm>
                    <a:off x="1872" y="124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0" name="Oval 39">
                    <a:extLst>
                      <a:ext uri="{FF2B5EF4-FFF2-40B4-BE49-F238E27FC236}">
                        <a16:creationId xmlns:a16="http://schemas.microsoft.com/office/drawing/2014/main" id="{BE803EAA-723E-ED43-40BB-5BE1BAD47CFC}"/>
                      </a:ext>
                    </a:extLst>
                  </p:cNvPr>
                  <p:cNvSpPr>
                    <a:spLocks noChangeArrowheads="1"/>
                  </p:cNvSpPr>
                  <p:nvPr/>
                </p:nvSpPr>
                <p:spPr bwMode="auto">
                  <a:xfrm>
                    <a:off x="1872" y="168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1" name="Oval 40">
                    <a:extLst>
                      <a:ext uri="{FF2B5EF4-FFF2-40B4-BE49-F238E27FC236}">
                        <a16:creationId xmlns:a16="http://schemas.microsoft.com/office/drawing/2014/main" id="{C0DA873F-CFC0-DCC6-B944-F19B514F22D7}"/>
                      </a:ext>
                    </a:extLst>
                  </p:cNvPr>
                  <p:cNvSpPr>
                    <a:spLocks noChangeArrowheads="1"/>
                  </p:cNvSpPr>
                  <p:nvPr/>
                </p:nvSpPr>
                <p:spPr bwMode="auto">
                  <a:xfrm>
                    <a:off x="1872" y="81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grpSp>
            <p:nvGrpSpPr>
              <p:cNvPr id="13" name="Group 41">
                <a:extLst>
                  <a:ext uri="{FF2B5EF4-FFF2-40B4-BE49-F238E27FC236}">
                    <a16:creationId xmlns:a16="http://schemas.microsoft.com/office/drawing/2014/main" id="{553946A8-EF87-2820-CA32-70B1B655E85F}"/>
                  </a:ext>
                </a:extLst>
              </p:cNvPr>
              <p:cNvGrpSpPr>
                <a:grpSpLocks/>
              </p:cNvGrpSpPr>
              <p:nvPr/>
            </p:nvGrpSpPr>
            <p:grpSpPr bwMode="auto">
              <a:xfrm rot="194087">
                <a:off x="2688" y="768"/>
                <a:ext cx="144" cy="3600"/>
                <a:chOff x="2400" y="816"/>
                <a:chExt cx="144" cy="3600"/>
              </a:xfrm>
            </p:grpSpPr>
            <p:grpSp>
              <p:nvGrpSpPr>
                <p:cNvPr id="14" name="Group 42">
                  <a:extLst>
                    <a:ext uri="{FF2B5EF4-FFF2-40B4-BE49-F238E27FC236}">
                      <a16:creationId xmlns:a16="http://schemas.microsoft.com/office/drawing/2014/main" id="{BB2865F6-2EEC-F3BB-1806-1605EAF99FD5}"/>
                    </a:ext>
                  </a:extLst>
                </p:cNvPr>
                <p:cNvGrpSpPr>
                  <a:grpSpLocks/>
                </p:cNvGrpSpPr>
                <p:nvPr/>
              </p:nvGrpSpPr>
              <p:grpSpPr bwMode="auto">
                <a:xfrm>
                  <a:off x="2400" y="3408"/>
                  <a:ext cx="144" cy="1008"/>
                  <a:chOff x="2688" y="2640"/>
                  <a:chExt cx="144" cy="1008"/>
                </a:xfrm>
              </p:grpSpPr>
              <p:sp>
                <p:nvSpPr>
                  <p:cNvPr id="23" name="Oval 43">
                    <a:extLst>
                      <a:ext uri="{FF2B5EF4-FFF2-40B4-BE49-F238E27FC236}">
                        <a16:creationId xmlns:a16="http://schemas.microsoft.com/office/drawing/2014/main" id="{C184B6FF-239F-1C88-8E48-1BD5B35E9CD9}"/>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24" name="Oval 44">
                    <a:extLst>
                      <a:ext uri="{FF2B5EF4-FFF2-40B4-BE49-F238E27FC236}">
                        <a16:creationId xmlns:a16="http://schemas.microsoft.com/office/drawing/2014/main" id="{75DF9F22-151A-A61F-87ED-337DB2966DBD}"/>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25" name="Oval 45">
                    <a:extLst>
                      <a:ext uri="{FF2B5EF4-FFF2-40B4-BE49-F238E27FC236}">
                        <a16:creationId xmlns:a16="http://schemas.microsoft.com/office/drawing/2014/main" id="{36ED2B4F-2B64-C17F-D897-CB89C0736530}"/>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15" name="Group 46">
                  <a:extLst>
                    <a:ext uri="{FF2B5EF4-FFF2-40B4-BE49-F238E27FC236}">
                      <a16:creationId xmlns:a16="http://schemas.microsoft.com/office/drawing/2014/main" id="{288D3EDA-7CD4-1732-1504-1AEF1182B16C}"/>
                    </a:ext>
                  </a:extLst>
                </p:cNvPr>
                <p:cNvGrpSpPr>
                  <a:grpSpLocks/>
                </p:cNvGrpSpPr>
                <p:nvPr/>
              </p:nvGrpSpPr>
              <p:grpSpPr bwMode="auto">
                <a:xfrm>
                  <a:off x="2400" y="2112"/>
                  <a:ext cx="144" cy="1008"/>
                  <a:chOff x="2688" y="2640"/>
                  <a:chExt cx="144" cy="1008"/>
                </a:xfrm>
              </p:grpSpPr>
              <p:sp>
                <p:nvSpPr>
                  <p:cNvPr id="20" name="Oval 47">
                    <a:extLst>
                      <a:ext uri="{FF2B5EF4-FFF2-40B4-BE49-F238E27FC236}">
                        <a16:creationId xmlns:a16="http://schemas.microsoft.com/office/drawing/2014/main" id="{664F827E-C13D-0BF6-6338-A14F341A139F}"/>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21" name="Oval 48">
                    <a:extLst>
                      <a:ext uri="{FF2B5EF4-FFF2-40B4-BE49-F238E27FC236}">
                        <a16:creationId xmlns:a16="http://schemas.microsoft.com/office/drawing/2014/main" id="{BB1ACBD4-B902-A5E5-96D3-820C9EB958AE}"/>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22" name="Oval 49">
                    <a:extLst>
                      <a:ext uri="{FF2B5EF4-FFF2-40B4-BE49-F238E27FC236}">
                        <a16:creationId xmlns:a16="http://schemas.microsoft.com/office/drawing/2014/main" id="{2CAD1F4F-4C1E-B3E5-83D8-857380FA7D5F}"/>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16" name="Group 50">
                  <a:extLst>
                    <a:ext uri="{FF2B5EF4-FFF2-40B4-BE49-F238E27FC236}">
                      <a16:creationId xmlns:a16="http://schemas.microsoft.com/office/drawing/2014/main" id="{F00A84B0-64F4-0BF8-BFD7-8CEDB39437F2}"/>
                    </a:ext>
                  </a:extLst>
                </p:cNvPr>
                <p:cNvGrpSpPr>
                  <a:grpSpLocks/>
                </p:cNvGrpSpPr>
                <p:nvPr/>
              </p:nvGrpSpPr>
              <p:grpSpPr bwMode="auto">
                <a:xfrm>
                  <a:off x="2400" y="816"/>
                  <a:ext cx="144" cy="1008"/>
                  <a:chOff x="2400" y="816"/>
                  <a:chExt cx="144" cy="1008"/>
                </a:xfrm>
              </p:grpSpPr>
              <p:sp>
                <p:nvSpPr>
                  <p:cNvPr id="17" name="Oval 51">
                    <a:extLst>
                      <a:ext uri="{FF2B5EF4-FFF2-40B4-BE49-F238E27FC236}">
                        <a16:creationId xmlns:a16="http://schemas.microsoft.com/office/drawing/2014/main" id="{5CD99293-F4A6-962E-3D4A-2571301C0DD1}"/>
                      </a:ext>
                    </a:extLst>
                  </p:cNvPr>
                  <p:cNvSpPr>
                    <a:spLocks noChangeArrowheads="1"/>
                  </p:cNvSpPr>
                  <p:nvPr/>
                </p:nvSpPr>
                <p:spPr bwMode="auto">
                  <a:xfrm>
                    <a:off x="2400" y="124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8" name="Oval 52">
                    <a:extLst>
                      <a:ext uri="{FF2B5EF4-FFF2-40B4-BE49-F238E27FC236}">
                        <a16:creationId xmlns:a16="http://schemas.microsoft.com/office/drawing/2014/main" id="{028AF10B-8B54-361D-5638-CB8C3248B5D4}"/>
                      </a:ext>
                    </a:extLst>
                  </p:cNvPr>
                  <p:cNvSpPr>
                    <a:spLocks noChangeArrowheads="1"/>
                  </p:cNvSpPr>
                  <p:nvPr/>
                </p:nvSpPr>
                <p:spPr bwMode="auto">
                  <a:xfrm>
                    <a:off x="2400" y="168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9" name="Oval 53">
                    <a:extLst>
                      <a:ext uri="{FF2B5EF4-FFF2-40B4-BE49-F238E27FC236}">
                        <a16:creationId xmlns:a16="http://schemas.microsoft.com/office/drawing/2014/main" id="{75228685-ACC8-BA16-C869-583F49E384BF}"/>
                      </a:ext>
                    </a:extLst>
                  </p:cNvPr>
                  <p:cNvSpPr>
                    <a:spLocks noChangeArrowheads="1"/>
                  </p:cNvSpPr>
                  <p:nvPr/>
                </p:nvSpPr>
                <p:spPr bwMode="auto">
                  <a:xfrm>
                    <a:off x="2400" y="81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grpSp>
        <p:sp>
          <p:nvSpPr>
            <p:cNvPr id="11" name="Text Box 54">
              <a:extLst>
                <a:ext uri="{FF2B5EF4-FFF2-40B4-BE49-F238E27FC236}">
                  <a16:creationId xmlns:a16="http://schemas.microsoft.com/office/drawing/2014/main" id="{70C990C8-E1ED-88D3-98A3-E46F877AA51E}"/>
                </a:ext>
              </a:extLst>
            </p:cNvPr>
            <p:cNvSpPr txBox="1">
              <a:spLocks noChangeArrowheads="1"/>
            </p:cNvSpPr>
            <p:nvPr/>
          </p:nvSpPr>
          <p:spPr bwMode="auto">
            <a:xfrm>
              <a:off x="2496" y="1152"/>
              <a:ext cx="1152" cy="116"/>
            </a:xfrm>
            <a:prstGeom prst="rect">
              <a:avLst/>
            </a:prstGeom>
            <a:noFill/>
            <a:ln w="9525">
              <a:noFill/>
              <a:miter lim="800000"/>
              <a:headEnd/>
              <a:tailEnd/>
            </a:ln>
            <a:effectLst/>
          </p:spPr>
          <p:txBody>
            <a:bodyPr>
              <a:spAutoFit/>
            </a:bodyPr>
            <a:lstStyle/>
            <a:p>
              <a:pPr eaLnBrk="1" hangingPunct="1">
                <a:spcBef>
                  <a:spcPct val="50000"/>
                </a:spcBef>
              </a:pPr>
              <a:r>
                <a:rPr lang="en-US" sz="1000"/>
                <a:t>Diminished Alley</a:t>
              </a:r>
            </a:p>
          </p:txBody>
        </p:sp>
      </p:grpSp>
      <p:grpSp>
        <p:nvGrpSpPr>
          <p:cNvPr id="38" name="Group 55">
            <a:extLst>
              <a:ext uri="{FF2B5EF4-FFF2-40B4-BE49-F238E27FC236}">
                <a16:creationId xmlns:a16="http://schemas.microsoft.com/office/drawing/2014/main" id="{6A6201D1-A9DF-FB24-73A5-E1760CAC0FDD}"/>
              </a:ext>
            </a:extLst>
          </p:cNvPr>
          <p:cNvGrpSpPr>
            <a:grpSpLocks/>
          </p:cNvGrpSpPr>
          <p:nvPr/>
        </p:nvGrpSpPr>
        <p:grpSpPr bwMode="auto">
          <a:xfrm>
            <a:off x="711200" y="2065338"/>
            <a:ext cx="2641600" cy="2678112"/>
            <a:chOff x="448" y="1301"/>
            <a:chExt cx="1664" cy="1687"/>
          </a:xfrm>
        </p:grpSpPr>
        <p:grpSp>
          <p:nvGrpSpPr>
            <p:cNvPr id="39" name="Group 56">
              <a:extLst>
                <a:ext uri="{FF2B5EF4-FFF2-40B4-BE49-F238E27FC236}">
                  <a16:creationId xmlns:a16="http://schemas.microsoft.com/office/drawing/2014/main" id="{ABEC16A9-527D-986F-5470-9AE7E7710C13}"/>
                </a:ext>
              </a:extLst>
            </p:cNvPr>
            <p:cNvGrpSpPr>
              <a:grpSpLocks/>
            </p:cNvGrpSpPr>
            <p:nvPr/>
          </p:nvGrpSpPr>
          <p:grpSpPr bwMode="auto">
            <a:xfrm rot="15301" flipH="1">
              <a:off x="448" y="1301"/>
              <a:ext cx="799" cy="1687"/>
              <a:chOff x="528" y="1104"/>
              <a:chExt cx="784" cy="2832"/>
            </a:xfrm>
          </p:grpSpPr>
          <p:grpSp>
            <p:nvGrpSpPr>
              <p:cNvPr id="41" name="Group 57">
                <a:extLst>
                  <a:ext uri="{FF2B5EF4-FFF2-40B4-BE49-F238E27FC236}">
                    <a16:creationId xmlns:a16="http://schemas.microsoft.com/office/drawing/2014/main" id="{2FCEA602-ED02-CFEA-7109-5E789023F276}"/>
                  </a:ext>
                </a:extLst>
              </p:cNvPr>
              <p:cNvGrpSpPr>
                <a:grpSpLocks/>
              </p:cNvGrpSpPr>
              <p:nvPr/>
            </p:nvGrpSpPr>
            <p:grpSpPr bwMode="auto">
              <a:xfrm>
                <a:off x="864" y="3264"/>
                <a:ext cx="448" cy="672"/>
                <a:chOff x="2880" y="4080"/>
                <a:chExt cx="672" cy="1008"/>
              </a:xfrm>
            </p:grpSpPr>
            <p:grpSp>
              <p:nvGrpSpPr>
                <p:cNvPr id="60" name="Group 58">
                  <a:extLst>
                    <a:ext uri="{FF2B5EF4-FFF2-40B4-BE49-F238E27FC236}">
                      <a16:creationId xmlns:a16="http://schemas.microsoft.com/office/drawing/2014/main" id="{F69B60DD-F766-FE43-D6A1-E9BA0C1C103D}"/>
                    </a:ext>
                  </a:extLst>
                </p:cNvPr>
                <p:cNvGrpSpPr>
                  <a:grpSpLocks/>
                </p:cNvGrpSpPr>
                <p:nvPr/>
              </p:nvGrpSpPr>
              <p:grpSpPr bwMode="auto">
                <a:xfrm>
                  <a:off x="3408" y="4080"/>
                  <a:ext cx="144" cy="1008"/>
                  <a:chOff x="2688" y="2640"/>
                  <a:chExt cx="144" cy="1008"/>
                </a:xfrm>
              </p:grpSpPr>
              <p:sp>
                <p:nvSpPr>
                  <p:cNvPr id="35841" name="Oval 59">
                    <a:extLst>
                      <a:ext uri="{FF2B5EF4-FFF2-40B4-BE49-F238E27FC236}">
                        <a16:creationId xmlns:a16="http://schemas.microsoft.com/office/drawing/2014/main" id="{046C5D35-5BC5-F1B7-F7FA-B9A235B8B8FB}"/>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56" name="Oval 60">
                    <a:extLst>
                      <a:ext uri="{FF2B5EF4-FFF2-40B4-BE49-F238E27FC236}">
                        <a16:creationId xmlns:a16="http://schemas.microsoft.com/office/drawing/2014/main" id="{0BEA8A59-D60A-2AA7-058A-4673824C8C86}"/>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57" name="Oval 61">
                    <a:extLst>
                      <a:ext uri="{FF2B5EF4-FFF2-40B4-BE49-F238E27FC236}">
                        <a16:creationId xmlns:a16="http://schemas.microsoft.com/office/drawing/2014/main" id="{35E92285-AAD5-0AAD-82EC-8DF822C52DBC}"/>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61" name="Group 62">
                  <a:extLst>
                    <a:ext uri="{FF2B5EF4-FFF2-40B4-BE49-F238E27FC236}">
                      <a16:creationId xmlns:a16="http://schemas.microsoft.com/office/drawing/2014/main" id="{1C44978B-05E9-423F-0067-EC8A2CF8830D}"/>
                    </a:ext>
                  </a:extLst>
                </p:cNvPr>
                <p:cNvGrpSpPr>
                  <a:grpSpLocks/>
                </p:cNvGrpSpPr>
                <p:nvPr/>
              </p:nvGrpSpPr>
              <p:grpSpPr bwMode="auto">
                <a:xfrm>
                  <a:off x="2880" y="4080"/>
                  <a:ext cx="144" cy="1008"/>
                  <a:chOff x="2688" y="2640"/>
                  <a:chExt cx="144" cy="1008"/>
                </a:xfrm>
              </p:grpSpPr>
              <p:sp>
                <p:nvSpPr>
                  <p:cNvPr id="62" name="Oval 63">
                    <a:extLst>
                      <a:ext uri="{FF2B5EF4-FFF2-40B4-BE49-F238E27FC236}">
                        <a16:creationId xmlns:a16="http://schemas.microsoft.com/office/drawing/2014/main" id="{FC0B2E20-DE26-050A-8D30-09D9EC7E48D4}"/>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63" name="Oval 64">
                    <a:extLst>
                      <a:ext uri="{FF2B5EF4-FFF2-40B4-BE49-F238E27FC236}">
                        <a16:creationId xmlns:a16="http://schemas.microsoft.com/office/drawing/2014/main" id="{7BD63B7D-3F4E-7604-31DF-35BD96D3FFD5}"/>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840" name="Oval 65">
                    <a:extLst>
                      <a:ext uri="{FF2B5EF4-FFF2-40B4-BE49-F238E27FC236}">
                        <a16:creationId xmlns:a16="http://schemas.microsoft.com/office/drawing/2014/main" id="{495464DD-9C5D-53C4-94B9-DDA5A5B562B0}"/>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grpSp>
            <p:nvGrpSpPr>
              <p:cNvPr id="42" name="Group 66">
                <a:extLst>
                  <a:ext uri="{FF2B5EF4-FFF2-40B4-BE49-F238E27FC236}">
                    <a16:creationId xmlns:a16="http://schemas.microsoft.com/office/drawing/2014/main" id="{A95925A6-BA2C-2D57-6E63-0CAF546048F7}"/>
                  </a:ext>
                </a:extLst>
              </p:cNvPr>
              <p:cNvGrpSpPr>
                <a:grpSpLocks/>
              </p:cNvGrpSpPr>
              <p:nvPr/>
            </p:nvGrpSpPr>
            <p:grpSpPr bwMode="auto">
              <a:xfrm>
                <a:off x="528" y="2208"/>
                <a:ext cx="448" cy="672"/>
                <a:chOff x="2880" y="2376"/>
                <a:chExt cx="672" cy="1008"/>
              </a:xfrm>
            </p:grpSpPr>
            <p:grpSp>
              <p:nvGrpSpPr>
                <p:cNvPr id="52" name="Group 67">
                  <a:extLst>
                    <a:ext uri="{FF2B5EF4-FFF2-40B4-BE49-F238E27FC236}">
                      <a16:creationId xmlns:a16="http://schemas.microsoft.com/office/drawing/2014/main" id="{A9B36125-264D-AF84-BEE7-544483549EBC}"/>
                    </a:ext>
                  </a:extLst>
                </p:cNvPr>
                <p:cNvGrpSpPr>
                  <a:grpSpLocks/>
                </p:cNvGrpSpPr>
                <p:nvPr/>
              </p:nvGrpSpPr>
              <p:grpSpPr bwMode="auto">
                <a:xfrm>
                  <a:off x="2880" y="2376"/>
                  <a:ext cx="144" cy="1008"/>
                  <a:chOff x="2688" y="2640"/>
                  <a:chExt cx="144" cy="1008"/>
                </a:xfrm>
              </p:grpSpPr>
              <p:sp>
                <p:nvSpPr>
                  <p:cNvPr id="57" name="Oval 68">
                    <a:extLst>
                      <a:ext uri="{FF2B5EF4-FFF2-40B4-BE49-F238E27FC236}">
                        <a16:creationId xmlns:a16="http://schemas.microsoft.com/office/drawing/2014/main" id="{6975009A-1DB4-D35F-AC1F-B72BFBECDE34}"/>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8" name="Oval 69">
                    <a:extLst>
                      <a:ext uri="{FF2B5EF4-FFF2-40B4-BE49-F238E27FC236}">
                        <a16:creationId xmlns:a16="http://schemas.microsoft.com/office/drawing/2014/main" id="{D025FA92-0895-E035-BFDD-403DD2AC32D8}"/>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9" name="Oval 70">
                    <a:extLst>
                      <a:ext uri="{FF2B5EF4-FFF2-40B4-BE49-F238E27FC236}">
                        <a16:creationId xmlns:a16="http://schemas.microsoft.com/office/drawing/2014/main" id="{9FDCE062-197F-0118-8D5B-C27E95487DC0}"/>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53" name="Group 71">
                  <a:extLst>
                    <a:ext uri="{FF2B5EF4-FFF2-40B4-BE49-F238E27FC236}">
                      <a16:creationId xmlns:a16="http://schemas.microsoft.com/office/drawing/2014/main" id="{885DE699-AD21-2FCC-F4EC-04A056BE95AA}"/>
                    </a:ext>
                  </a:extLst>
                </p:cNvPr>
                <p:cNvGrpSpPr>
                  <a:grpSpLocks/>
                </p:cNvGrpSpPr>
                <p:nvPr/>
              </p:nvGrpSpPr>
              <p:grpSpPr bwMode="auto">
                <a:xfrm>
                  <a:off x="3408" y="2376"/>
                  <a:ext cx="144" cy="1008"/>
                  <a:chOff x="2688" y="2640"/>
                  <a:chExt cx="144" cy="1008"/>
                </a:xfrm>
              </p:grpSpPr>
              <p:sp>
                <p:nvSpPr>
                  <p:cNvPr id="54" name="Oval 72">
                    <a:extLst>
                      <a:ext uri="{FF2B5EF4-FFF2-40B4-BE49-F238E27FC236}">
                        <a16:creationId xmlns:a16="http://schemas.microsoft.com/office/drawing/2014/main" id="{DEE6F372-6E4B-049F-EEF1-493DF797486A}"/>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5" name="Oval 73">
                    <a:extLst>
                      <a:ext uri="{FF2B5EF4-FFF2-40B4-BE49-F238E27FC236}">
                        <a16:creationId xmlns:a16="http://schemas.microsoft.com/office/drawing/2014/main" id="{B6A7885E-6559-04E4-DB82-6F2912285328}"/>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6" name="Oval 74">
                    <a:extLst>
                      <a:ext uri="{FF2B5EF4-FFF2-40B4-BE49-F238E27FC236}">
                        <a16:creationId xmlns:a16="http://schemas.microsoft.com/office/drawing/2014/main" id="{70992B0E-FBA8-D38F-DF4B-3247CF713DA4}"/>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grpSp>
            <p:nvGrpSpPr>
              <p:cNvPr id="43" name="Group 75">
                <a:extLst>
                  <a:ext uri="{FF2B5EF4-FFF2-40B4-BE49-F238E27FC236}">
                    <a16:creationId xmlns:a16="http://schemas.microsoft.com/office/drawing/2014/main" id="{C868454F-EAD3-1E18-F5C7-F9FFF16ED7A4}"/>
                  </a:ext>
                </a:extLst>
              </p:cNvPr>
              <p:cNvGrpSpPr>
                <a:grpSpLocks/>
              </p:cNvGrpSpPr>
              <p:nvPr/>
            </p:nvGrpSpPr>
            <p:grpSpPr bwMode="auto">
              <a:xfrm>
                <a:off x="768" y="1104"/>
                <a:ext cx="448" cy="672"/>
                <a:chOff x="2880" y="624"/>
                <a:chExt cx="672" cy="1008"/>
              </a:xfrm>
            </p:grpSpPr>
            <p:grpSp>
              <p:nvGrpSpPr>
                <p:cNvPr id="44" name="Group 76">
                  <a:extLst>
                    <a:ext uri="{FF2B5EF4-FFF2-40B4-BE49-F238E27FC236}">
                      <a16:creationId xmlns:a16="http://schemas.microsoft.com/office/drawing/2014/main" id="{91432DBB-34E8-6F99-CD19-72A425AFE535}"/>
                    </a:ext>
                  </a:extLst>
                </p:cNvPr>
                <p:cNvGrpSpPr>
                  <a:grpSpLocks/>
                </p:cNvGrpSpPr>
                <p:nvPr/>
              </p:nvGrpSpPr>
              <p:grpSpPr bwMode="auto">
                <a:xfrm>
                  <a:off x="2880" y="624"/>
                  <a:ext cx="144" cy="1008"/>
                  <a:chOff x="2688" y="2640"/>
                  <a:chExt cx="144" cy="1008"/>
                </a:xfrm>
              </p:grpSpPr>
              <p:sp>
                <p:nvSpPr>
                  <p:cNvPr id="49" name="Oval 77">
                    <a:extLst>
                      <a:ext uri="{FF2B5EF4-FFF2-40B4-BE49-F238E27FC236}">
                        <a16:creationId xmlns:a16="http://schemas.microsoft.com/office/drawing/2014/main" id="{34A8F9D0-AAE6-B8F6-6BE9-695977FCC345}"/>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0" name="Oval 78">
                    <a:extLst>
                      <a:ext uri="{FF2B5EF4-FFF2-40B4-BE49-F238E27FC236}">
                        <a16:creationId xmlns:a16="http://schemas.microsoft.com/office/drawing/2014/main" id="{F4FD6800-E1DB-D6B7-ED8A-61B8C975C1DA}"/>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1" name="Oval 79">
                    <a:extLst>
                      <a:ext uri="{FF2B5EF4-FFF2-40B4-BE49-F238E27FC236}">
                        <a16:creationId xmlns:a16="http://schemas.microsoft.com/office/drawing/2014/main" id="{8E4A29AF-1091-61B0-FE00-6704DB12777D}"/>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45" name="Group 80">
                  <a:extLst>
                    <a:ext uri="{FF2B5EF4-FFF2-40B4-BE49-F238E27FC236}">
                      <a16:creationId xmlns:a16="http://schemas.microsoft.com/office/drawing/2014/main" id="{FFA940A5-4A27-5D66-BD21-385FCA736111}"/>
                    </a:ext>
                  </a:extLst>
                </p:cNvPr>
                <p:cNvGrpSpPr>
                  <a:grpSpLocks/>
                </p:cNvGrpSpPr>
                <p:nvPr/>
              </p:nvGrpSpPr>
              <p:grpSpPr bwMode="auto">
                <a:xfrm>
                  <a:off x="3408" y="624"/>
                  <a:ext cx="144" cy="1008"/>
                  <a:chOff x="2688" y="2640"/>
                  <a:chExt cx="144" cy="1008"/>
                </a:xfrm>
              </p:grpSpPr>
              <p:sp>
                <p:nvSpPr>
                  <p:cNvPr id="46" name="Oval 81">
                    <a:extLst>
                      <a:ext uri="{FF2B5EF4-FFF2-40B4-BE49-F238E27FC236}">
                        <a16:creationId xmlns:a16="http://schemas.microsoft.com/office/drawing/2014/main" id="{81352340-334F-6B79-F69F-1AD13CE50292}"/>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7" name="Oval 82">
                    <a:extLst>
                      <a:ext uri="{FF2B5EF4-FFF2-40B4-BE49-F238E27FC236}">
                        <a16:creationId xmlns:a16="http://schemas.microsoft.com/office/drawing/2014/main" id="{B1334D86-20B6-3103-CB0C-D86995FB871A}"/>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8" name="Oval 83">
                    <a:extLst>
                      <a:ext uri="{FF2B5EF4-FFF2-40B4-BE49-F238E27FC236}">
                        <a16:creationId xmlns:a16="http://schemas.microsoft.com/office/drawing/2014/main" id="{78B149ED-A332-20CC-D006-BD1CA7AC2762}"/>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grpSp>
        <p:sp>
          <p:nvSpPr>
            <p:cNvPr id="40" name="Text Box 84">
              <a:extLst>
                <a:ext uri="{FF2B5EF4-FFF2-40B4-BE49-F238E27FC236}">
                  <a16:creationId xmlns:a16="http://schemas.microsoft.com/office/drawing/2014/main" id="{83BCE151-7147-B39E-8B53-DB22D9397ED5}"/>
                </a:ext>
              </a:extLst>
            </p:cNvPr>
            <p:cNvSpPr txBox="1">
              <a:spLocks noChangeArrowheads="1"/>
            </p:cNvSpPr>
            <p:nvPr/>
          </p:nvSpPr>
          <p:spPr bwMode="auto">
            <a:xfrm>
              <a:off x="1216" y="2405"/>
              <a:ext cx="896" cy="115"/>
            </a:xfrm>
            <a:prstGeom prst="rect">
              <a:avLst/>
            </a:prstGeom>
            <a:noFill/>
            <a:ln w="9525">
              <a:noFill/>
              <a:miter lim="800000"/>
              <a:headEnd/>
              <a:tailEnd/>
            </a:ln>
            <a:effectLst/>
          </p:spPr>
          <p:txBody>
            <a:bodyPr>
              <a:spAutoFit/>
            </a:bodyPr>
            <a:lstStyle/>
            <a:p>
              <a:pPr eaLnBrk="1" hangingPunct="1">
                <a:spcBef>
                  <a:spcPct val="50000"/>
                </a:spcBef>
              </a:pPr>
              <a:r>
                <a:rPr lang="en-US" sz="1000"/>
                <a:t>Lane Change</a:t>
              </a:r>
            </a:p>
          </p:txBody>
        </p:sp>
      </p:grpSp>
      <p:grpSp>
        <p:nvGrpSpPr>
          <p:cNvPr id="35958" name="Group 85">
            <a:extLst>
              <a:ext uri="{FF2B5EF4-FFF2-40B4-BE49-F238E27FC236}">
                <a16:creationId xmlns:a16="http://schemas.microsoft.com/office/drawing/2014/main" id="{40149A0B-5480-926D-4376-2863F3E1E461}"/>
              </a:ext>
            </a:extLst>
          </p:cNvPr>
          <p:cNvGrpSpPr>
            <a:grpSpLocks/>
          </p:cNvGrpSpPr>
          <p:nvPr/>
        </p:nvGrpSpPr>
        <p:grpSpPr bwMode="auto">
          <a:xfrm>
            <a:off x="2438400" y="5257800"/>
            <a:ext cx="2209800" cy="1370012"/>
            <a:chOff x="1544" y="3349"/>
            <a:chExt cx="1664" cy="863"/>
          </a:xfrm>
        </p:grpSpPr>
        <p:grpSp>
          <p:nvGrpSpPr>
            <p:cNvPr id="35959" name="Group 86">
              <a:extLst>
                <a:ext uri="{FF2B5EF4-FFF2-40B4-BE49-F238E27FC236}">
                  <a16:creationId xmlns:a16="http://schemas.microsoft.com/office/drawing/2014/main" id="{392319D0-67DE-D954-E64D-70A8CEF54C7E}"/>
                </a:ext>
              </a:extLst>
            </p:cNvPr>
            <p:cNvGrpSpPr>
              <a:grpSpLocks/>
            </p:cNvGrpSpPr>
            <p:nvPr/>
          </p:nvGrpSpPr>
          <p:grpSpPr bwMode="auto">
            <a:xfrm rot="32304642">
              <a:off x="1544" y="3349"/>
              <a:ext cx="1664" cy="863"/>
              <a:chOff x="1008" y="720"/>
              <a:chExt cx="2688" cy="2400"/>
            </a:xfrm>
          </p:grpSpPr>
          <p:sp>
            <p:nvSpPr>
              <p:cNvPr id="35961" name="Oval 87">
                <a:extLst>
                  <a:ext uri="{FF2B5EF4-FFF2-40B4-BE49-F238E27FC236}">
                    <a16:creationId xmlns:a16="http://schemas.microsoft.com/office/drawing/2014/main" id="{521BF2FB-9B6B-81B0-EAE8-A020072A6333}"/>
                  </a:ext>
                </a:extLst>
              </p:cNvPr>
              <p:cNvSpPr>
                <a:spLocks noChangeArrowheads="1"/>
              </p:cNvSpPr>
              <p:nvPr/>
            </p:nvSpPr>
            <p:spPr bwMode="auto">
              <a:xfrm>
                <a:off x="3552" y="235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62" name="Oval 88">
                <a:extLst>
                  <a:ext uri="{FF2B5EF4-FFF2-40B4-BE49-F238E27FC236}">
                    <a16:creationId xmlns:a16="http://schemas.microsoft.com/office/drawing/2014/main" id="{2A446486-86B6-D625-9B4E-D44C219BF747}"/>
                  </a:ext>
                </a:extLst>
              </p:cNvPr>
              <p:cNvSpPr>
                <a:spLocks noChangeArrowheads="1"/>
              </p:cNvSpPr>
              <p:nvPr/>
            </p:nvSpPr>
            <p:spPr bwMode="auto">
              <a:xfrm>
                <a:off x="2160" y="72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63" name="Oval 89">
                <a:extLst>
                  <a:ext uri="{FF2B5EF4-FFF2-40B4-BE49-F238E27FC236}">
                    <a16:creationId xmlns:a16="http://schemas.microsoft.com/office/drawing/2014/main" id="{C34469AB-95E8-05C7-0D25-BE74E4E8E136}"/>
                  </a:ext>
                </a:extLst>
              </p:cNvPr>
              <p:cNvSpPr>
                <a:spLocks noChangeArrowheads="1"/>
              </p:cNvSpPr>
              <p:nvPr/>
            </p:nvSpPr>
            <p:spPr bwMode="auto">
              <a:xfrm>
                <a:off x="1896" y="72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64" name="Oval 90">
                <a:extLst>
                  <a:ext uri="{FF2B5EF4-FFF2-40B4-BE49-F238E27FC236}">
                    <a16:creationId xmlns:a16="http://schemas.microsoft.com/office/drawing/2014/main" id="{41398F0B-7D1A-EB45-04D2-3CA5A10523D7}"/>
                  </a:ext>
                </a:extLst>
              </p:cNvPr>
              <p:cNvSpPr>
                <a:spLocks noChangeArrowheads="1"/>
              </p:cNvSpPr>
              <p:nvPr/>
            </p:nvSpPr>
            <p:spPr bwMode="auto">
              <a:xfrm>
                <a:off x="3456" y="153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65" name="Oval 91">
                <a:extLst>
                  <a:ext uri="{FF2B5EF4-FFF2-40B4-BE49-F238E27FC236}">
                    <a16:creationId xmlns:a16="http://schemas.microsoft.com/office/drawing/2014/main" id="{A68CFABE-087B-ED36-61B5-15B63C1850B5}"/>
                  </a:ext>
                </a:extLst>
              </p:cNvPr>
              <p:cNvSpPr>
                <a:spLocks noChangeArrowheads="1"/>
              </p:cNvSpPr>
              <p:nvPr/>
            </p:nvSpPr>
            <p:spPr bwMode="auto">
              <a:xfrm>
                <a:off x="2640" y="76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66" name="Oval 92">
                <a:extLst>
                  <a:ext uri="{FF2B5EF4-FFF2-40B4-BE49-F238E27FC236}">
                    <a16:creationId xmlns:a16="http://schemas.microsoft.com/office/drawing/2014/main" id="{7659A564-5317-77C3-BE49-C15F472C76D2}"/>
                  </a:ext>
                </a:extLst>
              </p:cNvPr>
              <p:cNvSpPr>
                <a:spLocks noChangeArrowheads="1"/>
              </p:cNvSpPr>
              <p:nvPr/>
            </p:nvSpPr>
            <p:spPr bwMode="auto">
              <a:xfrm>
                <a:off x="3120" y="100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67" name="Oval 93">
                <a:extLst>
                  <a:ext uri="{FF2B5EF4-FFF2-40B4-BE49-F238E27FC236}">
                    <a16:creationId xmlns:a16="http://schemas.microsoft.com/office/drawing/2014/main" id="{4165A919-896E-CD06-AE6C-C57AD40A548E}"/>
                  </a:ext>
                </a:extLst>
              </p:cNvPr>
              <p:cNvSpPr>
                <a:spLocks noChangeArrowheads="1"/>
              </p:cNvSpPr>
              <p:nvPr/>
            </p:nvSpPr>
            <p:spPr bwMode="auto">
              <a:xfrm>
                <a:off x="1560" y="72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68" name="Oval 94">
                <a:extLst>
                  <a:ext uri="{FF2B5EF4-FFF2-40B4-BE49-F238E27FC236}">
                    <a16:creationId xmlns:a16="http://schemas.microsoft.com/office/drawing/2014/main" id="{9DE82FFA-10F6-BE8C-4084-63A9FFE06F70}"/>
                  </a:ext>
                </a:extLst>
              </p:cNvPr>
              <p:cNvSpPr>
                <a:spLocks noChangeArrowheads="1"/>
              </p:cNvSpPr>
              <p:nvPr/>
            </p:nvSpPr>
            <p:spPr bwMode="auto">
              <a:xfrm>
                <a:off x="3552" y="268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69" name="Oval 95">
                <a:extLst>
                  <a:ext uri="{FF2B5EF4-FFF2-40B4-BE49-F238E27FC236}">
                    <a16:creationId xmlns:a16="http://schemas.microsoft.com/office/drawing/2014/main" id="{829C706A-E131-42D1-6CCC-A738952A86F2}"/>
                  </a:ext>
                </a:extLst>
              </p:cNvPr>
              <p:cNvSpPr>
                <a:spLocks noChangeArrowheads="1"/>
              </p:cNvSpPr>
              <p:nvPr/>
            </p:nvSpPr>
            <p:spPr bwMode="auto">
              <a:xfrm>
                <a:off x="3552" y="297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70" name="Oval 96">
                <a:extLst>
                  <a:ext uri="{FF2B5EF4-FFF2-40B4-BE49-F238E27FC236}">
                    <a16:creationId xmlns:a16="http://schemas.microsoft.com/office/drawing/2014/main" id="{159416D3-BA06-AB8A-C545-7A2E170996A1}"/>
                  </a:ext>
                </a:extLst>
              </p:cNvPr>
              <p:cNvSpPr>
                <a:spLocks noChangeArrowheads="1"/>
              </p:cNvSpPr>
              <p:nvPr/>
            </p:nvSpPr>
            <p:spPr bwMode="auto">
              <a:xfrm>
                <a:off x="1008" y="115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71" name="Oval 97">
                <a:extLst>
                  <a:ext uri="{FF2B5EF4-FFF2-40B4-BE49-F238E27FC236}">
                    <a16:creationId xmlns:a16="http://schemas.microsoft.com/office/drawing/2014/main" id="{28B18A4E-E2AA-30D2-B681-EC4A1E5A9A74}"/>
                  </a:ext>
                </a:extLst>
              </p:cNvPr>
              <p:cNvSpPr>
                <a:spLocks noChangeArrowheads="1"/>
              </p:cNvSpPr>
              <p:nvPr/>
            </p:nvSpPr>
            <p:spPr bwMode="auto">
              <a:xfrm>
                <a:off x="2160" y="139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72" name="Oval 98">
                <a:extLst>
                  <a:ext uri="{FF2B5EF4-FFF2-40B4-BE49-F238E27FC236}">
                    <a16:creationId xmlns:a16="http://schemas.microsoft.com/office/drawing/2014/main" id="{6FB28412-C604-3C5A-70DE-BAA89CC7CDFE}"/>
                  </a:ext>
                </a:extLst>
              </p:cNvPr>
              <p:cNvSpPr>
                <a:spLocks noChangeArrowheads="1"/>
              </p:cNvSpPr>
              <p:nvPr/>
            </p:nvSpPr>
            <p:spPr bwMode="auto">
              <a:xfrm>
                <a:off x="2832" y="211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73" name="Oval 99">
                <a:extLst>
                  <a:ext uri="{FF2B5EF4-FFF2-40B4-BE49-F238E27FC236}">
                    <a16:creationId xmlns:a16="http://schemas.microsoft.com/office/drawing/2014/main" id="{E3D1FF49-EC9F-5F8E-80EF-6DCFCE1FD576}"/>
                  </a:ext>
                </a:extLst>
              </p:cNvPr>
              <p:cNvSpPr>
                <a:spLocks noChangeArrowheads="1"/>
              </p:cNvSpPr>
              <p:nvPr/>
            </p:nvSpPr>
            <p:spPr bwMode="auto">
              <a:xfrm>
                <a:off x="2640" y="158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74" name="Oval 100">
                <a:extLst>
                  <a:ext uri="{FF2B5EF4-FFF2-40B4-BE49-F238E27FC236}">
                    <a16:creationId xmlns:a16="http://schemas.microsoft.com/office/drawing/2014/main" id="{F38A8728-038B-03ED-6E3E-BDC6575D91D2}"/>
                  </a:ext>
                </a:extLst>
              </p:cNvPr>
              <p:cNvSpPr>
                <a:spLocks noChangeArrowheads="1"/>
              </p:cNvSpPr>
              <p:nvPr/>
            </p:nvSpPr>
            <p:spPr bwMode="auto">
              <a:xfrm>
                <a:off x="1608" y="139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75" name="Oval 101">
                <a:extLst>
                  <a:ext uri="{FF2B5EF4-FFF2-40B4-BE49-F238E27FC236}">
                    <a16:creationId xmlns:a16="http://schemas.microsoft.com/office/drawing/2014/main" id="{AC55C161-D687-60E6-E1D8-F60B11379E01}"/>
                  </a:ext>
                </a:extLst>
              </p:cNvPr>
              <p:cNvSpPr>
                <a:spLocks noChangeArrowheads="1"/>
              </p:cNvSpPr>
              <p:nvPr/>
            </p:nvSpPr>
            <p:spPr bwMode="auto">
              <a:xfrm>
                <a:off x="2832" y="268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76" name="Oval 102">
                <a:extLst>
                  <a:ext uri="{FF2B5EF4-FFF2-40B4-BE49-F238E27FC236}">
                    <a16:creationId xmlns:a16="http://schemas.microsoft.com/office/drawing/2014/main" id="{13D4A5C8-A88B-0B6F-F960-5800F703A119}"/>
                  </a:ext>
                </a:extLst>
              </p:cNvPr>
              <p:cNvSpPr>
                <a:spLocks noChangeArrowheads="1"/>
              </p:cNvSpPr>
              <p:nvPr/>
            </p:nvSpPr>
            <p:spPr bwMode="auto">
              <a:xfrm>
                <a:off x="2832" y="297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77" name="Oval 103">
                <a:extLst>
                  <a:ext uri="{FF2B5EF4-FFF2-40B4-BE49-F238E27FC236}">
                    <a16:creationId xmlns:a16="http://schemas.microsoft.com/office/drawing/2014/main" id="{79951C81-2938-E922-134B-AF26B5F8D20A}"/>
                  </a:ext>
                </a:extLst>
              </p:cNvPr>
              <p:cNvSpPr>
                <a:spLocks noChangeArrowheads="1"/>
              </p:cNvSpPr>
              <p:nvPr/>
            </p:nvSpPr>
            <p:spPr bwMode="auto">
              <a:xfrm>
                <a:off x="2832" y="240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78" name="Oval 104">
                <a:extLst>
                  <a:ext uri="{FF2B5EF4-FFF2-40B4-BE49-F238E27FC236}">
                    <a16:creationId xmlns:a16="http://schemas.microsoft.com/office/drawing/2014/main" id="{41B3E699-70F9-0AB0-80B3-145A00EAC470}"/>
                  </a:ext>
                </a:extLst>
              </p:cNvPr>
              <p:cNvSpPr>
                <a:spLocks noChangeArrowheads="1"/>
              </p:cNvSpPr>
              <p:nvPr/>
            </p:nvSpPr>
            <p:spPr bwMode="auto">
              <a:xfrm>
                <a:off x="2784" y="182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79" name="Oval 105">
                <a:extLst>
                  <a:ext uri="{FF2B5EF4-FFF2-40B4-BE49-F238E27FC236}">
                    <a16:creationId xmlns:a16="http://schemas.microsoft.com/office/drawing/2014/main" id="{BDE23E17-1815-54E6-6356-D85C678236BF}"/>
                  </a:ext>
                </a:extLst>
              </p:cNvPr>
              <p:cNvSpPr>
                <a:spLocks noChangeArrowheads="1"/>
              </p:cNvSpPr>
              <p:nvPr/>
            </p:nvSpPr>
            <p:spPr bwMode="auto">
              <a:xfrm>
                <a:off x="1848" y="139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80" name="Oval 106">
                <a:extLst>
                  <a:ext uri="{FF2B5EF4-FFF2-40B4-BE49-F238E27FC236}">
                    <a16:creationId xmlns:a16="http://schemas.microsoft.com/office/drawing/2014/main" id="{4B2EE69B-5056-F702-4F77-4C53C7104CF6}"/>
                  </a:ext>
                </a:extLst>
              </p:cNvPr>
              <p:cNvSpPr>
                <a:spLocks noChangeArrowheads="1"/>
              </p:cNvSpPr>
              <p:nvPr/>
            </p:nvSpPr>
            <p:spPr bwMode="auto">
              <a:xfrm>
                <a:off x="2448" y="14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81" name="Oval 107">
                <a:extLst>
                  <a:ext uri="{FF2B5EF4-FFF2-40B4-BE49-F238E27FC236}">
                    <a16:creationId xmlns:a16="http://schemas.microsoft.com/office/drawing/2014/main" id="{87CB9FE3-637A-AEF3-A983-D1D3E55AB7DB}"/>
                  </a:ext>
                </a:extLst>
              </p:cNvPr>
              <p:cNvSpPr>
                <a:spLocks noChangeArrowheads="1"/>
              </p:cNvSpPr>
              <p:nvPr/>
            </p:nvSpPr>
            <p:spPr bwMode="auto">
              <a:xfrm>
                <a:off x="2880" y="86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82" name="Oval 108">
                <a:extLst>
                  <a:ext uri="{FF2B5EF4-FFF2-40B4-BE49-F238E27FC236}">
                    <a16:creationId xmlns:a16="http://schemas.microsoft.com/office/drawing/2014/main" id="{5BBBFA46-5F21-B745-B177-11008073ABB4}"/>
                  </a:ext>
                </a:extLst>
              </p:cNvPr>
              <p:cNvSpPr>
                <a:spLocks noChangeArrowheads="1"/>
              </p:cNvSpPr>
              <p:nvPr/>
            </p:nvSpPr>
            <p:spPr bwMode="auto">
              <a:xfrm>
                <a:off x="2400" y="72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83" name="Oval 109">
                <a:extLst>
                  <a:ext uri="{FF2B5EF4-FFF2-40B4-BE49-F238E27FC236}">
                    <a16:creationId xmlns:a16="http://schemas.microsoft.com/office/drawing/2014/main" id="{A5ABEF0F-772B-D88D-9300-CEBEDA158F4A}"/>
                  </a:ext>
                </a:extLst>
              </p:cNvPr>
              <p:cNvSpPr>
                <a:spLocks noChangeArrowheads="1"/>
              </p:cNvSpPr>
              <p:nvPr/>
            </p:nvSpPr>
            <p:spPr bwMode="auto">
              <a:xfrm>
                <a:off x="3312" y="124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84" name="Oval 110">
                <a:extLst>
                  <a:ext uri="{FF2B5EF4-FFF2-40B4-BE49-F238E27FC236}">
                    <a16:creationId xmlns:a16="http://schemas.microsoft.com/office/drawing/2014/main" id="{A59E549C-C99C-CB06-39E8-7F307E9B6A5F}"/>
                  </a:ext>
                </a:extLst>
              </p:cNvPr>
              <p:cNvSpPr>
                <a:spLocks noChangeArrowheads="1"/>
              </p:cNvSpPr>
              <p:nvPr/>
            </p:nvSpPr>
            <p:spPr bwMode="auto">
              <a:xfrm>
                <a:off x="3552" y="206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85" name="Oval 111">
                <a:extLst>
                  <a:ext uri="{FF2B5EF4-FFF2-40B4-BE49-F238E27FC236}">
                    <a16:creationId xmlns:a16="http://schemas.microsoft.com/office/drawing/2014/main" id="{36BE685B-C651-7F32-6552-AEC0C39C1F16}"/>
                  </a:ext>
                </a:extLst>
              </p:cNvPr>
              <p:cNvSpPr>
                <a:spLocks noChangeArrowheads="1"/>
              </p:cNvSpPr>
              <p:nvPr/>
            </p:nvSpPr>
            <p:spPr bwMode="auto">
              <a:xfrm>
                <a:off x="3504" y="182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86" name="Oval 112">
                <a:extLst>
                  <a:ext uri="{FF2B5EF4-FFF2-40B4-BE49-F238E27FC236}">
                    <a16:creationId xmlns:a16="http://schemas.microsoft.com/office/drawing/2014/main" id="{CF5455FA-5D3B-7638-6013-3F46063B4942}"/>
                  </a:ext>
                </a:extLst>
              </p:cNvPr>
              <p:cNvSpPr>
                <a:spLocks noChangeArrowheads="1"/>
              </p:cNvSpPr>
              <p:nvPr/>
            </p:nvSpPr>
            <p:spPr bwMode="auto">
              <a:xfrm>
                <a:off x="1008" y="91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87" name="Oval 113">
                <a:extLst>
                  <a:ext uri="{FF2B5EF4-FFF2-40B4-BE49-F238E27FC236}">
                    <a16:creationId xmlns:a16="http://schemas.microsoft.com/office/drawing/2014/main" id="{39D90F7B-AA9A-6D42-26A5-8D400FD5C1E5}"/>
                  </a:ext>
                </a:extLst>
              </p:cNvPr>
              <p:cNvSpPr>
                <a:spLocks noChangeArrowheads="1"/>
              </p:cNvSpPr>
              <p:nvPr/>
            </p:nvSpPr>
            <p:spPr bwMode="auto">
              <a:xfrm>
                <a:off x="1008" y="72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88" name="Oval 114">
                <a:extLst>
                  <a:ext uri="{FF2B5EF4-FFF2-40B4-BE49-F238E27FC236}">
                    <a16:creationId xmlns:a16="http://schemas.microsoft.com/office/drawing/2014/main" id="{3F6E6EFC-E31F-2DE0-36D7-FD0E26EB945A}"/>
                  </a:ext>
                </a:extLst>
              </p:cNvPr>
              <p:cNvSpPr>
                <a:spLocks noChangeArrowheads="1"/>
              </p:cNvSpPr>
              <p:nvPr/>
            </p:nvSpPr>
            <p:spPr bwMode="auto">
              <a:xfrm>
                <a:off x="1272" y="72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89" name="Oval 115">
                <a:extLst>
                  <a:ext uri="{FF2B5EF4-FFF2-40B4-BE49-F238E27FC236}">
                    <a16:creationId xmlns:a16="http://schemas.microsoft.com/office/drawing/2014/main" id="{73752A67-C288-3261-347C-B542055FF25D}"/>
                  </a:ext>
                </a:extLst>
              </p:cNvPr>
              <p:cNvSpPr>
                <a:spLocks noChangeArrowheads="1"/>
              </p:cNvSpPr>
              <p:nvPr/>
            </p:nvSpPr>
            <p:spPr bwMode="auto">
              <a:xfrm>
                <a:off x="1272" y="139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90" name="Oval 116">
                <a:extLst>
                  <a:ext uri="{FF2B5EF4-FFF2-40B4-BE49-F238E27FC236}">
                    <a16:creationId xmlns:a16="http://schemas.microsoft.com/office/drawing/2014/main" id="{E982B1DF-39F6-E531-08E0-3A67A327BBDD}"/>
                  </a:ext>
                </a:extLst>
              </p:cNvPr>
              <p:cNvSpPr>
                <a:spLocks noChangeArrowheads="1"/>
              </p:cNvSpPr>
              <p:nvPr/>
            </p:nvSpPr>
            <p:spPr bwMode="auto">
              <a:xfrm>
                <a:off x="1008" y="139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sp>
          <p:nvSpPr>
            <p:cNvPr id="35960" name="Text Box 117">
              <a:extLst>
                <a:ext uri="{FF2B5EF4-FFF2-40B4-BE49-F238E27FC236}">
                  <a16:creationId xmlns:a16="http://schemas.microsoft.com/office/drawing/2014/main" id="{EECDDA4C-F1DD-FAD5-07CE-855250BDF9C1}"/>
                </a:ext>
              </a:extLst>
            </p:cNvPr>
            <p:cNvSpPr txBox="1">
              <a:spLocks noChangeArrowheads="1"/>
            </p:cNvSpPr>
            <p:nvPr/>
          </p:nvSpPr>
          <p:spPr bwMode="auto">
            <a:xfrm>
              <a:off x="2368" y="3665"/>
              <a:ext cx="768" cy="115"/>
            </a:xfrm>
            <a:prstGeom prst="rect">
              <a:avLst/>
            </a:prstGeom>
            <a:noFill/>
            <a:ln w="9525">
              <a:noFill/>
              <a:miter lim="800000"/>
              <a:headEnd/>
              <a:tailEnd/>
            </a:ln>
            <a:effectLst/>
          </p:spPr>
          <p:txBody>
            <a:bodyPr>
              <a:spAutoFit/>
            </a:bodyPr>
            <a:lstStyle/>
            <a:p>
              <a:pPr eaLnBrk="1" hangingPunct="1">
                <a:spcBef>
                  <a:spcPct val="50000"/>
                </a:spcBef>
              </a:pPr>
              <a:r>
                <a:rPr lang="en-US" sz="1000"/>
                <a:t>J - Curve</a:t>
              </a:r>
            </a:p>
          </p:txBody>
        </p:sp>
      </p:grpSp>
      <p:sp>
        <p:nvSpPr>
          <p:cNvPr id="35991" name="Text Box 118">
            <a:extLst>
              <a:ext uri="{FF2B5EF4-FFF2-40B4-BE49-F238E27FC236}">
                <a16:creationId xmlns:a16="http://schemas.microsoft.com/office/drawing/2014/main" id="{2B0AEE4A-F2BF-E56F-E612-5314F3428CC3}"/>
              </a:ext>
            </a:extLst>
          </p:cNvPr>
          <p:cNvSpPr txBox="1">
            <a:spLocks noChangeArrowheads="1"/>
          </p:cNvSpPr>
          <p:nvPr/>
        </p:nvSpPr>
        <p:spPr bwMode="auto">
          <a:xfrm>
            <a:off x="6451600" y="2971800"/>
            <a:ext cx="1016000" cy="206375"/>
          </a:xfrm>
          <a:prstGeom prst="rect">
            <a:avLst/>
          </a:prstGeom>
          <a:noFill/>
          <a:ln w="9525">
            <a:noFill/>
            <a:miter lim="800000"/>
            <a:headEnd/>
            <a:tailEnd/>
          </a:ln>
          <a:effectLst/>
        </p:spPr>
        <p:txBody>
          <a:bodyPr>
            <a:spAutoFit/>
          </a:bodyPr>
          <a:lstStyle/>
          <a:p>
            <a:pPr eaLnBrk="1" hangingPunct="1">
              <a:spcBef>
                <a:spcPct val="50000"/>
              </a:spcBef>
            </a:pPr>
            <a:r>
              <a:rPr lang="en-US" sz="1200" dirty="0"/>
              <a:t>START</a:t>
            </a:r>
          </a:p>
        </p:txBody>
      </p:sp>
      <p:grpSp>
        <p:nvGrpSpPr>
          <p:cNvPr id="35992" name="Group 116">
            <a:extLst>
              <a:ext uri="{FF2B5EF4-FFF2-40B4-BE49-F238E27FC236}">
                <a16:creationId xmlns:a16="http://schemas.microsoft.com/office/drawing/2014/main" id="{425D4285-7F76-8559-3F5D-DA6E76D16F52}"/>
              </a:ext>
            </a:extLst>
          </p:cNvPr>
          <p:cNvGrpSpPr>
            <a:grpSpLocks/>
          </p:cNvGrpSpPr>
          <p:nvPr/>
        </p:nvGrpSpPr>
        <p:grpSpPr bwMode="auto">
          <a:xfrm rot="5400000" flipH="1" flipV="1">
            <a:off x="5230371" y="3380229"/>
            <a:ext cx="1600200" cy="3374142"/>
            <a:chOff x="382" y="528"/>
            <a:chExt cx="3218" cy="4944"/>
          </a:xfrm>
        </p:grpSpPr>
        <p:sp>
          <p:nvSpPr>
            <p:cNvPr id="35993" name="Oval 117">
              <a:extLst>
                <a:ext uri="{FF2B5EF4-FFF2-40B4-BE49-F238E27FC236}">
                  <a16:creationId xmlns:a16="http://schemas.microsoft.com/office/drawing/2014/main" id="{D339A246-B70F-223C-7CBF-A6BD804A4AA0}"/>
                </a:ext>
              </a:extLst>
            </p:cNvPr>
            <p:cNvSpPr>
              <a:spLocks noChangeArrowheads="1"/>
            </p:cNvSpPr>
            <p:nvPr/>
          </p:nvSpPr>
          <p:spPr bwMode="auto">
            <a:xfrm>
              <a:off x="3456" y="489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94" name="Oval 118">
              <a:extLst>
                <a:ext uri="{FF2B5EF4-FFF2-40B4-BE49-F238E27FC236}">
                  <a16:creationId xmlns:a16="http://schemas.microsoft.com/office/drawing/2014/main" id="{337FCCAE-2C9E-A1FC-6C05-28487593C661}"/>
                </a:ext>
              </a:extLst>
            </p:cNvPr>
            <p:cNvSpPr>
              <a:spLocks noChangeArrowheads="1"/>
            </p:cNvSpPr>
            <p:nvPr/>
          </p:nvSpPr>
          <p:spPr bwMode="auto">
            <a:xfrm>
              <a:off x="3456" y="446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95" name="Oval 119">
              <a:extLst>
                <a:ext uri="{FF2B5EF4-FFF2-40B4-BE49-F238E27FC236}">
                  <a16:creationId xmlns:a16="http://schemas.microsoft.com/office/drawing/2014/main" id="{42A969A1-6B02-374C-64A3-0A2D165A2107}"/>
                </a:ext>
              </a:extLst>
            </p:cNvPr>
            <p:cNvSpPr>
              <a:spLocks noChangeArrowheads="1"/>
            </p:cNvSpPr>
            <p:nvPr/>
          </p:nvSpPr>
          <p:spPr bwMode="auto">
            <a:xfrm>
              <a:off x="2064" y="489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96" name="Oval 120">
              <a:extLst>
                <a:ext uri="{FF2B5EF4-FFF2-40B4-BE49-F238E27FC236}">
                  <a16:creationId xmlns:a16="http://schemas.microsoft.com/office/drawing/2014/main" id="{4257BA15-CFF4-1D4F-803C-64661E1C8BBD}"/>
                </a:ext>
              </a:extLst>
            </p:cNvPr>
            <p:cNvSpPr>
              <a:spLocks noChangeArrowheads="1"/>
            </p:cNvSpPr>
            <p:nvPr/>
          </p:nvSpPr>
          <p:spPr bwMode="auto">
            <a:xfrm>
              <a:off x="2064" y="532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97" name="Oval 121">
              <a:extLst>
                <a:ext uri="{FF2B5EF4-FFF2-40B4-BE49-F238E27FC236}">
                  <a16:creationId xmlns:a16="http://schemas.microsoft.com/office/drawing/2014/main" id="{9D2BB869-947C-193C-6D9A-1F0D87E69106}"/>
                </a:ext>
              </a:extLst>
            </p:cNvPr>
            <p:cNvSpPr>
              <a:spLocks noChangeArrowheads="1"/>
            </p:cNvSpPr>
            <p:nvPr/>
          </p:nvSpPr>
          <p:spPr bwMode="auto">
            <a:xfrm>
              <a:off x="2064" y="446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98" name="Oval 122">
              <a:extLst>
                <a:ext uri="{FF2B5EF4-FFF2-40B4-BE49-F238E27FC236}">
                  <a16:creationId xmlns:a16="http://schemas.microsoft.com/office/drawing/2014/main" id="{8424B4BA-191F-71E2-B084-3D7EC364B55F}"/>
                </a:ext>
              </a:extLst>
            </p:cNvPr>
            <p:cNvSpPr>
              <a:spLocks noChangeArrowheads="1"/>
            </p:cNvSpPr>
            <p:nvPr/>
          </p:nvSpPr>
          <p:spPr bwMode="auto">
            <a:xfrm rot="-5400000">
              <a:off x="815" y="321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999" name="Oval 123">
              <a:extLst>
                <a:ext uri="{FF2B5EF4-FFF2-40B4-BE49-F238E27FC236}">
                  <a16:creationId xmlns:a16="http://schemas.microsoft.com/office/drawing/2014/main" id="{8910ABCB-C038-018B-8A6D-CC98DD4287BF}"/>
                </a:ext>
              </a:extLst>
            </p:cNvPr>
            <p:cNvSpPr>
              <a:spLocks noChangeArrowheads="1"/>
            </p:cNvSpPr>
            <p:nvPr/>
          </p:nvSpPr>
          <p:spPr bwMode="auto">
            <a:xfrm rot="-5400000">
              <a:off x="1246" y="321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000" name="Oval 124">
              <a:extLst>
                <a:ext uri="{FF2B5EF4-FFF2-40B4-BE49-F238E27FC236}">
                  <a16:creationId xmlns:a16="http://schemas.microsoft.com/office/drawing/2014/main" id="{758B0695-914F-05D5-9854-3065FDE6C59D}"/>
                </a:ext>
              </a:extLst>
            </p:cNvPr>
            <p:cNvSpPr>
              <a:spLocks noChangeArrowheads="1"/>
            </p:cNvSpPr>
            <p:nvPr/>
          </p:nvSpPr>
          <p:spPr bwMode="auto">
            <a:xfrm rot="-5400000">
              <a:off x="382" y="321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001" name="Oval 125">
              <a:extLst>
                <a:ext uri="{FF2B5EF4-FFF2-40B4-BE49-F238E27FC236}">
                  <a16:creationId xmlns:a16="http://schemas.microsoft.com/office/drawing/2014/main" id="{00675E59-ACFA-3913-0AAD-C3668ED5E2C2}"/>
                </a:ext>
              </a:extLst>
            </p:cNvPr>
            <p:cNvSpPr>
              <a:spLocks noChangeArrowheads="1"/>
            </p:cNvSpPr>
            <p:nvPr/>
          </p:nvSpPr>
          <p:spPr bwMode="auto">
            <a:xfrm rot="-5400000">
              <a:off x="815" y="225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002" name="Oval 126">
              <a:extLst>
                <a:ext uri="{FF2B5EF4-FFF2-40B4-BE49-F238E27FC236}">
                  <a16:creationId xmlns:a16="http://schemas.microsoft.com/office/drawing/2014/main" id="{6B5E66C6-5A3B-A47B-D89E-12663C70707B}"/>
                </a:ext>
              </a:extLst>
            </p:cNvPr>
            <p:cNvSpPr>
              <a:spLocks noChangeArrowheads="1"/>
            </p:cNvSpPr>
            <p:nvPr/>
          </p:nvSpPr>
          <p:spPr bwMode="auto">
            <a:xfrm rot="-5400000">
              <a:off x="1246" y="225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003" name="Oval 127">
              <a:extLst>
                <a:ext uri="{FF2B5EF4-FFF2-40B4-BE49-F238E27FC236}">
                  <a16:creationId xmlns:a16="http://schemas.microsoft.com/office/drawing/2014/main" id="{1447BA9E-41A3-7CEE-B027-B4FCAC3EC2C9}"/>
                </a:ext>
              </a:extLst>
            </p:cNvPr>
            <p:cNvSpPr>
              <a:spLocks noChangeArrowheads="1"/>
            </p:cNvSpPr>
            <p:nvPr/>
          </p:nvSpPr>
          <p:spPr bwMode="auto">
            <a:xfrm rot="-5400000">
              <a:off x="382" y="225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004" name="Oval 128">
              <a:extLst>
                <a:ext uri="{FF2B5EF4-FFF2-40B4-BE49-F238E27FC236}">
                  <a16:creationId xmlns:a16="http://schemas.microsoft.com/office/drawing/2014/main" id="{A98E9464-8A9C-E64C-8B7D-CD717CB1DA91}"/>
                </a:ext>
              </a:extLst>
            </p:cNvPr>
            <p:cNvSpPr>
              <a:spLocks noChangeArrowheads="1"/>
            </p:cNvSpPr>
            <p:nvPr/>
          </p:nvSpPr>
          <p:spPr bwMode="auto">
            <a:xfrm>
              <a:off x="2064" y="100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005" name="Oval 129">
              <a:extLst>
                <a:ext uri="{FF2B5EF4-FFF2-40B4-BE49-F238E27FC236}">
                  <a16:creationId xmlns:a16="http://schemas.microsoft.com/office/drawing/2014/main" id="{6041D586-ADED-FF04-7BE0-81B02BD9E611}"/>
                </a:ext>
              </a:extLst>
            </p:cNvPr>
            <p:cNvSpPr>
              <a:spLocks noChangeArrowheads="1"/>
            </p:cNvSpPr>
            <p:nvPr/>
          </p:nvSpPr>
          <p:spPr bwMode="auto">
            <a:xfrm>
              <a:off x="2064" y="14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006" name="Oval 130">
              <a:extLst>
                <a:ext uri="{FF2B5EF4-FFF2-40B4-BE49-F238E27FC236}">
                  <a16:creationId xmlns:a16="http://schemas.microsoft.com/office/drawing/2014/main" id="{DA96B221-E730-B16F-FCF3-35AC0AE06EBC}"/>
                </a:ext>
              </a:extLst>
            </p:cNvPr>
            <p:cNvSpPr>
              <a:spLocks noChangeArrowheads="1"/>
            </p:cNvSpPr>
            <p:nvPr/>
          </p:nvSpPr>
          <p:spPr bwMode="auto">
            <a:xfrm>
              <a:off x="2064" y="57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007" name="Oval 131">
              <a:extLst>
                <a:ext uri="{FF2B5EF4-FFF2-40B4-BE49-F238E27FC236}">
                  <a16:creationId xmlns:a16="http://schemas.microsoft.com/office/drawing/2014/main" id="{EB21EBA6-2B76-FC6D-0411-DB6493E42563}"/>
                </a:ext>
              </a:extLst>
            </p:cNvPr>
            <p:cNvSpPr>
              <a:spLocks noChangeArrowheads="1"/>
            </p:cNvSpPr>
            <p:nvPr/>
          </p:nvSpPr>
          <p:spPr bwMode="auto">
            <a:xfrm>
              <a:off x="3456" y="96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008" name="Oval 132">
              <a:extLst>
                <a:ext uri="{FF2B5EF4-FFF2-40B4-BE49-F238E27FC236}">
                  <a16:creationId xmlns:a16="http://schemas.microsoft.com/office/drawing/2014/main" id="{21FC70D2-75AC-8668-9F9D-FBCAF09789CC}"/>
                </a:ext>
              </a:extLst>
            </p:cNvPr>
            <p:cNvSpPr>
              <a:spLocks noChangeArrowheads="1"/>
            </p:cNvSpPr>
            <p:nvPr/>
          </p:nvSpPr>
          <p:spPr bwMode="auto">
            <a:xfrm>
              <a:off x="3456" y="139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009" name="Oval 133">
              <a:extLst>
                <a:ext uri="{FF2B5EF4-FFF2-40B4-BE49-F238E27FC236}">
                  <a16:creationId xmlns:a16="http://schemas.microsoft.com/office/drawing/2014/main" id="{2A8EEC95-2196-2688-1914-11425E1E41E6}"/>
                </a:ext>
              </a:extLst>
            </p:cNvPr>
            <p:cNvSpPr>
              <a:spLocks noChangeArrowheads="1"/>
            </p:cNvSpPr>
            <p:nvPr/>
          </p:nvSpPr>
          <p:spPr bwMode="auto">
            <a:xfrm>
              <a:off x="3456" y="52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010" name="Oval 134">
              <a:extLst>
                <a:ext uri="{FF2B5EF4-FFF2-40B4-BE49-F238E27FC236}">
                  <a16:creationId xmlns:a16="http://schemas.microsoft.com/office/drawing/2014/main" id="{95CB7741-D808-6167-7937-05FDABB5CDDA}"/>
                </a:ext>
              </a:extLst>
            </p:cNvPr>
            <p:cNvSpPr>
              <a:spLocks noChangeArrowheads="1"/>
            </p:cNvSpPr>
            <p:nvPr/>
          </p:nvSpPr>
          <p:spPr bwMode="auto">
            <a:xfrm rot="-5400000">
              <a:off x="1632" y="225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011" name="Oval 135">
              <a:extLst>
                <a:ext uri="{FF2B5EF4-FFF2-40B4-BE49-F238E27FC236}">
                  <a16:creationId xmlns:a16="http://schemas.microsoft.com/office/drawing/2014/main" id="{C13C4BEB-CA39-4733-8F42-DACC613B619E}"/>
                </a:ext>
              </a:extLst>
            </p:cNvPr>
            <p:cNvSpPr>
              <a:spLocks noChangeArrowheads="1"/>
            </p:cNvSpPr>
            <p:nvPr/>
          </p:nvSpPr>
          <p:spPr bwMode="auto">
            <a:xfrm rot="-5400000">
              <a:off x="1632" y="321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012" name="Oval 136">
              <a:extLst>
                <a:ext uri="{FF2B5EF4-FFF2-40B4-BE49-F238E27FC236}">
                  <a16:creationId xmlns:a16="http://schemas.microsoft.com/office/drawing/2014/main" id="{1A5BD4F1-EB07-1CDE-DA52-CFCAE09F01B0}"/>
                </a:ext>
              </a:extLst>
            </p:cNvPr>
            <p:cNvSpPr>
              <a:spLocks noChangeArrowheads="1"/>
            </p:cNvSpPr>
            <p:nvPr/>
          </p:nvSpPr>
          <p:spPr bwMode="auto">
            <a:xfrm rot="-5400000">
              <a:off x="384" y="2879"/>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013" name="Oval 137">
              <a:extLst>
                <a:ext uri="{FF2B5EF4-FFF2-40B4-BE49-F238E27FC236}">
                  <a16:creationId xmlns:a16="http://schemas.microsoft.com/office/drawing/2014/main" id="{DFB24852-3BA4-B1B7-F3E2-9A4386E1685E}"/>
                </a:ext>
              </a:extLst>
            </p:cNvPr>
            <p:cNvSpPr>
              <a:spLocks noChangeArrowheads="1"/>
            </p:cNvSpPr>
            <p:nvPr/>
          </p:nvSpPr>
          <p:spPr bwMode="auto">
            <a:xfrm>
              <a:off x="2064" y="225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014" name="Oval 138">
              <a:extLst>
                <a:ext uri="{FF2B5EF4-FFF2-40B4-BE49-F238E27FC236}">
                  <a16:creationId xmlns:a16="http://schemas.microsoft.com/office/drawing/2014/main" id="{47EC747F-34F0-0225-9798-B3EA97A523DE}"/>
                </a:ext>
              </a:extLst>
            </p:cNvPr>
            <p:cNvSpPr>
              <a:spLocks noChangeArrowheads="1"/>
            </p:cNvSpPr>
            <p:nvPr/>
          </p:nvSpPr>
          <p:spPr bwMode="auto">
            <a:xfrm>
              <a:off x="2064" y="182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nvGrpSpPr>
            <p:cNvPr id="36015" name="Group 139">
              <a:extLst>
                <a:ext uri="{FF2B5EF4-FFF2-40B4-BE49-F238E27FC236}">
                  <a16:creationId xmlns:a16="http://schemas.microsoft.com/office/drawing/2014/main" id="{013DFBF0-1706-C2F4-A6CD-EE98015B7AD0}"/>
                </a:ext>
              </a:extLst>
            </p:cNvPr>
            <p:cNvGrpSpPr>
              <a:grpSpLocks/>
            </p:cNvGrpSpPr>
            <p:nvPr/>
          </p:nvGrpSpPr>
          <p:grpSpPr bwMode="auto">
            <a:xfrm>
              <a:off x="3456" y="1776"/>
              <a:ext cx="144" cy="1008"/>
              <a:chOff x="2688" y="2640"/>
              <a:chExt cx="144" cy="1008"/>
            </a:xfrm>
          </p:grpSpPr>
          <p:sp>
            <p:nvSpPr>
              <p:cNvPr id="36024" name="Oval 140">
                <a:extLst>
                  <a:ext uri="{FF2B5EF4-FFF2-40B4-BE49-F238E27FC236}">
                    <a16:creationId xmlns:a16="http://schemas.microsoft.com/office/drawing/2014/main" id="{0D629039-4D99-715B-F18E-0B76F2FEE348}"/>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025" name="Oval 141">
                <a:extLst>
                  <a:ext uri="{FF2B5EF4-FFF2-40B4-BE49-F238E27FC236}">
                    <a16:creationId xmlns:a16="http://schemas.microsoft.com/office/drawing/2014/main" id="{D2B2109C-C9E4-820E-4848-20216C1F1108}"/>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026" name="Oval 142">
                <a:extLst>
                  <a:ext uri="{FF2B5EF4-FFF2-40B4-BE49-F238E27FC236}">
                    <a16:creationId xmlns:a16="http://schemas.microsoft.com/office/drawing/2014/main" id="{A5C17E9A-8A53-A265-3FAD-838876C5011B}"/>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36016" name="Group 143">
              <a:extLst>
                <a:ext uri="{FF2B5EF4-FFF2-40B4-BE49-F238E27FC236}">
                  <a16:creationId xmlns:a16="http://schemas.microsoft.com/office/drawing/2014/main" id="{FB052203-437E-0283-8DC4-8A0149205976}"/>
                </a:ext>
              </a:extLst>
            </p:cNvPr>
            <p:cNvGrpSpPr>
              <a:grpSpLocks/>
            </p:cNvGrpSpPr>
            <p:nvPr/>
          </p:nvGrpSpPr>
          <p:grpSpPr bwMode="auto">
            <a:xfrm>
              <a:off x="3456" y="3216"/>
              <a:ext cx="144" cy="1008"/>
              <a:chOff x="2688" y="2640"/>
              <a:chExt cx="144" cy="1008"/>
            </a:xfrm>
          </p:grpSpPr>
          <p:sp>
            <p:nvSpPr>
              <p:cNvPr id="36021" name="Oval 144">
                <a:extLst>
                  <a:ext uri="{FF2B5EF4-FFF2-40B4-BE49-F238E27FC236}">
                    <a16:creationId xmlns:a16="http://schemas.microsoft.com/office/drawing/2014/main" id="{574CA9A2-5AC1-B5E8-DF78-EB394ECCFDE1}"/>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022" name="Oval 145">
                <a:extLst>
                  <a:ext uri="{FF2B5EF4-FFF2-40B4-BE49-F238E27FC236}">
                    <a16:creationId xmlns:a16="http://schemas.microsoft.com/office/drawing/2014/main" id="{B47E36E7-D473-F328-B42A-50BDBB1865DB}"/>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023" name="Oval 146">
                <a:extLst>
                  <a:ext uri="{FF2B5EF4-FFF2-40B4-BE49-F238E27FC236}">
                    <a16:creationId xmlns:a16="http://schemas.microsoft.com/office/drawing/2014/main" id="{BE2F414A-224F-E96D-EDAD-7634C053C590}"/>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sp>
          <p:nvSpPr>
            <p:cNvPr id="36017" name="Oval 147">
              <a:extLst>
                <a:ext uri="{FF2B5EF4-FFF2-40B4-BE49-F238E27FC236}">
                  <a16:creationId xmlns:a16="http://schemas.microsoft.com/office/drawing/2014/main" id="{B1D67270-C05E-7143-C365-43BCF923EB29}"/>
                </a:ext>
              </a:extLst>
            </p:cNvPr>
            <p:cNvSpPr>
              <a:spLocks noChangeArrowheads="1"/>
            </p:cNvSpPr>
            <p:nvPr/>
          </p:nvSpPr>
          <p:spPr bwMode="auto">
            <a:xfrm>
              <a:off x="2064" y="364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018" name="Oval 148">
              <a:extLst>
                <a:ext uri="{FF2B5EF4-FFF2-40B4-BE49-F238E27FC236}">
                  <a16:creationId xmlns:a16="http://schemas.microsoft.com/office/drawing/2014/main" id="{734D3CA4-6A0D-6477-5617-60A9A65A737F}"/>
                </a:ext>
              </a:extLst>
            </p:cNvPr>
            <p:cNvSpPr>
              <a:spLocks noChangeArrowheads="1"/>
            </p:cNvSpPr>
            <p:nvPr/>
          </p:nvSpPr>
          <p:spPr bwMode="auto">
            <a:xfrm>
              <a:off x="2064" y="408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019" name="Oval 149">
              <a:extLst>
                <a:ext uri="{FF2B5EF4-FFF2-40B4-BE49-F238E27FC236}">
                  <a16:creationId xmlns:a16="http://schemas.microsoft.com/office/drawing/2014/main" id="{74E16897-3881-BF44-3E68-3C4DBAFCDEC1}"/>
                </a:ext>
              </a:extLst>
            </p:cNvPr>
            <p:cNvSpPr>
              <a:spLocks noChangeArrowheads="1"/>
            </p:cNvSpPr>
            <p:nvPr/>
          </p:nvSpPr>
          <p:spPr bwMode="auto">
            <a:xfrm>
              <a:off x="2064" y="321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020" name="Oval 150">
              <a:extLst>
                <a:ext uri="{FF2B5EF4-FFF2-40B4-BE49-F238E27FC236}">
                  <a16:creationId xmlns:a16="http://schemas.microsoft.com/office/drawing/2014/main" id="{76DCF650-320F-31ED-C556-2E6D921BB792}"/>
                </a:ext>
              </a:extLst>
            </p:cNvPr>
            <p:cNvSpPr>
              <a:spLocks noChangeArrowheads="1"/>
            </p:cNvSpPr>
            <p:nvPr/>
          </p:nvSpPr>
          <p:spPr bwMode="auto">
            <a:xfrm rot="-5400000">
              <a:off x="384" y="2567"/>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sp>
        <p:nvSpPr>
          <p:cNvPr id="36027" name="Text Box 151">
            <a:extLst>
              <a:ext uri="{FF2B5EF4-FFF2-40B4-BE49-F238E27FC236}">
                <a16:creationId xmlns:a16="http://schemas.microsoft.com/office/drawing/2014/main" id="{6F52A284-D75F-DABE-E474-F96EB8A1AA99}"/>
              </a:ext>
            </a:extLst>
          </p:cNvPr>
          <p:cNvSpPr txBox="1">
            <a:spLocks noChangeArrowheads="1"/>
          </p:cNvSpPr>
          <p:nvPr/>
        </p:nvSpPr>
        <p:spPr bwMode="auto">
          <a:xfrm rot="10800000" flipV="1">
            <a:off x="5867401" y="5867400"/>
            <a:ext cx="1727443" cy="183261"/>
          </a:xfrm>
          <a:prstGeom prst="rect">
            <a:avLst/>
          </a:prstGeom>
          <a:noFill/>
          <a:ln w="9525">
            <a:noFill/>
            <a:miter lim="800000"/>
            <a:headEnd/>
            <a:tailEnd/>
          </a:ln>
          <a:effectLst/>
        </p:spPr>
        <p:txBody>
          <a:bodyPr>
            <a:spAutoFit/>
          </a:bodyPr>
          <a:lstStyle/>
          <a:p>
            <a:pPr eaLnBrk="1" hangingPunct="1">
              <a:spcBef>
                <a:spcPct val="50000"/>
              </a:spcBef>
            </a:pPr>
            <a:r>
              <a:rPr lang="en-US" sz="1000" dirty="0"/>
              <a:t>Turn Around</a:t>
            </a:r>
          </a:p>
        </p:txBody>
      </p:sp>
      <p:sp>
        <p:nvSpPr>
          <p:cNvPr id="35842" name="Date Placeholder 35841">
            <a:extLst>
              <a:ext uri="{FF2B5EF4-FFF2-40B4-BE49-F238E27FC236}">
                <a16:creationId xmlns:a16="http://schemas.microsoft.com/office/drawing/2014/main" id="{AE5ACA8F-EDA9-87A2-6244-DF09B2D43468}"/>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286410326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0" name="Rectangle 153">
            <a:extLst>
              <a:ext uri="{FF2B5EF4-FFF2-40B4-BE49-F238E27FC236}">
                <a16:creationId xmlns:a16="http://schemas.microsoft.com/office/drawing/2014/main" id="{547C0D0E-AF83-4DF0-AB73-259151D371E6}"/>
              </a:ext>
            </a:extLst>
          </p:cNvPr>
          <p:cNvSpPr>
            <a:spLocks noChangeArrowheads="1"/>
          </p:cNvSpPr>
          <p:nvPr/>
        </p:nvSpPr>
        <p:spPr bwMode="auto">
          <a:xfrm>
            <a:off x="969963" y="92075"/>
            <a:ext cx="731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600" b="1" dirty="0"/>
              <a:t>Cone Course Layout  -  Example #2</a:t>
            </a:r>
          </a:p>
        </p:txBody>
      </p:sp>
      <p:sp>
        <p:nvSpPr>
          <p:cNvPr id="37901" name="TextBox 54">
            <a:extLst>
              <a:ext uri="{FF2B5EF4-FFF2-40B4-BE49-F238E27FC236}">
                <a16:creationId xmlns:a16="http://schemas.microsoft.com/office/drawing/2014/main" id="{AE4F9F07-A530-4082-BCF9-FB13E8C8BC68}"/>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4-18</a:t>
            </a:r>
          </a:p>
        </p:txBody>
      </p:sp>
      <p:grpSp>
        <p:nvGrpSpPr>
          <p:cNvPr id="2" name="Group 2">
            <a:extLst>
              <a:ext uri="{FF2B5EF4-FFF2-40B4-BE49-F238E27FC236}">
                <a16:creationId xmlns:a16="http://schemas.microsoft.com/office/drawing/2014/main" id="{5C009D5F-4199-1964-2170-F100B674AC25}"/>
              </a:ext>
            </a:extLst>
          </p:cNvPr>
          <p:cNvGrpSpPr>
            <a:grpSpLocks/>
          </p:cNvGrpSpPr>
          <p:nvPr/>
        </p:nvGrpSpPr>
        <p:grpSpPr bwMode="auto">
          <a:xfrm>
            <a:off x="1066800" y="2895600"/>
            <a:ext cx="138113" cy="1828800"/>
            <a:chOff x="2160" y="1201"/>
            <a:chExt cx="144" cy="3454"/>
          </a:xfrm>
        </p:grpSpPr>
        <p:sp>
          <p:nvSpPr>
            <p:cNvPr id="3" name="Oval 3">
              <a:extLst>
                <a:ext uri="{FF2B5EF4-FFF2-40B4-BE49-F238E27FC236}">
                  <a16:creationId xmlns:a16="http://schemas.microsoft.com/office/drawing/2014/main" id="{64352883-0DAB-1A50-EDA6-AF4825043CDE}"/>
                </a:ext>
              </a:extLst>
            </p:cNvPr>
            <p:cNvSpPr>
              <a:spLocks noChangeArrowheads="1"/>
            </p:cNvSpPr>
            <p:nvPr/>
          </p:nvSpPr>
          <p:spPr bwMode="auto">
            <a:xfrm rot="194087">
              <a:off x="2160" y="3683"/>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 name="Oval 4">
              <a:extLst>
                <a:ext uri="{FF2B5EF4-FFF2-40B4-BE49-F238E27FC236}">
                  <a16:creationId xmlns:a16="http://schemas.microsoft.com/office/drawing/2014/main" id="{0226BD97-8435-2068-3D8C-9222F9E7AC36}"/>
                </a:ext>
              </a:extLst>
            </p:cNvPr>
            <p:cNvSpPr>
              <a:spLocks noChangeArrowheads="1"/>
            </p:cNvSpPr>
            <p:nvPr/>
          </p:nvSpPr>
          <p:spPr bwMode="auto">
            <a:xfrm rot="194087">
              <a:off x="2160" y="4511"/>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 name="Oval 5">
              <a:extLst>
                <a:ext uri="{FF2B5EF4-FFF2-40B4-BE49-F238E27FC236}">
                  <a16:creationId xmlns:a16="http://schemas.microsoft.com/office/drawing/2014/main" id="{22AC1A02-2C50-87D0-3CF1-CD9B8DE2B9E7}"/>
                </a:ext>
              </a:extLst>
            </p:cNvPr>
            <p:cNvSpPr>
              <a:spLocks noChangeArrowheads="1"/>
            </p:cNvSpPr>
            <p:nvPr/>
          </p:nvSpPr>
          <p:spPr bwMode="auto">
            <a:xfrm rot="194087">
              <a:off x="2160" y="285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6" name="Oval 6">
              <a:extLst>
                <a:ext uri="{FF2B5EF4-FFF2-40B4-BE49-F238E27FC236}">
                  <a16:creationId xmlns:a16="http://schemas.microsoft.com/office/drawing/2014/main" id="{775D0146-ADE2-BCCF-BC65-AEF50C7C7809}"/>
                </a:ext>
              </a:extLst>
            </p:cNvPr>
            <p:cNvSpPr>
              <a:spLocks noChangeArrowheads="1"/>
            </p:cNvSpPr>
            <p:nvPr/>
          </p:nvSpPr>
          <p:spPr bwMode="auto">
            <a:xfrm rot="194087">
              <a:off x="2160" y="1201"/>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7" name="Oval 7">
              <a:extLst>
                <a:ext uri="{FF2B5EF4-FFF2-40B4-BE49-F238E27FC236}">
                  <a16:creationId xmlns:a16="http://schemas.microsoft.com/office/drawing/2014/main" id="{99FF9CF6-A969-CAA6-25E2-6149E17F1297}"/>
                </a:ext>
              </a:extLst>
            </p:cNvPr>
            <p:cNvSpPr>
              <a:spLocks noChangeArrowheads="1"/>
            </p:cNvSpPr>
            <p:nvPr/>
          </p:nvSpPr>
          <p:spPr bwMode="auto">
            <a:xfrm rot="194087">
              <a:off x="2160" y="202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sp>
        <p:nvSpPr>
          <p:cNvPr id="8" name="Text Box 8">
            <a:extLst>
              <a:ext uri="{FF2B5EF4-FFF2-40B4-BE49-F238E27FC236}">
                <a16:creationId xmlns:a16="http://schemas.microsoft.com/office/drawing/2014/main" id="{10447028-C675-1F0B-9609-122EFB9B1D02}"/>
              </a:ext>
            </a:extLst>
          </p:cNvPr>
          <p:cNvSpPr txBox="1">
            <a:spLocks noChangeArrowheads="1"/>
          </p:cNvSpPr>
          <p:nvPr/>
        </p:nvSpPr>
        <p:spPr bwMode="auto">
          <a:xfrm>
            <a:off x="1219200" y="3486150"/>
            <a:ext cx="1219200" cy="184150"/>
          </a:xfrm>
          <a:prstGeom prst="rect">
            <a:avLst/>
          </a:prstGeom>
          <a:noFill/>
          <a:ln w="9525">
            <a:noFill/>
            <a:miter lim="800000"/>
            <a:headEnd/>
            <a:tailEnd/>
          </a:ln>
          <a:effectLst/>
        </p:spPr>
        <p:txBody>
          <a:bodyPr>
            <a:spAutoFit/>
          </a:bodyPr>
          <a:lstStyle/>
          <a:p>
            <a:pPr eaLnBrk="1" hangingPunct="1">
              <a:spcBef>
                <a:spcPct val="50000"/>
              </a:spcBef>
            </a:pPr>
            <a:r>
              <a:rPr lang="en-US" sz="1000"/>
              <a:t>Serpentine</a:t>
            </a:r>
          </a:p>
        </p:txBody>
      </p:sp>
      <p:grpSp>
        <p:nvGrpSpPr>
          <p:cNvPr id="9" name="Group 10">
            <a:extLst>
              <a:ext uri="{FF2B5EF4-FFF2-40B4-BE49-F238E27FC236}">
                <a16:creationId xmlns:a16="http://schemas.microsoft.com/office/drawing/2014/main" id="{0A6511BD-5DE9-7C69-F4CC-90763B7F6F1F}"/>
              </a:ext>
            </a:extLst>
          </p:cNvPr>
          <p:cNvGrpSpPr>
            <a:grpSpLocks/>
          </p:cNvGrpSpPr>
          <p:nvPr/>
        </p:nvGrpSpPr>
        <p:grpSpPr bwMode="auto">
          <a:xfrm>
            <a:off x="7640638" y="2878138"/>
            <a:ext cx="908050" cy="1839912"/>
            <a:chOff x="2016" y="816"/>
            <a:chExt cx="672" cy="3552"/>
          </a:xfrm>
        </p:grpSpPr>
        <p:grpSp>
          <p:nvGrpSpPr>
            <p:cNvPr id="10" name="Group 11">
              <a:extLst>
                <a:ext uri="{FF2B5EF4-FFF2-40B4-BE49-F238E27FC236}">
                  <a16:creationId xmlns:a16="http://schemas.microsoft.com/office/drawing/2014/main" id="{E0DFD0AD-D7F1-3044-A2F5-DBAE79F8E85E}"/>
                </a:ext>
              </a:extLst>
            </p:cNvPr>
            <p:cNvGrpSpPr>
              <a:grpSpLocks/>
            </p:cNvGrpSpPr>
            <p:nvPr/>
          </p:nvGrpSpPr>
          <p:grpSpPr bwMode="auto">
            <a:xfrm>
              <a:off x="2016" y="3360"/>
              <a:ext cx="672" cy="1008"/>
              <a:chOff x="2880" y="4080"/>
              <a:chExt cx="672" cy="1008"/>
            </a:xfrm>
          </p:grpSpPr>
          <p:grpSp>
            <p:nvGrpSpPr>
              <p:cNvPr id="29" name="Group 12">
                <a:extLst>
                  <a:ext uri="{FF2B5EF4-FFF2-40B4-BE49-F238E27FC236}">
                    <a16:creationId xmlns:a16="http://schemas.microsoft.com/office/drawing/2014/main" id="{D5176556-A304-51EA-2E52-F5925636C8D1}"/>
                  </a:ext>
                </a:extLst>
              </p:cNvPr>
              <p:cNvGrpSpPr>
                <a:grpSpLocks/>
              </p:cNvGrpSpPr>
              <p:nvPr/>
            </p:nvGrpSpPr>
            <p:grpSpPr bwMode="auto">
              <a:xfrm>
                <a:off x="3408" y="4080"/>
                <a:ext cx="144" cy="1008"/>
                <a:chOff x="2688" y="2640"/>
                <a:chExt cx="144" cy="1008"/>
              </a:xfrm>
            </p:grpSpPr>
            <p:sp>
              <p:nvSpPr>
                <p:cNvPr id="34" name="Oval 13">
                  <a:extLst>
                    <a:ext uri="{FF2B5EF4-FFF2-40B4-BE49-F238E27FC236}">
                      <a16:creationId xmlns:a16="http://schemas.microsoft.com/office/drawing/2014/main" id="{4DC7A4CB-032C-A28F-FB1C-E8736780371F}"/>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5" name="Oval 14">
                  <a:extLst>
                    <a:ext uri="{FF2B5EF4-FFF2-40B4-BE49-F238E27FC236}">
                      <a16:creationId xmlns:a16="http://schemas.microsoft.com/office/drawing/2014/main" id="{3D51DDF3-FDCE-092A-1198-CA6C211E765A}"/>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6" name="Oval 15">
                  <a:extLst>
                    <a:ext uri="{FF2B5EF4-FFF2-40B4-BE49-F238E27FC236}">
                      <a16:creationId xmlns:a16="http://schemas.microsoft.com/office/drawing/2014/main" id="{A1F17537-401A-8FD1-554A-AD3E124F20C4}"/>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30" name="Group 16">
                <a:extLst>
                  <a:ext uri="{FF2B5EF4-FFF2-40B4-BE49-F238E27FC236}">
                    <a16:creationId xmlns:a16="http://schemas.microsoft.com/office/drawing/2014/main" id="{3245F1B2-AFCA-5683-CEC8-C4C2FA6BE2AB}"/>
                  </a:ext>
                </a:extLst>
              </p:cNvPr>
              <p:cNvGrpSpPr>
                <a:grpSpLocks/>
              </p:cNvGrpSpPr>
              <p:nvPr/>
            </p:nvGrpSpPr>
            <p:grpSpPr bwMode="auto">
              <a:xfrm>
                <a:off x="2880" y="4080"/>
                <a:ext cx="144" cy="1008"/>
                <a:chOff x="2688" y="2640"/>
                <a:chExt cx="144" cy="1008"/>
              </a:xfrm>
            </p:grpSpPr>
            <p:sp>
              <p:nvSpPr>
                <p:cNvPr id="31" name="Oval 17">
                  <a:extLst>
                    <a:ext uri="{FF2B5EF4-FFF2-40B4-BE49-F238E27FC236}">
                      <a16:creationId xmlns:a16="http://schemas.microsoft.com/office/drawing/2014/main" id="{42308413-2F02-C2D0-460C-9FCE6517ECD2}"/>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2" name="Oval 18">
                  <a:extLst>
                    <a:ext uri="{FF2B5EF4-FFF2-40B4-BE49-F238E27FC236}">
                      <a16:creationId xmlns:a16="http://schemas.microsoft.com/office/drawing/2014/main" id="{B7EC8F17-ED5D-833D-06AB-E92BCDCCE002}"/>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3" name="Oval 19">
                  <a:extLst>
                    <a:ext uri="{FF2B5EF4-FFF2-40B4-BE49-F238E27FC236}">
                      <a16:creationId xmlns:a16="http://schemas.microsoft.com/office/drawing/2014/main" id="{D08D21AE-AB35-334E-388B-D3251ABCCBBA}"/>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grpSp>
          <p:nvGrpSpPr>
            <p:cNvPr id="11" name="Group 20">
              <a:extLst>
                <a:ext uri="{FF2B5EF4-FFF2-40B4-BE49-F238E27FC236}">
                  <a16:creationId xmlns:a16="http://schemas.microsoft.com/office/drawing/2014/main" id="{66D7B34F-0E96-DF0A-0844-E49AA3DCD966}"/>
                </a:ext>
              </a:extLst>
            </p:cNvPr>
            <p:cNvGrpSpPr>
              <a:grpSpLocks/>
            </p:cNvGrpSpPr>
            <p:nvPr/>
          </p:nvGrpSpPr>
          <p:grpSpPr bwMode="auto">
            <a:xfrm>
              <a:off x="2016" y="2112"/>
              <a:ext cx="672" cy="1008"/>
              <a:chOff x="2880" y="2376"/>
              <a:chExt cx="672" cy="1008"/>
            </a:xfrm>
          </p:grpSpPr>
          <p:grpSp>
            <p:nvGrpSpPr>
              <p:cNvPr id="21" name="Group 21">
                <a:extLst>
                  <a:ext uri="{FF2B5EF4-FFF2-40B4-BE49-F238E27FC236}">
                    <a16:creationId xmlns:a16="http://schemas.microsoft.com/office/drawing/2014/main" id="{934F8DA8-2016-8807-BEDF-D984F0CED6AC}"/>
                  </a:ext>
                </a:extLst>
              </p:cNvPr>
              <p:cNvGrpSpPr>
                <a:grpSpLocks/>
              </p:cNvGrpSpPr>
              <p:nvPr/>
            </p:nvGrpSpPr>
            <p:grpSpPr bwMode="auto">
              <a:xfrm>
                <a:off x="2880" y="2376"/>
                <a:ext cx="144" cy="1008"/>
                <a:chOff x="2688" y="2640"/>
                <a:chExt cx="144" cy="1008"/>
              </a:xfrm>
            </p:grpSpPr>
            <p:sp>
              <p:nvSpPr>
                <p:cNvPr id="26" name="Oval 22">
                  <a:extLst>
                    <a:ext uri="{FF2B5EF4-FFF2-40B4-BE49-F238E27FC236}">
                      <a16:creationId xmlns:a16="http://schemas.microsoft.com/office/drawing/2014/main" id="{BC8C8042-B297-8A2C-A577-D65E7909EB71}"/>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27" name="Oval 23">
                  <a:extLst>
                    <a:ext uri="{FF2B5EF4-FFF2-40B4-BE49-F238E27FC236}">
                      <a16:creationId xmlns:a16="http://schemas.microsoft.com/office/drawing/2014/main" id="{9CB5C0D1-5192-A3A3-C841-1EAB80BA5C2E}"/>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28" name="Oval 24">
                  <a:extLst>
                    <a:ext uri="{FF2B5EF4-FFF2-40B4-BE49-F238E27FC236}">
                      <a16:creationId xmlns:a16="http://schemas.microsoft.com/office/drawing/2014/main" id="{3E2D9C6A-3435-66AE-21F6-22EB6CEDC50D}"/>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22" name="Group 25">
                <a:extLst>
                  <a:ext uri="{FF2B5EF4-FFF2-40B4-BE49-F238E27FC236}">
                    <a16:creationId xmlns:a16="http://schemas.microsoft.com/office/drawing/2014/main" id="{1E060413-031E-056D-2C46-DCD4C2C577BA}"/>
                  </a:ext>
                </a:extLst>
              </p:cNvPr>
              <p:cNvGrpSpPr>
                <a:grpSpLocks/>
              </p:cNvGrpSpPr>
              <p:nvPr/>
            </p:nvGrpSpPr>
            <p:grpSpPr bwMode="auto">
              <a:xfrm>
                <a:off x="3408" y="2376"/>
                <a:ext cx="144" cy="1008"/>
                <a:chOff x="2688" y="2640"/>
                <a:chExt cx="144" cy="1008"/>
              </a:xfrm>
            </p:grpSpPr>
            <p:sp>
              <p:nvSpPr>
                <p:cNvPr id="23" name="Oval 26">
                  <a:extLst>
                    <a:ext uri="{FF2B5EF4-FFF2-40B4-BE49-F238E27FC236}">
                      <a16:creationId xmlns:a16="http://schemas.microsoft.com/office/drawing/2014/main" id="{17632F31-9729-9A49-AFB1-2F3E86BDC82A}"/>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24" name="Oval 27">
                  <a:extLst>
                    <a:ext uri="{FF2B5EF4-FFF2-40B4-BE49-F238E27FC236}">
                      <a16:creationId xmlns:a16="http://schemas.microsoft.com/office/drawing/2014/main" id="{E88AA72A-19ED-96A4-5EE1-72B2BBC89481}"/>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25" name="Oval 28">
                  <a:extLst>
                    <a:ext uri="{FF2B5EF4-FFF2-40B4-BE49-F238E27FC236}">
                      <a16:creationId xmlns:a16="http://schemas.microsoft.com/office/drawing/2014/main" id="{99012BA9-684A-F52E-A36E-B49ABB1DE5FB}"/>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grpSp>
          <p:nvGrpSpPr>
            <p:cNvPr id="12" name="Group 29">
              <a:extLst>
                <a:ext uri="{FF2B5EF4-FFF2-40B4-BE49-F238E27FC236}">
                  <a16:creationId xmlns:a16="http://schemas.microsoft.com/office/drawing/2014/main" id="{CE8F1397-E3F4-5E24-1ED0-59012B81CEDF}"/>
                </a:ext>
              </a:extLst>
            </p:cNvPr>
            <p:cNvGrpSpPr>
              <a:grpSpLocks/>
            </p:cNvGrpSpPr>
            <p:nvPr/>
          </p:nvGrpSpPr>
          <p:grpSpPr bwMode="auto">
            <a:xfrm>
              <a:off x="2016" y="816"/>
              <a:ext cx="672" cy="1008"/>
              <a:chOff x="2880" y="624"/>
              <a:chExt cx="672" cy="1008"/>
            </a:xfrm>
          </p:grpSpPr>
          <p:grpSp>
            <p:nvGrpSpPr>
              <p:cNvPr id="13" name="Group 30">
                <a:extLst>
                  <a:ext uri="{FF2B5EF4-FFF2-40B4-BE49-F238E27FC236}">
                    <a16:creationId xmlns:a16="http://schemas.microsoft.com/office/drawing/2014/main" id="{D525B54C-79C3-861F-E76C-D406A262B325}"/>
                  </a:ext>
                </a:extLst>
              </p:cNvPr>
              <p:cNvGrpSpPr>
                <a:grpSpLocks/>
              </p:cNvGrpSpPr>
              <p:nvPr/>
            </p:nvGrpSpPr>
            <p:grpSpPr bwMode="auto">
              <a:xfrm>
                <a:off x="2880" y="624"/>
                <a:ext cx="144" cy="1008"/>
                <a:chOff x="2688" y="2640"/>
                <a:chExt cx="144" cy="1008"/>
              </a:xfrm>
            </p:grpSpPr>
            <p:sp>
              <p:nvSpPr>
                <p:cNvPr id="18" name="Oval 31">
                  <a:extLst>
                    <a:ext uri="{FF2B5EF4-FFF2-40B4-BE49-F238E27FC236}">
                      <a16:creationId xmlns:a16="http://schemas.microsoft.com/office/drawing/2014/main" id="{230F86E6-7BAD-DDB5-A621-1C7850487012}"/>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9" name="Oval 32">
                  <a:extLst>
                    <a:ext uri="{FF2B5EF4-FFF2-40B4-BE49-F238E27FC236}">
                      <a16:creationId xmlns:a16="http://schemas.microsoft.com/office/drawing/2014/main" id="{9A16BEF7-2718-CD39-CE7B-23B3BFD399B7}"/>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20" name="Oval 33">
                  <a:extLst>
                    <a:ext uri="{FF2B5EF4-FFF2-40B4-BE49-F238E27FC236}">
                      <a16:creationId xmlns:a16="http://schemas.microsoft.com/office/drawing/2014/main" id="{21378D38-8DC3-7DAD-D45F-1C4B518B6A4E}"/>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14" name="Group 34">
                <a:extLst>
                  <a:ext uri="{FF2B5EF4-FFF2-40B4-BE49-F238E27FC236}">
                    <a16:creationId xmlns:a16="http://schemas.microsoft.com/office/drawing/2014/main" id="{D824E043-6C98-C062-939A-54AADACB4BF2}"/>
                  </a:ext>
                </a:extLst>
              </p:cNvPr>
              <p:cNvGrpSpPr>
                <a:grpSpLocks/>
              </p:cNvGrpSpPr>
              <p:nvPr/>
            </p:nvGrpSpPr>
            <p:grpSpPr bwMode="auto">
              <a:xfrm>
                <a:off x="3408" y="624"/>
                <a:ext cx="144" cy="1008"/>
                <a:chOff x="2688" y="2640"/>
                <a:chExt cx="144" cy="1008"/>
              </a:xfrm>
            </p:grpSpPr>
            <p:sp>
              <p:nvSpPr>
                <p:cNvPr id="15" name="Oval 35">
                  <a:extLst>
                    <a:ext uri="{FF2B5EF4-FFF2-40B4-BE49-F238E27FC236}">
                      <a16:creationId xmlns:a16="http://schemas.microsoft.com/office/drawing/2014/main" id="{C71AEFE7-DEF0-33BD-2867-54AB65599C74}"/>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6" name="Oval 36">
                  <a:extLst>
                    <a:ext uri="{FF2B5EF4-FFF2-40B4-BE49-F238E27FC236}">
                      <a16:creationId xmlns:a16="http://schemas.microsoft.com/office/drawing/2014/main" id="{EE8968DD-CB51-C182-AE4B-457484B28D87}"/>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7" name="Oval 37">
                  <a:extLst>
                    <a:ext uri="{FF2B5EF4-FFF2-40B4-BE49-F238E27FC236}">
                      <a16:creationId xmlns:a16="http://schemas.microsoft.com/office/drawing/2014/main" id="{1A882970-76C5-F67E-AD54-868845F23830}"/>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grpSp>
      <p:sp>
        <p:nvSpPr>
          <p:cNvPr id="37" name="Text Box 38">
            <a:extLst>
              <a:ext uri="{FF2B5EF4-FFF2-40B4-BE49-F238E27FC236}">
                <a16:creationId xmlns:a16="http://schemas.microsoft.com/office/drawing/2014/main" id="{7EA7999F-DB22-4E79-73D9-9B3E1B78516D}"/>
              </a:ext>
            </a:extLst>
          </p:cNvPr>
          <p:cNvSpPr txBox="1">
            <a:spLocks noChangeArrowheads="1"/>
          </p:cNvSpPr>
          <p:nvPr/>
        </p:nvSpPr>
        <p:spPr bwMode="auto">
          <a:xfrm rot="32925">
            <a:off x="5562789" y="2671730"/>
            <a:ext cx="989012" cy="296862"/>
          </a:xfrm>
          <a:prstGeom prst="rect">
            <a:avLst/>
          </a:prstGeom>
          <a:noFill/>
          <a:ln w="9525">
            <a:noFill/>
            <a:miter lim="800000"/>
            <a:headEnd/>
            <a:tailEnd/>
          </a:ln>
          <a:effectLst/>
        </p:spPr>
        <p:txBody>
          <a:bodyPr>
            <a:spAutoFit/>
          </a:bodyPr>
          <a:lstStyle/>
          <a:p>
            <a:pPr algn="ctr" eaLnBrk="1" hangingPunct="1">
              <a:spcBef>
                <a:spcPct val="50000"/>
              </a:spcBef>
            </a:pPr>
            <a:r>
              <a:rPr lang="en-US" sz="1000" dirty="0"/>
              <a:t>Turn Around</a:t>
            </a:r>
          </a:p>
        </p:txBody>
      </p:sp>
      <p:grpSp>
        <p:nvGrpSpPr>
          <p:cNvPr id="38" name="Group 39">
            <a:extLst>
              <a:ext uri="{FF2B5EF4-FFF2-40B4-BE49-F238E27FC236}">
                <a16:creationId xmlns:a16="http://schemas.microsoft.com/office/drawing/2014/main" id="{66BE1CF6-BC9D-7639-CF55-B0F5DBADD50E}"/>
              </a:ext>
            </a:extLst>
          </p:cNvPr>
          <p:cNvGrpSpPr>
            <a:grpSpLocks/>
          </p:cNvGrpSpPr>
          <p:nvPr/>
        </p:nvGrpSpPr>
        <p:grpSpPr bwMode="auto">
          <a:xfrm rot="5367075" flipV="1">
            <a:off x="4120357" y="191320"/>
            <a:ext cx="1117600" cy="3646487"/>
            <a:chOff x="382" y="528"/>
            <a:chExt cx="3218" cy="4944"/>
          </a:xfrm>
        </p:grpSpPr>
        <p:sp>
          <p:nvSpPr>
            <p:cNvPr id="39" name="Oval 40">
              <a:extLst>
                <a:ext uri="{FF2B5EF4-FFF2-40B4-BE49-F238E27FC236}">
                  <a16:creationId xmlns:a16="http://schemas.microsoft.com/office/drawing/2014/main" id="{636EA0EF-6A06-07DC-7B66-A3379CE0297D}"/>
                </a:ext>
              </a:extLst>
            </p:cNvPr>
            <p:cNvSpPr>
              <a:spLocks noChangeArrowheads="1"/>
            </p:cNvSpPr>
            <p:nvPr/>
          </p:nvSpPr>
          <p:spPr bwMode="auto">
            <a:xfrm>
              <a:off x="3456" y="532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nvGrpSpPr>
            <p:cNvPr id="40" name="Group 41">
              <a:extLst>
                <a:ext uri="{FF2B5EF4-FFF2-40B4-BE49-F238E27FC236}">
                  <a16:creationId xmlns:a16="http://schemas.microsoft.com/office/drawing/2014/main" id="{E74FD852-EA6B-98D2-F791-9675768A485F}"/>
                </a:ext>
              </a:extLst>
            </p:cNvPr>
            <p:cNvGrpSpPr>
              <a:grpSpLocks/>
            </p:cNvGrpSpPr>
            <p:nvPr/>
          </p:nvGrpSpPr>
          <p:grpSpPr bwMode="auto">
            <a:xfrm>
              <a:off x="382" y="528"/>
              <a:ext cx="3218" cy="4944"/>
              <a:chOff x="382" y="528"/>
              <a:chExt cx="3218" cy="4944"/>
            </a:xfrm>
          </p:grpSpPr>
          <p:sp>
            <p:nvSpPr>
              <p:cNvPr id="41" name="Oval 42">
                <a:extLst>
                  <a:ext uri="{FF2B5EF4-FFF2-40B4-BE49-F238E27FC236}">
                    <a16:creationId xmlns:a16="http://schemas.microsoft.com/office/drawing/2014/main" id="{50A2E042-34BA-E5F9-CFC6-3133F1446F2B}"/>
                  </a:ext>
                </a:extLst>
              </p:cNvPr>
              <p:cNvSpPr>
                <a:spLocks noChangeArrowheads="1"/>
              </p:cNvSpPr>
              <p:nvPr/>
            </p:nvSpPr>
            <p:spPr bwMode="auto">
              <a:xfrm>
                <a:off x="3456" y="489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 name="Oval 43">
                <a:extLst>
                  <a:ext uri="{FF2B5EF4-FFF2-40B4-BE49-F238E27FC236}">
                    <a16:creationId xmlns:a16="http://schemas.microsoft.com/office/drawing/2014/main" id="{F23DBF33-1A9D-04D1-279D-62259E0ED70E}"/>
                  </a:ext>
                </a:extLst>
              </p:cNvPr>
              <p:cNvSpPr>
                <a:spLocks noChangeArrowheads="1"/>
              </p:cNvSpPr>
              <p:nvPr/>
            </p:nvSpPr>
            <p:spPr bwMode="auto">
              <a:xfrm>
                <a:off x="3456" y="446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3" name="Oval 44">
                <a:extLst>
                  <a:ext uri="{FF2B5EF4-FFF2-40B4-BE49-F238E27FC236}">
                    <a16:creationId xmlns:a16="http://schemas.microsoft.com/office/drawing/2014/main" id="{59395E9A-5588-8088-EEF1-24AC047D15C1}"/>
                  </a:ext>
                </a:extLst>
              </p:cNvPr>
              <p:cNvSpPr>
                <a:spLocks noChangeArrowheads="1"/>
              </p:cNvSpPr>
              <p:nvPr/>
            </p:nvSpPr>
            <p:spPr bwMode="auto">
              <a:xfrm>
                <a:off x="2064" y="489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4" name="Oval 45">
                <a:extLst>
                  <a:ext uri="{FF2B5EF4-FFF2-40B4-BE49-F238E27FC236}">
                    <a16:creationId xmlns:a16="http://schemas.microsoft.com/office/drawing/2014/main" id="{6F4B1470-C3C9-FE7E-45DD-0EA12B1D6769}"/>
                  </a:ext>
                </a:extLst>
              </p:cNvPr>
              <p:cNvSpPr>
                <a:spLocks noChangeArrowheads="1"/>
              </p:cNvSpPr>
              <p:nvPr/>
            </p:nvSpPr>
            <p:spPr bwMode="auto">
              <a:xfrm>
                <a:off x="2064" y="532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5" name="Oval 46">
                <a:extLst>
                  <a:ext uri="{FF2B5EF4-FFF2-40B4-BE49-F238E27FC236}">
                    <a16:creationId xmlns:a16="http://schemas.microsoft.com/office/drawing/2014/main" id="{00DBCC34-8BA7-ED6D-7944-AE89BEEFCC5D}"/>
                  </a:ext>
                </a:extLst>
              </p:cNvPr>
              <p:cNvSpPr>
                <a:spLocks noChangeArrowheads="1"/>
              </p:cNvSpPr>
              <p:nvPr/>
            </p:nvSpPr>
            <p:spPr bwMode="auto">
              <a:xfrm>
                <a:off x="2064" y="446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6" name="Oval 47">
                <a:extLst>
                  <a:ext uri="{FF2B5EF4-FFF2-40B4-BE49-F238E27FC236}">
                    <a16:creationId xmlns:a16="http://schemas.microsoft.com/office/drawing/2014/main" id="{273216F5-4444-518A-17EE-614975B4A8A6}"/>
                  </a:ext>
                </a:extLst>
              </p:cNvPr>
              <p:cNvSpPr>
                <a:spLocks noChangeArrowheads="1"/>
              </p:cNvSpPr>
              <p:nvPr/>
            </p:nvSpPr>
            <p:spPr bwMode="auto">
              <a:xfrm rot="-5400000">
                <a:off x="815" y="321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7" name="Oval 48">
                <a:extLst>
                  <a:ext uri="{FF2B5EF4-FFF2-40B4-BE49-F238E27FC236}">
                    <a16:creationId xmlns:a16="http://schemas.microsoft.com/office/drawing/2014/main" id="{48A96BE8-24E6-BB0E-0BBE-D2A461CA790C}"/>
                  </a:ext>
                </a:extLst>
              </p:cNvPr>
              <p:cNvSpPr>
                <a:spLocks noChangeArrowheads="1"/>
              </p:cNvSpPr>
              <p:nvPr/>
            </p:nvSpPr>
            <p:spPr bwMode="auto">
              <a:xfrm rot="-5400000">
                <a:off x="1246" y="321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8" name="Oval 49">
                <a:extLst>
                  <a:ext uri="{FF2B5EF4-FFF2-40B4-BE49-F238E27FC236}">
                    <a16:creationId xmlns:a16="http://schemas.microsoft.com/office/drawing/2014/main" id="{79061B5E-EB8F-9FF0-C2E8-8D8D3999B310}"/>
                  </a:ext>
                </a:extLst>
              </p:cNvPr>
              <p:cNvSpPr>
                <a:spLocks noChangeArrowheads="1"/>
              </p:cNvSpPr>
              <p:nvPr/>
            </p:nvSpPr>
            <p:spPr bwMode="auto">
              <a:xfrm rot="-5400000">
                <a:off x="382" y="321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9" name="Oval 50">
                <a:extLst>
                  <a:ext uri="{FF2B5EF4-FFF2-40B4-BE49-F238E27FC236}">
                    <a16:creationId xmlns:a16="http://schemas.microsoft.com/office/drawing/2014/main" id="{AA85BD72-E3D0-0F7E-B49E-D26001ADB7CF}"/>
                  </a:ext>
                </a:extLst>
              </p:cNvPr>
              <p:cNvSpPr>
                <a:spLocks noChangeArrowheads="1"/>
              </p:cNvSpPr>
              <p:nvPr/>
            </p:nvSpPr>
            <p:spPr bwMode="auto">
              <a:xfrm rot="-5400000">
                <a:off x="815" y="225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0" name="Oval 51">
                <a:extLst>
                  <a:ext uri="{FF2B5EF4-FFF2-40B4-BE49-F238E27FC236}">
                    <a16:creationId xmlns:a16="http://schemas.microsoft.com/office/drawing/2014/main" id="{B0A0A455-B4F5-BD2A-B936-C9A8FB928D64}"/>
                  </a:ext>
                </a:extLst>
              </p:cNvPr>
              <p:cNvSpPr>
                <a:spLocks noChangeArrowheads="1"/>
              </p:cNvSpPr>
              <p:nvPr/>
            </p:nvSpPr>
            <p:spPr bwMode="auto">
              <a:xfrm rot="-5400000">
                <a:off x="1246" y="225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1" name="Oval 52">
                <a:extLst>
                  <a:ext uri="{FF2B5EF4-FFF2-40B4-BE49-F238E27FC236}">
                    <a16:creationId xmlns:a16="http://schemas.microsoft.com/office/drawing/2014/main" id="{683E794C-1922-4C74-72C1-507BBE482B9B}"/>
                  </a:ext>
                </a:extLst>
              </p:cNvPr>
              <p:cNvSpPr>
                <a:spLocks noChangeArrowheads="1"/>
              </p:cNvSpPr>
              <p:nvPr/>
            </p:nvSpPr>
            <p:spPr bwMode="auto">
              <a:xfrm rot="-5400000">
                <a:off x="382" y="225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2" name="Oval 53">
                <a:extLst>
                  <a:ext uri="{FF2B5EF4-FFF2-40B4-BE49-F238E27FC236}">
                    <a16:creationId xmlns:a16="http://schemas.microsoft.com/office/drawing/2014/main" id="{037B8999-E74C-4E5E-686B-01663F7FA0ED}"/>
                  </a:ext>
                </a:extLst>
              </p:cNvPr>
              <p:cNvSpPr>
                <a:spLocks noChangeArrowheads="1"/>
              </p:cNvSpPr>
              <p:nvPr/>
            </p:nvSpPr>
            <p:spPr bwMode="auto">
              <a:xfrm>
                <a:off x="2064" y="100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3" name="Oval 54">
                <a:extLst>
                  <a:ext uri="{FF2B5EF4-FFF2-40B4-BE49-F238E27FC236}">
                    <a16:creationId xmlns:a16="http://schemas.microsoft.com/office/drawing/2014/main" id="{F08B34FC-EAD1-B706-B10A-FED577E63EEF}"/>
                  </a:ext>
                </a:extLst>
              </p:cNvPr>
              <p:cNvSpPr>
                <a:spLocks noChangeArrowheads="1"/>
              </p:cNvSpPr>
              <p:nvPr/>
            </p:nvSpPr>
            <p:spPr bwMode="auto">
              <a:xfrm>
                <a:off x="2064" y="14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4" name="Oval 55">
                <a:extLst>
                  <a:ext uri="{FF2B5EF4-FFF2-40B4-BE49-F238E27FC236}">
                    <a16:creationId xmlns:a16="http://schemas.microsoft.com/office/drawing/2014/main" id="{4E73D3A5-83B9-9DF9-137E-1F6892261F84}"/>
                  </a:ext>
                </a:extLst>
              </p:cNvPr>
              <p:cNvSpPr>
                <a:spLocks noChangeArrowheads="1"/>
              </p:cNvSpPr>
              <p:nvPr/>
            </p:nvSpPr>
            <p:spPr bwMode="auto">
              <a:xfrm>
                <a:off x="2064" y="57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5" name="Oval 56">
                <a:extLst>
                  <a:ext uri="{FF2B5EF4-FFF2-40B4-BE49-F238E27FC236}">
                    <a16:creationId xmlns:a16="http://schemas.microsoft.com/office/drawing/2014/main" id="{87194EED-823C-8EE6-49A6-59E6A538890E}"/>
                  </a:ext>
                </a:extLst>
              </p:cNvPr>
              <p:cNvSpPr>
                <a:spLocks noChangeArrowheads="1"/>
              </p:cNvSpPr>
              <p:nvPr/>
            </p:nvSpPr>
            <p:spPr bwMode="auto">
              <a:xfrm>
                <a:off x="3456" y="96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6" name="Oval 57">
                <a:extLst>
                  <a:ext uri="{FF2B5EF4-FFF2-40B4-BE49-F238E27FC236}">
                    <a16:creationId xmlns:a16="http://schemas.microsoft.com/office/drawing/2014/main" id="{E5AF37F4-F529-23EE-9E6C-6AB0D76844B7}"/>
                  </a:ext>
                </a:extLst>
              </p:cNvPr>
              <p:cNvSpPr>
                <a:spLocks noChangeArrowheads="1"/>
              </p:cNvSpPr>
              <p:nvPr/>
            </p:nvSpPr>
            <p:spPr bwMode="auto">
              <a:xfrm>
                <a:off x="3456" y="139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7" name="Oval 58">
                <a:extLst>
                  <a:ext uri="{FF2B5EF4-FFF2-40B4-BE49-F238E27FC236}">
                    <a16:creationId xmlns:a16="http://schemas.microsoft.com/office/drawing/2014/main" id="{D7360342-A419-0E41-2F7A-A31B4F592B6D}"/>
                  </a:ext>
                </a:extLst>
              </p:cNvPr>
              <p:cNvSpPr>
                <a:spLocks noChangeArrowheads="1"/>
              </p:cNvSpPr>
              <p:nvPr/>
            </p:nvSpPr>
            <p:spPr bwMode="auto">
              <a:xfrm>
                <a:off x="3456" y="52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8" name="Oval 59">
                <a:extLst>
                  <a:ext uri="{FF2B5EF4-FFF2-40B4-BE49-F238E27FC236}">
                    <a16:creationId xmlns:a16="http://schemas.microsoft.com/office/drawing/2014/main" id="{BE523FC4-7EDA-F2E1-AF4B-2A6F00BB22F4}"/>
                  </a:ext>
                </a:extLst>
              </p:cNvPr>
              <p:cNvSpPr>
                <a:spLocks noChangeArrowheads="1"/>
              </p:cNvSpPr>
              <p:nvPr/>
            </p:nvSpPr>
            <p:spPr bwMode="auto">
              <a:xfrm rot="-5400000">
                <a:off x="1632" y="225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9" name="Oval 60">
                <a:extLst>
                  <a:ext uri="{FF2B5EF4-FFF2-40B4-BE49-F238E27FC236}">
                    <a16:creationId xmlns:a16="http://schemas.microsoft.com/office/drawing/2014/main" id="{8D4049EB-3C4B-EAA9-CF82-FCB8B5A13A93}"/>
                  </a:ext>
                </a:extLst>
              </p:cNvPr>
              <p:cNvSpPr>
                <a:spLocks noChangeArrowheads="1"/>
              </p:cNvSpPr>
              <p:nvPr/>
            </p:nvSpPr>
            <p:spPr bwMode="auto">
              <a:xfrm rot="-5400000">
                <a:off x="1632" y="321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60" name="Oval 61">
                <a:extLst>
                  <a:ext uri="{FF2B5EF4-FFF2-40B4-BE49-F238E27FC236}">
                    <a16:creationId xmlns:a16="http://schemas.microsoft.com/office/drawing/2014/main" id="{6E0662EC-36BA-6EE5-E027-E58696B61D58}"/>
                  </a:ext>
                </a:extLst>
              </p:cNvPr>
              <p:cNvSpPr>
                <a:spLocks noChangeArrowheads="1"/>
              </p:cNvSpPr>
              <p:nvPr/>
            </p:nvSpPr>
            <p:spPr bwMode="auto">
              <a:xfrm rot="-5400000">
                <a:off x="384" y="2879"/>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61" name="Oval 62">
                <a:extLst>
                  <a:ext uri="{FF2B5EF4-FFF2-40B4-BE49-F238E27FC236}">
                    <a16:creationId xmlns:a16="http://schemas.microsoft.com/office/drawing/2014/main" id="{89531F17-A062-E1FF-44B8-E3DEB907E890}"/>
                  </a:ext>
                </a:extLst>
              </p:cNvPr>
              <p:cNvSpPr>
                <a:spLocks noChangeArrowheads="1"/>
              </p:cNvSpPr>
              <p:nvPr/>
            </p:nvSpPr>
            <p:spPr bwMode="auto">
              <a:xfrm>
                <a:off x="2064" y="225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62" name="Oval 63">
                <a:extLst>
                  <a:ext uri="{FF2B5EF4-FFF2-40B4-BE49-F238E27FC236}">
                    <a16:creationId xmlns:a16="http://schemas.microsoft.com/office/drawing/2014/main" id="{776203F4-643D-F019-8059-733C9313C38C}"/>
                  </a:ext>
                </a:extLst>
              </p:cNvPr>
              <p:cNvSpPr>
                <a:spLocks noChangeArrowheads="1"/>
              </p:cNvSpPr>
              <p:nvPr/>
            </p:nvSpPr>
            <p:spPr bwMode="auto">
              <a:xfrm>
                <a:off x="2064" y="182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nvGrpSpPr>
              <p:cNvPr id="63" name="Group 64">
                <a:extLst>
                  <a:ext uri="{FF2B5EF4-FFF2-40B4-BE49-F238E27FC236}">
                    <a16:creationId xmlns:a16="http://schemas.microsoft.com/office/drawing/2014/main" id="{C5F692F8-69CD-FB0B-4422-EFF2869AFA62}"/>
                  </a:ext>
                </a:extLst>
              </p:cNvPr>
              <p:cNvGrpSpPr>
                <a:grpSpLocks/>
              </p:cNvGrpSpPr>
              <p:nvPr/>
            </p:nvGrpSpPr>
            <p:grpSpPr bwMode="auto">
              <a:xfrm>
                <a:off x="3456" y="1776"/>
                <a:ext cx="144" cy="1008"/>
                <a:chOff x="2688" y="2640"/>
                <a:chExt cx="144" cy="1008"/>
              </a:xfrm>
            </p:grpSpPr>
            <p:sp>
              <p:nvSpPr>
                <p:cNvPr id="38044" name="Oval 65">
                  <a:extLst>
                    <a:ext uri="{FF2B5EF4-FFF2-40B4-BE49-F238E27FC236}">
                      <a16:creationId xmlns:a16="http://schemas.microsoft.com/office/drawing/2014/main" id="{BFE01C31-4ACC-3A35-CC1A-533E703E365D}"/>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45" name="Oval 66">
                  <a:extLst>
                    <a:ext uri="{FF2B5EF4-FFF2-40B4-BE49-F238E27FC236}">
                      <a16:creationId xmlns:a16="http://schemas.microsoft.com/office/drawing/2014/main" id="{8F4A142E-0091-A3FC-628D-48063BF71BF6}"/>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46" name="Oval 67">
                  <a:extLst>
                    <a:ext uri="{FF2B5EF4-FFF2-40B4-BE49-F238E27FC236}">
                      <a16:creationId xmlns:a16="http://schemas.microsoft.com/office/drawing/2014/main" id="{9CFFAFC1-37BE-3243-DA37-21CA2007B70C}"/>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37888" name="Group 68">
                <a:extLst>
                  <a:ext uri="{FF2B5EF4-FFF2-40B4-BE49-F238E27FC236}">
                    <a16:creationId xmlns:a16="http://schemas.microsoft.com/office/drawing/2014/main" id="{53D13E29-FA20-E273-1B13-F373A3F3992D}"/>
                  </a:ext>
                </a:extLst>
              </p:cNvPr>
              <p:cNvGrpSpPr>
                <a:grpSpLocks/>
              </p:cNvGrpSpPr>
              <p:nvPr/>
            </p:nvGrpSpPr>
            <p:grpSpPr bwMode="auto">
              <a:xfrm>
                <a:off x="3456" y="3216"/>
                <a:ext cx="144" cy="1008"/>
                <a:chOff x="2688" y="2640"/>
                <a:chExt cx="144" cy="1008"/>
              </a:xfrm>
            </p:grpSpPr>
            <p:sp>
              <p:nvSpPr>
                <p:cNvPr id="38041" name="Oval 69">
                  <a:extLst>
                    <a:ext uri="{FF2B5EF4-FFF2-40B4-BE49-F238E27FC236}">
                      <a16:creationId xmlns:a16="http://schemas.microsoft.com/office/drawing/2014/main" id="{1EB67295-871C-6F72-CDB4-8F9B9685404F}"/>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42" name="Oval 70">
                  <a:extLst>
                    <a:ext uri="{FF2B5EF4-FFF2-40B4-BE49-F238E27FC236}">
                      <a16:creationId xmlns:a16="http://schemas.microsoft.com/office/drawing/2014/main" id="{349ECC9D-8630-71AD-999D-E128C8F876D0}"/>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43" name="Oval 71">
                  <a:extLst>
                    <a:ext uri="{FF2B5EF4-FFF2-40B4-BE49-F238E27FC236}">
                      <a16:creationId xmlns:a16="http://schemas.microsoft.com/office/drawing/2014/main" id="{410684C1-C0CE-24CA-D9BA-D83CADEEF802}"/>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sp>
            <p:nvSpPr>
              <p:cNvPr id="37889" name="Oval 72">
                <a:extLst>
                  <a:ext uri="{FF2B5EF4-FFF2-40B4-BE49-F238E27FC236}">
                    <a16:creationId xmlns:a16="http://schemas.microsoft.com/office/drawing/2014/main" id="{0139D2E3-A5E0-F67F-6CAC-530D3766D831}"/>
                  </a:ext>
                </a:extLst>
              </p:cNvPr>
              <p:cNvSpPr>
                <a:spLocks noChangeArrowheads="1"/>
              </p:cNvSpPr>
              <p:nvPr/>
            </p:nvSpPr>
            <p:spPr bwMode="auto">
              <a:xfrm>
                <a:off x="2064" y="364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38" name="Oval 73">
                <a:extLst>
                  <a:ext uri="{FF2B5EF4-FFF2-40B4-BE49-F238E27FC236}">
                    <a16:creationId xmlns:a16="http://schemas.microsoft.com/office/drawing/2014/main" id="{30559D80-93C4-9911-D275-5D56B043E8DA}"/>
                  </a:ext>
                </a:extLst>
              </p:cNvPr>
              <p:cNvSpPr>
                <a:spLocks noChangeArrowheads="1"/>
              </p:cNvSpPr>
              <p:nvPr/>
            </p:nvSpPr>
            <p:spPr bwMode="auto">
              <a:xfrm>
                <a:off x="2064" y="408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39" name="Oval 74">
                <a:extLst>
                  <a:ext uri="{FF2B5EF4-FFF2-40B4-BE49-F238E27FC236}">
                    <a16:creationId xmlns:a16="http://schemas.microsoft.com/office/drawing/2014/main" id="{9AEC5F1C-A0C7-E4D5-A63E-6C261013366C}"/>
                  </a:ext>
                </a:extLst>
              </p:cNvPr>
              <p:cNvSpPr>
                <a:spLocks noChangeArrowheads="1"/>
              </p:cNvSpPr>
              <p:nvPr/>
            </p:nvSpPr>
            <p:spPr bwMode="auto">
              <a:xfrm>
                <a:off x="2064" y="321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40" name="Oval 75">
                <a:extLst>
                  <a:ext uri="{FF2B5EF4-FFF2-40B4-BE49-F238E27FC236}">
                    <a16:creationId xmlns:a16="http://schemas.microsoft.com/office/drawing/2014/main" id="{77FB5DCB-AD40-9883-A9C6-CC15352E1B56}"/>
                  </a:ext>
                </a:extLst>
              </p:cNvPr>
              <p:cNvSpPr>
                <a:spLocks noChangeArrowheads="1"/>
              </p:cNvSpPr>
              <p:nvPr/>
            </p:nvSpPr>
            <p:spPr bwMode="auto">
              <a:xfrm rot="-5400000">
                <a:off x="384" y="2567"/>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grpSp>
        <p:nvGrpSpPr>
          <p:cNvPr id="38047" name="Group 76">
            <a:extLst>
              <a:ext uri="{FF2B5EF4-FFF2-40B4-BE49-F238E27FC236}">
                <a16:creationId xmlns:a16="http://schemas.microsoft.com/office/drawing/2014/main" id="{28847628-0B77-4EB6-E154-CB8113AA270E}"/>
              </a:ext>
            </a:extLst>
          </p:cNvPr>
          <p:cNvGrpSpPr>
            <a:grpSpLocks/>
          </p:cNvGrpSpPr>
          <p:nvPr/>
        </p:nvGrpSpPr>
        <p:grpSpPr bwMode="auto">
          <a:xfrm rot="-42542">
            <a:off x="2824344" y="5642325"/>
            <a:ext cx="4484173" cy="763887"/>
            <a:chOff x="1062" y="4679"/>
            <a:chExt cx="2249" cy="781"/>
          </a:xfrm>
        </p:grpSpPr>
        <p:grpSp>
          <p:nvGrpSpPr>
            <p:cNvPr id="38048" name="Group 77">
              <a:extLst>
                <a:ext uri="{FF2B5EF4-FFF2-40B4-BE49-F238E27FC236}">
                  <a16:creationId xmlns:a16="http://schemas.microsoft.com/office/drawing/2014/main" id="{825AB47F-CD7D-719C-559F-D91CF7C7C0B3}"/>
                </a:ext>
              </a:extLst>
            </p:cNvPr>
            <p:cNvGrpSpPr>
              <a:grpSpLocks/>
            </p:cNvGrpSpPr>
            <p:nvPr/>
          </p:nvGrpSpPr>
          <p:grpSpPr bwMode="auto">
            <a:xfrm rot="16215301" flipH="1">
              <a:off x="1887" y="3854"/>
              <a:ext cx="599" cy="2249"/>
              <a:chOff x="528" y="1104"/>
              <a:chExt cx="784" cy="2832"/>
            </a:xfrm>
          </p:grpSpPr>
          <p:grpSp>
            <p:nvGrpSpPr>
              <p:cNvPr id="38050" name="Group 78">
                <a:extLst>
                  <a:ext uri="{FF2B5EF4-FFF2-40B4-BE49-F238E27FC236}">
                    <a16:creationId xmlns:a16="http://schemas.microsoft.com/office/drawing/2014/main" id="{0D65630A-FE01-2BE7-27E1-9E0775CF3DE8}"/>
                  </a:ext>
                </a:extLst>
              </p:cNvPr>
              <p:cNvGrpSpPr>
                <a:grpSpLocks/>
              </p:cNvGrpSpPr>
              <p:nvPr/>
            </p:nvGrpSpPr>
            <p:grpSpPr bwMode="auto">
              <a:xfrm>
                <a:off x="864" y="3264"/>
                <a:ext cx="448" cy="672"/>
                <a:chOff x="2880" y="4080"/>
                <a:chExt cx="672" cy="1008"/>
              </a:xfrm>
            </p:grpSpPr>
            <p:grpSp>
              <p:nvGrpSpPr>
                <p:cNvPr id="38069" name="Group 79">
                  <a:extLst>
                    <a:ext uri="{FF2B5EF4-FFF2-40B4-BE49-F238E27FC236}">
                      <a16:creationId xmlns:a16="http://schemas.microsoft.com/office/drawing/2014/main" id="{E8E41B0B-2965-3FD1-8EC5-1A4E8AC41701}"/>
                    </a:ext>
                  </a:extLst>
                </p:cNvPr>
                <p:cNvGrpSpPr>
                  <a:grpSpLocks/>
                </p:cNvGrpSpPr>
                <p:nvPr/>
              </p:nvGrpSpPr>
              <p:grpSpPr bwMode="auto">
                <a:xfrm>
                  <a:off x="3408" y="4080"/>
                  <a:ext cx="144" cy="1008"/>
                  <a:chOff x="2688" y="2640"/>
                  <a:chExt cx="144" cy="1008"/>
                </a:xfrm>
              </p:grpSpPr>
              <p:sp>
                <p:nvSpPr>
                  <p:cNvPr id="38074" name="Oval 80">
                    <a:extLst>
                      <a:ext uri="{FF2B5EF4-FFF2-40B4-BE49-F238E27FC236}">
                        <a16:creationId xmlns:a16="http://schemas.microsoft.com/office/drawing/2014/main" id="{11E4C951-7DF6-BF0C-D29E-23BEA903D709}"/>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75" name="Oval 81">
                    <a:extLst>
                      <a:ext uri="{FF2B5EF4-FFF2-40B4-BE49-F238E27FC236}">
                        <a16:creationId xmlns:a16="http://schemas.microsoft.com/office/drawing/2014/main" id="{5151380A-B0A9-6C7D-43E9-FD28A940D860}"/>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76" name="Oval 82">
                    <a:extLst>
                      <a:ext uri="{FF2B5EF4-FFF2-40B4-BE49-F238E27FC236}">
                        <a16:creationId xmlns:a16="http://schemas.microsoft.com/office/drawing/2014/main" id="{14D83472-3BC4-7B13-F6B0-ADCE3598FA22}"/>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38070" name="Group 83">
                  <a:extLst>
                    <a:ext uri="{FF2B5EF4-FFF2-40B4-BE49-F238E27FC236}">
                      <a16:creationId xmlns:a16="http://schemas.microsoft.com/office/drawing/2014/main" id="{6DAA455D-FFBF-0CF3-C7C7-3EA8D9C8ACE2}"/>
                    </a:ext>
                  </a:extLst>
                </p:cNvPr>
                <p:cNvGrpSpPr>
                  <a:grpSpLocks/>
                </p:cNvGrpSpPr>
                <p:nvPr/>
              </p:nvGrpSpPr>
              <p:grpSpPr bwMode="auto">
                <a:xfrm>
                  <a:off x="2880" y="4080"/>
                  <a:ext cx="144" cy="1008"/>
                  <a:chOff x="2688" y="2640"/>
                  <a:chExt cx="144" cy="1008"/>
                </a:xfrm>
              </p:grpSpPr>
              <p:sp>
                <p:nvSpPr>
                  <p:cNvPr id="38071" name="Oval 84">
                    <a:extLst>
                      <a:ext uri="{FF2B5EF4-FFF2-40B4-BE49-F238E27FC236}">
                        <a16:creationId xmlns:a16="http://schemas.microsoft.com/office/drawing/2014/main" id="{0633CC86-99BB-7E93-62F5-F333D55652E1}"/>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72" name="Oval 85">
                    <a:extLst>
                      <a:ext uri="{FF2B5EF4-FFF2-40B4-BE49-F238E27FC236}">
                        <a16:creationId xmlns:a16="http://schemas.microsoft.com/office/drawing/2014/main" id="{2AB75F40-A369-7836-DD65-E200E83E4097}"/>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73" name="Oval 86">
                    <a:extLst>
                      <a:ext uri="{FF2B5EF4-FFF2-40B4-BE49-F238E27FC236}">
                        <a16:creationId xmlns:a16="http://schemas.microsoft.com/office/drawing/2014/main" id="{DD300526-D1D0-7C0F-49AE-38AAE6CEF70B}"/>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grpSp>
            <p:nvGrpSpPr>
              <p:cNvPr id="38051" name="Group 87">
                <a:extLst>
                  <a:ext uri="{FF2B5EF4-FFF2-40B4-BE49-F238E27FC236}">
                    <a16:creationId xmlns:a16="http://schemas.microsoft.com/office/drawing/2014/main" id="{4C21C9E1-3636-7F67-891B-73678EDAA246}"/>
                  </a:ext>
                </a:extLst>
              </p:cNvPr>
              <p:cNvGrpSpPr>
                <a:grpSpLocks/>
              </p:cNvGrpSpPr>
              <p:nvPr/>
            </p:nvGrpSpPr>
            <p:grpSpPr bwMode="auto">
              <a:xfrm>
                <a:off x="528" y="2208"/>
                <a:ext cx="448" cy="672"/>
                <a:chOff x="2880" y="2376"/>
                <a:chExt cx="672" cy="1008"/>
              </a:xfrm>
            </p:grpSpPr>
            <p:grpSp>
              <p:nvGrpSpPr>
                <p:cNvPr id="38061" name="Group 88">
                  <a:extLst>
                    <a:ext uri="{FF2B5EF4-FFF2-40B4-BE49-F238E27FC236}">
                      <a16:creationId xmlns:a16="http://schemas.microsoft.com/office/drawing/2014/main" id="{F5107199-1C0F-EFE0-48F4-4A54488369DA}"/>
                    </a:ext>
                  </a:extLst>
                </p:cNvPr>
                <p:cNvGrpSpPr>
                  <a:grpSpLocks/>
                </p:cNvGrpSpPr>
                <p:nvPr/>
              </p:nvGrpSpPr>
              <p:grpSpPr bwMode="auto">
                <a:xfrm>
                  <a:off x="2880" y="2376"/>
                  <a:ext cx="144" cy="1008"/>
                  <a:chOff x="2688" y="2640"/>
                  <a:chExt cx="144" cy="1008"/>
                </a:xfrm>
              </p:grpSpPr>
              <p:sp>
                <p:nvSpPr>
                  <p:cNvPr id="38066" name="Oval 89">
                    <a:extLst>
                      <a:ext uri="{FF2B5EF4-FFF2-40B4-BE49-F238E27FC236}">
                        <a16:creationId xmlns:a16="http://schemas.microsoft.com/office/drawing/2014/main" id="{BDD313BC-92C6-59B3-C796-8697D05069B2}"/>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67" name="Oval 90">
                    <a:extLst>
                      <a:ext uri="{FF2B5EF4-FFF2-40B4-BE49-F238E27FC236}">
                        <a16:creationId xmlns:a16="http://schemas.microsoft.com/office/drawing/2014/main" id="{ACD8F6F1-CB34-0711-DF97-477470D4DCEE}"/>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68" name="Oval 91">
                    <a:extLst>
                      <a:ext uri="{FF2B5EF4-FFF2-40B4-BE49-F238E27FC236}">
                        <a16:creationId xmlns:a16="http://schemas.microsoft.com/office/drawing/2014/main" id="{A116ECA8-DEAA-CBDC-3763-6CF11A0B6735}"/>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38062" name="Group 92">
                  <a:extLst>
                    <a:ext uri="{FF2B5EF4-FFF2-40B4-BE49-F238E27FC236}">
                      <a16:creationId xmlns:a16="http://schemas.microsoft.com/office/drawing/2014/main" id="{2CB3288A-464C-8BDB-CF92-E0408547C85D}"/>
                    </a:ext>
                  </a:extLst>
                </p:cNvPr>
                <p:cNvGrpSpPr>
                  <a:grpSpLocks/>
                </p:cNvGrpSpPr>
                <p:nvPr/>
              </p:nvGrpSpPr>
              <p:grpSpPr bwMode="auto">
                <a:xfrm>
                  <a:off x="3408" y="2376"/>
                  <a:ext cx="144" cy="1008"/>
                  <a:chOff x="2688" y="2640"/>
                  <a:chExt cx="144" cy="1008"/>
                </a:xfrm>
              </p:grpSpPr>
              <p:sp>
                <p:nvSpPr>
                  <p:cNvPr id="38063" name="Oval 93">
                    <a:extLst>
                      <a:ext uri="{FF2B5EF4-FFF2-40B4-BE49-F238E27FC236}">
                        <a16:creationId xmlns:a16="http://schemas.microsoft.com/office/drawing/2014/main" id="{F7BB923D-5195-E8E2-2669-B247DF7D6F51}"/>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64" name="Oval 94">
                    <a:extLst>
                      <a:ext uri="{FF2B5EF4-FFF2-40B4-BE49-F238E27FC236}">
                        <a16:creationId xmlns:a16="http://schemas.microsoft.com/office/drawing/2014/main" id="{2FE9867B-C3A8-9377-1A80-4DF68BA837F4}"/>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65" name="Oval 95">
                    <a:extLst>
                      <a:ext uri="{FF2B5EF4-FFF2-40B4-BE49-F238E27FC236}">
                        <a16:creationId xmlns:a16="http://schemas.microsoft.com/office/drawing/2014/main" id="{6C29B659-04BA-19BE-3FF0-AAB2C1CEE5BC}"/>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grpSp>
            <p:nvGrpSpPr>
              <p:cNvPr id="38052" name="Group 96">
                <a:extLst>
                  <a:ext uri="{FF2B5EF4-FFF2-40B4-BE49-F238E27FC236}">
                    <a16:creationId xmlns:a16="http://schemas.microsoft.com/office/drawing/2014/main" id="{DDE6AB32-BDC9-14C1-D143-97AF83B063F7}"/>
                  </a:ext>
                </a:extLst>
              </p:cNvPr>
              <p:cNvGrpSpPr>
                <a:grpSpLocks/>
              </p:cNvGrpSpPr>
              <p:nvPr/>
            </p:nvGrpSpPr>
            <p:grpSpPr bwMode="auto">
              <a:xfrm>
                <a:off x="768" y="1104"/>
                <a:ext cx="448" cy="672"/>
                <a:chOff x="2880" y="624"/>
                <a:chExt cx="672" cy="1008"/>
              </a:xfrm>
            </p:grpSpPr>
            <p:grpSp>
              <p:nvGrpSpPr>
                <p:cNvPr id="38053" name="Group 97">
                  <a:extLst>
                    <a:ext uri="{FF2B5EF4-FFF2-40B4-BE49-F238E27FC236}">
                      <a16:creationId xmlns:a16="http://schemas.microsoft.com/office/drawing/2014/main" id="{6E39CBA8-F514-FF6A-3AD0-E1685DDD2542}"/>
                    </a:ext>
                  </a:extLst>
                </p:cNvPr>
                <p:cNvGrpSpPr>
                  <a:grpSpLocks/>
                </p:cNvGrpSpPr>
                <p:nvPr/>
              </p:nvGrpSpPr>
              <p:grpSpPr bwMode="auto">
                <a:xfrm>
                  <a:off x="2880" y="624"/>
                  <a:ext cx="144" cy="1008"/>
                  <a:chOff x="2688" y="2640"/>
                  <a:chExt cx="144" cy="1008"/>
                </a:xfrm>
              </p:grpSpPr>
              <p:sp>
                <p:nvSpPr>
                  <p:cNvPr id="38058" name="Oval 98">
                    <a:extLst>
                      <a:ext uri="{FF2B5EF4-FFF2-40B4-BE49-F238E27FC236}">
                        <a16:creationId xmlns:a16="http://schemas.microsoft.com/office/drawing/2014/main" id="{D5612D30-39D2-33C8-30AD-8E46E283A19B}"/>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59" name="Oval 99">
                    <a:extLst>
                      <a:ext uri="{FF2B5EF4-FFF2-40B4-BE49-F238E27FC236}">
                        <a16:creationId xmlns:a16="http://schemas.microsoft.com/office/drawing/2014/main" id="{4706DC88-A64D-C8AD-E613-40094205448A}"/>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60" name="Oval 100">
                    <a:extLst>
                      <a:ext uri="{FF2B5EF4-FFF2-40B4-BE49-F238E27FC236}">
                        <a16:creationId xmlns:a16="http://schemas.microsoft.com/office/drawing/2014/main" id="{C3817DD4-6B1E-E308-FC2D-F18BACA71FE4}"/>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38054" name="Group 101">
                  <a:extLst>
                    <a:ext uri="{FF2B5EF4-FFF2-40B4-BE49-F238E27FC236}">
                      <a16:creationId xmlns:a16="http://schemas.microsoft.com/office/drawing/2014/main" id="{EC888997-99C6-A48A-0489-C1F3D2DFF72A}"/>
                    </a:ext>
                  </a:extLst>
                </p:cNvPr>
                <p:cNvGrpSpPr>
                  <a:grpSpLocks/>
                </p:cNvGrpSpPr>
                <p:nvPr/>
              </p:nvGrpSpPr>
              <p:grpSpPr bwMode="auto">
                <a:xfrm>
                  <a:off x="3408" y="624"/>
                  <a:ext cx="144" cy="1008"/>
                  <a:chOff x="2688" y="2640"/>
                  <a:chExt cx="144" cy="1008"/>
                </a:xfrm>
              </p:grpSpPr>
              <p:sp>
                <p:nvSpPr>
                  <p:cNvPr id="38055" name="Oval 102">
                    <a:extLst>
                      <a:ext uri="{FF2B5EF4-FFF2-40B4-BE49-F238E27FC236}">
                        <a16:creationId xmlns:a16="http://schemas.microsoft.com/office/drawing/2014/main" id="{07D9AAC7-351C-285C-CE5A-6B22C39026BC}"/>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56" name="Oval 103">
                    <a:extLst>
                      <a:ext uri="{FF2B5EF4-FFF2-40B4-BE49-F238E27FC236}">
                        <a16:creationId xmlns:a16="http://schemas.microsoft.com/office/drawing/2014/main" id="{017B3562-A210-A065-028F-E490F90B3D3A}"/>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57" name="Oval 104">
                    <a:extLst>
                      <a:ext uri="{FF2B5EF4-FFF2-40B4-BE49-F238E27FC236}">
                        <a16:creationId xmlns:a16="http://schemas.microsoft.com/office/drawing/2014/main" id="{F1DBDA5C-E925-63EA-8AFB-6454ECF9E918}"/>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grpSp>
        <p:sp>
          <p:nvSpPr>
            <p:cNvPr id="38049" name="Text Box 105">
              <a:extLst>
                <a:ext uri="{FF2B5EF4-FFF2-40B4-BE49-F238E27FC236}">
                  <a16:creationId xmlns:a16="http://schemas.microsoft.com/office/drawing/2014/main" id="{D9CF0B14-684E-CAF3-8B84-6609441A1231}"/>
                </a:ext>
              </a:extLst>
            </p:cNvPr>
            <p:cNvSpPr txBox="1">
              <a:spLocks noChangeArrowheads="1"/>
            </p:cNvSpPr>
            <p:nvPr/>
          </p:nvSpPr>
          <p:spPr bwMode="auto">
            <a:xfrm>
              <a:off x="1861" y="5307"/>
              <a:ext cx="672" cy="153"/>
            </a:xfrm>
            <a:prstGeom prst="rect">
              <a:avLst/>
            </a:prstGeom>
            <a:noFill/>
            <a:ln w="9525">
              <a:noFill/>
              <a:miter lim="800000"/>
              <a:headEnd/>
              <a:tailEnd/>
            </a:ln>
            <a:effectLst/>
          </p:spPr>
          <p:txBody>
            <a:bodyPr>
              <a:spAutoFit/>
            </a:bodyPr>
            <a:lstStyle/>
            <a:p>
              <a:pPr eaLnBrk="1" hangingPunct="1">
                <a:spcBef>
                  <a:spcPct val="50000"/>
                </a:spcBef>
              </a:pPr>
              <a:r>
                <a:rPr lang="en-US" sz="1000" dirty="0"/>
                <a:t>Lane Change</a:t>
              </a:r>
            </a:p>
          </p:txBody>
        </p:sp>
      </p:grpSp>
      <p:grpSp>
        <p:nvGrpSpPr>
          <p:cNvPr id="38077" name="Group 106">
            <a:extLst>
              <a:ext uri="{FF2B5EF4-FFF2-40B4-BE49-F238E27FC236}">
                <a16:creationId xmlns:a16="http://schemas.microsoft.com/office/drawing/2014/main" id="{AC11AFD9-AE88-94E6-292F-8FA3444AE15B}"/>
              </a:ext>
            </a:extLst>
          </p:cNvPr>
          <p:cNvGrpSpPr>
            <a:grpSpLocks/>
          </p:cNvGrpSpPr>
          <p:nvPr/>
        </p:nvGrpSpPr>
        <p:grpSpPr bwMode="auto">
          <a:xfrm rot="264017">
            <a:off x="2729762" y="3276600"/>
            <a:ext cx="2992438" cy="1751012"/>
            <a:chOff x="1079" y="2881"/>
            <a:chExt cx="1739" cy="1423"/>
          </a:xfrm>
        </p:grpSpPr>
        <p:grpSp>
          <p:nvGrpSpPr>
            <p:cNvPr id="38078" name="Group 107">
              <a:extLst>
                <a:ext uri="{FF2B5EF4-FFF2-40B4-BE49-F238E27FC236}">
                  <a16:creationId xmlns:a16="http://schemas.microsoft.com/office/drawing/2014/main" id="{0901585B-F84C-C80E-20DF-EEBB1A4EA22E}"/>
                </a:ext>
              </a:extLst>
            </p:cNvPr>
            <p:cNvGrpSpPr>
              <a:grpSpLocks/>
            </p:cNvGrpSpPr>
            <p:nvPr/>
          </p:nvGrpSpPr>
          <p:grpSpPr bwMode="auto">
            <a:xfrm rot="3609293">
              <a:off x="1272" y="2688"/>
              <a:ext cx="1353" cy="1739"/>
              <a:chOff x="720" y="720"/>
              <a:chExt cx="2880" cy="3984"/>
            </a:xfrm>
          </p:grpSpPr>
          <p:sp>
            <p:nvSpPr>
              <p:cNvPr id="38080" name="Oval 108">
                <a:extLst>
                  <a:ext uri="{FF2B5EF4-FFF2-40B4-BE49-F238E27FC236}">
                    <a16:creationId xmlns:a16="http://schemas.microsoft.com/office/drawing/2014/main" id="{EC6EFE52-84A9-8B44-6998-DDBC7EF2778D}"/>
                  </a:ext>
                </a:extLst>
              </p:cNvPr>
              <p:cNvSpPr>
                <a:spLocks noChangeArrowheads="1"/>
              </p:cNvSpPr>
              <p:nvPr/>
            </p:nvSpPr>
            <p:spPr bwMode="auto">
              <a:xfrm>
                <a:off x="1680" y="38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81" name="Oval 109">
                <a:extLst>
                  <a:ext uri="{FF2B5EF4-FFF2-40B4-BE49-F238E27FC236}">
                    <a16:creationId xmlns:a16="http://schemas.microsoft.com/office/drawing/2014/main" id="{72133424-E1FE-297A-029A-99DE50D42AB7}"/>
                  </a:ext>
                </a:extLst>
              </p:cNvPr>
              <p:cNvSpPr>
                <a:spLocks noChangeArrowheads="1"/>
              </p:cNvSpPr>
              <p:nvPr/>
            </p:nvSpPr>
            <p:spPr bwMode="auto">
              <a:xfrm>
                <a:off x="3456" y="218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82" name="Oval 110">
                <a:extLst>
                  <a:ext uri="{FF2B5EF4-FFF2-40B4-BE49-F238E27FC236}">
                    <a16:creationId xmlns:a16="http://schemas.microsoft.com/office/drawing/2014/main" id="{689041AC-AEA2-7F07-EF4D-71465195619B}"/>
                  </a:ext>
                </a:extLst>
              </p:cNvPr>
              <p:cNvSpPr>
                <a:spLocks noChangeArrowheads="1"/>
              </p:cNvSpPr>
              <p:nvPr/>
            </p:nvSpPr>
            <p:spPr bwMode="auto">
              <a:xfrm>
                <a:off x="2088" y="72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83" name="Oval 111">
                <a:extLst>
                  <a:ext uri="{FF2B5EF4-FFF2-40B4-BE49-F238E27FC236}">
                    <a16:creationId xmlns:a16="http://schemas.microsoft.com/office/drawing/2014/main" id="{5B308143-36DA-0987-D5E4-0AA89CA1951A}"/>
                  </a:ext>
                </a:extLst>
              </p:cNvPr>
              <p:cNvSpPr>
                <a:spLocks noChangeArrowheads="1"/>
              </p:cNvSpPr>
              <p:nvPr/>
            </p:nvSpPr>
            <p:spPr bwMode="auto">
              <a:xfrm>
                <a:off x="1536" y="86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84" name="Oval 112">
                <a:extLst>
                  <a:ext uri="{FF2B5EF4-FFF2-40B4-BE49-F238E27FC236}">
                    <a16:creationId xmlns:a16="http://schemas.microsoft.com/office/drawing/2014/main" id="{BE264D71-6A20-87B9-8143-ACBE75F98982}"/>
                  </a:ext>
                </a:extLst>
              </p:cNvPr>
              <p:cNvSpPr>
                <a:spLocks noChangeArrowheads="1"/>
              </p:cNvSpPr>
              <p:nvPr/>
            </p:nvSpPr>
            <p:spPr bwMode="auto">
              <a:xfrm>
                <a:off x="3360" y="153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85" name="Oval 113">
                <a:extLst>
                  <a:ext uri="{FF2B5EF4-FFF2-40B4-BE49-F238E27FC236}">
                    <a16:creationId xmlns:a16="http://schemas.microsoft.com/office/drawing/2014/main" id="{46D14A69-328C-4B79-3E99-5CF433B2205F}"/>
                  </a:ext>
                </a:extLst>
              </p:cNvPr>
              <p:cNvSpPr>
                <a:spLocks noChangeArrowheads="1"/>
              </p:cNvSpPr>
              <p:nvPr/>
            </p:nvSpPr>
            <p:spPr bwMode="auto">
              <a:xfrm>
                <a:off x="2592" y="86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86" name="Oval 114">
                <a:extLst>
                  <a:ext uri="{FF2B5EF4-FFF2-40B4-BE49-F238E27FC236}">
                    <a16:creationId xmlns:a16="http://schemas.microsoft.com/office/drawing/2014/main" id="{D5598009-0E09-A8E1-1C1F-D2E842532E12}"/>
                  </a:ext>
                </a:extLst>
              </p:cNvPr>
              <p:cNvSpPr>
                <a:spLocks noChangeArrowheads="1"/>
              </p:cNvSpPr>
              <p:nvPr/>
            </p:nvSpPr>
            <p:spPr bwMode="auto">
              <a:xfrm>
                <a:off x="3024" y="115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87" name="Oval 115">
                <a:extLst>
                  <a:ext uri="{FF2B5EF4-FFF2-40B4-BE49-F238E27FC236}">
                    <a16:creationId xmlns:a16="http://schemas.microsoft.com/office/drawing/2014/main" id="{225633B3-B35A-14C7-AEC0-422EF7D24E2F}"/>
                  </a:ext>
                </a:extLst>
              </p:cNvPr>
              <p:cNvSpPr>
                <a:spLocks noChangeArrowheads="1"/>
              </p:cNvSpPr>
              <p:nvPr/>
            </p:nvSpPr>
            <p:spPr bwMode="auto">
              <a:xfrm>
                <a:off x="1152" y="115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88" name="Oval 116">
                <a:extLst>
                  <a:ext uri="{FF2B5EF4-FFF2-40B4-BE49-F238E27FC236}">
                    <a16:creationId xmlns:a16="http://schemas.microsoft.com/office/drawing/2014/main" id="{2DDBB56C-2875-3D3F-2EA1-8A84F1ABE0B5}"/>
                  </a:ext>
                </a:extLst>
              </p:cNvPr>
              <p:cNvSpPr>
                <a:spLocks noChangeArrowheads="1"/>
              </p:cNvSpPr>
              <p:nvPr/>
            </p:nvSpPr>
            <p:spPr bwMode="auto">
              <a:xfrm>
                <a:off x="720" y="218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89" name="Oval 117">
                <a:extLst>
                  <a:ext uri="{FF2B5EF4-FFF2-40B4-BE49-F238E27FC236}">
                    <a16:creationId xmlns:a16="http://schemas.microsoft.com/office/drawing/2014/main" id="{8D72C1D4-B019-B560-8A8A-B596774F4023}"/>
                  </a:ext>
                </a:extLst>
              </p:cNvPr>
              <p:cNvSpPr>
                <a:spLocks noChangeArrowheads="1"/>
              </p:cNvSpPr>
              <p:nvPr/>
            </p:nvSpPr>
            <p:spPr bwMode="auto">
              <a:xfrm>
                <a:off x="1056" y="312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90" name="Oval 118">
                <a:extLst>
                  <a:ext uri="{FF2B5EF4-FFF2-40B4-BE49-F238E27FC236}">
                    <a16:creationId xmlns:a16="http://schemas.microsoft.com/office/drawing/2014/main" id="{12959CD0-59CF-677E-448C-0AEF2F5F5063}"/>
                  </a:ext>
                </a:extLst>
              </p:cNvPr>
              <p:cNvSpPr>
                <a:spLocks noChangeArrowheads="1"/>
              </p:cNvSpPr>
              <p:nvPr/>
            </p:nvSpPr>
            <p:spPr bwMode="auto">
              <a:xfrm>
                <a:off x="3408" y="268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91" name="Oval 119">
                <a:extLst>
                  <a:ext uri="{FF2B5EF4-FFF2-40B4-BE49-F238E27FC236}">
                    <a16:creationId xmlns:a16="http://schemas.microsoft.com/office/drawing/2014/main" id="{ACE3660C-6AA1-A44D-F059-6673DE594E3D}"/>
                  </a:ext>
                </a:extLst>
              </p:cNvPr>
              <p:cNvSpPr>
                <a:spLocks noChangeArrowheads="1"/>
              </p:cNvSpPr>
              <p:nvPr/>
            </p:nvSpPr>
            <p:spPr bwMode="auto">
              <a:xfrm>
                <a:off x="3120" y="316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92" name="Oval 120">
                <a:extLst>
                  <a:ext uri="{FF2B5EF4-FFF2-40B4-BE49-F238E27FC236}">
                    <a16:creationId xmlns:a16="http://schemas.microsoft.com/office/drawing/2014/main" id="{59299165-C142-0B3E-6ECF-EF6C24617C6F}"/>
                  </a:ext>
                </a:extLst>
              </p:cNvPr>
              <p:cNvSpPr>
                <a:spLocks noChangeArrowheads="1"/>
              </p:cNvSpPr>
              <p:nvPr/>
            </p:nvSpPr>
            <p:spPr bwMode="auto">
              <a:xfrm>
                <a:off x="816" y="168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93" name="Oval 121">
                <a:extLst>
                  <a:ext uri="{FF2B5EF4-FFF2-40B4-BE49-F238E27FC236}">
                    <a16:creationId xmlns:a16="http://schemas.microsoft.com/office/drawing/2014/main" id="{B23870D5-D095-2DEB-2C73-626DDA9E0163}"/>
                  </a:ext>
                </a:extLst>
              </p:cNvPr>
              <p:cNvSpPr>
                <a:spLocks noChangeArrowheads="1"/>
              </p:cNvSpPr>
              <p:nvPr/>
            </p:nvSpPr>
            <p:spPr bwMode="auto">
              <a:xfrm>
                <a:off x="1440"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94" name="Oval 122">
                <a:extLst>
                  <a:ext uri="{FF2B5EF4-FFF2-40B4-BE49-F238E27FC236}">
                    <a16:creationId xmlns:a16="http://schemas.microsoft.com/office/drawing/2014/main" id="{155A7949-E5C9-FE92-C9EB-D302D4286310}"/>
                  </a:ext>
                </a:extLst>
              </p:cNvPr>
              <p:cNvSpPr>
                <a:spLocks noChangeArrowheads="1"/>
              </p:cNvSpPr>
              <p:nvPr/>
            </p:nvSpPr>
            <p:spPr bwMode="auto">
              <a:xfrm>
                <a:off x="816"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95" name="Oval 123">
                <a:extLst>
                  <a:ext uri="{FF2B5EF4-FFF2-40B4-BE49-F238E27FC236}">
                    <a16:creationId xmlns:a16="http://schemas.microsoft.com/office/drawing/2014/main" id="{B0521CD7-C14E-6E54-C02D-974372C756F5}"/>
                  </a:ext>
                </a:extLst>
              </p:cNvPr>
              <p:cNvSpPr>
                <a:spLocks noChangeArrowheads="1"/>
              </p:cNvSpPr>
              <p:nvPr/>
            </p:nvSpPr>
            <p:spPr bwMode="auto">
              <a:xfrm>
                <a:off x="1776" y="417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96" name="Oval 124">
                <a:extLst>
                  <a:ext uri="{FF2B5EF4-FFF2-40B4-BE49-F238E27FC236}">
                    <a16:creationId xmlns:a16="http://schemas.microsoft.com/office/drawing/2014/main" id="{56F6E7FF-32AB-0569-B98C-86B7AA4DD53E}"/>
                  </a:ext>
                </a:extLst>
              </p:cNvPr>
              <p:cNvSpPr>
                <a:spLocks noChangeArrowheads="1"/>
              </p:cNvSpPr>
              <p:nvPr/>
            </p:nvSpPr>
            <p:spPr bwMode="auto">
              <a:xfrm>
                <a:off x="1776" y="456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97" name="Oval 125">
                <a:extLst>
                  <a:ext uri="{FF2B5EF4-FFF2-40B4-BE49-F238E27FC236}">
                    <a16:creationId xmlns:a16="http://schemas.microsoft.com/office/drawing/2014/main" id="{A35E7D1D-9DCC-66E4-A344-DB12237A5AB0}"/>
                  </a:ext>
                </a:extLst>
              </p:cNvPr>
              <p:cNvSpPr>
                <a:spLocks noChangeArrowheads="1"/>
              </p:cNvSpPr>
              <p:nvPr/>
            </p:nvSpPr>
            <p:spPr bwMode="auto">
              <a:xfrm>
                <a:off x="2784"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98" name="Oval 126">
                <a:extLst>
                  <a:ext uri="{FF2B5EF4-FFF2-40B4-BE49-F238E27FC236}">
                    <a16:creationId xmlns:a16="http://schemas.microsoft.com/office/drawing/2014/main" id="{DA0E3E8F-5B08-3517-12BC-DA7EE9C268F3}"/>
                  </a:ext>
                </a:extLst>
              </p:cNvPr>
              <p:cNvSpPr>
                <a:spLocks noChangeArrowheads="1"/>
              </p:cNvSpPr>
              <p:nvPr/>
            </p:nvSpPr>
            <p:spPr bwMode="auto">
              <a:xfrm>
                <a:off x="2544" y="38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099" name="Oval 127">
                <a:extLst>
                  <a:ext uri="{FF2B5EF4-FFF2-40B4-BE49-F238E27FC236}">
                    <a16:creationId xmlns:a16="http://schemas.microsoft.com/office/drawing/2014/main" id="{3734D5DC-217C-024E-C911-3D3827C303D0}"/>
                  </a:ext>
                </a:extLst>
              </p:cNvPr>
              <p:cNvSpPr>
                <a:spLocks noChangeArrowheads="1"/>
              </p:cNvSpPr>
              <p:nvPr/>
            </p:nvSpPr>
            <p:spPr bwMode="auto">
              <a:xfrm>
                <a:off x="2448" y="417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100" name="Oval 128">
                <a:extLst>
                  <a:ext uri="{FF2B5EF4-FFF2-40B4-BE49-F238E27FC236}">
                    <a16:creationId xmlns:a16="http://schemas.microsoft.com/office/drawing/2014/main" id="{1AEFA18C-593C-5DA2-9301-0E1EF60C2F6F}"/>
                  </a:ext>
                </a:extLst>
              </p:cNvPr>
              <p:cNvSpPr>
                <a:spLocks noChangeArrowheads="1"/>
              </p:cNvSpPr>
              <p:nvPr/>
            </p:nvSpPr>
            <p:spPr bwMode="auto">
              <a:xfrm>
                <a:off x="2448" y="456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101" name="Oval 129">
                <a:extLst>
                  <a:ext uri="{FF2B5EF4-FFF2-40B4-BE49-F238E27FC236}">
                    <a16:creationId xmlns:a16="http://schemas.microsoft.com/office/drawing/2014/main" id="{3FB497E4-DA0F-E1B4-6429-BFC9C24BE628}"/>
                  </a:ext>
                </a:extLst>
              </p:cNvPr>
              <p:cNvSpPr>
                <a:spLocks noChangeArrowheads="1"/>
              </p:cNvSpPr>
              <p:nvPr/>
            </p:nvSpPr>
            <p:spPr bwMode="auto">
              <a:xfrm>
                <a:off x="2088" y="129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102" name="Oval 130">
                <a:extLst>
                  <a:ext uri="{FF2B5EF4-FFF2-40B4-BE49-F238E27FC236}">
                    <a16:creationId xmlns:a16="http://schemas.microsoft.com/office/drawing/2014/main" id="{8FB606F7-116A-A3CE-3CB7-A2867BC3FADF}"/>
                  </a:ext>
                </a:extLst>
              </p:cNvPr>
              <p:cNvSpPr>
                <a:spLocks noChangeArrowheads="1"/>
              </p:cNvSpPr>
              <p:nvPr/>
            </p:nvSpPr>
            <p:spPr bwMode="auto">
              <a:xfrm>
                <a:off x="1296" y="211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103" name="Oval 131">
                <a:extLst>
                  <a:ext uri="{FF2B5EF4-FFF2-40B4-BE49-F238E27FC236}">
                    <a16:creationId xmlns:a16="http://schemas.microsoft.com/office/drawing/2014/main" id="{61C85E18-35D0-EAF1-6BC8-B18AC396CD3A}"/>
                  </a:ext>
                </a:extLst>
              </p:cNvPr>
              <p:cNvSpPr>
                <a:spLocks noChangeArrowheads="1"/>
              </p:cNvSpPr>
              <p:nvPr/>
            </p:nvSpPr>
            <p:spPr bwMode="auto">
              <a:xfrm>
                <a:off x="2928" y="211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104" name="Oval 132">
                <a:extLst>
                  <a:ext uri="{FF2B5EF4-FFF2-40B4-BE49-F238E27FC236}">
                    <a16:creationId xmlns:a16="http://schemas.microsoft.com/office/drawing/2014/main" id="{D17C90EE-97D4-4196-0FEC-E6A43FDA4F50}"/>
                  </a:ext>
                </a:extLst>
              </p:cNvPr>
              <p:cNvSpPr>
                <a:spLocks noChangeArrowheads="1"/>
              </p:cNvSpPr>
              <p:nvPr/>
            </p:nvSpPr>
            <p:spPr bwMode="auto">
              <a:xfrm>
                <a:off x="2640" y="158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105" name="Oval 133">
                <a:extLst>
                  <a:ext uri="{FF2B5EF4-FFF2-40B4-BE49-F238E27FC236}">
                    <a16:creationId xmlns:a16="http://schemas.microsoft.com/office/drawing/2014/main" id="{AD3D8D21-A62D-7C8E-9525-5A312FBE401E}"/>
                  </a:ext>
                </a:extLst>
              </p:cNvPr>
              <p:cNvSpPr>
                <a:spLocks noChangeArrowheads="1"/>
              </p:cNvSpPr>
              <p:nvPr/>
            </p:nvSpPr>
            <p:spPr bwMode="auto">
              <a:xfrm>
                <a:off x="1536" y="158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106" name="Oval 134">
                <a:extLst>
                  <a:ext uri="{FF2B5EF4-FFF2-40B4-BE49-F238E27FC236}">
                    <a16:creationId xmlns:a16="http://schemas.microsoft.com/office/drawing/2014/main" id="{CD00A78C-EF47-DE4C-3F25-63A4F680A145}"/>
                  </a:ext>
                </a:extLst>
              </p:cNvPr>
              <p:cNvSpPr>
                <a:spLocks noChangeArrowheads="1"/>
              </p:cNvSpPr>
              <p:nvPr/>
            </p:nvSpPr>
            <p:spPr bwMode="auto">
              <a:xfrm>
                <a:off x="2736" y="268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107" name="Oval 135">
                <a:extLst>
                  <a:ext uri="{FF2B5EF4-FFF2-40B4-BE49-F238E27FC236}">
                    <a16:creationId xmlns:a16="http://schemas.microsoft.com/office/drawing/2014/main" id="{07E987A8-6D91-FE3E-41B1-76119FBE82C1}"/>
                  </a:ext>
                </a:extLst>
              </p:cNvPr>
              <p:cNvSpPr>
                <a:spLocks noChangeArrowheads="1"/>
              </p:cNvSpPr>
              <p:nvPr/>
            </p:nvSpPr>
            <p:spPr bwMode="auto">
              <a:xfrm>
                <a:off x="1536" y="273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108" name="Oval 136">
                <a:extLst>
                  <a:ext uri="{FF2B5EF4-FFF2-40B4-BE49-F238E27FC236}">
                    <a16:creationId xmlns:a16="http://schemas.microsoft.com/office/drawing/2014/main" id="{5047A7FF-EA1E-9B6D-AA2B-8364C54A42AD}"/>
                  </a:ext>
                </a:extLst>
              </p:cNvPr>
              <p:cNvSpPr>
                <a:spLocks noChangeArrowheads="1"/>
              </p:cNvSpPr>
              <p:nvPr/>
            </p:nvSpPr>
            <p:spPr bwMode="auto">
              <a:xfrm>
                <a:off x="2112" y="297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109" name="Oval 137">
                <a:extLst>
                  <a:ext uri="{FF2B5EF4-FFF2-40B4-BE49-F238E27FC236}">
                    <a16:creationId xmlns:a16="http://schemas.microsoft.com/office/drawing/2014/main" id="{042B0562-EE94-E7AB-FF35-4AC81285DB88}"/>
                  </a:ext>
                </a:extLst>
              </p:cNvPr>
              <p:cNvSpPr>
                <a:spLocks noChangeArrowheads="1"/>
              </p:cNvSpPr>
              <p:nvPr/>
            </p:nvSpPr>
            <p:spPr bwMode="auto">
              <a:xfrm>
                <a:off x="2448" y="288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110" name="Oval 138">
                <a:extLst>
                  <a:ext uri="{FF2B5EF4-FFF2-40B4-BE49-F238E27FC236}">
                    <a16:creationId xmlns:a16="http://schemas.microsoft.com/office/drawing/2014/main" id="{E59B3445-4A4C-1726-C019-6B4CD57BC3D1}"/>
                  </a:ext>
                </a:extLst>
              </p:cNvPr>
              <p:cNvSpPr>
                <a:spLocks noChangeArrowheads="1"/>
              </p:cNvSpPr>
              <p:nvPr/>
            </p:nvSpPr>
            <p:spPr bwMode="auto">
              <a:xfrm>
                <a:off x="1344" y="240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111" name="Oval 139">
                <a:extLst>
                  <a:ext uri="{FF2B5EF4-FFF2-40B4-BE49-F238E27FC236}">
                    <a16:creationId xmlns:a16="http://schemas.microsoft.com/office/drawing/2014/main" id="{95D7BA27-B379-0A63-4120-74CCFB8CD50A}"/>
                  </a:ext>
                </a:extLst>
              </p:cNvPr>
              <p:cNvSpPr>
                <a:spLocks noChangeArrowheads="1"/>
              </p:cNvSpPr>
              <p:nvPr/>
            </p:nvSpPr>
            <p:spPr bwMode="auto">
              <a:xfrm>
                <a:off x="2928" y="240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112" name="Oval 140">
                <a:extLst>
                  <a:ext uri="{FF2B5EF4-FFF2-40B4-BE49-F238E27FC236}">
                    <a16:creationId xmlns:a16="http://schemas.microsoft.com/office/drawing/2014/main" id="{91BDC845-8332-B8A4-E9E8-39B619D64B73}"/>
                  </a:ext>
                </a:extLst>
              </p:cNvPr>
              <p:cNvSpPr>
                <a:spLocks noChangeArrowheads="1"/>
              </p:cNvSpPr>
              <p:nvPr/>
            </p:nvSpPr>
            <p:spPr bwMode="auto">
              <a:xfrm>
                <a:off x="2784" y="182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113" name="Oval 141">
                <a:extLst>
                  <a:ext uri="{FF2B5EF4-FFF2-40B4-BE49-F238E27FC236}">
                    <a16:creationId xmlns:a16="http://schemas.microsoft.com/office/drawing/2014/main" id="{C5C14546-A31F-3489-22F4-EBC3C3F2B44D}"/>
                  </a:ext>
                </a:extLst>
              </p:cNvPr>
              <p:cNvSpPr>
                <a:spLocks noChangeArrowheads="1"/>
              </p:cNvSpPr>
              <p:nvPr/>
            </p:nvSpPr>
            <p:spPr bwMode="auto">
              <a:xfrm>
                <a:off x="1392" y="182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114" name="Oval 142">
                <a:extLst>
                  <a:ext uri="{FF2B5EF4-FFF2-40B4-BE49-F238E27FC236}">
                    <a16:creationId xmlns:a16="http://schemas.microsoft.com/office/drawing/2014/main" id="{BBDA3CFB-6DFF-A91F-FF08-EAEC59D8C468}"/>
                  </a:ext>
                </a:extLst>
              </p:cNvPr>
              <p:cNvSpPr>
                <a:spLocks noChangeArrowheads="1"/>
              </p:cNvSpPr>
              <p:nvPr/>
            </p:nvSpPr>
            <p:spPr bwMode="auto">
              <a:xfrm>
                <a:off x="1776" y="139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115" name="Oval 143">
                <a:extLst>
                  <a:ext uri="{FF2B5EF4-FFF2-40B4-BE49-F238E27FC236}">
                    <a16:creationId xmlns:a16="http://schemas.microsoft.com/office/drawing/2014/main" id="{ACA90628-50C2-88FE-A5A8-B8025B4781E2}"/>
                  </a:ext>
                </a:extLst>
              </p:cNvPr>
              <p:cNvSpPr>
                <a:spLocks noChangeArrowheads="1"/>
              </p:cNvSpPr>
              <p:nvPr/>
            </p:nvSpPr>
            <p:spPr bwMode="auto">
              <a:xfrm>
                <a:off x="2400" y="139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8116" name="Oval 144">
                <a:extLst>
                  <a:ext uri="{FF2B5EF4-FFF2-40B4-BE49-F238E27FC236}">
                    <a16:creationId xmlns:a16="http://schemas.microsoft.com/office/drawing/2014/main" id="{C7C07953-F652-5D88-E09A-C8938B88FCAF}"/>
                  </a:ext>
                </a:extLst>
              </p:cNvPr>
              <p:cNvSpPr>
                <a:spLocks noChangeArrowheads="1"/>
              </p:cNvSpPr>
              <p:nvPr/>
            </p:nvSpPr>
            <p:spPr bwMode="auto">
              <a:xfrm>
                <a:off x="1776" y="292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sp>
          <p:nvSpPr>
            <p:cNvPr id="38079" name="Text Box 145">
              <a:extLst>
                <a:ext uri="{FF2B5EF4-FFF2-40B4-BE49-F238E27FC236}">
                  <a16:creationId xmlns:a16="http://schemas.microsoft.com/office/drawing/2014/main" id="{FBDFF8CD-9AFA-FC6B-CDCA-1177DE29411D}"/>
                </a:ext>
              </a:extLst>
            </p:cNvPr>
            <p:cNvSpPr txBox="1">
              <a:spLocks noChangeArrowheads="1"/>
            </p:cNvSpPr>
            <p:nvPr/>
          </p:nvSpPr>
          <p:spPr bwMode="auto">
            <a:xfrm>
              <a:off x="1968" y="4150"/>
              <a:ext cx="816" cy="154"/>
            </a:xfrm>
            <a:prstGeom prst="rect">
              <a:avLst/>
            </a:prstGeom>
            <a:noFill/>
            <a:ln w="9525">
              <a:noFill/>
              <a:miter lim="800000"/>
              <a:headEnd/>
              <a:tailEnd/>
            </a:ln>
            <a:effectLst/>
          </p:spPr>
          <p:txBody>
            <a:bodyPr>
              <a:spAutoFit/>
            </a:bodyPr>
            <a:lstStyle/>
            <a:p>
              <a:pPr eaLnBrk="1" hangingPunct="1">
                <a:spcBef>
                  <a:spcPct val="50000"/>
                </a:spcBef>
              </a:pPr>
              <a:r>
                <a:rPr lang="en-US" sz="1000" b="0"/>
                <a:t>Light bulb</a:t>
              </a:r>
            </a:p>
          </p:txBody>
        </p:sp>
      </p:grpSp>
      <p:sp>
        <p:nvSpPr>
          <p:cNvPr id="38117" name="Text Box 148">
            <a:extLst>
              <a:ext uri="{FF2B5EF4-FFF2-40B4-BE49-F238E27FC236}">
                <a16:creationId xmlns:a16="http://schemas.microsoft.com/office/drawing/2014/main" id="{27C5D308-8798-D675-205A-B3F5F1E7497C}"/>
              </a:ext>
            </a:extLst>
          </p:cNvPr>
          <p:cNvSpPr txBox="1">
            <a:spLocks noChangeArrowheads="1"/>
          </p:cNvSpPr>
          <p:nvPr/>
        </p:nvSpPr>
        <p:spPr bwMode="auto">
          <a:xfrm>
            <a:off x="7315200" y="5932488"/>
            <a:ext cx="1219200" cy="182562"/>
          </a:xfrm>
          <a:prstGeom prst="rect">
            <a:avLst/>
          </a:prstGeom>
          <a:noFill/>
          <a:ln w="9525">
            <a:noFill/>
            <a:miter lim="800000"/>
            <a:headEnd/>
            <a:tailEnd/>
          </a:ln>
          <a:effectLst/>
        </p:spPr>
        <p:txBody>
          <a:bodyPr>
            <a:spAutoFit/>
          </a:bodyPr>
          <a:lstStyle/>
          <a:p>
            <a:pPr eaLnBrk="1" hangingPunct="1">
              <a:spcBef>
                <a:spcPct val="50000"/>
              </a:spcBef>
            </a:pPr>
            <a:r>
              <a:rPr lang="en-US" sz="1000" b="0"/>
              <a:t>Finish</a:t>
            </a:r>
          </a:p>
        </p:txBody>
      </p:sp>
      <p:sp>
        <p:nvSpPr>
          <p:cNvPr id="38118" name="Date Placeholder 38117">
            <a:extLst>
              <a:ext uri="{FF2B5EF4-FFF2-40B4-BE49-F238E27FC236}">
                <a16:creationId xmlns:a16="http://schemas.microsoft.com/office/drawing/2014/main" id="{44DFB621-91E4-79E7-5AD1-49E2EA7EA1B6}"/>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350234576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47E71FA-5BA1-0665-F0B3-9AE3D36A6E50}"/>
              </a:ext>
            </a:extLst>
          </p:cNvPr>
          <p:cNvGrpSpPr>
            <a:grpSpLocks/>
          </p:cNvGrpSpPr>
          <p:nvPr/>
        </p:nvGrpSpPr>
        <p:grpSpPr bwMode="auto">
          <a:xfrm rot="10800000" flipH="1" flipV="1">
            <a:off x="351239" y="990600"/>
            <a:ext cx="1706161" cy="1318257"/>
            <a:chOff x="1008" y="720"/>
            <a:chExt cx="2688" cy="2400"/>
          </a:xfrm>
        </p:grpSpPr>
        <p:sp>
          <p:nvSpPr>
            <p:cNvPr id="5" name="Oval 3">
              <a:extLst>
                <a:ext uri="{FF2B5EF4-FFF2-40B4-BE49-F238E27FC236}">
                  <a16:creationId xmlns:a16="http://schemas.microsoft.com/office/drawing/2014/main" id="{E310FB6A-367F-98D2-091C-E4838826D302}"/>
                </a:ext>
              </a:extLst>
            </p:cNvPr>
            <p:cNvSpPr>
              <a:spLocks noChangeArrowheads="1"/>
            </p:cNvSpPr>
            <p:nvPr/>
          </p:nvSpPr>
          <p:spPr bwMode="auto">
            <a:xfrm>
              <a:off x="3552" y="235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6" name="Oval 4">
              <a:extLst>
                <a:ext uri="{FF2B5EF4-FFF2-40B4-BE49-F238E27FC236}">
                  <a16:creationId xmlns:a16="http://schemas.microsoft.com/office/drawing/2014/main" id="{239E3333-B53A-2191-7ACD-B3350C9C088F}"/>
                </a:ext>
              </a:extLst>
            </p:cNvPr>
            <p:cNvSpPr>
              <a:spLocks noChangeArrowheads="1"/>
            </p:cNvSpPr>
            <p:nvPr/>
          </p:nvSpPr>
          <p:spPr bwMode="auto">
            <a:xfrm>
              <a:off x="2160" y="72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7" name="Oval 5">
              <a:extLst>
                <a:ext uri="{FF2B5EF4-FFF2-40B4-BE49-F238E27FC236}">
                  <a16:creationId xmlns:a16="http://schemas.microsoft.com/office/drawing/2014/main" id="{6F09A9A6-AA79-77A0-DC22-9FE5CEA63B26}"/>
                </a:ext>
              </a:extLst>
            </p:cNvPr>
            <p:cNvSpPr>
              <a:spLocks noChangeArrowheads="1"/>
            </p:cNvSpPr>
            <p:nvPr/>
          </p:nvSpPr>
          <p:spPr bwMode="auto">
            <a:xfrm>
              <a:off x="1896" y="72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8" name="Oval 6">
              <a:extLst>
                <a:ext uri="{FF2B5EF4-FFF2-40B4-BE49-F238E27FC236}">
                  <a16:creationId xmlns:a16="http://schemas.microsoft.com/office/drawing/2014/main" id="{69FFA1D3-853B-B5EE-C2CD-0D34DD554B40}"/>
                </a:ext>
              </a:extLst>
            </p:cNvPr>
            <p:cNvSpPr>
              <a:spLocks noChangeArrowheads="1"/>
            </p:cNvSpPr>
            <p:nvPr/>
          </p:nvSpPr>
          <p:spPr bwMode="auto">
            <a:xfrm>
              <a:off x="3456" y="153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9" name="Oval 7">
              <a:extLst>
                <a:ext uri="{FF2B5EF4-FFF2-40B4-BE49-F238E27FC236}">
                  <a16:creationId xmlns:a16="http://schemas.microsoft.com/office/drawing/2014/main" id="{86F0BA22-7584-E503-C7B0-34D593FC10C5}"/>
                </a:ext>
              </a:extLst>
            </p:cNvPr>
            <p:cNvSpPr>
              <a:spLocks noChangeArrowheads="1"/>
            </p:cNvSpPr>
            <p:nvPr/>
          </p:nvSpPr>
          <p:spPr bwMode="auto">
            <a:xfrm>
              <a:off x="2640" y="76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0" name="Oval 8">
              <a:extLst>
                <a:ext uri="{FF2B5EF4-FFF2-40B4-BE49-F238E27FC236}">
                  <a16:creationId xmlns:a16="http://schemas.microsoft.com/office/drawing/2014/main" id="{761E9D77-C5A6-30CA-8E9A-4E4FEFF15D5E}"/>
                </a:ext>
              </a:extLst>
            </p:cNvPr>
            <p:cNvSpPr>
              <a:spLocks noChangeArrowheads="1"/>
            </p:cNvSpPr>
            <p:nvPr/>
          </p:nvSpPr>
          <p:spPr bwMode="auto">
            <a:xfrm>
              <a:off x="3120" y="100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1" name="Oval 9">
              <a:extLst>
                <a:ext uri="{FF2B5EF4-FFF2-40B4-BE49-F238E27FC236}">
                  <a16:creationId xmlns:a16="http://schemas.microsoft.com/office/drawing/2014/main" id="{8F534478-C02D-4F70-D0BA-4540D6F765D1}"/>
                </a:ext>
              </a:extLst>
            </p:cNvPr>
            <p:cNvSpPr>
              <a:spLocks noChangeArrowheads="1"/>
            </p:cNvSpPr>
            <p:nvPr/>
          </p:nvSpPr>
          <p:spPr bwMode="auto">
            <a:xfrm>
              <a:off x="1560" y="72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2" name="Oval 10">
              <a:extLst>
                <a:ext uri="{FF2B5EF4-FFF2-40B4-BE49-F238E27FC236}">
                  <a16:creationId xmlns:a16="http://schemas.microsoft.com/office/drawing/2014/main" id="{44E8590D-17D5-D700-D162-025E49436616}"/>
                </a:ext>
              </a:extLst>
            </p:cNvPr>
            <p:cNvSpPr>
              <a:spLocks noChangeArrowheads="1"/>
            </p:cNvSpPr>
            <p:nvPr/>
          </p:nvSpPr>
          <p:spPr bwMode="auto">
            <a:xfrm>
              <a:off x="3552" y="268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3" name="Oval 11">
              <a:extLst>
                <a:ext uri="{FF2B5EF4-FFF2-40B4-BE49-F238E27FC236}">
                  <a16:creationId xmlns:a16="http://schemas.microsoft.com/office/drawing/2014/main" id="{F1887AC5-40DE-2C68-9F56-3FB994B4467C}"/>
                </a:ext>
              </a:extLst>
            </p:cNvPr>
            <p:cNvSpPr>
              <a:spLocks noChangeArrowheads="1"/>
            </p:cNvSpPr>
            <p:nvPr/>
          </p:nvSpPr>
          <p:spPr bwMode="auto">
            <a:xfrm>
              <a:off x="3552" y="297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4" name="Oval 12">
              <a:extLst>
                <a:ext uri="{FF2B5EF4-FFF2-40B4-BE49-F238E27FC236}">
                  <a16:creationId xmlns:a16="http://schemas.microsoft.com/office/drawing/2014/main" id="{DDB6793A-54F0-F7A7-FAA3-1C1BFDD668F1}"/>
                </a:ext>
              </a:extLst>
            </p:cNvPr>
            <p:cNvSpPr>
              <a:spLocks noChangeArrowheads="1"/>
            </p:cNvSpPr>
            <p:nvPr/>
          </p:nvSpPr>
          <p:spPr bwMode="auto">
            <a:xfrm>
              <a:off x="1008" y="115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5" name="Oval 13">
              <a:extLst>
                <a:ext uri="{FF2B5EF4-FFF2-40B4-BE49-F238E27FC236}">
                  <a16:creationId xmlns:a16="http://schemas.microsoft.com/office/drawing/2014/main" id="{07F294D5-38F2-C78E-E156-21E6D90DA120}"/>
                </a:ext>
              </a:extLst>
            </p:cNvPr>
            <p:cNvSpPr>
              <a:spLocks noChangeArrowheads="1"/>
            </p:cNvSpPr>
            <p:nvPr/>
          </p:nvSpPr>
          <p:spPr bwMode="auto">
            <a:xfrm>
              <a:off x="2160" y="139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6" name="Oval 14">
              <a:extLst>
                <a:ext uri="{FF2B5EF4-FFF2-40B4-BE49-F238E27FC236}">
                  <a16:creationId xmlns:a16="http://schemas.microsoft.com/office/drawing/2014/main" id="{42401F78-2322-3DB0-7569-A6A6AFA26A81}"/>
                </a:ext>
              </a:extLst>
            </p:cNvPr>
            <p:cNvSpPr>
              <a:spLocks noChangeArrowheads="1"/>
            </p:cNvSpPr>
            <p:nvPr/>
          </p:nvSpPr>
          <p:spPr bwMode="auto">
            <a:xfrm>
              <a:off x="2832" y="211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7" name="Oval 15">
              <a:extLst>
                <a:ext uri="{FF2B5EF4-FFF2-40B4-BE49-F238E27FC236}">
                  <a16:creationId xmlns:a16="http://schemas.microsoft.com/office/drawing/2014/main" id="{38AE560A-E39D-A161-48D0-B6649C4561B7}"/>
                </a:ext>
              </a:extLst>
            </p:cNvPr>
            <p:cNvSpPr>
              <a:spLocks noChangeArrowheads="1"/>
            </p:cNvSpPr>
            <p:nvPr/>
          </p:nvSpPr>
          <p:spPr bwMode="auto">
            <a:xfrm>
              <a:off x="2640" y="158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8" name="Oval 16">
              <a:extLst>
                <a:ext uri="{FF2B5EF4-FFF2-40B4-BE49-F238E27FC236}">
                  <a16:creationId xmlns:a16="http://schemas.microsoft.com/office/drawing/2014/main" id="{C323C9BD-B09A-B0E4-23AB-6EBA8CF5A82D}"/>
                </a:ext>
              </a:extLst>
            </p:cNvPr>
            <p:cNvSpPr>
              <a:spLocks noChangeArrowheads="1"/>
            </p:cNvSpPr>
            <p:nvPr/>
          </p:nvSpPr>
          <p:spPr bwMode="auto">
            <a:xfrm>
              <a:off x="1608" y="139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9" name="Oval 17">
              <a:extLst>
                <a:ext uri="{FF2B5EF4-FFF2-40B4-BE49-F238E27FC236}">
                  <a16:creationId xmlns:a16="http://schemas.microsoft.com/office/drawing/2014/main" id="{83940DA6-9DC5-5C0B-CB38-B7A0384E174C}"/>
                </a:ext>
              </a:extLst>
            </p:cNvPr>
            <p:cNvSpPr>
              <a:spLocks noChangeArrowheads="1"/>
            </p:cNvSpPr>
            <p:nvPr/>
          </p:nvSpPr>
          <p:spPr bwMode="auto">
            <a:xfrm>
              <a:off x="2832" y="268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20" name="Oval 18">
              <a:extLst>
                <a:ext uri="{FF2B5EF4-FFF2-40B4-BE49-F238E27FC236}">
                  <a16:creationId xmlns:a16="http://schemas.microsoft.com/office/drawing/2014/main" id="{EA1235FD-48CA-B2C1-AE5B-C4E549AFA709}"/>
                </a:ext>
              </a:extLst>
            </p:cNvPr>
            <p:cNvSpPr>
              <a:spLocks noChangeArrowheads="1"/>
            </p:cNvSpPr>
            <p:nvPr/>
          </p:nvSpPr>
          <p:spPr bwMode="auto">
            <a:xfrm>
              <a:off x="2832" y="297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21" name="Oval 19">
              <a:extLst>
                <a:ext uri="{FF2B5EF4-FFF2-40B4-BE49-F238E27FC236}">
                  <a16:creationId xmlns:a16="http://schemas.microsoft.com/office/drawing/2014/main" id="{9C7861F7-1487-6B69-03AB-851B79EFCD81}"/>
                </a:ext>
              </a:extLst>
            </p:cNvPr>
            <p:cNvSpPr>
              <a:spLocks noChangeArrowheads="1"/>
            </p:cNvSpPr>
            <p:nvPr/>
          </p:nvSpPr>
          <p:spPr bwMode="auto">
            <a:xfrm>
              <a:off x="2832" y="240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22" name="Oval 20">
              <a:extLst>
                <a:ext uri="{FF2B5EF4-FFF2-40B4-BE49-F238E27FC236}">
                  <a16:creationId xmlns:a16="http://schemas.microsoft.com/office/drawing/2014/main" id="{7FF27BA7-A7FD-E1A1-0D8C-3E6F54CED1E3}"/>
                </a:ext>
              </a:extLst>
            </p:cNvPr>
            <p:cNvSpPr>
              <a:spLocks noChangeArrowheads="1"/>
            </p:cNvSpPr>
            <p:nvPr/>
          </p:nvSpPr>
          <p:spPr bwMode="auto">
            <a:xfrm>
              <a:off x="2784" y="182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23" name="Oval 21">
              <a:extLst>
                <a:ext uri="{FF2B5EF4-FFF2-40B4-BE49-F238E27FC236}">
                  <a16:creationId xmlns:a16="http://schemas.microsoft.com/office/drawing/2014/main" id="{7AEA131C-BE7A-3E8C-B5F9-4B83F4B294CB}"/>
                </a:ext>
              </a:extLst>
            </p:cNvPr>
            <p:cNvSpPr>
              <a:spLocks noChangeArrowheads="1"/>
            </p:cNvSpPr>
            <p:nvPr/>
          </p:nvSpPr>
          <p:spPr bwMode="auto">
            <a:xfrm>
              <a:off x="1848" y="139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24" name="Oval 22">
              <a:extLst>
                <a:ext uri="{FF2B5EF4-FFF2-40B4-BE49-F238E27FC236}">
                  <a16:creationId xmlns:a16="http://schemas.microsoft.com/office/drawing/2014/main" id="{3935D9F4-6BD1-D665-56EA-196D5D5C9CBF}"/>
                </a:ext>
              </a:extLst>
            </p:cNvPr>
            <p:cNvSpPr>
              <a:spLocks noChangeArrowheads="1"/>
            </p:cNvSpPr>
            <p:nvPr/>
          </p:nvSpPr>
          <p:spPr bwMode="auto">
            <a:xfrm>
              <a:off x="2448" y="14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25" name="Oval 23">
              <a:extLst>
                <a:ext uri="{FF2B5EF4-FFF2-40B4-BE49-F238E27FC236}">
                  <a16:creationId xmlns:a16="http://schemas.microsoft.com/office/drawing/2014/main" id="{DA66BFAA-9A59-3CDD-2C53-558EB3CE604F}"/>
                </a:ext>
              </a:extLst>
            </p:cNvPr>
            <p:cNvSpPr>
              <a:spLocks noChangeArrowheads="1"/>
            </p:cNvSpPr>
            <p:nvPr/>
          </p:nvSpPr>
          <p:spPr bwMode="auto">
            <a:xfrm>
              <a:off x="2880" y="86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26" name="Oval 24">
              <a:extLst>
                <a:ext uri="{FF2B5EF4-FFF2-40B4-BE49-F238E27FC236}">
                  <a16:creationId xmlns:a16="http://schemas.microsoft.com/office/drawing/2014/main" id="{D880E943-7F95-2624-4596-6EB8F588B1F2}"/>
                </a:ext>
              </a:extLst>
            </p:cNvPr>
            <p:cNvSpPr>
              <a:spLocks noChangeArrowheads="1"/>
            </p:cNvSpPr>
            <p:nvPr/>
          </p:nvSpPr>
          <p:spPr bwMode="auto">
            <a:xfrm>
              <a:off x="2400" y="72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27" name="Oval 25">
              <a:extLst>
                <a:ext uri="{FF2B5EF4-FFF2-40B4-BE49-F238E27FC236}">
                  <a16:creationId xmlns:a16="http://schemas.microsoft.com/office/drawing/2014/main" id="{F79321FA-FCDA-F769-AB6B-979273AE15FC}"/>
                </a:ext>
              </a:extLst>
            </p:cNvPr>
            <p:cNvSpPr>
              <a:spLocks noChangeArrowheads="1"/>
            </p:cNvSpPr>
            <p:nvPr/>
          </p:nvSpPr>
          <p:spPr bwMode="auto">
            <a:xfrm>
              <a:off x="3312" y="124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28" name="Oval 26">
              <a:extLst>
                <a:ext uri="{FF2B5EF4-FFF2-40B4-BE49-F238E27FC236}">
                  <a16:creationId xmlns:a16="http://schemas.microsoft.com/office/drawing/2014/main" id="{E5D3F5BD-8012-45C7-C50E-A4C0EB5B1D5E}"/>
                </a:ext>
              </a:extLst>
            </p:cNvPr>
            <p:cNvSpPr>
              <a:spLocks noChangeArrowheads="1"/>
            </p:cNvSpPr>
            <p:nvPr/>
          </p:nvSpPr>
          <p:spPr bwMode="auto">
            <a:xfrm>
              <a:off x="3552" y="206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29" name="Oval 27">
              <a:extLst>
                <a:ext uri="{FF2B5EF4-FFF2-40B4-BE49-F238E27FC236}">
                  <a16:creationId xmlns:a16="http://schemas.microsoft.com/office/drawing/2014/main" id="{EF91279C-B83B-B354-3C39-07B2D02D2BA4}"/>
                </a:ext>
              </a:extLst>
            </p:cNvPr>
            <p:cNvSpPr>
              <a:spLocks noChangeArrowheads="1"/>
            </p:cNvSpPr>
            <p:nvPr/>
          </p:nvSpPr>
          <p:spPr bwMode="auto">
            <a:xfrm>
              <a:off x="3504" y="182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0" name="Oval 28">
              <a:extLst>
                <a:ext uri="{FF2B5EF4-FFF2-40B4-BE49-F238E27FC236}">
                  <a16:creationId xmlns:a16="http://schemas.microsoft.com/office/drawing/2014/main" id="{756D860C-A228-B10E-9C0B-54D307D4D028}"/>
                </a:ext>
              </a:extLst>
            </p:cNvPr>
            <p:cNvSpPr>
              <a:spLocks noChangeArrowheads="1"/>
            </p:cNvSpPr>
            <p:nvPr/>
          </p:nvSpPr>
          <p:spPr bwMode="auto">
            <a:xfrm>
              <a:off x="1008" y="91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1" name="Oval 29">
              <a:extLst>
                <a:ext uri="{FF2B5EF4-FFF2-40B4-BE49-F238E27FC236}">
                  <a16:creationId xmlns:a16="http://schemas.microsoft.com/office/drawing/2014/main" id="{E9BC33A9-62D5-B452-6345-1AC260CD188C}"/>
                </a:ext>
              </a:extLst>
            </p:cNvPr>
            <p:cNvSpPr>
              <a:spLocks noChangeArrowheads="1"/>
            </p:cNvSpPr>
            <p:nvPr/>
          </p:nvSpPr>
          <p:spPr bwMode="auto">
            <a:xfrm>
              <a:off x="1008" y="72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2" name="Oval 30">
              <a:extLst>
                <a:ext uri="{FF2B5EF4-FFF2-40B4-BE49-F238E27FC236}">
                  <a16:creationId xmlns:a16="http://schemas.microsoft.com/office/drawing/2014/main" id="{90EF4574-2A39-5F6F-6093-5283F5CAEFB3}"/>
                </a:ext>
              </a:extLst>
            </p:cNvPr>
            <p:cNvSpPr>
              <a:spLocks noChangeArrowheads="1"/>
            </p:cNvSpPr>
            <p:nvPr/>
          </p:nvSpPr>
          <p:spPr bwMode="auto">
            <a:xfrm>
              <a:off x="1272" y="72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3" name="Oval 31">
              <a:extLst>
                <a:ext uri="{FF2B5EF4-FFF2-40B4-BE49-F238E27FC236}">
                  <a16:creationId xmlns:a16="http://schemas.microsoft.com/office/drawing/2014/main" id="{BE9D734B-18A9-19FE-DF5D-31BBB26C3E78}"/>
                </a:ext>
              </a:extLst>
            </p:cNvPr>
            <p:cNvSpPr>
              <a:spLocks noChangeArrowheads="1"/>
            </p:cNvSpPr>
            <p:nvPr/>
          </p:nvSpPr>
          <p:spPr bwMode="auto">
            <a:xfrm>
              <a:off x="1272" y="139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4" name="Oval 32">
              <a:extLst>
                <a:ext uri="{FF2B5EF4-FFF2-40B4-BE49-F238E27FC236}">
                  <a16:creationId xmlns:a16="http://schemas.microsoft.com/office/drawing/2014/main" id="{0E426A29-90BC-360D-8518-7B7B72B9614E}"/>
                </a:ext>
              </a:extLst>
            </p:cNvPr>
            <p:cNvSpPr>
              <a:spLocks noChangeArrowheads="1"/>
            </p:cNvSpPr>
            <p:nvPr/>
          </p:nvSpPr>
          <p:spPr bwMode="auto">
            <a:xfrm>
              <a:off x="1008" y="139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sp>
        <p:nvSpPr>
          <p:cNvPr id="35" name="Text Box 33">
            <a:extLst>
              <a:ext uri="{FF2B5EF4-FFF2-40B4-BE49-F238E27FC236}">
                <a16:creationId xmlns:a16="http://schemas.microsoft.com/office/drawing/2014/main" id="{0F2AE8B4-98BD-0C31-5E01-A3D3ADA9E47C}"/>
              </a:ext>
            </a:extLst>
          </p:cNvPr>
          <p:cNvSpPr txBox="1">
            <a:spLocks noChangeArrowheads="1"/>
          </p:cNvSpPr>
          <p:nvPr/>
        </p:nvSpPr>
        <p:spPr bwMode="auto">
          <a:xfrm rot="21484535" flipH="1">
            <a:off x="459922" y="1925420"/>
            <a:ext cx="1219200" cy="182562"/>
          </a:xfrm>
          <a:prstGeom prst="rect">
            <a:avLst/>
          </a:prstGeom>
          <a:noFill/>
          <a:ln w="9525">
            <a:noFill/>
            <a:miter lim="800000"/>
            <a:headEnd/>
            <a:tailEnd/>
          </a:ln>
          <a:effectLst/>
        </p:spPr>
        <p:txBody>
          <a:bodyPr>
            <a:spAutoFit/>
          </a:bodyPr>
          <a:lstStyle/>
          <a:p>
            <a:pPr eaLnBrk="1" hangingPunct="1">
              <a:spcBef>
                <a:spcPct val="50000"/>
              </a:spcBef>
            </a:pPr>
            <a:r>
              <a:rPr lang="en-US" sz="1000" dirty="0"/>
              <a:t>J - Curve</a:t>
            </a:r>
          </a:p>
        </p:txBody>
      </p:sp>
      <p:grpSp>
        <p:nvGrpSpPr>
          <p:cNvPr id="36" name="Group 34">
            <a:extLst>
              <a:ext uri="{FF2B5EF4-FFF2-40B4-BE49-F238E27FC236}">
                <a16:creationId xmlns:a16="http://schemas.microsoft.com/office/drawing/2014/main" id="{9F4C64F0-8594-A14E-EDF1-E1AAEB811AC5}"/>
              </a:ext>
            </a:extLst>
          </p:cNvPr>
          <p:cNvGrpSpPr>
            <a:grpSpLocks/>
          </p:cNvGrpSpPr>
          <p:nvPr/>
        </p:nvGrpSpPr>
        <p:grpSpPr bwMode="auto">
          <a:xfrm rot="5400000" flipH="1">
            <a:off x="4584647" y="2202407"/>
            <a:ext cx="818159" cy="3271346"/>
            <a:chOff x="528" y="1104"/>
            <a:chExt cx="784" cy="2832"/>
          </a:xfrm>
        </p:grpSpPr>
        <p:grpSp>
          <p:nvGrpSpPr>
            <p:cNvPr id="37" name="Group 35">
              <a:extLst>
                <a:ext uri="{FF2B5EF4-FFF2-40B4-BE49-F238E27FC236}">
                  <a16:creationId xmlns:a16="http://schemas.microsoft.com/office/drawing/2014/main" id="{B379C28C-27A8-28F0-42C7-8200749AB168}"/>
                </a:ext>
              </a:extLst>
            </p:cNvPr>
            <p:cNvGrpSpPr>
              <a:grpSpLocks/>
            </p:cNvGrpSpPr>
            <p:nvPr/>
          </p:nvGrpSpPr>
          <p:grpSpPr bwMode="auto">
            <a:xfrm>
              <a:off x="864" y="3264"/>
              <a:ext cx="448" cy="672"/>
              <a:chOff x="2880" y="4080"/>
              <a:chExt cx="672" cy="1008"/>
            </a:xfrm>
          </p:grpSpPr>
          <p:grpSp>
            <p:nvGrpSpPr>
              <p:cNvPr id="56" name="Group 36">
                <a:extLst>
                  <a:ext uri="{FF2B5EF4-FFF2-40B4-BE49-F238E27FC236}">
                    <a16:creationId xmlns:a16="http://schemas.microsoft.com/office/drawing/2014/main" id="{3D8B7659-5DC2-19C4-7CE8-990C8B5FB724}"/>
                  </a:ext>
                </a:extLst>
              </p:cNvPr>
              <p:cNvGrpSpPr>
                <a:grpSpLocks/>
              </p:cNvGrpSpPr>
              <p:nvPr/>
            </p:nvGrpSpPr>
            <p:grpSpPr bwMode="auto">
              <a:xfrm>
                <a:off x="3408" y="4080"/>
                <a:ext cx="144" cy="1008"/>
                <a:chOff x="2688" y="2640"/>
                <a:chExt cx="144" cy="1008"/>
              </a:xfrm>
            </p:grpSpPr>
            <p:sp>
              <p:nvSpPr>
                <p:cNvPr id="61" name="Oval 37">
                  <a:extLst>
                    <a:ext uri="{FF2B5EF4-FFF2-40B4-BE49-F238E27FC236}">
                      <a16:creationId xmlns:a16="http://schemas.microsoft.com/office/drawing/2014/main" id="{4E9AF060-0793-A8ED-4B80-3E05716B937E}"/>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62" name="Oval 38">
                  <a:extLst>
                    <a:ext uri="{FF2B5EF4-FFF2-40B4-BE49-F238E27FC236}">
                      <a16:creationId xmlns:a16="http://schemas.microsoft.com/office/drawing/2014/main" id="{2F50A6EA-F75B-6C3E-CE29-735B9FBE07CD}"/>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63" name="Oval 39">
                  <a:extLst>
                    <a:ext uri="{FF2B5EF4-FFF2-40B4-BE49-F238E27FC236}">
                      <a16:creationId xmlns:a16="http://schemas.microsoft.com/office/drawing/2014/main" id="{BA789DB8-6BB4-EE92-F02B-A0D4B6D433DB}"/>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57" name="Group 40">
                <a:extLst>
                  <a:ext uri="{FF2B5EF4-FFF2-40B4-BE49-F238E27FC236}">
                    <a16:creationId xmlns:a16="http://schemas.microsoft.com/office/drawing/2014/main" id="{1FF57C9B-4499-6C9C-7376-6941913C174B}"/>
                  </a:ext>
                </a:extLst>
              </p:cNvPr>
              <p:cNvGrpSpPr>
                <a:grpSpLocks/>
              </p:cNvGrpSpPr>
              <p:nvPr/>
            </p:nvGrpSpPr>
            <p:grpSpPr bwMode="auto">
              <a:xfrm>
                <a:off x="2880" y="4080"/>
                <a:ext cx="144" cy="1008"/>
                <a:chOff x="2688" y="2640"/>
                <a:chExt cx="144" cy="1008"/>
              </a:xfrm>
            </p:grpSpPr>
            <p:sp>
              <p:nvSpPr>
                <p:cNvPr id="58" name="Oval 41">
                  <a:extLst>
                    <a:ext uri="{FF2B5EF4-FFF2-40B4-BE49-F238E27FC236}">
                      <a16:creationId xmlns:a16="http://schemas.microsoft.com/office/drawing/2014/main" id="{E27F1A3F-3EB5-A167-9F32-19F741DEAE48}"/>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9" name="Oval 42">
                  <a:extLst>
                    <a:ext uri="{FF2B5EF4-FFF2-40B4-BE49-F238E27FC236}">
                      <a16:creationId xmlns:a16="http://schemas.microsoft.com/office/drawing/2014/main" id="{068039EA-8DB3-2B64-48E0-27D74F11F1C1}"/>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60" name="Oval 43">
                  <a:extLst>
                    <a:ext uri="{FF2B5EF4-FFF2-40B4-BE49-F238E27FC236}">
                      <a16:creationId xmlns:a16="http://schemas.microsoft.com/office/drawing/2014/main" id="{550AE071-35B0-1436-BFB8-1DC3D38D4CC4}"/>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grpSp>
          <p:nvGrpSpPr>
            <p:cNvPr id="38" name="Group 44">
              <a:extLst>
                <a:ext uri="{FF2B5EF4-FFF2-40B4-BE49-F238E27FC236}">
                  <a16:creationId xmlns:a16="http://schemas.microsoft.com/office/drawing/2014/main" id="{86D7E878-38BE-EDF1-4E75-19CD2D8A8E1D}"/>
                </a:ext>
              </a:extLst>
            </p:cNvPr>
            <p:cNvGrpSpPr>
              <a:grpSpLocks/>
            </p:cNvGrpSpPr>
            <p:nvPr/>
          </p:nvGrpSpPr>
          <p:grpSpPr bwMode="auto">
            <a:xfrm>
              <a:off x="528" y="2208"/>
              <a:ext cx="448" cy="672"/>
              <a:chOff x="2880" y="2376"/>
              <a:chExt cx="672" cy="1008"/>
            </a:xfrm>
          </p:grpSpPr>
          <p:grpSp>
            <p:nvGrpSpPr>
              <p:cNvPr id="48" name="Group 45">
                <a:extLst>
                  <a:ext uri="{FF2B5EF4-FFF2-40B4-BE49-F238E27FC236}">
                    <a16:creationId xmlns:a16="http://schemas.microsoft.com/office/drawing/2014/main" id="{5BE2F8DD-9CB8-AD1A-F11D-D9E262109C79}"/>
                  </a:ext>
                </a:extLst>
              </p:cNvPr>
              <p:cNvGrpSpPr>
                <a:grpSpLocks/>
              </p:cNvGrpSpPr>
              <p:nvPr/>
            </p:nvGrpSpPr>
            <p:grpSpPr bwMode="auto">
              <a:xfrm>
                <a:off x="2880" y="2376"/>
                <a:ext cx="144" cy="1008"/>
                <a:chOff x="2688" y="2640"/>
                <a:chExt cx="144" cy="1008"/>
              </a:xfrm>
            </p:grpSpPr>
            <p:sp>
              <p:nvSpPr>
                <p:cNvPr id="53" name="Oval 46">
                  <a:extLst>
                    <a:ext uri="{FF2B5EF4-FFF2-40B4-BE49-F238E27FC236}">
                      <a16:creationId xmlns:a16="http://schemas.microsoft.com/office/drawing/2014/main" id="{7D008280-E12A-9EE2-AD46-4C28480DA500}"/>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4" name="Oval 47">
                  <a:extLst>
                    <a:ext uri="{FF2B5EF4-FFF2-40B4-BE49-F238E27FC236}">
                      <a16:creationId xmlns:a16="http://schemas.microsoft.com/office/drawing/2014/main" id="{CF05E02F-7610-DC11-3DAF-26F8AA6AE45E}"/>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5" name="Oval 48">
                  <a:extLst>
                    <a:ext uri="{FF2B5EF4-FFF2-40B4-BE49-F238E27FC236}">
                      <a16:creationId xmlns:a16="http://schemas.microsoft.com/office/drawing/2014/main" id="{85F504C7-3646-9AFD-7408-EAA02ACB1DDB}"/>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49" name="Group 49">
                <a:extLst>
                  <a:ext uri="{FF2B5EF4-FFF2-40B4-BE49-F238E27FC236}">
                    <a16:creationId xmlns:a16="http://schemas.microsoft.com/office/drawing/2014/main" id="{E2475BA9-07E0-5BCF-D9AA-49031062AE0B}"/>
                  </a:ext>
                </a:extLst>
              </p:cNvPr>
              <p:cNvGrpSpPr>
                <a:grpSpLocks/>
              </p:cNvGrpSpPr>
              <p:nvPr/>
            </p:nvGrpSpPr>
            <p:grpSpPr bwMode="auto">
              <a:xfrm>
                <a:off x="3408" y="2376"/>
                <a:ext cx="144" cy="1008"/>
                <a:chOff x="2688" y="2640"/>
                <a:chExt cx="144" cy="1008"/>
              </a:xfrm>
            </p:grpSpPr>
            <p:sp>
              <p:nvSpPr>
                <p:cNvPr id="50" name="Oval 50">
                  <a:extLst>
                    <a:ext uri="{FF2B5EF4-FFF2-40B4-BE49-F238E27FC236}">
                      <a16:creationId xmlns:a16="http://schemas.microsoft.com/office/drawing/2014/main" id="{81B91D99-58CC-7E34-8590-D0BC38177B32}"/>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1" name="Oval 51">
                  <a:extLst>
                    <a:ext uri="{FF2B5EF4-FFF2-40B4-BE49-F238E27FC236}">
                      <a16:creationId xmlns:a16="http://schemas.microsoft.com/office/drawing/2014/main" id="{4F7B7239-807E-A662-8420-7623A697E6A8}"/>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2" name="Oval 52">
                  <a:extLst>
                    <a:ext uri="{FF2B5EF4-FFF2-40B4-BE49-F238E27FC236}">
                      <a16:creationId xmlns:a16="http://schemas.microsoft.com/office/drawing/2014/main" id="{BF07827B-9A7A-A2E7-DC39-765387AA0AE7}"/>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grpSp>
          <p:nvGrpSpPr>
            <p:cNvPr id="39" name="Group 53">
              <a:extLst>
                <a:ext uri="{FF2B5EF4-FFF2-40B4-BE49-F238E27FC236}">
                  <a16:creationId xmlns:a16="http://schemas.microsoft.com/office/drawing/2014/main" id="{6A6CDB7B-E834-4687-CC62-FAC57E8865E7}"/>
                </a:ext>
              </a:extLst>
            </p:cNvPr>
            <p:cNvGrpSpPr>
              <a:grpSpLocks/>
            </p:cNvGrpSpPr>
            <p:nvPr/>
          </p:nvGrpSpPr>
          <p:grpSpPr bwMode="auto">
            <a:xfrm>
              <a:off x="768" y="1104"/>
              <a:ext cx="448" cy="672"/>
              <a:chOff x="2880" y="624"/>
              <a:chExt cx="672" cy="1008"/>
            </a:xfrm>
          </p:grpSpPr>
          <p:grpSp>
            <p:nvGrpSpPr>
              <p:cNvPr id="40" name="Group 54">
                <a:extLst>
                  <a:ext uri="{FF2B5EF4-FFF2-40B4-BE49-F238E27FC236}">
                    <a16:creationId xmlns:a16="http://schemas.microsoft.com/office/drawing/2014/main" id="{59816FB0-7325-2CD1-59C6-6DD62285951F}"/>
                  </a:ext>
                </a:extLst>
              </p:cNvPr>
              <p:cNvGrpSpPr>
                <a:grpSpLocks/>
              </p:cNvGrpSpPr>
              <p:nvPr/>
            </p:nvGrpSpPr>
            <p:grpSpPr bwMode="auto">
              <a:xfrm>
                <a:off x="2880" y="624"/>
                <a:ext cx="144" cy="1008"/>
                <a:chOff x="2688" y="2640"/>
                <a:chExt cx="144" cy="1008"/>
              </a:xfrm>
            </p:grpSpPr>
            <p:sp>
              <p:nvSpPr>
                <p:cNvPr id="45" name="Oval 55">
                  <a:extLst>
                    <a:ext uri="{FF2B5EF4-FFF2-40B4-BE49-F238E27FC236}">
                      <a16:creationId xmlns:a16="http://schemas.microsoft.com/office/drawing/2014/main" id="{E833F3E9-80DD-BACC-066C-2630F101D8AE}"/>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6" name="Oval 56">
                  <a:extLst>
                    <a:ext uri="{FF2B5EF4-FFF2-40B4-BE49-F238E27FC236}">
                      <a16:creationId xmlns:a16="http://schemas.microsoft.com/office/drawing/2014/main" id="{F7626A32-3561-5A88-D8D4-BEC952A54A0B}"/>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7" name="Oval 57">
                  <a:extLst>
                    <a:ext uri="{FF2B5EF4-FFF2-40B4-BE49-F238E27FC236}">
                      <a16:creationId xmlns:a16="http://schemas.microsoft.com/office/drawing/2014/main" id="{F2980E21-A12C-01EE-CAB9-6D4CC8D8C55B}"/>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41" name="Group 58">
                <a:extLst>
                  <a:ext uri="{FF2B5EF4-FFF2-40B4-BE49-F238E27FC236}">
                    <a16:creationId xmlns:a16="http://schemas.microsoft.com/office/drawing/2014/main" id="{6EBAF6F1-829A-6E5F-22E7-462E09466F42}"/>
                  </a:ext>
                </a:extLst>
              </p:cNvPr>
              <p:cNvGrpSpPr>
                <a:grpSpLocks/>
              </p:cNvGrpSpPr>
              <p:nvPr/>
            </p:nvGrpSpPr>
            <p:grpSpPr bwMode="auto">
              <a:xfrm>
                <a:off x="3408" y="624"/>
                <a:ext cx="144" cy="1008"/>
                <a:chOff x="2688" y="2640"/>
                <a:chExt cx="144" cy="1008"/>
              </a:xfrm>
            </p:grpSpPr>
            <p:sp>
              <p:nvSpPr>
                <p:cNvPr id="42" name="Oval 59">
                  <a:extLst>
                    <a:ext uri="{FF2B5EF4-FFF2-40B4-BE49-F238E27FC236}">
                      <a16:creationId xmlns:a16="http://schemas.microsoft.com/office/drawing/2014/main" id="{FFF41A66-2870-F3E3-CF39-1B9FEF4B6B40}"/>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3" name="Oval 60">
                  <a:extLst>
                    <a:ext uri="{FF2B5EF4-FFF2-40B4-BE49-F238E27FC236}">
                      <a16:creationId xmlns:a16="http://schemas.microsoft.com/office/drawing/2014/main" id="{E6F47032-8A79-F73A-D612-1935981C08A0}"/>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4" name="Oval 61">
                  <a:extLst>
                    <a:ext uri="{FF2B5EF4-FFF2-40B4-BE49-F238E27FC236}">
                      <a16:creationId xmlns:a16="http://schemas.microsoft.com/office/drawing/2014/main" id="{2A1288A1-70FB-EB96-8ADB-D7BD84C449EB}"/>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grpSp>
      <p:sp>
        <p:nvSpPr>
          <p:cNvPr id="64" name="Text Box 62">
            <a:extLst>
              <a:ext uri="{FF2B5EF4-FFF2-40B4-BE49-F238E27FC236}">
                <a16:creationId xmlns:a16="http://schemas.microsoft.com/office/drawing/2014/main" id="{B32D93D4-2782-B344-350C-20A0F0F9C443}"/>
              </a:ext>
            </a:extLst>
          </p:cNvPr>
          <p:cNvSpPr txBox="1">
            <a:spLocks noChangeArrowheads="1"/>
          </p:cNvSpPr>
          <p:nvPr/>
        </p:nvSpPr>
        <p:spPr bwMode="auto">
          <a:xfrm rot="5506">
            <a:off x="4521054" y="3353939"/>
            <a:ext cx="1422400" cy="182563"/>
          </a:xfrm>
          <a:prstGeom prst="rect">
            <a:avLst/>
          </a:prstGeom>
          <a:noFill/>
          <a:ln w="9525">
            <a:noFill/>
            <a:miter lim="800000"/>
            <a:headEnd/>
            <a:tailEnd/>
          </a:ln>
          <a:effectLst/>
        </p:spPr>
        <p:txBody>
          <a:bodyPr>
            <a:spAutoFit/>
          </a:bodyPr>
          <a:lstStyle/>
          <a:p>
            <a:pPr eaLnBrk="1" hangingPunct="1">
              <a:spcBef>
                <a:spcPct val="50000"/>
              </a:spcBef>
            </a:pPr>
            <a:r>
              <a:rPr lang="en-US" sz="1000" dirty="0"/>
              <a:t>Lane Change</a:t>
            </a:r>
          </a:p>
        </p:txBody>
      </p:sp>
      <p:grpSp>
        <p:nvGrpSpPr>
          <p:cNvPr id="65" name="Group 113">
            <a:extLst>
              <a:ext uri="{FF2B5EF4-FFF2-40B4-BE49-F238E27FC236}">
                <a16:creationId xmlns:a16="http://schemas.microsoft.com/office/drawing/2014/main" id="{B10A5314-E712-2D08-7AB1-FCDA04892C27}"/>
              </a:ext>
            </a:extLst>
          </p:cNvPr>
          <p:cNvGrpSpPr>
            <a:grpSpLocks/>
          </p:cNvGrpSpPr>
          <p:nvPr/>
        </p:nvGrpSpPr>
        <p:grpSpPr bwMode="auto">
          <a:xfrm rot="5400000">
            <a:off x="5025993" y="118876"/>
            <a:ext cx="1493682" cy="3084731"/>
            <a:chOff x="256" y="2544"/>
            <a:chExt cx="1088" cy="2255"/>
          </a:xfrm>
        </p:grpSpPr>
        <p:grpSp>
          <p:nvGrpSpPr>
            <p:cNvPr id="66" name="Group 114">
              <a:extLst>
                <a:ext uri="{FF2B5EF4-FFF2-40B4-BE49-F238E27FC236}">
                  <a16:creationId xmlns:a16="http://schemas.microsoft.com/office/drawing/2014/main" id="{8BE444E4-2BAC-FB43-19B1-88073B47BA00}"/>
                </a:ext>
              </a:extLst>
            </p:cNvPr>
            <p:cNvGrpSpPr>
              <a:grpSpLocks/>
            </p:cNvGrpSpPr>
            <p:nvPr/>
          </p:nvGrpSpPr>
          <p:grpSpPr bwMode="auto">
            <a:xfrm rot="10767075" flipH="1">
              <a:off x="430" y="2878"/>
              <a:ext cx="914" cy="1921"/>
              <a:chOff x="382" y="528"/>
              <a:chExt cx="3218" cy="4944"/>
            </a:xfrm>
          </p:grpSpPr>
          <p:sp>
            <p:nvSpPr>
              <p:cNvPr id="68" name="Oval 115">
                <a:extLst>
                  <a:ext uri="{FF2B5EF4-FFF2-40B4-BE49-F238E27FC236}">
                    <a16:creationId xmlns:a16="http://schemas.microsoft.com/office/drawing/2014/main" id="{F0EE47C7-020F-16F4-DF61-484E507BA252}"/>
                  </a:ext>
                </a:extLst>
              </p:cNvPr>
              <p:cNvSpPr>
                <a:spLocks noChangeArrowheads="1"/>
              </p:cNvSpPr>
              <p:nvPr/>
            </p:nvSpPr>
            <p:spPr bwMode="auto">
              <a:xfrm>
                <a:off x="3456" y="532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nvGrpSpPr>
              <p:cNvPr id="69" name="Group 116">
                <a:extLst>
                  <a:ext uri="{FF2B5EF4-FFF2-40B4-BE49-F238E27FC236}">
                    <a16:creationId xmlns:a16="http://schemas.microsoft.com/office/drawing/2014/main" id="{FBB3D1B7-6F0D-1F30-8A63-CEC85B7F7FD2}"/>
                  </a:ext>
                </a:extLst>
              </p:cNvPr>
              <p:cNvGrpSpPr>
                <a:grpSpLocks/>
              </p:cNvGrpSpPr>
              <p:nvPr/>
            </p:nvGrpSpPr>
            <p:grpSpPr bwMode="auto">
              <a:xfrm>
                <a:off x="382" y="528"/>
                <a:ext cx="3218" cy="4944"/>
                <a:chOff x="382" y="528"/>
                <a:chExt cx="3218" cy="4944"/>
              </a:xfrm>
            </p:grpSpPr>
            <p:sp>
              <p:nvSpPr>
                <p:cNvPr id="70" name="Oval 117">
                  <a:extLst>
                    <a:ext uri="{FF2B5EF4-FFF2-40B4-BE49-F238E27FC236}">
                      <a16:creationId xmlns:a16="http://schemas.microsoft.com/office/drawing/2014/main" id="{13CE0BB7-6B83-61D9-AEE6-EA8B16E0D56D}"/>
                    </a:ext>
                  </a:extLst>
                </p:cNvPr>
                <p:cNvSpPr>
                  <a:spLocks noChangeArrowheads="1"/>
                </p:cNvSpPr>
                <p:nvPr/>
              </p:nvSpPr>
              <p:spPr bwMode="auto">
                <a:xfrm>
                  <a:off x="3456" y="489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71" name="Oval 118">
                  <a:extLst>
                    <a:ext uri="{FF2B5EF4-FFF2-40B4-BE49-F238E27FC236}">
                      <a16:creationId xmlns:a16="http://schemas.microsoft.com/office/drawing/2014/main" id="{34F3DF6A-A5A8-3CDF-7A54-CAD2046564E3}"/>
                    </a:ext>
                  </a:extLst>
                </p:cNvPr>
                <p:cNvSpPr>
                  <a:spLocks noChangeArrowheads="1"/>
                </p:cNvSpPr>
                <p:nvPr/>
              </p:nvSpPr>
              <p:spPr bwMode="auto">
                <a:xfrm>
                  <a:off x="3456" y="446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72" name="Oval 119">
                  <a:extLst>
                    <a:ext uri="{FF2B5EF4-FFF2-40B4-BE49-F238E27FC236}">
                      <a16:creationId xmlns:a16="http://schemas.microsoft.com/office/drawing/2014/main" id="{DB06AFFE-BDD1-A746-6A3E-8C401239C9EB}"/>
                    </a:ext>
                  </a:extLst>
                </p:cNvPr>
                <p:cNvSpPr>
                  <a:spLocks noChangeArrowheads="1"/>
                </p:cNvSpPr>
                <p:nvPr/>
              </p:nvSpPr>
              <p:spPr bwMode="auto">
                <a:xfrm>
                  <a:off x="2064" y="489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73" name="Oval 120">
                  <a:extLst>
                    <a:ext uri="{FF2B5EF4-FFF2-40B4-BE49-F238E27FC236}">
                      <a16:creationId xmlns:a16="http://schemas.microsoft.com/office/drawing/2014/main" id="{82EBEFD7-AFB3-F95D-9DB6-CEFE72F53467}"/>
                    </a:ext>
                  </a:extLst>
                </p:cNvPr>
                <p:cNvSpPr>
                  <a:spLocks noChangeArrowheads="1"/>
                </p:cNvSpPr>
                <p:nvPr/>
              </p:nvSpPr>
              <p:spPr bwMode="auto">
                <a:xfrm>
                  <a:off x="2064" y="532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74" name="Oval 121">
                  <a:extLst>
                    <a:ext uri="{FF2B5EF4-FFF2-40B4-BE49-F238E27FC236}">
                      <a16:creationId xmlns:a16="http://schemas.microsoft.com/office/drawing/2014/main" id="{58A94059-552C-B5AD-C150-815BCED692A1}"/>
                    </a:ext>
                  </a:extLst>
                </p:cNvPr>
                <p:cNvSpPr>
                  <a:spLocks noChangeArrowheads="1"/>
                </p:cNvSpPr>
                <p:nvPr/>
              </p:nvSpPr>
              <p:spPr bwMode="auto">
                <a:xfrm>
                  <a:off x="2064" y="446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75" name="Oval 122">
                  <a:extLst>
                    <a:ext uri="{FF2B5EF4-FFF2-40B4-BE49-F238E27FC236}">
                      <a16:creationId xmlns:a16="http://schemas.microsoft.com/office/drawing/2014/main" id="{DAA370A9-AC25-A714-28AA-C7032AC9F871}"/>
                    </a:ext>
                  </a:extLst>
                </p:cNvPr>
                <p:cNvSpPr>
                  <a:spLocks noChangeArrowheads="1"/>
                </p:cNvSpPr>
                <p:nvPr/>
              </p:nvSpPr>
              <p:spPr bwMode="auto">
                <a:xfrm rot="-5400000">
                  <a:off x="815" y="321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76" name="Oval 123">
                  <a:extLst>
                    <a:ext uri="{FF2B5EF4-FFF2-40B4-BE49-F238E27FC236}">
                      <a16:creationId xmlns:a16="http://schemas.microsoft.com/office/drawing/2014/main" id="{FBE2F31D-4202-480F-FE86-77C8237C89C6}"/>
                    </a:ext>
                  </a:extLst>
                </p:cNvPr>
                <p:cNvSpPr>
                  <a:spLocks noChangeArrowheads="1"/>
                </p:cNvSpPr>
                <p:nvPr/>
              </p:nvSpPr>
              <p:spPr bwMode="auto">
                <a:xfrm rot="-5400000">
                  <a:off x="1246" y="321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77" name="Oval 124">
                  <a:extLst>
                    <a:ext uri="{FF2B5EF4-FFF2-40B4-BE49-F238E27FC236}">
                      <a16:creationId xmlns:a16="http://schemas.microsoft.com/office/drawing/2014/main" id="{F1F7386C-2A30-C1AD-792E-250714D55C81}"/>
                    </a:ext>
                  </a:extLst>
                </p:cNvPr>
                <p:cNvSpPr>
                  <a:spLocks noChangeArrowheads="1"/>
                </p:cNvSpPr>
                <p:nvPr/>
              </p:nvSpPr>
              <p:spPr bwMode="auto">
                <a:xfrm rot="-5400000">
                  <a:off x="382" y="321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78" name="Oval 125">
                  <a:extLst>
                    <a:ext uri="{FF2B5EF4-FFF2-40B4-BE49-F238E27FC236}">
                      <a16:creationId xmlns:a16="http://schemas.microsoft.com/office/drawing/2014/main" id="{0F63356A-977F-B006-865E-570502DF450B}"/>
                    </a:ext>
                  </a:extLst>
                </p:cNvPr>
                <p:cNvSpPr>
                  <a:spLocks noChangeArrowheads="1"/>
                </p:cNvSpPr>
                <p:nvPr/>
              </p:nvSpPr>
              <p:spPr bwMode="auto">
                <a:xfrm rot="-5400000">
                  <a:off x="815" y="225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79" name="Oval 126">
                  <a:extLst>
                    <a:ext uri="{FF2B5EF4-FFF2-40B4-BE49-F238E27FC236}">
                      <a16:creationId xmlns:a16="http://schemas.microsoft.com/office/drawing/2014/main" id="{4A004592-553A-1554-4A92-3B7A62503ACB}"/>
                    </a:ext>
                  </a:extLst>
                </p:cNvPr>
                <p:cNvSpPr>
                  <a:spLocks noChangeArrowheads="1"/>
                </p:cNvSpPr>
                <p:nvPr/>
              </p:nvSpPr>
              <p:spPr bwMode="auto">
                <a:xfrm rot="-5400000">
                  <a:off x="1246" y="225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80" name="Oval 127">
                  <a:extLst>
                    <a:ext uri="{FF2B5EF4-FFF2-40B4-BE49-F238E27FC236}">
                      <a16:creationId xmlns:a16="http://schemas.microsoft.com/office/drawing/2014/main" id="{1C106D0E-B057-B2C3-660F-71DC83A0A7D8}"/>
                    </a:ext>
                  </a:extLst>
                </p:cNvPr>
                <p:cNvSpPr>
                  <a:spLocks noChangeArrowheads="1"/>
                </p:cNvSpPr>
                <p:nvPr/>
              </p:nvSpPr>
              <p:spPr bwMode="auto">
                <a:xfrm rot="-5400000">
                  <a:off x="382" y="225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81" name="Oval 128">
                  <a:extLst>
                    <a:ext uri="{FF2B5EF4-FFF2-40B4-BE49-F238E27FC236}">
                      <a16:creationId xmlns:a16="http://schemas.microsoft.com/office/drawing/2014/main" id="{842C4C6B-6CAE-9149-0546-B65AD063D31A}"/>
                    </a:ext>
                  </a:extLst>
                </p:cNvPr>
                <p:cNvSpPr>
                  <a:spLocks noChangeArrowheads="1"/>
                </p:cNvSpPr>
                <p:nvPr/>
              </p:nvSpPr>
              <p:spPr bwMode="auto">
                <a:xfrm>
                  <a:off x="2064" y="100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82" name="Oval 129">
                  <a:extLst>
                    <a:ext uri="{FF2B5EF4-FFF2-40B4-BE49-F238E27FC236}">
                      <a16:creationId xmlns:a16="http://schemas.microsoft.com/office/drawing/2014/main" id="{AE245EE3-1BFD-7FD5-6795-198FA4BA9488}"/>
                    </a:ext>
                  </a:extLst>
                </p:cNvPr>
                <p:cNvSpPr>
                  <a:spLocks noChangeArrowheads="1"/>
                </p:cNvSpPr>
                <p:nvPr/>
              </p:nvSpPr>
              <p:spPr bwMode="auto">
                <a:xfrm>
                  <a:off x="2064" y="14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83" name="Oval 130">
                  <a:extLst>
                    <a:ext uri="{FF2B5EF4-FFF2-40B4-BE49-F238E27FC236}">
                      <a16:creationId xmlns:a16="http://schemas.microsoft.com/office/drawing/2014/main" id="{EA2082CD-812B-8200-ADB6-E6438564E0CD}"/>
                    </a:ext>
                  </a:extLst>
                </p:cNvPr>
                <p:cNvSpPr>
                  <a:spLocks noChangeArrowheads="1"/>
                </p:cNvSpPr>
                <p:nvPr/>
              </p:nvSpPr>
              <p:spPr bwMode="auto">
                <a:xfrm>
                  <a:off x="2064" y="57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84" name="Oval 131">
                  <a:extLst>
                    <a:ext uri="{FF2B5EF4-FFF2-40B4-BE49-F238E27FC236}">
                      <a16:creationId xmlns:a16="http://schemas.microsoft.com/office/drawing/2014/main" id="{DE69DF6C-B5F5-509E-CCD2-B1F1D2228D75}"/>
                    </a:ext>
                  </a:extLst>
                </p:cNvPr>
                <p:cNvSpPr>
                  <a:spLocks noChangeArrowheads="1"/>
                </p:cNvSpPr>
                <p:nvPr/>
              </p:nvSpPr>
              <p:spPr bwMode="auto">
                <a:xfrm>
                  <a:off x="3456" y="96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85" name="Oval 132">
                  <a:extLst>
                    <a:ext uri="{FF2B5EF4-FFF2-40B4-BE49-F238E27FC236}">
                      <a16:creationId xmlns:a16="http://schemas.microsoft.com/office/drawing/2014/main" id="{03E4A6B2-1D29-75A3-30D9-8DD32235664F}"/>
                    </a:ext>
                  </a:extLst>
                </p:cNvPr>
                <p:cNvSpPr>
                  <a:spLocks noChangeArrowheads="1"/>
                </p:cNvSpPr>
                <p:nvPr/>
              </p:nvSpPr>
              <p:spPr bwMode="auto">
                <a:xfrm>
                  <a:off x="3456" y="139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86" name="Oval 133">
                  <a:extLst>
                    <a:ext uri="{FF2B5EF4-FFF2-40B4-BE49-F238E27FC236}">
                      <a16:creationId xmlns:a16="http://schemas.microsoft.com/office/drawing/2014/main" id="{87F38CF0-E936-DB58-8A4F-F5179BE1020B}"/>
                    </a:ext>
                  </a:extLst>
                </p:cNvPr>
                <p:cNvSpPr>
                  <a:spLocks noChangeArrowheads="1"/>
                </p:cNvSpPr>
                <p:nvPr/>
              </p:nvSpPr>
              <p:spPr bwMode="auto">
                <a:xfrm>
                  <a:off x="3456" y="52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87" name="Oval 134">
                  <a:extLst>
                    <a:ext uri="{FF2B5EF4-FFF2-40B4-BE49-F238E27FC236}">
                      <a16:creationId xmlns:a16="http://schemas.microsoft.com/office/drawing/2014/main" id="{5A8AEF7B-FCBE-AED8-EA1C-162D3DB63767}"/>
                    </a:ext>
                  </a:extLst>
                </p:cNvPr>
                <p:cNvSpPr>
                  <a:spLocks noChangeArrowheads="1"/>
                </p:cNvSpPr>
                <p:nvPr/>
              </p:nvSpPr>
              <p:spPr bwMode="auto">
                <a:xfrm rot="-5400000">
                  <a:off x="1632" y="225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88" name="Oval 135">
                  <a:extLst>
                    <a:ext uri="{FF2B5EF4-FFF2-40B4-BE49-F238E27FC236}">
                      <a16:creationId xmlns:a16="http://schemas.microsoft.com/office/drawing/2014/main" id="{6370E06B-2692-EC9A-4F19-D3E003E97EC7}"/>
                    </a:ext>
                  </a:extLst>
                </p:cNvPr>
                <p:cNvSpPr>
                  <a:spLocks noChangeArrowheads="1"/>
                </p:cNvSpPr>
                <p:nvPr/>
              </p:nvSpPr>
              <p:spPr bwMode="auto">
                <a:xfrm rot="16200000">
                  <a:off x="1778" y="321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89" name="Oval 136">
                  <a:extLst>
                    <a:ext uri="{FF2B5EF4-FFF2-40B4-BE49-F238E27FC236}">
                      <a16:creationId xmlns:a16="http://schemas.microsoft.com/office/drawing/2014/main" id="{E09745D4-674C-BF55-2FA9-AC38D4635135}"/>
                    </a:ext>
                  </a:extLst>
                </p:cNvPr>
                <p:cNvSpPr>
                  <a:spLocks noChangeArrowheads="1"/>
                </p:cNvSpPr>
                <p:nvPr/>
              </p:nvSpPr>
              <p:spPr bwMode="auto">
                <a:xfrm rot="-5400000">
                  <a:off x="384" y="2879"/>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90" name="Oval 137">
                  <a:extLst>
                    <a:ext uri="{FF2B5EF4-FFF2-40B4-BE49-F238E27FC236}">
                      <a16:creationId xmlns:a16="http://schemas.microsoft.com/office/drawing/2014/main" id="{F0BE960A-F5AA-E47C-3232-2B69444C894B}"/>
                    </a:ext>
                  </a:extLst>
                </p:cNvPr>
                <p:cNvSpPr>
                  <a:spLocks noChangeArrowheads="1"/>
                </p:cNvSpPr>
                <p:nvPr/>
              </p:nvSpPr>
              <p:spPr bwMode="auto">
                <a:xfrm>
                  <a:off x="2064" y="225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91" name="Oval 138">
                  <a:extLst>
                    <a:ext uri="{FF2B5EF4-FFF2-40B4-BE49-F238E27FC236}">
                      <a16:creationId xmlns:a16="http://schemas.microsoft.com/office/drawing/2014/main" id="{6CDB3C27-1007-176E-C885-77AD6592F6E5}"/>
                    </a:ext>
                  </a:extLst>
                </p:cNvPr>
                <p:cNvSpPr>
                  <a:spLocks noChangeArrowheads="1"/>
                </p:cNvSpPr>
                <p:nvPr/>
              </p:nvSpPr>
              <p:spPr bwMode="auto">
                <a:xfrm>
                  <a:off x="2064" y="182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nvGrpSpPr>
                <p:cNvPr id="92" name="Group 139">
                  <a:extLst>
                    <a:ext uri="{FF2B5EF4-FFF2-40B4-BE49-F238E27FC236}">
                      <a16:creationId xmlns:a16="http://schemas.microsoft.com/office/drawing/2014/main" id="{FB96EA15-3E97-FD15-033B-91713577FE46}"/>
                    </a:ext>
                  </a:extLst>
                </p:cNvPr>
                <p:cNvGrpSpPr>
                  <a:grpSpLocks/>
                </p:cNvGrpSpPr>
                <p:nvPr/>
              </p:nvGrpSpPr>
              <p:grpSpPr bwMode="auto">
                <a:xfrm>
                  <a:off x="3456" y="1776"/>
                  <a:ext cx="144" cy="1008"/>
                  <a:chOff x="2688" y="2640"/>
                  <a:chExt cx="144" cy="1008"/>
                </a:xfrm>
              </p:grpSpPr>
              <p:sp>
                <p:nvSpPr>
                  <p:cNvPr id="101" name="Oval 140">
                    <a:extLst>
                      <a:ext uri="{FF2B5EF4-FFF2-40B4-BE49-F238E27FC236}">
                        <a16:creationId xmlns:a16="http://schemas.microsoft.com/office/drawing/2014/main" id="{74322C93-9555-AD38-91D1-042173678434}"/>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02" name="Oval 141">
                    <a:extLst>
                      <a:ext uri="{FF2B5EF4-FFF2-40B4-BE49-F238E27FC236}">
                        <a16:creationId xmlns:a16="http://schemas.microsoft.com/office/drawing/2014/main" id="{D9E7FD3D-6267-CD8C-1702-52FE730EC5C2}"/>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03" name="Oval 142">
                    <a:extLst>
                      <a:ext uri="{FF2B5EF4-FFF2-40B4-BE49-F238E27FC236}">
                        <a16:creationId xmlns:a16="http://schemas.microsoft.com/office/drawing/2014/main" id="{52CDF428-0A43-CED5-630E-7AACA4B74960}"/>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93" name="Group 143">
                  <a:extLst>
                    <a:ext uri="{FF2B5EF4-FFF2-40B4-BE49-F238E27FC236}">
                      <a16:creationId xmlns:a16="http://schemas.microsoft.com/office/drawing/2014/main" id="{4EC965D6-F0B6-4D62-C2C3-9AA830F3802E}"/>
                    </a:ext>
                  </a:extLst>
                </p:cNvPr>
                <p:cNvGrpSpPr>
                  <a:grpSpLocks/>
                </p:cNvGrpSpPr>
                <p:nvPr/>
              </p:nvGrpSpPr>
              <p:grpSpPr bwMode="auto">
                <a:xfrm>
                  <a:off x="3456" y="3216"/>
                  <a:ext cx="144" cy="1008"/>
                  <a:chOff x="2688" y="2640"/>
                  <a:chExt cx="144" cy="1008"/>
                </a:xfrm>
              </p:grpSpPr>
              <p:sp>
                <p:nvSpPr>
                  <p:cNvPr id="98" name="Oval 144">
                    <a:extLst>
                      <a:ext uri="{FF2B5EF4-FFF2-40B4-BE49-F238E27FC236}">
                        <a16:creationId xmlns:a16="http://schemas.microsoft.com/office/drawing/2014/main" id="{41CE45EC-14C7-5076-3EE3-6C3A6438D0A3}"/>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99" name="Oval 145">
                    <a:extLst>
                      <a:ext uri="{FF2B5EF4-FFF2-40B4-BE49-F238E27FC236}">
                        <a16:creationId xmlns:a16="http://schemas.microsoft.com/office/drawing/2014/main" id="{509AF8FA-E3E3-1E68-613D-3B687DC33666}"/>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00" name="Oval 146">
                    <a:extLst>
                      <a:ext uri="{FF2B5EF4-FFF2-40B4-BE49-F238E27FC236}">
                        <a16:creationId xmlns:a16="http://schemas.microsoft.com/office/drawing/2014/main" id="{18CE7D1A-D87C-8DF9-7D92-FFA2F3AA55BE}"/>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sp>
              <p:nvSpPr>
                <p:cNvPr id="94" name="Oval 147">
                  <a:extLst>
                    <a:ext uri="{FF2B5EF4-FFF2-40B4-BE49-F238E27FC236}">
                      <a16:creationId xmlns:a16="http://schemas.microsoft.com/office/drawing/2014/main" id="{33A3D56D-40B1-57CC-A9FC-712366B54A4D}"/>
                    </a:ext>
                  </a:extLst>
                </p:cNvPr>
                <p:cNvSpPr>
                  <a:spLocks noChangeArrowheads="1"/>
                </p:cNvSpPr>
                <p:nvPr/>
              </p:nvSpPr>
              <p:spPr bwMode="auto">
                <a:xfrm>
                  <a:off x="2064" y="364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95" name="Oval 148">
                  <a:extLst>
                    <a:ext uri="{FF2B5EF4-FFF2-40B4-BE49-F238E27FC236}">
                      <a16:creationId xmlns:a16="http://schemas.microsoft.com/office/drawing/2014/main" id="{1F3FFDA4-E233-A0A9-9F4D-21EEBCED8A95}"/>
                    </a:ext>
                  </a:extLst>
                </p:cNvPr>
                <p:cNvSpPr>
                  <a:spLocks noChangeArrowheads="1"/>
                </p:cNvSpPr>
                <p:nvPr/>
              </p:nvSpPr>
              <p:spPr bwMode="auto">
                <a:xfrm>
                  <a:off x="2064" y="408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96" name="Oval 149">
                  <a:extLst>
                    <a:ext uri="{FF2B5EF4-FFF2-40B4-BE49-F238E27FC236}">
                      <a16:creationId xmlns:a16="http://schemas.microsoft.com/office/drawing/2014/main" id="{51A7F983-E02D-E86A-5E12-8E3F181A24D7}"/>
                    </a:ext>
                  </a:extLst>
                </p:cNvPr>
                <p:cNvSpPr>
                  <a:spLocks noChangeArrowheads="1"/>
                </p:cNvSpPr>
                <p:nvPr/>
              </p:nvSpPr>
              <p:spPr bwMode="auto">
                <a:xfrm>
                  <a:off x="2064" y="321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97" name="Oval 150">
                  <a:extLst>
                    <a:ext uri="{FF2B5EF4-FFF2-40B4-BE49-F238E27FC236}">
                      <a16:creationId xmlns:a16="http://schemas.microsoft.com/office/drawing/2014/main" id="{AE3951C8-2781-5926-488B-3BFE7101C81C}"/>
                    </a:ext>
                  </a:extLst>
                </p:cNvPr>
                <p:cNvSpPr>
                  <a:spLocks noChangeArrowheads="1"/>
                </p:cNvSpPr>
                <p:nvPr/>
              </p:nvSpPr>
              <p:spPr bwMode="auto">
                <a:xfrm rot="-5400000">
                  <a:off x="384" y="2567"/>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sp>
          <p:nvSpPr>
            <p:cNvPr id="67" name="Text Box 151">
              <a:extLst>
                <a:ext uri="{FF2B5EF4-FFF2-40B4-BE49-F238E27FC236}">
                  <a16:creationId xmlns:a16="http://schemas.microsoft.com/office/drawing/2014/main" id="{FE40A378-C83D-F22A-73FC-39DD9A90DB9D}"/>
                </a:ext>
              </a:extLst>
            </p:cNvPr>
            <p:cNvSpPr txBox="1">
              <a:spLocks noChangeArrowheads="1"/>
            </p:cNvSpPr>
            <p:nvPr/>
          </p:nvSpPr>
          <p:spPr bwMode="auto">
            <a:xfrm rot="16200000">
              <a:off x="-77" y="2877"/>
              <a:ext cx="819" cy="153"/>
            </a:xfrm>
            <a:prstGeom prst="rect">
              <a:avLst/>
            </a:prstGeom>
            <a:noFill/>
            <a:ln w="9525">
              <a:noFill/>
              <a:miter lim="800000"/>
              <a:headEnd/>
              <a:tailEnd/>
            </a:ln>
            <a:effectLst/>
          </p:spPr>
          <p:txBody>
            <a:bodyPr>
              <a:spAutoFit/>
            </a:bodyPr>
            <a:lstStyle/>
            <a:p>
              <a:pPr eaLnBrk="1" hangingPunct="1">
                <a:spcBef>
                  <a:spcPct val="50000"/>
                </a:spcBef>
              </a:pPr>
              <a:r>
                <a:rPr lang="en-US" sz="1000" dirty="0"/>
                <a:t>Turn Around</a:t>
              </a:r>
            </a:p>
          </p:txBody>
        </p:sp>
      </p:grpSp>
      <p:sp>
        <p:nvSpPr>
          <p:cNvPr id="104" name="Text Box 152">
            <a:extLst>
              <a:ext uri="{FF2B5EF4-FFF2-40B4-BE49-F238E27FC236}">
                <a16:creationId xmlns:a16="http://schemas.microsoft.com/office/drawing/2014/main" id="{AD971BB0-67C3-3CFD-CA08-14B9AD16B5C5}"/>
              </a:ext>
            </a:extLst>
          </p:cNvPr>
          <p:cNvSpPr txBox="1">
            <a:spLocks noChangeArrowheads="1"/>
          </p:cNvSpPr>
          <p:nvPr/>
        </p:nvSpPr>
        <p:spPr bwMode="auto">
          <a:xfrm>
            <a:off x="545458" y="5616055"/>
            <a:ext cx="1219200" cy="206375"/>
          </a:xfrm>
          <a:prstGeom prst="rect">
            <a:avLst/>
          </a:prstGeom>
          <a:noFill/>
          <a:ln w="9525">
            <a:noFill/>
            <a:miter lim="800000"/>
            <a:headEnd/>
            <a:tailEnd/>
          </a:ln>
          <a:effectLst/>
        </p:spPr>
        <p:txBody>
          <a:bodyPr>
            <a:spAutoFit/>
          </a:bodyPr>
          <a:lstStyle/>
          <a:p>
            <a:pPr eaLnBrk="1" hangingPunct="1">
              <a:spcBef>
                <a:spcPct val="50000"/>
              </a:spcBef>
            </a:pPr>
            <a:r>
              <a:rPr lang="en-US" sz="1200" dirty="0"/>
              <a:t>START</a:t>
            </a:r>
          </a:p>
        </p:txBody>
      </p:sp>
      <p:sp>
        <p:nvSpPr>
          <p:cNvPr id="105" name="Text Box 153">
            <a:extLst>
              <a:ext uri="{FF2B5EF4-FFF2-40B4-BE49-F238E27FC236}">
                <a16:creationId xmlns:a16="http://schemas.microsoft.com/office/drawing/2014/main" id="{61E51BDC-5229-40BB-DF8E-043210CCE1C9}"/>
              </a:ext>
            </a:extLst>
          </p:cNvPr>
          <p:cNvSpPr txBox="1">
            <a:spLocks noChangeArrowheads="1"/>
          </p:cNvSpPr>
          <p:nvPr/>
        </p:nvSpPr>
        <p:spPr bwMode="auto">
          <a:xfrm>
            <a:off x="685800" y="5737225"/>
            <a:ext cx="1320800" cy="206375"/>
          </a:xfrm>
          <a:prstGeom prst="rect">
            <a:avLst/>
          </a:prstGeom>
          <a:noFill/>
          <a:ln w="9525">
            <a:noFill/>
            <a:miter lim="800000"/>
            <a:headEnd/>
            <a:tailEnd/>
          </a:ln>
          <a:effectLst/>
        </p:spPr>
        <p:txBody>
          <a:bodyPr>
            <a:spAutoFit/>
          </a:bodyPr>
          <a:lstStyle/>
          <a:p>
            <a:pPr eaLnBrk="1" hangingPunct="1">
              <a:spcBef>
                <a:spcPct val="50000"/>
              </a:spcBef>
            </a:pPr>
            <a:r>
              <a:rPr lang="en-US" sz="1200" dirty="0"/>
              <a:t>FINISH</a:t>
            </a:r>
          </a:p>
        </p:txBody>
      </p:sp>
      <p:grpSp>
        <p:nvGrpSpPr>
          <p:cNvPr id="106" name="Group 36">
            <a:extLst>
              <a:ext uri="{FF2B5EF4-FFF2-40B4-BE49-F238E27FC236}">
                <a16:creationId xmlns:a16="http://schemas.microsoft.com/office/drawing/2014/main" id="{BA01B940-5E9C-E848-FC88-C3EA4915C616}"/>
              </a:ext>
            </a:extLst>
          </p:cNvPr>
          <p:cNvGrpSpPr>
            <a:grpSpLocks/>
          </p:cNvGrpSpPr>
          <p:nvPr/>
        </p:nvGrpSpPr>
        <p:grpSpPr bwMode="auto">
          <a:xfrm>
            <a:off x="685800" y="3464662"/>
            <a:ext cx="579452" cy="1945538"/>
            <a:chOff x="2016" y="816"/>
            <a:chExt cx="672" cy="3552"/>
          </a:xfrm>
        </p:grpSpPr>
        <p:grpSp>
          <p:nvGrpSpPr>
            <p:cNvPr id="107" name="Group 37">
              <a:extLst>
                <a:ext uri="{FF2B5EF4-FFF2-40B4-BE49-F238E27FC236}">
                  <a16:creationId xmlns:a16="http://schemas.microsoft.com/office/drawing/2014/main" id="{1DB9355C-94C4-4C75-A55E-A079A546D652}"/>
                </a:ext>
              </a:extLst>
            </p:cNvPr>
            <p:cNvGrpSpPr>
              <a:grpSpLocks/>
            </p:cNvGrpSpPr>
            <p:nvPr/>
          </p:nvGrpSpPr>
          <p:grpSpPr bwMode="auto">
            <a:xfrm>
              <a:off x="2016" y="3360"/>
              <a:ext cx="672" cy="1008"/>
              <a:chOff x="2880" y="4080"/>
              <a:chExt cx="672" cy="1008"/>
            </a:xfrm>
          </p:grpSpPr>
          <p:grpSp>
            <p:nvGrpSpPr>
              <p:cNvPr id="126" name="Group 38">
                <a:extLst>
                  <a:ext uri="{FF2B5EF4-FFF2-40B4-BE49-F238E27FC236}">
                    <a16:creationId xmlns:a16="http://schemas.microsoft.com/office/drawing/2014/main" id="{3E78E2CC-05BC-901B-DC68-F84BCB37515B}"/>
                  </a:ext>
                </a:extLst>
              </p:cNvPr>
              <p:cNvGrpSpPr>
                <a:grpSpLocks/>
              </p:cNvGrpSpPr>
              <p:nvPr/>
            </p:nvGrpSpPr>
            <p:grpSpPr bwMode="auto">
              <a:xfrm>
                <a:off x="3408" y="4080"/>
                <a:ext cx="144" cy="1008"/>
                <a:chOff x="2688" y="2640"/>
                <a:chExt cx="144" cy="1008"/>
              </a:xfrm>
            </p:grpSpPr>
            <p:sp>
              <p:nvSpPr>
                <p:cNvPr id="131" name="Oval 39">
                  <a:extLst>
                    <a:ext uri="{FF2B5EF4-FFF2-40B4-BE49-F238E27FC236}">
                      <a16:creationId xmlns:a16="http://schemas.microsoft.com/office/drawing/2014/main" id="{59D4D46C-71FF-CCA9-48FB-62B4EBB4B981}"/>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32" name="Oval 40">
                  <a:extLst>
                    <a:ext uri="{FF2B5EF4-FFF2-40B4-BE49-F238E27FC236}">
                      <a16:creationId xmlns:a16="http://schemas.microsoft.com/office/drawing/2014/main" id="{8CF52863-7FCB-0042-C1E0-0D831361475E}"/>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33" name="Oval 41">
                  <a:extLst>
                    <a:ext uri="{FF2B5EF4-FFF2-40B4-BE49-F238E27FC236}">
                      <a16:creationId xmlns:a16="http://schemas.microsoft.com/office/drawing/2014/main" id="{25F3F811-AEEA-FE91-8FB0-AE737416E7F2}"/>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127" name="Group 42">
                <a:extLst>
                  <a:ext uri="{FF2B5EF4-FFF2-40B4-BE49-F238E27FC236}">
                    <a16:creationId xmlns:a16="http://schemas.microsoft.com/office/drawing/2014/main" id="{BA43F0FA-7250-7FE8-C832-F899AF00989C}"/>
                  </a:ext>
                </a:extLst>
              </p:cNvPr>
              <p:cNvGrpSpPr>
                <a:grpSpLocks/>
              </p:cNvGrpSpPr>
              <p:nvPr/>
            </p:nvGrpSpPr>
            <p:grpSpPr bwMode="auto">
              <a:xfrm>
                <a:off x="2880" y="4080"/>
                <a:ext cx="144" cy="1008"/>
                <a:chOff x="2688" y="2640"/>
                <a:chExt cx="144" cy="1008"/>
              </a:xfrm>
            </p:grpSpPr>
            <p:sp>
              <p:nvSpPr>
                <p:cNvPr id="128" name="Oval 43">
                  <a:extLst>
                    <a:ext uri="{FF2B5EF4-FFF2-40B4-BE49-F238E27FC236}">
                      <a16:creationId xmlns:a16="http://schemas.microsoft.com/office/drawing/2014/main" id="{64A7CC5C-3EE6-8D04-270F-06108E989643}"/>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29" name="Oval 44">
                  <a:extLst>
                    <a:ext uri="{FF2B5EF4-FFF2-40B4-BE49-F238E27FC236}">
                      <a16:creationId xmlns:a16="http://schemas.microsoft.com/office/drawing/2014/main" id="{67011BCB-F9D0-DFBD-5B2F-8B4FB5B8293B}"/>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30" name="Oval 45">
                  <a:extLst>
                    <a:ext uri="{FF2B5EF4-FFF2-40B4-BE49-F238E27FC236}">
                      <a16:creationId xmlns:a16="http://schemas.microsoft.com/office/drawing/2014/main" id="{C32A43CF-90AC-502B-8A84-AE920EA0B120}"/>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grpSp>
          <p:nvGrpSpPr>
            <p:cNvPr id="108" name="Group 46">
              <a:extLst>
                <a:ext uri="{FF2B5EF4-FFF2-40B4-BE49-F238E27FC236}">
                  <a16:creationId xmlns:a16="http://schemas.microsoft.com/office/drawing/2014/main" id="{0ADFDB94-E2EB-F99E-B13F-234FED8A1EAB}"/>
                </a:ext>
              </a:extLst>
            </p:cNvPr>
            <p:cNvGrpSpPr>
              <a:grpSpLocks/>
            </p:cNvGrpSpPr>
            <p:nvPr/>
          </p:nvGrpSpPr>
          <p:grpSpPr bwMode="auto">
            <a:xfrm>
              <a:off x="2016" y="2112"/>
              <a:ext cx="672" cy="1008"/>
              <a:chOff x="2880" y="2376"/>
              <a:chExt cx="672" cy="1008"/>
            </a:xfrm>
          </p:grpSpPr>
          <p:grpSp>
            <p:nvGrpSpPr>
              <p:cNvPr id="118" name="Group 47">
                <a:extLst>
                  <a:ext uri="{FF2B5EF4-FFF2-40B4-BE49-F238E27FC236}">
                    <a16:creationId xmlns:a16="http://schemas.microsoft.com/office/drawing/2014/main" id="{D39BEC39-4F7C-B52A-B471-141595ECA16F}"/>
                  </a:ext>
                </a:extLst>
              </p:cNvPr>
              <p:cNvGrpSpPr>
                <a:grpSpLocks/>
              </p:cNvGrpSpPr>
              <p:nvPr/>
            </p:nvGrpSpPr>
            <p:grpSpPr bwMode="auto">
              <a:xfrm>
                <a:off x="2880" y="2376"/>
                <a:ext cx="144" cy="1008"/>
                <a:chOff x="2688" y="2640"/>
                <a:chExt cx="144" cy="1008"/>
              </a:xfrm>
            </p:grpSpPr>
            <p:sp>
              <p:nvSpPr>
                <p:cNvPr id="123" name="Oval 48">
                  <a:extLst>
                    <a:ext uri="{FF2B5EF4-FFF2-40B4-BE49-F238E27FC236}">
                      <a16:creationId xmlns:a16="http://schemas.microsoft.com/office/drawing/2014/main" id="{5B79BBA3-356D-FD9C-B63B-48A24ABCD84C}"/>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24" name="Oval 49">
                  <a:extLst>
                    <a:ext uri="{FF2B5EF4-FFF2-40B4-BE49-F238E27FC236}">
                      <a16:creationId xmlns:a16="http://schemas.microsoft.com/office/drawing/2014/main" id="{C0E1932D-0B43-8E64-A880-53F48086761F}"/>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25" name="Oval 50">
                  <a:extLst>
                    <a:ext uri="{FF2B5EF4-FFF2-40B4-BE49-F238E27FC236}">
                      <a16:creationId xmlns:a16="http://schemas.microsoft.com/office/drawing/2014/main" id="{CB772B4F-8147-9D8D-23F3-81BD5EAC77B7}"/>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119" name="Group 51">
                <a:extLst>
                  <a:ext uri="{FF2B5EF4-FFF2-40B4-BE49-F238E27FC236}">
                    <a16:creationId xmlns:a16="http://schemas.microsoft.com/office/drawing/2014/main" id="{BBA40370-F888-1B56-44A6-CBC7884F77AC}"/>
                  </a:ext>
                </a:extLst>
              </p:cNvPr>
              <p:cNvGrpSpPr>
                <a:grpSpLocks/>
              </p:cNvGrpSpPr>
              <p:nvPr/>
            </p:nvGrpSpPr>
            <p:grpSpPr bwMode="auto">
              <a:xfrm>
                <a:off x="3408" y="2376"/>
                <a:ext cx="144" cy="1008"/>
                <a:chOff x="2688" y="2640"/>
                <a:chExt cx="144" cy="1008"/>
              </a:xfrm>
            </p:grpSpPr>
            <p:sp>
              <p:nvSpPr>
                <p:cNvPr id="120" name="Oval 52">
                  <a:extLst>
                    <a:ext uri="{FF2B5EF4-FFF2-40B4-BE49-F238E27FC236}">
                      <a16:creationId xmlns:a16="http://schemas.microsoft.com/office/drawing/2014/main" id="{55D137CD-E5B1-31B9-F5D2-2B10A84C451C}"/>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21" name="Oval 53">
                  <a:extLst>
                    <a:ext uri="{FF2B5EF4-FFF2-40B4-BE49-F238E27FC236}">
                      <a16:creationId xmlns:a16="http://schemas.microsoft.com/office/drawing/2014/main" id="{44FB9444-07FE-B73B-995F-E59D5BF73841}"/>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22" name="Oval 54">
                  <a:extLst>
                    <a:ext uri="{FF2B5EF4-FFF2-40B4-BE49-F238E27FC236}">
                      <a16:creationId xmlns:a16="http://schemas.microsoft.com/office/drawing/2014/main" id="{32496CF0-C007-5C77-457F-8D84071DFB09}"/>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grpSp>
          <p:nvGrpSpPr>
            <p:cNvPr id="109" name="Group 55">
              <a:extLst>
                <a:ext uri="{FF2B5EF4-FFF2-40B4-BE49-F238E27FC236}">
                  <a16:creationId xmlns:a16="http://schemas.microsoft.com/office/drawing/2014/main" id="{AC7C2419-D51D-18A8-9D19-60F2B6274384}"/>
                </a:ext>
              </a:extLst>
            </p:cNvPr>
            <p:cNvGrpSpPr>
              <a:grpSpLocks/>
            </p:cNvGrpSpPr>
            <p:nvPr/>
          </p:nvGrpSpPr>
          <p:grpSpPr bwMode="auto">
            <a:xfrm>
              <a:off x="2016" y="816"/>
              <a:ext cx="672" cy="1008"/>
              <a:chOff x="2880" y="624"/>
              <a:chExt cx="672" cy="1008"/>
            </a:xfrm>
          </p:grpSpPr>
          <p:grpSp>
            <p:nvGrpSpPr>
              <p:cNvPr id="110" name="Group 56">
                <a:extLst>
                  <a:ext uri="{FF2B5EF4-FFF2-40B4-BE49-F238E27FC236}">
                    <a16:creationId xmlns:a16="http://schemas.microsoft.com/office/drawing/2014/main" id="{00C1A6B2-9A35-58EB-0B23-94E6A2937B52}"/>
                  </a:ext>
                </a:extLst>
              </p:cNvPr>
              <p:cNvGrpSpPr>
                <a:grpSpLocks/>
              </p:cNvGrpSpPr>
              <p:nvPr/>
            </p:nvGrpSpPr>
            <p:grpSpPr bwMode="auto">
              <a:xfrm>
                <a:off x="2880" y="624"/>
                <a:ext cx="144" cy="1008"/>
                <a:chOff x="2688" y="2640"/>
                <a:chExt cx="144" cy="1008"/>
              </a:xfrm>
            </p:grpSpPr>
            <p:sp>
              <p:nvSpPr>
                <p:cNvPr id="115" name="Oval 57">
                  <a:extLst>
                    <a:ext uri="{FF2B5EF4-FFF2-40B4-BE49-F238E27FC236}">
                      <a16:creationId xmlns:a16="http://schemas.microsoft.com/office/drawing/2014/main" id="{B0756678-751B-2970-F4A2-9B1422DA9686}"/>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16" name="Oval 58">
                  <a:extLst>
                    <a:ext uri="{FF2B5EF4-FFF2-40B4-BE49-F238E27FC236}">
                      <a16:creationId xmlns:a16="http://schemas.microsoft.com/office/drawing/2014/main" id="{C444C026-7C20-792D-39CB-C7236E8396DB}"/>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17" name="Oval 59">
                  <a:extLst>
                    <a:ext uri="{FF2B5EF4-FFF2-40B4-BE49-F238E27FC236}">
                      <a16:creationId xmlns:a16="http://schemas.microsoft.com/office/drawing/2014/main" id="{08CC7F6A-60A0-A179-84C3-46802EBA2FF9}"/>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111" name="Group 60">
                <a:extLst>
                  <a:ext uri="{FF2B5EF4-FFF2-40B4-BE49-F238E27FC236}">
                    <a16:creationId xmlns:a16="http://schemas.microsoft.com/office/drawing/2014/main" id="{6917F040-C0BA-6932-541F-C64DA1FB69D8}"/>
                  </a:ext>
                </a:extLst>
              </p:cNvPr>
              <p:cNvGrpSpPr>
                <a:grpSpLocks/>
              </p:cNvGrpSpPr>
              <p:nvPr/>
            </p:nvGrpSpPr>
            <p:grpSpPr bwMode="auto">
              <a:xfrm>
                <a:off x="3408" y="624"/>
                <a:ext cx="144" cy="1008"/>
                <a:chOff x="2688" y="2640"/>
                <a:chExt cx="144" cy="1008"/>
              </a:xfrm>
            </p:grpSpPr>
            <p:sp>
              <p:nvSpPr>
                <p:cNvPr id="112" name="Oval 61">
                  <a:extLst>
                    <a:ext uri="{FF2B5EF4-FFF2-40B4-BE49-F238E27FC236}">
                      <a16:creationId xmlns:a16="http://schemas.microsoft.com/office/drawing/2014/main" id="{4C7BFA7A-35B7-275C-6D1A-6D3D6B1DF744}"/>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13" name="Oval 62">
                  <a:extLst>
                    <a:ext uri="{FF2B5EF4-FFF2-40B4-BE49-F238E27FC236}">
                      <a16:creationId xmlns:a16="http://schemas.microsoft.com/office/drawing/2014/main" id="{DC121A32-F2B2-63C9-61F8-A99CA738CBC4}"/>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14" name="Oval 63">
                  <a:extLst>
                    <a:ext uri="{FF2B5EF4-FFF2-40B4-BE49-F238E27FC236}">
                      <a16:creationId xmlns:a16="http://schemas.microsoft.com/office/drawing/2014/main" id="{169F0199-0C93-537B-B326-5355ECA05168}"/>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grpSp>
      <p:sp>
        <p:nvSpPr>
          <p:cNvPr id="134" name="Oval 133">
            <a:extLst>
              <a:ext uri="{FF2B5EF4-FFF2-40B4-BE49-F238E27FC236}">
                <a16:creationId xmlns:a16="http://schemas.microsoft.com/office/drawing/2014/main" id="{08898EFC-F7AF-55E4-48E6-D7EBCE50D900}"/>
              </a:ext>
            </a:extLst>
          </p:cNvPr>
          <p:cNvSpPr/>
          <p:nvPr/>
        </p:nvSpPr>
        <p:spPr>
          <a:xfrm>
            <a:off x="3172487" y="5679796"/>
            <a:ext cx="107450" cy="111404"/>
          </a:xfrm>
          <a:prstGeom prst="ellipse">
            <a:avLst/>
          </a:prstGeom>
          <a:solidFill>
            <a:srgbClr val="FFC000"/>
          </a:solidFill>
          <a:ln>
            <a:solidFill>
              <a:schemeClr val="tx1">
                <a:lumMod val="95000"/>
                <a:lumOff val="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D2CE0EB8-E77F-272F-AC2E-D73A63A985DD}"/>
              </a:ext>
            </a:extLst>
          </p:cNvPr>
          <p:cNvSpPr/>
          <p:nvPr/>
        </p:nvSpPr>
        <p:spPr>
          <a:xfrm>
            <a:off x="4047953" y="5679796"/>
            <a:ext cx="107450" cy="111404"/>
          </a:xfrm>
          <a:prstGeom prst="ellipse">
            <a:avLst/>
          </a:prstGeom>
          <a:solidFill>
            <a:srgbClr val="FFC000"/>
          </a:solidFill>
          <a:ln>
            <a:solidFill>
              <a:schemeClr val="tx1">
                <a:lumMod val="95000"/>
                <a:lumOff val="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7EB02534-77DF-D609-5C8A-0D278D374D3E}"/>
              </a:ext>
            </a:extLst>
          </p:cNvPr>
          <p:cNvSpPr/>
          <p:nvPr/>
        </p:nvSpPr>
        <p:spPr>
          <a:xfrm>
            <a:off x="4923419" y="5679796"/>
            <a:ext cx="107450" cy="111404"/>
          </a:xfrm>
          <a:prstGeom prst="ellipse">
            <a:avLst/>
          </a:prstGeom>
          <a:solidFill>
            <a:srgbClr val="FFC000"/>
          </a:solidFill>
          <a:ln>
            <a:solidFill>
              <a:schemeClr val="tx1">
                <a:lumMod val="95000"/>
                <a:lumOff val="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F508B4AC-94BB-AA88-48F9-71EB80342160}"/>
              </a:ext>
            </a:extLst>
          </p:cNvPr>
          <p:cNvSpPr/>
          <p:nvPr/>
        </p:nvSpPr>
        <p:spPr>
          <a:xfrm>
            <a:off x="5798885" y="5679796"/>
            <a:ext cx="107450" cy="111404"/>
          </a:xfrm>
          <a:prstGeom prst="ellipse">
            <a:avLst/>
          </a:prstGeom>
          <a:solidFill>
            <a:srgbClr val="FFC000"/>
          </a:solidFill>
          <a:ln>
            <a:solidFill>
              <a:schemeClr val="tx1">
                <a:lumMod val="95000"/>
                <a:lumOff val="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472F76A5-2800-3C01-57C7-126AD4294496}"/>
              </a:ext>
            </a:extLst>
          </p:cNvPr>
          <p:cNvSpPr/>
          <p:nvPr/>
        </p:nvSpPr>
        <p:spPr>
          <a:xfrm>
            <a:off x="6674350" y="5679796"/>
            <a:ext cx="107450" cy="111404"/>
          </a:xfrm>
          <a:prstGeom prst="ellipse">
            <a:avLst/>
          </a:prstGeom>
          <a:solidFill>
            <a:srgbClr val="FFC000"/>
          </a:solidFill>
          <a:ln>
            <a:solidFill>
              <a:schemeClr val="tx1">
                <a:lumMod val="95000"/>
                <a:lumOff val="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9CC68431-97A0-CF87-AE6C-6C8CE840E64E}"/>
              </a:ext>
            </a:extLst>
          </p:cNvPr>
          <p:cNvSpPr txBox="1"/>
          <p:nvPr/>
        </p:nvSpPr>
        <p:spPr>
          <a:xfrm>
            <a:off x="685800" y="0"/>
            <a:ext cx="7071398" cy="646331"/>
          </a:xfrm>
          <a:prstGeom prst="rect">
            <a:avLst/>
          </a:prstGeom>
          <a:noFill/>
        </p:spPr>
        <p:txBody>
          <a:bodyPr wrap="square" rtlCol="0">
            <a:spAutoFit/>
          </a:bodyPr>
          <a:lstStyle/>
          <a:p>
            <a:pPr algn="ctr"/>
            <a:r>
              <a:rPr lang="en-US" sz="3600" b="1" dirty="0"/>
              <a:t>Cone Course Layout Example # 3</a:t>
            </a:r>
          </a:p>
        </p:txBody>
      </p:sp>
      <p:sp>
        <p:nvSpPr>
          <p:cNvPr id="2" name="TextBox 1">
            <a:extLst>
              <a:ext uri="{FF2B5EF4-FFF2-40B4-BE49-F238E27FC236}">
                <a16:creationId xmlns:a16="http://schemas.microsoft.com/office/drawing/2014/main" id="{0E37ACDD-EC88-C2E8-FE19-B899F393645F}"/>
              </a:ext>
            </a:extLst>
          </p:cNvPr>
          <p:cNvSpPr txBox="1"/>
          <p:nvPr/>
        </p:nvSpPr>
        <p:spPr>
          <a:xfrm>
            <a:off x="8305800" y="6488668"/>
            <a:ext cx="609600" cy="369332"/>
          </a:xfrm>
          <a:prstGeom prst="rect">
            <a:avLst/>
          </a:prstGeom>
          <a:noFill/>
        </p:spPr>
        <p:txBody>
          <a:bodyPr wrap="square" rtlCol="0">
            <a:spAutoFit/>
          </a:bodyPr>
          <a:lstStyle/>
          <a:p>
            <a:r>
              <a:rPr lang="en-US" dirty="0"/>
              <a:t>4-19</a:t>
            </a:r>
          </a:p>
        </p:txBody>
      </p:sp>
      <p:sp>
        <p:nvSpPr>
          <p:cNvPr id="3" name="Date Placeholder 2">
            <a:extLst>
              <a:ext uri="{FF2B5EF4-FFF2-40B4-BE49-F238E27FC236}">
                <a16:creationId xmlns:a16="http://schemas.microsoft.com/office/drawing/2014/main" id="{74EBFB98-7A38-591E-AC68-960EAF869A1C}"/>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118587574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8">
            <a:extLst>
              <a:ext uri="{FF2B5EF4-FFF2-40B4-BE49-F238E27FC236}">
                <a16:creationId xmlns:a16="http://schemas.microsoft.com/office/drawing/2014/main" id="{7FF6D9A2-4866-4A76-BC28-A603F3A56F38}"/>
              </a:ext>
            </a:extLst>
          </p:cNvPr>
          <p:cNvSpPr>
            <a:spLocks noChangeArrowheads="1"/>
          </p:cNvSpPr>
          <p:nvPr/>
        </p:nvSpPr>
        <p:spPr bwMode="auto">
          <a:xfrm>
            <a:off x="1201738" y="330200"/>
            <a:ext cx="7169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dirty="0"/>
              <a:t>Cone Course Layout  -  Example #4</a:t>
            </a:r>
          </a:p>
        </p:txBody>
      </p:sp>
      <p:sp>
        <p:nvSpPr>
          <p:cNvPr id="42009" name="TextBox 54">
            <a:extLst>
              <a:ext uri="{FF2B5EF4-FFF2-40B4-BE49-F238E27FC236}">
                <a16:creationId xmlns:a16="http://schemas.microsoft.com/office/drawing/2014/main" id="{172804C5-7730-454A-94DD-462338D6805C}"/>
              </a:ext>
            </a:extLst>
          </p:cNvPr>
          <p:cNvSpPr txBox="1">
            <a:spLocks noChangeArrowheads="1"/>
          </p:cNvSpPr>
          <p:nvPr/>
        </p:nvSpPr>
        <p:spPr bwMode="auto">
          <a:xfrm>
            <a:off x="8153400" y="6335712"/>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4-20</a:t>
            </a:r>
          </a:p>
        </p:txBody>
      </p:sp>
      <p:grpSp>
        <p:nvGrpSpPr>
          <p:cNvPr id="2" name="Group 2">
            <a:extLst>
              <a:ext uri="{FF2B5EF4-FFF2-40B4-BE49-F238E27FC236}">
                <a16:creationId xmlns:a16="http://schemas.microsoft.com/office/drawing/2014/main" id="{BA137473-CA6C-0F53-9B5D-DA09D928C4C3}"/>
              </a:ext>
            </a:extLst>
          </p:cNvPr>
          <p:cNvGrpSpPr>
            <a:grpSpLocks/>
          </p:cNvGrpSpPr>
          <p:nvPr/>
        </p:nvGrpSpPr>
        <p:grpSpPr bwMode="auto">
          <a:xfrm>
            <a:off x="8585200" y="2132013"/>
            <a:ext cx="101600" cy="1982787"/>
            <a:chOff x="2160" y="1201"/>
            <a:chExt cx="144" cy="3454"/>
          </a:xfrm>
        </p:grpSpPr>
        <p:sp>
          <p:nvSpPr>
            <p:cNvPr id="3" name="Oval 3">
              <a:extLst>
                <a:ext uri="{FF2B5EF4-FFF2-40B4-BE49-F238E27FC236}">
                  <a16:creationId xmlns:a16="http://schemas.microsoft.com/office/drawing/2014/main" id="{884B6493-B6DE-78FA-8C36-B2D1F1A2B8EE}"/>
                </a:ext>
              </a:extLst>
            </p:cNvPr>
            <p:cNvSpPr>
              <a:spLocks noChangeArrowheads="1"/>
            </p:cNvSpPr>
            <p:nvPr/>
          </p:nvSpPr>
          <p:spPr bwMode="auto">
            <a:xfrm rot="194087">
              <a:off x="2160" y="3683"/>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 name="Oval 4">
              <a:extLst>
                <a:ext uri="{FF2B5EF4-FFF2-40B4-BE49-F238E27FC236}">
                  <a16:creationId xmlns:a16="http://schemas.microsoft.com/office/drawing/2014/main" id="{844C2832-4DBE-D01B-6BFC-785FEE1F4112}"/>
                </a:ext>
              </a:extLst>
            </p:cNvPr>
            <p:cNvSpPr>
              <a:spLocks noChangeArrowheads="1"/>
            </p:cNvSpPr>
            <p:nvPr/>
          </p:nvSpPr>
          <p:spPr bwMode="auto">
            <a:xfrm rot="194087">
              <a:off x="2160" y="4511"/>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 name="Oval 5">
              <a:extLst>
                <a:ext uri="{FF2B5EF4-FFF2-40B4-BE49-F238E27FC236}">
                  <a16:creationId xmlns:a16="http://schemas.microsoft.com/office/drawing/2014/main" id="{4CBE3798-5CB7-0AFA-F152-21EE589A10E8}"/>
                </a:ext>
              </a:extLst>
            </p:cNvPr>
            <p:cNvSpPr>
              <a:spLocks noChangeArrowheads="1"/>
            </p:cNvSpPr>
            <p:nvPr/>
          </p:nvSpPr>
          <p:spPr bwMode="auto">
            <a:xfrm rot="194087">
              <a:off x="2160" y="285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6" name="Oval 6">
              <a:extLst>
                <a:ext uri="{FF2B5EF4-FFF2-40B4-BE49-F238E27FC236}">
                  <a16:creationId xmlns:a16="http://schemas.microsoft.com/office/drawing/2014/main" id="{9CB8A06C-3498-6D50-EDBD-07D23E824BED}"/>
                </a:ext>
              </a:extLst>
            </p:cNvPr>
            <p:cNvSpPr>
              <a:spLocks noChangeArrowheads="1"/>
            </p:cNvSpPr>
            <p:nvPr/>
          </p:nvSpPr>
          <p:spPr bwMode="auto">
            <a:xfrm rot="194087">
              <a:off x="2160" y="1201"/>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7" name="Oval 7">
              <a:extLst>
                <a:ext uri="{FF2B5EF4-FFF2-40B4-BE49-F238E27FC236}">
                  <a16:creationId xmlns:a16="http://schemas.microsoft.com/office/drawing/2014/main" id="{FD955194-DF74-382E-0388-145A69136C38}"/>
                </a:ext>
              </a:extLst>
            </p:cNvPr>
            <p:cNvSpPr>
              <a:spLocks noChangeArrowheads="1"/>
            </p:cNvSpPr>
            <p:nvPr/>
          </p:nvSpPr>
          <p:spPr bwMode="auto">
            <a:xfrm rot="194087">
              <a:off x="2160" y="202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8" name="Group 8">
            <a:extLst>
              <a:ext uri="{FF2B5EF4-FFF2-40B4-BE49-F238E27FC236}">
                <a16:creationId xmlns:a16="http://schemas.microsoft.com/office/drawing/2014/main" id="{5457A90E-8BCF-312E-44ED-7CD5802DF71C}"/>
              </a:ext>
            </a:extLst>
          </p:cNvPr>
          <p:cNvGrpSpPr>
            <a:grpSpLocks/>
          </p:cNvGrpSpPr>
          <p:nvPr/>
        </p:nvGrpSpPr>
        <p:grpSpPr bwMode="auto">
          <a:xfrm rot="15301" flipH="1">
            <a:off x="4888180" y="3934608"/>
            <a:ext cx="361950" cy="516015"/>
            <a:chOff x="2880" y="4080"/>
            <a:chExt cx="672" cy="1008"/>
          </a:xfrm>
        </p:grpSpPr>
        <p:grpSp>
          <p:nvGrpSpPr>
            <p:cNvPr id="9" name="Group 9">
              <a:extLst>
                <a:ext uri="{FF2B5EF4-FFF2-40B4-BE49-F238E27FC236}">
                  <a16:creationId xmlns:a16="http://schemas.microsoft.com/office/drawing/2014/main" id="{6A7246F4-0D74-8AFE-F711-12E92FB17C52}"/>
                </a:ext>
              </a:extLst>
            </p:cNvPr>
            <p:cNvGrpSpPr>
              <a:grpSpLocks/>
            </p:cNvGrpSpPr>
            <p:nvPr/>
          </p:nvGrpSpPr>
          <p:grpSpPr bwMode="auto">
            <a:xfrm>
              <a:off x="3408" y="4080"/>
              <a:ext cx="144" cy="1008"/>
              <a:chOff x="2688" y="2640"/>
              <a:chExt cx="144" cy="1008"/>
            </a:xfrm>
          </p:grpSpPr>
          <p:sp>
            <p:nvSpPr>
              <p:cNvPr id="14" name="Oval 10">
                <a:extLst>
                  <a:ext uri="{FF2B5EF4-FFF2-40B4-BE49-F238E27FC236}">
                    <a16:creationId xmlns:a16="http://schemas.microsoft.com/office/drawing/2014/main" id="{5CFDF4CB-D5AD-9F28-3B3E-F737F361B64F}"/>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5" name="Oval 11">
                <a:extLst>
                  <a:ext uri="{FF2B5EF4-FFF2-40B4-BE49-F238E27FC236}">
                    <a16:creationId xmlns:a16="http://schemas.microsoft.com/office/drawing/2014/main" id="{97EC9E04-0CF4-7BD2-2DE4-B58D8AFB3FA2}"/>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6" name="Oval 12">
                <a:extLst>
                  <a:ext uri="{FF2B5EF4-FFF2-40B4-BE49-F238E27FC236}">
                    <a16:creationId xmlns:a16="http://schemas.microsoft.com/office/drawing/2014/main" id="{97B0B8F6-2BC4-51AC-9550-44F7431CF99C}"/>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10" name="Group 13">
              <a:extLst>
                <a:ext uri="{FF2B5EF4-FFF2-40B4-BE49-F238E27FC236}">
                  <a16:creationId xmlns:a16="http://schemas.microsoft.com/office/drawing/2014/main" id="{D0E7453C-6CD7-81D2-DF04-87514B2A393F}"/>
                </a:ext>
              </a:extLst>
            </p:cNvPr>
            <p:cNvGrpSpPr>
              <a:grpSpLocks/>
            </p:cNvGrpSpPr>
            <p:nvPr/>
          </p:nvGrpSpPr>
          <p:grpSpPr bwMode="auto">
            <a:xfrm>
              <a:off x="2880" y="4080"/>
              <a:ext cx="144" cy="1008"/>
              <a:chOff x="2688" y="2640"/>
              <a:chExt cx="144" cy="1008"/>
            </a:xfrm>
          </p:grpSpPr>
          <p:sp>
            <p:nvSpPr>
              <p:cNvPr id="11" name="Oval 14">
                <a:extLst>
                  <a:ext uri="{FF2B5EF4-FFF2-40B4-BE49-F238E27FC236}">
                    <a16:creationId xmlns:a16="http://schemas.microsoft.com/office/drawing/2014/main" id="{B397C56A-1876-6602-50E0-2DA5BC2A08BC}"/>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2" name="Oval 15">
                <a:extLst>
                  <a:ext uri="{FF2B5EF4-FFF2-40B4-BE49-F238E27FC236}">
                    <a16:creationId xmlns:a16="http://schemas.microsoft.com/office/drawing/2014/main" id="{F1875B74-63C7-7F27-26AE-AA28B4BF6521}"/>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13" name="Oval 16">
                <a:extLst>
                  <a:ext uri="{FF2B5EF4-FFF2-40B4-BE49-F238E27FC236}">
                    <a16:creationId xmlns:a16="http://schemas.microsoft.com/office/drawing/2014/main" id="{779C8C5D-0B84-BDA5-EF53-39E16DDA8752}"/>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grpSp>
        <p:nvGrpSpPr>
          <p:cNvPr id="17" name="Group 17">
            <a:extLst>
              <a:ext uri="{FF2B5EF4-FFF2-40B4-BE49-F238E27FC236}">
                <a16:creationId xmlns:a16="http://schemas.microsoft.com/office/drawing/2014/main" id="{60A2EDD1-8A3C-24E3-9705-E36C1BA709C6}"/>
              </a:ext>
            </a:extLst>
          </p:cNvPr>
          <p:cNvGrpSpPr>
            <a:grpSpLocks/>
          </p:cNvGrpSpPr>
          <p:nvPr/>
        </p:nvGrpSpPr>
        <p:grpSpPr bwMode="auto">
          <a:xfrm rot="15301" flipH="1">
            <a:off x="5266005" y="2937658"/>
            <a:ext cx="361950" cy="516015"/>
            <a:chOff x="2880" y="2376"/>
            <a:chExt cx="672" cy="1008"/>
          </a:xfrm>
        </p:grpSpPr>
        <p:grpSp>
          <p:nvGrpSpPr>
            <p:cNvPr id="18" name="Group 18">
              <a:extLst>
                <a:ext uri="{FF2B5EF4-FFF2-40B4-BE49-F238E27FC236}">
                  <a16:creationId xmlns:a16="http://schemas.microsoft.com/office/drawing/2014/main" id="{8127C300-E7A1-9D23-9DD8-C204E626058A}"/>
                </a:ext>
              </a:extLst>
            </p:cNvPr>
            <p:cNvGrpSpPr>
              <a:grpSpLocks/>
            </p:cNvGrpSpPr>
            <p:nvPr/>
          </p:nvGrpSpPr>
          <p:grpSpPr bwMode="auto">
            <a:xfrm>
              <a:off x="2880" y="2376"/>
              <a:ext cx="144" cy="1008"/>
              <a:chOff x="2688" y="2640"/>
              <a:chExt cx="144" cy="1008"/>
            </a:xfrm>
          </p:grpSpPr>
          <p:sp>
            <p:nvSpPr>
              <p:cNvPr id="23" name="Oval 19">
                <a:extLst>
                  <a:ext uri="{FF2B5EF4-FFF2-40B4-BE49-F238E27FC236}">
                    <a16:creationId xmlns:a16="http://schemas.microsoft.com/office/drawing/2014/main" id="{A71C9839-9F89-77E8-103F-070D4B7F839B}"/>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24" name="Oval 20">
                <a:extLst>
                  <a:ext uri="{FF2B5EF4-FFF2-40B4-BE49-F238E27FC236}">
                    <a16:creationId xmlns:a16="http://schemas.microsoft.com/office/drawing/2014/main" id="{369C2697-246E-D05E-CB84-EBD482CEDB9D}"/>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25" name="Oval 21">
                <a:extLst>
                  <a:ext uri="{FF2B5EF4-FFF2-40B4-BE49-F238E27FC236}">
                    <a16:creationId xmlns:a16="http://schemas.microsoft.com/office/drawing/2014/main" id="{801F8FB7-4DE2-F528-AF64-316D6E7D5025}"/>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19" name="Group 22">
              <a:extLst>
                <a:ext uri="{FF2B5EF4-FFF2-40B4-BE49-F238E27FC236}">
                  <a16:creationId xmlns:a16="http://schemas.microsoft.com/office/drawing/2014/main" id="{E3107B4D-5D3D-ACC6-0FE4-03FF6EEDF4EB}"/>
                </a:ext>
              </a:extLst>
            </p:cNvPr>
            <p:cNvGrpSpPr>
              <a:grpSpLocks/>
            </p:cNvGrpSpPr>
            <p:nvPr/>
          </p:nvGrpSpPr>
          <p:grpSpPr bwMode="auto">
            <a:xfrm>
              <a:off x="3408" y="2376"/>
              <a:ext cx="144" cy="1008"/>
              <a:chOff x="2688" y="2640"/>
              <a:chExt cx="144" cy="1008"/>
            </a:xfrm>
          </p:grpSpPr>
          <p:sp>
            <p:nvSpPr>
              <p:cNvPr id="20" name="Oval 23">
                <a:extLst>
                  <a:ext uri="{FF2B5EF4-FFF2-40B4-BE49-F238E27FC236}">
                    <a16:creationId xmlns:a16="http://schemas.microsoft.com/office/drawing/2014/main" id="{1C71BCF0-B9FF-4545-7E62-81B678B37D60}"/>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21" name="Oval 24">
                <a:extLst>
                  <a:ext uri="{FF2B5EF4-FFF2-40B4-BE49-F238E27FC236}">
                    <a16:creationId xmlns:a16="http://schemas.microsoft.com/office/drawing/2014/main" id="{2BE41B2B-C2C9-C9FF-11DB-6011D8EFC2F6}"/>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22" name="Oval 25">
                <a:extLst>
                  <a:ext uri="{FF2B5EF4-FFF2-40B4-BE49-F238E27FC236}">
                    <a16:creationId xmlns:a16="http://schemas.microsoft.com/office/drawing/2014/main" id="{73D54BAF-FB05-11C5-B5F9-FAA36C532F1B}"/>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grpSp>
        <p:nvGrpSpPr>
          <p:cNvPr id="26" name="Group 26">
            <a:extLst>
              <a:ext uri="{FF2B5EF4-FFF2-40B4-BE49-F238E27FC236}">
                <a16:creationId xmlns:a16="http://schemas.microsoft.com/office/drawing/2014/main" id="{4EFBDEFC-4EB4-1EFE-2879-AA6C6DAD165D}"/>
              </a:ext>
            </a:extLst>
          </p:cNvPr>
          <p:cNvGrpSpPr>
            <a:grpSpLocks/>
          </p:cNvGrpSpPr>
          <p:nvPr/>
        </p:nvGrpSpPr>
        <p:grpSpPr bwMode="auto">
          <a:xfrm rot="15301" flipH="1">
            <a:off x="4885004" y="1893079"/>
            <a:ext cx="363538" cy="516015"/>
            <a:chOff x="2880" y="624"/>
            <a:chExt cx="672" cy="1008"/>
          </a:xfrm>
        </p:grpSpPr>
        <p:grpSp>
          <p:nvGrpSpPr>
            <p:cNvPr id="27" name="Group 27">
              <a:extLst>
                <a:ext uri="{FF2B5EF4-FFF2-40B4-BE49-F238E27FC236}">
                  <a16:creationId xmlns:a16="http://schemas.microsoft.com/office/drawing/2014/main" id="{AAF02533-44E3-441E-4FF2-1A717045FC05}"/>
                </a:ext>
              </a:extLst>
            </p:cNvPr>
            <p:cNvGrpSpPr>
              <a:grpSpLocks/>
            </p:cNvGrpSpPr>
            <p:nvPr/>
          </p:nvGrpSpPr>
          <p:grpSpPr bwMode="auto">
            <a:xfrm>
              <a:off x="2880" y="624"/>
              <a:ext cx="144" cy="1008"/>
              <a:chOff x="2688" y="2640"/>
              <a:chExt cx="144" cy="1008"/>
            </a:xfrm>
          </p:grpSpPr>
          <p:sp>
            <p:nvSpPr>
              <p:cNvPr id="32" name="Oval 28">
                <a:extLst>
                  <a:ext uri="{FF2B5EF4-FFF2-40B4-BE49-F238E27FC236}">
                    <a16:creationId xmlns:a16="http://schemas.microsoft.com/office/drawing/2014/main" id="{199625F8-FE90-01C8-260B-7B071B936B39}"/>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3" name="Oval 29">
                <a:extLst>
                  <a:ext uri="{FF2B5EF4-FFF2-40B4-BE49-F238E27FC236}">
                    <a16:creationId xmlns:a16="http://schemas.microsoft.com/office/drawing/2014/main" id="{1016B0DF-5E5B-6B0E-0F1E-C11E7EB8AF1F}"/>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4" name="Oval 30">
                <a:extLst>
                  <a:ext uri="{FF2B5EF4-FFF2-40B4-BE49-F238E27FC236}">
                    <a16:creationId xmlns:a16="http://schemas.microsoft.com/office/drawing/2014/main" id="{E751DC59-FF0E-712F-F75D-6A2170B441A2}"/>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28" name="Group 31">
              <a:extLst>
                <a:ext uri="{FF2B5EF4-FFF2-40B4-BE49-F238E27FC236}">
                  <a16:creationId xmlns:a16="http://schemas.microsoft.com/office/drawing/2014/main" id="{D3CE76A6-4738-A715-3A6E-0C6ECF9C169C}"/>
                </a:ext>
              </a:extLst>
            </p:cNvPr>
            <p:cNvGrpSpPr>
              <a:grpSpLocks/>
            </p:cNvGrpSpPr>
            <p:nvPr/>
          </p:nvGrpSpPr>
          <p:grpSpPr bwMode="auto">
            <a:xfrm>
              <a:off x="3408" y="624"/>
              <a:ext cx="144" cy="1008"/>
              <a:chOff x="2688" y="2640"/>
              <a:chExt cx="144" cy="1008"/>
            </a:xfrm>
          </p:grpSpPr>
          <p:sp>
            <p:nvSpPr>
              <p:cNvPr id="29" name="Oval 32">
                <a:extLst>
                  <a:ext uri="{FF2B5EF4-FFF2-40B4-BE49-F238E27FC236}">
                    <a16:creationId xmlns:a16="http://schemas.microsoft.com/office/drawing/2014/main" id="{231A474A-73C5-BED3-1F35-55C381485695}"/>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0" name="Oval 33">
                <a:extLst>
                  <a:ext uri="{FF2B5EF4-FFF2-40B4-BE49-F238E27FC236}">
                    <a16:creationId xmlns:a16="http://schemas.microsoft.com/office/drawing/2014/main" id="{4F58F460-392B-EEE4-60D5-86F4427B0611}"/>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31" name="Oval 34">
                <a:extLst>
                  <a:ext uri="{FF2B5EF4-FFF2-40B4-BE49-F238E27FC236}">
                    <a16:creationId xmlns:a16="http://schemas.microsoft.com/office/drawing/2014/main" id="{157BA1E9-D13B-E766-8044-67060FAEA211}"/>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sp>
        <p:nvSpPr>
          <p:cNvPr id="35" name="Text Box 35">
            <a:extLst>
              <a:ext uri="{FF2B5EF4-FFF2-40B4-BE49-F238E27FC236}">
                <a16:creationId xmlns:a16="http://schemas.microsoft.com/office/drawing/2014/main" id="{7B1177EC-974D-3D24-DE3D-FD34A3E4E5F9}"/>
              </a:ext>
            </a:extLst>
          </p:cNvPr>
          <p:cNvSpPr txBox="1">
            <a:spLocks noChangeArrowheads="1"/>
          </p:cNvSpPr>
          <p:nvPr/>
        </p:nvSpPr>
        <p:spPr bwMode="auto">
          <a:xfrm>
            <a:off x="4927600" y="4572000"/>
            <a:ext cx="711200" cy="400110"/>
          </a:xfrm>
          <a:prstGeom prst="rect">
            <a:avLst/>
          </a:prstGeom>
          <a:noFill/>
          <a:ln w="9525">
            <a:noFill/>
            <a:miter lim="800000"/>
            <a:headEnd/>
            <a:tailEnd/>
          </a:ln>
          <a:effectLst/>
        </p:spPr>
        <p:txBody>
          <a:bodyPr wrap="square">
            <a:spAutoFit/>
          </a:bodyPr>
          <a:lstStyle/>
          <a:p>
            <a:pPr eaLnBrk="1" hangingPunct="1">
              <a:spcBef>
                <a:spcPct val="50000"/>
              </a:spcBef>
            </a:pPr>
            <a:r>
              <a:rPr lang="en-US" sz="1000" dirty="0"/>
              <a:t>Lane Change</a:t>
            </a:r>
          </a:p>
        </p:txBody>
      </p:sp>
      <p:grpSp>
        <p:nvGrpSpPr>
          <p:cNvPr id="36" name="Group 36">
            <a:extLst>
              <a:ext uri="{FF2B5EF4-FFF2-40B4-BE49-F238E27FC236}">
                <a16:creationId xmlns:a16="http://schemas.microsoft.com/office/drawing/2014/main" id="{332AD845-5EEA-F20F-233B-2E2CF5B42EEA}"/>
              </a:ext>
            </a:extLst>
          </p:cNvPr>
          <p:cNvGrpSpPr>
            <a:grpSpLocks/>
          </p:cNvGrpSpPr>
          <p:nvPr/>
        </p:nvGrpSpPr>
        <p:grpSpPr bwMode="auto">
          <a:xfrm>
            <a:off x="6756400" y="2114550"/>
            <a:ext cx="454025" cy="1996978"/>
            <a:chOff x="2016" y="816"/>
            <a:chExt cx="672" cy="3552"/>
          </a:xfrm>
        </p:grpSpPr>
        <p:grpSp>
          <p:nvGrpSpPr>
            <p:cNvPr id="37" name="Group 37">
              <a:extLst>
                <a:ext uri="{FF2B5EF4-FFF2-40B4-BE49-F238E27FC236}">
                  <a16:creationId xmlns:a16="http://schemas.microsoft.com/office/drawing/2014/main" id="{5D31BF2F-06B3-889F-291D-EC507C36CA1A}"/>
                </a:ext>
              </a:extLst>
            </p:cNvPr>
            <p:cNvGrpSpPr>
              <a:grpSpLocks/>
            </p:cNvGrpSpPr>
            <p:nvPr/>
          </p:nvGrpSpPr>
          <p:grpSpPr bwMode="auto">
            <a:xfrm>
              <a:off x="2016" y="3360"/>
              <a:ext cx="672" cy="1008"/>
              <a:chOff x="2880" y="4080"/>
              <a:chExt cx="672" cy="1008"/>
            </a:xfrm>
          </p:grpSpPr>
          <p:grpSp>
            <p:nvGrpSpPr>
              <p:cNvPr id="56" name="Group 38">
                <a:extLst>
                  <a:ext uri="{FF2B5EF4-FFF2-40B4-BE49-F238E27FC236}">
                    <a16:creationId xmlns:a16="http://schemas.microsoft.com/office/drawing/2014/main" id="{AE3EAC95-27F5-E0B1-6F7D-AEC727D4284E}"/>
                  </a:ext>
                </a:extLst>
              </p:cNvPr>
              <p:cNvGrpSpPr>
                <a:grpSpLocks/>
              </p:cNvGrpSpPr>
              <p:nvPr/>
            </p:nvGrpSpPr>
            <p:grpSpPr bwMode="auto">
              <a:xfrm>
                <a:off x="3408" y="4080"/>
                <a:ext cx="144" cy="1008"/>
                <a:chOff x="2688" y="2640"/>
                <a:chExt cx="144" cy="1008"/>
              </a:xfrm>
            </p:grpSpPr>
            <p:sp>
              <p:nvSpPr>
                <p:cNvPr id="61" name="Oval 39">
                  <a:extLst>
                    <a:ext uri="{FF2B5EF4-FFF2-40B4-BE49-F238E27FC236}">
                      <a16:creationId xmlns:a16="http://schemas.microsoft.com/office/drawing/2014/main" id="{CBF23CEC-E7B9-D60F-9C7A-1B3014E35CDB}"/>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62" name="Oval 40">
                  <a:extLst>
                    <a:ext uri="{FF2B5EF4-FFF2-40B4-BE49-F238E27FC236}">
                      <a16:creationId xmlns:a16="http://schemas.microsoft.com/office/drawing/2014/main" id="{D3085E39-1886-56FE-0EA0-CDA137CDE065}"/>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63" name="Oval 41">
                  <a:extLst>
                    <a:ext uri="{FF2B5EF4-FFF2-40B4-BE49-F238E27FC236}">
                      <a16:creationId xmlns:a16="http://schemas.microsoft.com/office/drawing/2014/main" id="{98D6AA89-B226-C7BD-A739-B6D44952E1CF}"/>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57" name="Group 42">
                <a:extLst>
                  <a:ext uri="{FF2B5EF4-FFF2-40B4-BE49-F238E27FC236}">
                    <a16:creationId xmlns:a16="http://schemas.microsoft.com/office/drawing/2014/main" id="{29143DD8-82B7-FC3A-0C6F-902C7DE62CD3}"/>
                  </a:ext>
                </a:extLst>
              </p:cNvPr>
              <p:cNvGrpSpPr>
                <a:grpSpLocks/>
              </p:cNvGrpSpPr>
              <p:nvPr/>
            </p:nvGrpSpPr>
            <p:grpSpPr bwMode="auto">
              <a:xfrm>
                <a:off x="2880" y="4080"/>
                <a:ext cx="144" cy="1008"/>
                <a:chOff x="2688" y="2640"/>
                <a:chExt cx="144" cy="1008"/>
              </a:xfrm>
            </p:grpSpPr>
            <p:sp>
              <p:nvSpPr>
                <p:cNvPr id="58" name="Oval 43">
                  <a:extLst>
                    <a:ext uri="{FF2B5EF4-FFF2-40B4-BE49-F238E27FC236}">
                      <a16:creationId xmlns:a16="http://schemas.microsoft.com/office/drawing/2014/main" id="{D466FBCD-1017-D8E5-C665-904B0B2B4655}"/>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9" name="Oval 44">
                  <a:extLst>
                    <a:ext uri="{FF2B5EF4-FFF2-40B4-BE49-F238E27FC236}">
                      <a16:creationId xmlns:a16="http://schemas.microsoft.com/office/drawing/2014/main" id="{28B3C091-DEA1-99A9-5B39-D9AF379219A2}"/>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60" name="Oval 45">
                  <a:extLst>
                    <a:ext uri="{FF2B5EF4-FFF2-40B4-BE49-F238E27FC236}">
                      <a16:creationId xmlns:a16="http://schemas.microsoft.com/office/drawing/2014/main" id="{05630F6D-534A-171A-01E7-776FEA724098}"/>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grpSp>
          <p:nvGrpSpPr>
            <p:cNvPr id="38" name="Group 46">
              <a:extLst>
                <a:ext uri="{FF2B5EF4-FFF2-40B4-BE49-F238E27FC236}">
                  <a16:creationId xmlns:a16="http://schemas.microsoft.com/office/drawing/2014/main" id="{70A9E229-80C0-761E-324E-F62FFE52F26B}"/>
                </a:ext>
              </a:extLst>
            </p:cNvPr>
            <p:cNvGrpSpPr>
              <a:grpSpLocks/>
            </p:cNvGrpSpPr>
            <p:nvPr/>
          </p:nvGrpSpPr>
          <p:grpSpPr bwMode="auto">
            <a:xfrm>
              <a:off x="2016" y="2112"/>
              <a:ext cx="672" cy="1008"/>
              <a:chOff x="2880" y="2376"/>
              <a:chExt cx="672" cy="1008"/>
            </a:xfrm>
          </p:grpSpPr>
          <p:grpSp>
            <p:nvGrpSpPr>
              <p:cNvPr id="48" name="Group 47">
                <a:extLst>
                  <a:ext uri="{FF2B5EF4-FFF2-40B4-BE49-F238E27FC236}">
                    <a16:creationId xmlns:a16="http://schemas.microsoft.com/office/drawing/2014/main" id="{7A8822EB-6E74-C831-9D35-8E3E36E379B9}"/>
                  </a:ext>
                </a:extLst>
              </p:cNvPr>
              <p:cNvGrpSpPr>
                <a:grpSpLocks/>
              </p:cNvGrpSpPr>
              <p:nvPr/>
            </p:nvGrpSpPr>
            <p:grpSpPr bwMode="auto">
              <a:xfrm>
                <a:off x="2880" y="2376"/>
                <a:ext cx="144" cy="1008"/>
                <a:chOff x="2688" y="2640"/>
                <a:chExt cx="144" cy="1008"/>
              </a:xfrm>
            </p:grpSpPr>
            <p:sp>
              <p:nvSpPr>
                <p:cNvPr id="53" name="Oval 48">
                  <a:extLst>
                    <a:ext uri="{FF2B5EF4-FFF2-40B4-BE49-F238E27FC236}">
                      <a16:creationId xmlns:a16="http://schemas.microsoft.com/office/drawing/2014/main" id="{1023C3E1-D8B9-FC61-967B-CE0CF557EC65}"/>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4" name="Oval 49">
                  <a:extLst>
                    <a:ext uri="{FF2B5EF4-FFF2-40B4-BE49-F238E27FC236}">
                      <a16:creationId xmlns:a16="http://schemas.microsoft.com/office/drawing/2014/main" id="{5A0BB745-9C9B-2C93-EF85-F39F6B8E0CB7}"/>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5" name="Oval 50">
                  <a:extLst>
                    <a:ext uri="{FF2B5EF4-FFF2-40B4-BE49-F238E27FC236}">
                      <a16:creationId xmlns:a16="http://schemas.microsoft.com/office/drawing/2014/main" id="{B7E61EF9-038F-12FD-9265-95B1D4AA4958}"/>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49" name="Group 51">
                <a:extLst>
                  <a:ext uri="{FF2B5EF4-FFF2-40B4-BE49-F238E27FC236}">
                    <a16:creationId xmlns:a16="http://schemas.microsoft.com/office/drawing/2014/main" id="{72293A9D-55D7-52EB-C48A-C42F38C2E81C}"/>
                  </a:ext>
                </a:extLst>
              </p:cNvPr>
              <p:cNvGrpSpPr>
                <a:grpSpLocks/>
              </p:cNvGrpSpPr>
              <p:nvPr/>
            </p:nvGrpSpPr>
            <p:grpSpPr bwMode="auto">
              <a:xfrm>
                <a:off x="3408" y="2376"/>
                <a:ext cx="144" cy="1008"/>
                <a:chOff x="2688" y="2640"/>
                <a:chExt cx="144" cy="1008"/>
              </a:xfrm>
            </p:grpSpPr>
            <p:sp>
              <p:nvSpPr>
                <p:cNvPr id="50" name="Oval 52">
                  <a:extLst>
                    <a:ext uri="{FF2B5EF4-FFF2-40B4-BE49-F238E27FC236}">
                      <a16:creationId xmlns:a16="http://schemas.microsoft.com/office/drawing/2014/main" id="{C2882DBA-6F05-57F0-E596-551E2AB3174E}"/>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1" name="Oval 53">
                  <a:extLst>
                    <a:ext uri="{FF2B5EF4-FFF2-40B4-BE49-F238E27FC236}">
                      <a16:creationId xmlns:a16="http://schemas.microsoft.com/office/drawing/2014/main" id="{D456990C-856D-8BB6-11F1-7A1FE4A562D3}"/>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52" name="Oval 54">
                  <a:extLst>
                    <a:ext uri="{FF2B5EF4-FFF2-40B4-BE49-F238E27FC236}">
                      <a16:creationId xmlns:a16="http://schemas.microsoft.com/office/drawing/2014/main" id="{A6322EA8-E803-075F-D415-8C29CB7B69C4}"/>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grpSp>
          <p:nvGrpSpPr>
            <p:cNvPr id="39" name="Group 55">
              <a:extLst>
                <a:ext uri="{FF2B5EF4-FFF2-40B4-BE49-F238E27FC236}">
                  <a16:creationId xmlns:a16="http://schemas.microsoft.com/office/drawing/2014/main" id="{F27DDF11-E8FB-559B-0C25-C5FDE2570B6B}"/>
                </a:ext>
              </a:extLst>
            </p:cNvPr>
            <p:cNvGrpSpPr>
              <a:grpSpLocks/>
            </p:cNvGrpSpPr>
            <p:nvPr/>
          </p:nvGrpSpPr>
          <p:grpSpPr bwMode="auto">
            <a:xfrm>
              <a:off x="2016" y="816"/>
              <a:ext cx="672" cy="1008"/>
              <a:chOff x="2880" y="624"/>
              <a:chExt cx="672" cy="1008"/>
            </a:xfrm>
          </p:grpSpPr>
          <p:grpSp>
            <p:nvGrpSpPr>
              <p:cNvPr id="40" name="Group 56">
                <a:extLst>
                  <a:ext uri="{FF2B5EF4-FFF2-40B4-BE49-F238E27FC236}">
                    <a16:creationId xmlns:a16="http://schemas.microsoft.com/office/drawing/2014/main" id="{F69D77F9-A1FC-64C7-07AC-83E319EE2563}"/>
                  </a:ext>
                </a:extLst>
              </p:cNvPr>
              <p:cNvGrpSpPr>
                <a:grpSpLocks/>
              </p:cNvGrpSpPr>
              <p:nvPr/>
            </p:nvGrpSpPr>
            <p:grpSpPr bwMode="auto">
              <a:xfrm>
                <a:off x="2880" y="624"/>
                <a:ext cx="144" cy="1008"/>
                <a:chOff x="2688" y="2640"/>
                <a:chExt cx="144" cy="1008"/>
              </a:xfrm>
            </p:grpSpPr>
            <p:sp>
              <p:nvSpPr>
                <p:cNvPr id="45" name="Oval 57">
                  <a:extLst>
                    <a:ext uri="{FF2B5EF4-FFF2-40B4-BE49-F238E27FC236}">
                      <a16:creationId xmlns:a16="http://schemas.microsoft.com/office/drawing/2014/main" id="{06362895-FCB9-0DD6-99A0-73B84A559444}"/>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6" name="Oval 58">
                  <a:extLst>
                    <a:ext uri="{FF2B5EF4-FFF2-40B4-BE49-F238E27FC236}">
                      <a16:creationId xmlns:a16="http://schemas.microsoft.com/office/drawing/2014/main" id="{E7613DE2-20F8-0807-2460-2A4166DC3457}"/>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7" name="Oval 59">
                  <a:extLst>
                    <a:ext uri="{FF2B5EF4-FFF2-40B4-BE49-F238E27FC236}">
                      <a16:creationId xmlns:a16="http://schemas.microsoft.com/office/drawing/2014/main" id="{63EE08A3-32C9-7FE7-AB3F-C06340635325}"/>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41" name="Group 60">
                <a:extLst>
                  <a:ext uri="{FF2B5EF4-FFF2-40B4-BE49-F238E27FC236}">
                    <a16:creationId xmlns:a16="http://schemas.microsoft.com/office/drawing/2014/main" id="{AA6DDF5E-9F43-DC90-9A87-044971AF1E04}"/>
                  </a:ext>
                </a:extLst>
              </p:cNvPr>
              <p:cNvGrpSpPr>
                <a:grpSpLocks/>
              </p:cNvGrpSpPr>
              <p:nvPr/>
            </p:nvGrpSpPr>
            <p:grpSpPr bwMode="auto">
              <a:xfrm>
                <a:off x="3408" y="624"/>
                <a:ext cx="144" cy="1008"/>
                <a:chOff x="2688" y="2640"/>
                <a:chExt cx="144" cy="1008"/>
              </a:xfrm>
            </p:grpSpPr>
            <p:sp>
              <p:nvSpPr>
                <p:cNvPr id="42" name="Oval 61">
                  <a:extLst>
                    <a:ext uri="{FF2B5EF4-FFF2-40B4-BE49-F238E27FC236}">
                      <a16:creationId xmlns:a16="http://schemas.microsoft.com/office/drawing/2014/main" id="{38EFB000-0E29-A818-28AF-F3EFD97C930A}"/>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3" name="Oval 62">
                  <a:extLst>
                    <a:ext uri="{FF2B5EF4-FFF2-40B4-BE49-F238E27FC236}">
                      <a16:creationId xmlns:a16="http://schemas.microsoft.com/office/drawing/2014/main" id="{828B86E8-6A54-85E8-50BB-E6A453C58E15}"/>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4" name="Oval 63">
                  <a:extLst>
                    <a:ext uri="{FF2B5EF4-FFF2-40B4-BE49-F238E27FC236}">
                      <a16:creationId xmlns:a16="http://schemas.microsoft.com/office/drawing/2014/main" id="{64AF09EB-88AA-51F2-540A-56C328106BAC}"/>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grpSp>
      <p:grpSp>
        <p:nvGrpSpPr>
          <p:cNvPr id="41984" name="Group 64">
            <a:extLst>
              <a:ext uri="{FF2B5EF4-FFF2-40B4-BE49-F238E27FC236}">
                <a16:creationId xmlns:a16="http://schemas.microsoft.com/office/drawing/2014/main" id="{7B6E0F5B-C75D-7269-442E-F0FAA85C8040}"/>
              </a:ext>
            </a:extLst>
          </p:cNvPr>
          <p:cNvGrpSpPr>
            <a:grpSpLocks/>
          </p:cNvGrpSpPr>
          <p:nvPr/>
        </p:nvGrpSpPr>
        <p:grpSpPr bwMode="auto">
          <a:xfrm rot="10767075" flipH="1">
            <a:off x="2756797" y="1946153"/>
            <a:ext cx="966788" cy="2137591"/>
            <a:chOff x="382" y="528"/>
            <a:chExt cx="3218" cy="4944"/>
          </a:xfrm>
        </p:grpSpPr>
        <p:sp>
          <p:nvSpPr>
            <p:cNvPr id="41985" name="Oval 65">
              <a:extLst>
                <a:ext uri="{FF2B5EF4-FFF2-40B4-BE49-F238E27FC236}">
                  <a16:creationId xmlns:a16="http://schemas.microsoft.com/office/drawing/2014/main" id="{419FD115-1D18-82C0-A6F8-E8FE3748EFA2}"/>
                </a:ext>
              </a:extLst>
            </p:cNvPr>
            <p:cNvSpPr>
              <a:spLocks noChangeArrowheads="1"/>
            </p:cNvSpPr>
            <p:nvPr/>
          </p:nvSpPr>
          <p:spPr bwMode="auto">
            <a:xfrm>
              <a:off x="3456" y="532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nvGrpSpPr>
            <p:cNvPr id="42111" name="Group 66">
              <a:extLst>
                <a:ext uri="{FF2B5EF4-FFF2-40B4-BE49-F238E27FC236}">
                  <a16:creationId xmlns:a16="http://schemas.microsoft.com/office/drawing/2014/main" id="{4DC5778D-1565-6FCF-22FE-BF6A8F8BC81A}"/>
                </a:ext>
              </a:extLst>
            </p:cNvPr>
            <p:cNvGrpSpPr>
              <a:grpSpLocks/>
            </p:cNvGrpSpPr>
            <p:nvPr/>
          </p:nvGrpSpPr>
          <p:grpSpPr bwMode="auto">
            <a:xfrm>
              <a:off x="382" y="528"/>
              <a:ext cx="3218" cy="4944"/>
              <a:chOff x="382" y="528"/>
              <a:chExt cx="3218" cy="4944"/>
            </a:xfrm>
          </p:grpSpPr>
          <p:sp>
            <p:nvSpPr>
              <p:cNvPr id="42112" name="Oval 67">
                <a:extLst>
                  <a:ext uri="{FF2B5EF4-FFF2-40B4-BE49-F238E27FC236}">
                    <a16:creationId xmlns:a16="http://schemas.microsoft.com/office/drawing/2014/main" id="{041CC228-7042-8ABD-6BDC-5AC7D6EF9450}"/>
                  </a:ext>
                </a:extLst>
              </p:cNvPr>
              <p:cNvSpPr>
                <a:spLocks noChangeArrowheads="1"/>
              </p:cNvSpPr>
              <p:nvPr/>
            </p:nvSpPr>
            <p:spPr bwMode="auto">
              <a:xfrm>
                <a:off x="3456" y="489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13" name="Oval 68">
                <a:extLst>
                  <a:ext uri="{FF2B5EF4-FFF2-40B4-BE49-F238E27FC236}">
                    <a16:creationId xmlns:a16="http://schemas.microsoft.com/office/drawing/2014/main" id="{5C13EAD6-4195-0471-64F1-E7680720C90F}"/>
                  </a:ext>
                </a:extLst>
              </p:cNvPr>
              <p:cNvSpPr>
                <a:spLocks noChangeArrowheads="1"/>
              </p:cNvSpPr>
              <p:nvPr/>
            </p:nvSpPr>
            <p:spPr bwMode="auto">
              <a:xfrm>
                <a:off x="3456" y="446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14" name="Oval 69">
                <a:extLst>
                  <a:ext uri="{FF2B5EF4-FFF2-40B4-BE49-F238E27FC236}">
                    <a16:creationId xmlns:a16="http://schemas.microsoft.com/office/drawing/2014/main" id="{D9D32042-68A4-25BF-E08A-A3218D53C418}"/>
                  </a:ext>
                </a:extLst>
              </p:cNvPr>
              <p:cNvSpPr>
                <a:spLocks noChangeArrowheads="1"/>
              </p:cNvSpPr>
              <p:nvPr/>
            </p:nvSpPr>
            <p:spPr bwMode="auto">
              <a:xfrm>
                <a:off x="2064" y="489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15" name="Oval 70">
                <a:extLst>
                  <a:ext uri="{FF2B5EF4-FFF2-40B4-BE49-F238E27FC236}">
                    <a16:creationId xmlns:a16="http://schemas.microsoft.com/office/drawing/2014/main" id="{706E60A3-6FCE-54FB-DA04-10E32447EDDA}"/>
                  </a:ext>
                </a:extLst>
              </p:cNvPr>
              <p:cNvSpPr>
                <a:spLocks noChangeArrowheads="1"/>
              </p:cNvSpPr>
              <p:nvPr/>
            </p:nvSpPr>
            <p:spPr bwMode="auto">
              <a:xfrm>
                <a:off x="2064" y="532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16" name="Oval 71">
                <a:extLst>
                  <a:ext uri="{FF2B5EF4-FFF2-40B4-BE49-F238E27FC236}">
                    <a16:creationId xmlns:a16="http://schemas.microsoft.com/office/drawing/2014/main" id="{8FD46CF2-B170-7AA0-CD9B-812DCCF99C94}"/>
                  </a:ext>
                </a:extLst>
              </p:cNvPr>
              <p:cNvSpPr>
                <a:spLocks noChangeArrowheads="1"/>
              </p:cNvSpPr>
              <p:nvPr/>
            </p:nvSpPr>
            <p:spPr bwMode="auto">
              <a:xfrm>
                <a:off x="2064" y="446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17" name="Oval 72">
                <a:extLst>
                  <a:ext uri="{FF2B5EF4-FFF2-40B4-BE49-F238E27FC236}">
                    <a16:creationId xmlns:a16="http://schemas.microsoft.com/office/drawing/2014/main" id="{5F56DF3D-F031-4AF3-9AC7-418E4FD237BE}"/>
                  </a:ext>
                </a:extLst>
              </p:cNvPr>
              <p:cNvSpPr>
                <a:spLocks noChangeArrowheads="1"/>
              </p:cNvSpPr>
              <p:nvPr/>
            </p:nvSpPr>
            <p:spPr bwMode="auto">
              <a:xfrm rot="-5400000">
                <a:off x="815" y="321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18" name="Oval 73">
                <a:extLst>
                  <a:ext uri="{FF2B5EF4-FFF2-40B4-BE49-F238E27FC236}">
                    <a16:creationId xmlns:a16="http://schemas.microsoft.com/office/drawing/2014/main" id="{4597076F-4D0E-4FB9-97C5-CE4CEF64B668}"/>
                  </a:ext>
                </a:extLst>
              </p:cNvPr>
              <p:cNvSpPr>
                <a:spLocks noChangeArrowheads="1"/>
              </p:cNvSpPr>
              <p:nvPr/>
            </p:nvSpPr>
            <p:spPr bwMode="auto">
              <a:xfrm rot="-5400000">
                <a:off x="1246" y="321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19" name="Oval 74">
                <a:extLst>
                  <a:ext uri="{FF2B5EF4-FFF2-40B4-BE49-F238E27FC236}">
                    <a16:creationId xmlns:a16="http://schemas.microsoft.com/office/drawing/2014/main" id="{01101E14-A624-AD09-4B21-04EB86D7CA68}"/>
                  </a:ext>
                </a:extLst>
              </p:cNvPr>
              <p:cNvSpPr>
                <a:spLocks noChangeArrowheads="1"/>
              </p:cNvSpPr>
              <p:nvPr/>
            </p:nvSpPr>
            <p:spPr bwMode="auto">
              <a:xfrm rot="-5400000">
                <a:off x="382" y="321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20" name="Oval 75">
                <a:extLst>
                  <a:ext uri="{FF2B5EF4-FFF2-40B4-BE49-F238E27FC236}">
                    <a16:creationId xmlns:a16="http://schemas.microsoft.com/office/drawing/2014/main" id="{6EA5E998-91F6-90A2-DBE0-9035F6CE287A}"/>
                  </a:ext>
                </a:extLst>
              </p:cNvPr>
              <p:cNvSpPr>
                <a:spLocks noChangeArrowheads="1"/>
              </p:cNvSpPr>
              <p:nvPr/>
            </p:nvSpPr>
            <p:spPr bwMode="auto">
              <a:xfrm rot="-5400000">
                <a:off x="815" y="225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21" name="Oval 76">
                <a:extLst>
                  <a:ext uri="{FF2B5EF4-FFF2-40B4-BE49-F238E27FC236}">
                    <a16:creationId xmlns:a16="http://schemas.microsoft.com/office/drawing/2014/main" id="{C35B5118-3133-F836-C5AB-80C53C3F2817}"/>
                  </a:ext>
                </a:extLst>
              </p:cNvPr>
              <p:cNvSpPr>
                <a:spLocks noChangeArrowheads="1"/>
              </p:cNvSpPr>
              <p:nvPr/>
            </p:nvSpPr>
            <p:spPr bwMode="auto">
              <a:xfrm rot="-5400000">
                <a:off x="1246" y="225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22" name="Oval 77">
                <a:extLst>
                  <a:ext uri="{FF2B5EF4-FFF2-40B4-BE49-F238E27FC236}">
                    <a16:creationId xmlns:a16="http://schemas.microsoft.com/office/drawing/2014/main" id="{4381D0A4-6799-0BF6-30E0-9032B990071F}"/>
                  </a:ext>
                </a:extLst>
              </p:cNvPr>
              <p:cNvSpPr>
                <a:spLocks noChangeArrowheads="1"/>
              </p:cNvSpPr>
              <p:nvPr/>
            </p:nvSpPr>
            <p:spPr bwMode="auto">
              <a:xfrm rot="-5400000">
                <a:off x="382" y="225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23" name="Oval 78">
                <a:extLst>
                  <a:ext uri="{FF2B5EF4-FFF2-40B4-BE49-F238E27FC236}">
                    <a16:creationId xmlns:a16="http://schemas.microsoft.com/office/drawing/2014/main" id="{EEBBAB70-1BF6-08BD-4666-8FEA50878D69}"/>
                  </a:ext>
                </a:extLst>
              </p:cNvPr>
              <p:cNvSpPr>
                <a:spLocks noChangeArrowheads="1"/>
              </p:cNvSpPr>
              <p:nvPr/>
            </p:nvSpPr>
            <p:spPr bwMode="auto">
              <a:xfrm>
                <a:off x="2064" y="100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24" name="Oval 79">
                <a:extLst>
                  <a:ext uri="{FF2B5EF4-FFF2-40B4-BE49-F238E27FC236}">
                    <a16:creationId xmlns:a16="http://schemas.microsoft.com/office/drawing/2014/main" id="{B2CB9AF7-1354-0CC6-EE68-70A6ED645F7B}"/>
                  </a:ext>
                </a:extLst>
              </p:cNvPr>
              <p:cNvSpPr>
                <a:spLocks noChangeArrowheads="1"/>
              </p:cNvSpPr>
              <p:nvPr/>
            </p:nvSpPr>
            <p:spPr bwMode="auto">
              <a:xfrm>
                <a:off x="2064" y="14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25" name="Oval 80">
                <a:extLst>
                  <a:ext uri="{FF2B5EF4-FFF2-40B4-BE49-F238E27FC236}">
                    <a16:creationId xmlns:a16="http://schemas.microsoft.com/office/drawing/2014/main" id="{21A73CCA-F926-0D8E-E8F9-3B450FE1C8AB}"/>
                  </a:ext>
                </a:extLst>
              </p:cNvPr>
              <p:cNvSpPr>
                <a:spLocks noChangeArrowheads="1"/>
              </p:cNvSpPr>
              <p:nvPr/>
            </p:nvSpPr>
            <p:spPr bwMode="auto">
              <a:xfrm>
                <a:off x="2064" y="57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26" name="Oval 81">
                <a:extLst>
                  <a:ext uri="{FF2B5EF4-FFF2-40B4-BE49-F238E27FC236}">
                    <a16:creationId xmlns:a16="http://schemas.microsoft.com/office/drawing/2014/main" id="{5F57A6F1-21A2-C592-5C97-2DC5D41D7AC7}"/>
                  </a:ext>
                </a:extLst>
              </p:cNvPr>
              <p:cNvSpPr>
                <a:spLocks noChangeArrowheads="1"/>
              </p:cNvSpPr>
              <p:nvPr/>
            </p:nvSpPr>
            <p:spPr bwMode="auto">
              <a:xfrm>
                <a:off x="3456" y="96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27" name="Oval 82">
                <a:extLst>
                  <a:ext uri="{FF2B5EF4-FFF2-40B4-BE49-F238E27FC236}">
                    <a16:creationId xmlns:a16="http://schemas.microsoft.com/office/drawing/2014/main" id="{D6B5BD36-3F18-8B70-797F-5E3C73352079}"/>
                  </a:ext>
                </a:extLst>
              </p:cNvPr>
              <p:cNvSpPr>
                <a:spLocks noChangeArrowheads="1"/>
              </p:cNvSpPr>
              <p:nvPr/>
            </p:nvSpPr>
            <p:spPr bwMode="auto">
              <a:xfrm>
                <a:off x="3456" y="139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28" name="Oval 83">
                <a:extLst>
                  <a:ext uri="{FF2B5EF4-FFF2-40B4-BE49-F238E27FC236}">
                    <a16:creationId xmlns:a16="http://schemas.microsoft.com/office/drawing/2014/main" id="{0456DE39-6426-E49D-DD99-0ACA1739EE23}"/>
                  </a:ext>
                </a:extLst>
              </p:cNvPr>
              <p:cNvSpPr>
                <a:spLocks noChangeArrowheads="1"/>
              </p:cNvSpPr>
              <p:nvPr/>
            </p:nvSpPr>
            <p:spPr bwMode="auto">
              <a:xfrm>
                <a:off x="3456" y="52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29" name="Oval 84">
                <a:extLst>
                  <a:ext uri="{FF2B5EF4-FFF2-40B4-BE49-F238E27FC236}">
                    <a16:creationId xmlns:a16="http://schemas.microsoft.com/office/drawing/2014/main" id="{14909E55-EDAF-0377-6CE4-D7079BB31906}"/>
                  </a:ext>
                </a:extLst>
              </p:cNvPr>
              <p:cNvSpPr>
                <a:spLocks noChangeArrowheads="1"/>
              </p:cNvSpPr>
              <p:nvPr/>
            </p:nvSpPr>
            <p:spPr bwMode="auto">
              <a:xfrm rot="-5400000">
                <a:off x="1632" y="225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30" name="Oval 85">
                <a:extLst>
                  <a:ext uri="{FF2B5EF4-FFF2-40B4-BE49-F238E27FC236}">
                    <a16:creationId xmlns:a16="http://schemas.microsoft.com/office/drawing/2014/main" id="{9233155B-858F-54BA-2183-B08C515499A2}"/>
                  </a:ext>
                </a:extLst>
              </p:cNvPr>
              <p:cNvSpPr>
                <a:spLocks noChangeArrowheads="1"/>
              </p:cNvSpPr>
              <p:nvPr/>
            </p:nvSpPr>
            <p:spPr bwMode="auto">
              <a:xfrm rot="-5400000">
                <a:off x="1632" y="321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31" name="Oval 86">
                <a:extLst>
                  <a:ext uri="{FF2B5EF4-FFF2-40B4-BE49-F238E27FC236}">
                    <a16:creationId xmlns:a16="http://schemas.microsoft.com/office/drawing/2014/main" id="{9F8F4B06-3F28-DDBC-6A85-F0BD81CFD3D7}"/>
                  </a:ext>
                </a:extLst>
              </p:cNvPr>
              <p:cNvSpPr>
                <a:spLocks noChangeArrowheads="1"/>
              </p:cNvSpPr>
              <p:nvPr/>
            </p:nvSpPr>
            <p:spPr bwMode="auto">
              <a:xfrm rot="-5400000">
                <a:off x="384" y="2879"/>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32" name="Oval 87">
                <a:extLst>
                  <a:ext uri="{FF2B5EF4-FFF2-40B4-BE49-F238E27FC236}">
                    <a16:creationId xmlns:a16="http://schemas.microsoft.com/office/drawing/2014/main" id="{234C3016-F356-5CE8-163E-1F52411652D4}"/>
                  </a:ext>
                </a:extLst>
              </p:cNvPr>
              <p:cNvSpPr>
                <a:spLocks noChangeArrowheads="1"/>
              </p:cNvSpPr>
              <p:nvPr/>
            </p:nvSpPr>
            <p:spPr bwMode="auto">
              <a:xfrm>
                <a:off x="2064" y="225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33" name="Oval 88">
                <a:extLst>
                  <a:ext uri="{FF2B5EF4-FFF2-40B4-BE49-F238E27FC236}">
                    <a16:creationId xmlns:a16="http://schemas.microsoft.com/office/drawing/2014/main" id="{81E87D31-51F6-CF03-CBF3-30697C961AF7}"/>
                  </a:ext>
                </a:extLst>
              </p:cNvPr>
              <p:cNvSpPr>
                <a:spLocks noChangeArrowheads="1"/>
              </p:cNvSpPr>
              <p:nvPr/>
            </p:nvSpPr>
            <p:spPr bwMode="auto">
              <a:xfrm>
                <a:off x="2064" y="182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nvGrpSpPr>
              <p:cNvPr id="42134" name="Group 89">
                <a:extLst>
                  <a:ext uri="{FF2B5EF4-FFF2-40B4-BE49-F238E27FC236}">
                    <a16:creationId xmlns:a16="http://schemas.microsoft.com/office/drawing/2014/main" id="{D864683D-4785-7662-79A5-89B003AAC2C8}"/>
                  </a:ext>
                </a:extLst>
              </p:cNvPr>
              <p:cNvGrpSpPr>
                <a:grpSpLocks/>
              </p:cNvGrpSpPr>
              <p:nvPr/>
            </p:nvGrpSpPr>
            <p:grpSpPr bwMode="auto">
              <a:xfrm>
                <a:off x="3456" y="1776"/>
                <a:ext cx="144" cy="1008"/>
                <a:chOff x="2688" y="2640"/>
                <a:chExt cx="144" cy="1008"/>
              </a:xfrm>
            </p:grpSpPr>
            <p:sp>
              <p:nvSpPr>
                <p:cNvPr id="42143" name="Oval 90">
                  <a:extLst>
                    <a:ext uri="{FF2B5EF4-FFF2-40B4-BE49-F238E27FC236}">
                      <a16:creationId xmlns:a16="http://schemas.microsoft.com/office/drawing/2014/main" id="{6AD8A61C-1483-A4DC-125B-2813A70D8B91}"/>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44" name="Oval 91">
                  <a:extLst>
                    <a:ext uri="{FF2B5EF4-FFF2-40B4-BE49-F238E27FC236}">
                      <a16:creationId xmlns:a16="http://schemas.microsoft.com/office/drawing/2014/main" id="{6A5F2F07-D207-FBE9-670C-18EA324D0CC3}"/>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45" name="Oval 92">
                  <a:extLst>
                    <a:ext uri="{FF2B5EF4-FFF2-40B4-BE49-F238E27FC236}">
                      <a16:creationId xmlns:a16="http://schemas.microsoft.com/office/drawing/2014/main" id="{EA825B81-006F-7ACA-E66A-ABE1F8B42503}"/>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nvGrpSpPr>
              <p:cNvPr id="42135" name="Group 93">
                <a:extLst>
                  <a:ext uri="{FF2B5EF4-FFF2-40B4-BE49-F238E27FC236}">
                    <a16:creationId xmlns:a16="http://schemas.microsoft.com/office/drawing/2014/main" id="{90498F1A-323C-14F6-86CD-35CD712C0B71}"/>
                  </a:ext>
                </a:extLst>
              </p:cNvPr>
              <p:cNvGrpSpPr>
                <a:grpSpLocks/>
              </p:cNvGrpSpPr>
              <p:nvPr/>
            </p:nvGrpSpPr>
            <p:grpSpPr bwMode="auto">
              <a:xfrm>
                <a:off x="3456" y="3216"/>
                <a:ext cx="144" cy="1008"/>
                <a:chOff x="2688" y="2640"/>
                <a:chExt cx="144" cy="1008"/>
              </a:xfrm>
            </p:grpSpPr>
            <p:sp>
              <p:nvSpPr>
                <p:cNvPr id="42140" name="Oval 94">
                  <a:extLst>
                    <a:ext uri="{FF2B5EF4-FFF2-40B4-BE49-F238E27FC236}">
                      <a16:creationId xmlns:a16="http://schemas.microsoft.com/office/drawing/2014/main" id="{AF165D36-94F8-DA99-358F-B83680AB2A0A}"/>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41" name="Oval 95">
                  <a:extLst>
                    <a:ext uri="{FF2B5EF4-FFF2-40B4-BE49-F238E27FC236}">
                      <a16:creationId xmlns:a16="http://schemas.microsoft.com/office/drawing/2014/main" id="{B2E99D3D-C840-682A-01DF-BF6D97D09A54}"/>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42" name="Oval 96">
                  <a:extLst>
                    <a:ext uri="{FF2B5EF4-FFF2-40B4-BE49-F238E27FC236}">
                      <a16:creationId xmlns:a16="http://schemas.microsoft.com/office/drawing/2014/main" id="{6C4145D8-ADFB-7318-FAE4-33D9E7007C9A}"/>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sp>
            <p:nvSpPr>
              <p:cNvPr id="42136" name="Oval 97">
                <a:extLst>
                  <a:ext uri="{FF2B5EF4-FFF2-40B4-BE49-F238E27FC236}">
                    <a16:creationId xmlns:a16="http://schemas.microsoft.com/office/drawing/2014/main" id="{83C2F302-FB80-5EC6-1E3B-A17AAACC076D}"/>
                  </a:ext>
                </a:extLst>
              </p:cNvPr>
              <p:cNvSpPr>
                <a:spLocks noChangeArrowheads="1"/>
              </p:cNvSpPr>
              <p:nvPr/>
            </p:nvSpPr>
            <p:spPr bwMode="auto">
              <a:xfrm>
                <a:off x="2064" y="3648"/>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37" name="Oval 98">
                <a:extLst>
                  <a:ext uri="{FF2B5EF4-FFF2-40B4-BE49-F238E27FC236}">
                    <a16:creationId xmlns:a16="http://schemas.microsoft.com/office/drawing/2014/main" id="{BE74F01F-5BC5-A42C-AFD3-DC3AEA6E1AA8}"/>
                  </a:ext>
                </a:extLst>
              </p:cNvPr>
              <p:cNvSpPr>
                <a:spLocks noChangeArrowheads="1"/>
              </p:cNvSpPr>
              <p:nvPr/>
            </p:nvSpPr>
            <p:spPr bwMode="auto">
              <a:xfrm>
                <a:off x="2064" y="408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38" name="Oval 99">
                <a:extLst>
                  <a:ext uri="{FF2B5EF4-FFF2-40B4-BE49-F238E27FC236}">
                    <a16:creationId xmlns:a16="http://schemas.microsoft.com/office/drawing/2014/main" id="{4367C2A6-385C-DA97-CE14-38328C14677A}"/>
                  </a:ext>
                </a:extLst>
              </p:cNvPr>
              <p:cNvSpPr>
                <a:spLocks noChangeArrowheads="1"/>
              </p:cNvSpPr>
              <p:nvPr/>
            </p:nvSpPr>
            <p:spPr bwMode="auto">
              <a:xfrm>
                <a:off x="2064" y="3216"/>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39" name="Oval 100">
                <a:extLst>
                  <a:ext uri="{FF2B5EF4-FFF2-40B4-BE49-F238E27FC236}">
                    <a16:creationId xmlns:a16="http://schemas.microsoft.com/office/drawing/2014/main" id="{65FB5DF8-0B81-6C72-2158-08A301D87DC5}"/>
                  </a:ext>
                </a:extLst>
              </p:cNvPr>
              <p:cNvSpPr>
                <a:spLocks noChangeArrowheads="1"/>
              </p:cNvSpPr>
              <p:nvPr/>
            </p:nvSpPr>
            <p:spPr bwMode="auto">
              <a:xfrm rot="-5400000">
                <a:off x="384" y="2567"/>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grpSp>
      <p:sp>
        <p:nvSpPr>
          <p:cNvPr id="42146" name="Text Box 101">
            <a:extLst>
              <a:ext uri="{FF2B5EF4-FFF2-40B4-BE49-F238E27FC236}">
                <a16:creationId xmlns:a16="http://schemas.microsoft.com/office/drawing/2014/main" id="{5141DC4E-E835-51EF-2FFE-80FB7ABBA366}"/>
              </a:ext>
            </a:extLst>
          </p:cNvPr>
          <p:cNvSpPr txBox="1">
            <a:spLocks noChangeArrowheads="1"/>
          </p:cNvSpPr>
          <p:nvPr/>
        </p:nvSpPr>
        <p:spPr bwMode="auto">
          <a:xfrm>
            <a:off x="3098800" y="4419600"/>
            <a:ext cx="863600" cy="400110"/>
          </a:xfrm>
          <a:prstGeom prst="rect">
            <a:avLst/>
          </a:prstGeom>
          <a:noFill/>
          <a:ln w="9525">
            <a:noFill/>
            <a:miter lim="800000"/>
            <a:headEnd/>
            <a:tailEnd/>
          </a:ln>
          <a:effectLst/>
        </p:spPr>
        <p:txBody>
          <a:bodyPr wrap="square">
            <a:spAutoFit/>
          </a:bodyPr>
          <a:lstStyle/>
          <a:p>
            <a:pPr eaLnBrk="1" hangingPunct="1">
              <a:spcBef>
                <a:spcPct val="50000"/>
              </a:spcBef>
            </a:pPr>
            <a:r>
              <a:rPr lang="en-US" sz="1000" dirty="0"/>
              <a:t>Turn Around</a:t>
            </a:r>
          </a:p>
        </p:txBody>
      </p:sp>
      <p:sp>
        <p:nvSpPr>
          <p:cNvPr id="42147" name="Text Box 112">
            <a:extLst>
              <a:ext uri="{FF2B5EF4-FFF2-40B4-BE49-F238E27FC236}">
                <a16:creationId xmlns:a16="http://schemas.microsoft.com/office/drawing/2014/main" id="{C9CB551C-26C0-07B1-86D9-4D60992B70CE}"/>
              </a:ext>
            </a:extLst>
          </p:cNvPr>
          <p:cNvSpPr txBox="1">
            <a:spLocks noChangeArrowheads="1"/>
          </p:cNvSpPr>
          <p:nvPr/>
        </p:nvSpPr>
        <p:spPr bwMode="auto">
          <a:xfrm>
            <a:off x="496887" y="4114800"/>
            <a:ext cx="1636713" cy="246221"/>
          </a:xfrm>
          <a:prstGeom prst="rect">
            <a:avLst/>
          </a:prstGeom>
          <a:noFill/>
          <a:ln w="9525">
            <a:noFill/>
            <a:miter lim="800000"/>
            <a:headEnd/>
            <a:tailEnd/>
          </a:ln>
          <a:effectLst/>
        </p:spPr>
        <p:txBody>
          <a:bodyPr>
            <a:spAutoFit/>
          </a:bodyPr>
          <a:lstStyle/>
          <a:p>
            <a:pPr eaLnBrk="1" hangingPunct="1">
              <a:spcBef>
                <a:spcPct val="50000"/>
              </a:spcBef>
            </a:pPr>
            <a:r>
              <a:rPr lang="en-US" sz="1000" dirty="0"/>
              <a:t>Parallel Park</a:t>
            </a:r>
          </a:p>
        </p:txBody>
      </p:sp>
      <p:sp>
        <p:nvSpPr>
          <p:cNvPr id="42148" name="Text Box 114">
            <a:extLst>
              <a:ext uri="{FF2B5EF4-FFF2-40B4-BE49-F238E27FC236}">
                <a16:creationId xmlns:a16="http://schemas.microsoft.com/office/drawing/2014/main" id="{6FEA365D-5C75-D35F-25D2-8006CCE98740}"/>
              </a:ext>
            </a:extLst>
          </p:cNvPr>
          <p:cNvSpPr txBox="1">
            <a:spLocks noChangeArrowheads="1"/>
          </p:cNvSpPr>
          <p:nvPr/>
        </p:nvSpPr>
        <p:spPr bwMode="auto">
          <a:xfrm>
            <a:off x="6451600" y="4267200"/>
            <a:ext cx="762000" cy="707886"/>
          </a:xfrm>
          <a:prstGeom prst="rect">
            <a:avLst/>
          </a:prstGeom>
          <a:noFill/>
          <a:ln w="9525">
            <a:noFill/>
            <a:miter lim="800000"/>
            <a:headEnd/>
            <a:tailEnd/>
          </a:ln>
          <a:effectLst/>
        </p:spPr>
        <p:txBody>
          <a:bodyPr wrap="square">
            <a:spAutoFit/>
          </a:bodyPr>
          <a:lstStyle/>
          <a:p>
            <a:pPr algn="ctr" eaLnBrk="1" hangingPunct="1">
              <a:spcBef>
                <a:spcPct val="50000"/>
              </a:spcBef>
            </a:pPr>
            <a:r>
              <a:rPr lang="en-US" sz="1000"/>
              <a:t>Straight Line – Close clearance</a:t>
            </a:r>
          </a:p>
        </p:txBody>
      </p:sp>
      <p:sp>
        <p:nvSpPr>
          <p:cNvPr id="42149" name="Text Box 116">
            <a:extLst>
              <a:ext uri="{FF2B5EF4-FFF2-40B4-BE49-F238E27FC236}">
                <a16:creationId xmlns:a16="http://schemas.microsoft.com/office/drawing/2014/main" id="{121F46DF-6C05-5CE9-3BCB-D87A0C3F467E}"/>
              </a:ext>
            </a:extLst>
          </p:cNvPr>
          <p:cNvSpPr txBox="1">
            <a:spLocks noChangeArrowheads="1"/>
          </p:cNvSpPr>
          <p:nvPr/>
        </p:nvSpPr>
        <p:spPr bwMode="auto">
          <a:xfrm>
            <a:off x="965200" y="4752201"/>
            <a:ext cx="914400" cy="276999"/>
          </a:xfrm>
          <a:prstGeom prst="rect">
            <a:avLst/>
          </a:prstGeom>
          <a:noFill/>
          <a:ln w="9525">
            <a:noFill/>
            <a:miter lim="800000"/>
            <a:headEnd/>
            <a:tailEnd/>
          </a:ln>
          <a:effectLst/>
        </p:spPr>
        <p:txBody>
          <a:bodyPr wrap="square">
            <a:spAutoFit/>
          </a:bodyPr>
          <a:lstStyle/>
          <a:p>
            <a:pPr eaLnBrk="1" hangingPunct="1">
              <a:spcBef>
                <a:spcPct val="50000"/>
              </a:spcBef>
            </a:pPr>
            <a:r>
              <a:rPr lang="en-US" sz="1200" dirty="0"/>
              <a:t>FINISH</a:t>
            </a:r>
          </a:p>
        </p:txBody>
      </p:sp>
      <p:sp>
        <p:nvSpPr>
          <p:cNvPr id="42150" name="Line 117">
            <a:extLst>
              <a:ext uri="{FF2B5EF4-FFF2-40B4-BE49-F238E27FC236}">
                <a16:creationId xmlns:a16="http://schemas.microsoft.com/office/drawing/2014/main" id="{C3E687E5-3DE6-5DCE-B011-E64146D7C985}"/>
              </a:ext>
            </a:extLst>
          </p:cNvPr>
          <p:cNvSpPr>
            <a:spLocks noChangeShapeType="1"/>
          </p:cNvSpPr>
          <p:nvPr/>
        </p:nvSpPr>
        <p:spPr bwMode="auto">
          <a:xfrm flipH="1">
            <a:off x="8077200" y="1657350"/>
            <a:ext cx="0" cy="2554274"/>
          </a:xfrm>
          <a:prstGeom prst="line">
            <a:avLst/>
          </a:prstGeom>
          <a:noFill/>
          <a:ln w="57150">
            <a:solidFill>
              <a:schemeClr val="tx1"/>
            </a:solidFill>
            <a:round/>
            <a:headEnd/>
            <a:tailEnd/>
          </a:ln>
          <a:effectLst/>
        </p:spPr>
        <p:txBody>
          <a:bodyPr/>
          <a:lstStyle/>
          <a:p>
            <a:endParaRPr lang="en-US"/>
          </a:p>
        </p:txBody>
      </p:sp>
      <p:sp>
        <p:nvSpPr>
          <p:cNvPr id="42151" name="Line 118">
            <a:extLst>
              <a:ext uri="{FF2B5EF4-FFF2-40B4-BE49-F238E27FC236}">
                <a16:creationId xmlns:a16="http://schemas.microsoft.com/office/drawing/2014/main" id="{1FA48EA0-9B6B-429A-A1A0-5A0825E2634E}"/>
              </a:ext>
            </a:extLst>
          </p:cNvPr>
          <p:cNvSpPr>
            <a:spLocks noChangeShapeType="1"/>
          </p:cNvSpPr>
          <p:nvPr/>
        </p:nvSpPr>
        <p:spPr bwMode="auto">
          <a:xfrm flipH="1">
            <a:off x="6248400" y="1657350"/>
            <a:ext cx="0" cy="2554274"/>
          </a:xfrm>
          <a:prstGeom prst="line">
            <a:avLst/>
          </a:prstGeom>
          <a:noFill/>
          <a:ln w="57150">
            <a:solidFill>
              <a:schemeClr val="tx1"/>
            </a:solidFill>
            <a:round/>
            <a:headEnd/>
            <a:tailEnd/>
          </a:ln>
          <a:effectLst/>
        </p:spPr>
        <p:txBody>
          <a:bodyPr/>
          <a:lstStyle/>
          <a:p>
            <a:endParaRPr lang="en-US"/>
          </a:p>
        </p:txBody>
      </p:sp>
      <p:sp>
        <p:nvSpPr>
          <p:cNvPr id="42152" name="Line 119">
            <a:extLst>
              <a:ext uri="{FF2B5EF4-FFF2-40B4-BE49-F238E27FC236}">
                <a16:creationId xmlns:a16="http://schemas.microsoft.com/office/drawing/2014/main" id="{E4AE35B4-82F8-44B0-811C-15CF59767487}"/>
              </a:ext>
            </a:extLst>
          </p:cNvPr>
          <p:cNvSpPr>
            <a:spLocks noChangeShapeType="1"/>
          </p:cNvSpPr>
          <p:nvPr/>
        </p:nvSpPr>
        <p:spPr bwMode="auto">
          <a:xfrm flipH="1">
            <a:off x="4622800" y="1657350"/>
            <a:ext cx="0" cy="2554274"/>
          </a:xfrm>
          <a:prstGeom prst="line">
            <a:avLst/>
          </a:prstGeom>
          <a:noFill/>
          <a:ln w="57150">
            <a:solidFill>
              <a:schemeClr val="tx1"/>
            </a:solidFill>
            <a:round/>
            <a:headEnd/>
            <a:tailEnd/>
          </a:ln>
          <a:effectLst/>
        </p:spPr>
        <p:txBody>
          <a:bodyPr/>
          <a:lstStyle/>
          <a:p>
            <a:endParaRPr lang="en-US"/>
          </a:p>
        </p:txBody>
      </p:sp>
      <p:sp>
        <p:nvSpPr>
          <p:cNvPr id="42153" name="Line 120">
            <a:extLst>
              <a:ext uri="{FF2B5EF4-FFF2-40B4-BE49-F238E27FC236}">
                <a16:creationId xmlns:a16="http://schemas.microsoft.com/office/drawing/2014/main" id="{88F3F21F-4695-B3B1-5050-537BDF6501EF}"/>
              </a:ext>
            </a:extLst>
          </p:cNvPr>
          <p:cNvSpPr>
            <a:spLocks noChangeShapeType="1"/>
          </p:cNvSpPr>
          <p:nvPr/>
        </p:nvSpPr>
        <p:spPr bwMode="auto">
          <a:xfrm flipH="1">
            <a:off x="2184400" y="1657350"/>
            <a:ext cx="0" cy="2554274"/>
          </a:xfrm>
          <a:prstGeom prst="line">
            <a:avLst/>
          </a:prstGeom>
          <a:noFill/>
          <a:ln w="57150">
            <a:solidFill>
              <a:schemeClr val="tx1"/>
            </a:solidFill>
            <a:round/>
            <a:headEnd/>
            <a:tailEnd/>
          </a:ln>
          <a:effectLst/>
        </p:spPr>
        <p:txBody>
          <a:bodyPr/>
          <a:lstStyle/>
          <a:p>
            <a:endParaRPr lang="en-US"/>
          </a:p>
        </p:txBody>
      </p:sp>
      <p:sp>
        <p:nvSpPr>
          <p:cNvPr id="42154" name="AutoShape 121">
            <a:extLst>
              <a:ext uri="{FF2B5EF4-FFF2-40B4-BE49-F238E27FC236}">
                <a16:creationId xmlns:a16="http://schemas.microsoft.com/office/drawing/2014/main" id="{C5AD1DB5-DE60-EDC9-4FE4-8AC01A99B35F}"/>
              </a:ext>
            </a:extLst>
          </p:cNvPr>
          <p:cNvSpPr>
            <a:spLocks noChangeArrowheads="1"/>
          </p:cNvSpPr>
          <p:nvPr/>
        </p:nvSpPr>
        <p:spPr bwMode="auto">
          <a:xfrm flipH="1" flipV="1">
            <a:off x="7670800" y="4514850"/>
            <a:ext cx="355600" cy="371531"/>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10800 0 0"/>
              <a:gd name="G9" fmla="+- 0 0 -11796480"/>
              <a:gd name="G10" fmla="+- 10800 0 2700"/>
              <a:gd name="G11" fmla="cos G10 0"/>
              <a:gd name="G12" fmla="sin G10 0"/>
              <a:gd name="G13" fmla="cos 13500 0"/>
              <a:gd name="G14" fmla="sin 13500 0"/>
              <a:gd name="G15" fmla="+- G11 10800 0"/>
              <a:gd name="G16" fmla="+- G12 10800 0"/>
              <a:gd name="G17" fmla="+- G13 10800 0"/>
              <a:gd name="G18" fmla="+- G14 10800 0"/>
              <a:gd name="G19" fmla="*/ 10800 1 2"/>
              <a:gd name="G20" fmla="+- G19 5400 0"/>
              <a:gd name="G21" fmla="cos G20 0"/>
              <a:gd name="G22" fmla="sin G20 0"/>
              <a:gd name="G23" fmla="+- G21 10800 0"/>
              <a:gd name="G24" fmla="+- G12 G23 G22"/>
              <a:gd name="G25" fmla="+- G22 G23 G11"/>
              <a:gd name="G26" fmla="cos 10800 0"/>
              <a:gd name="G27" fmla="sin 10800 0"/>
              <a:gd name="G28" fmla="cos 10800 0"/>
              <a:gd name="G29" fmla="sin 108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10800 G39"/>
              <a:gd name="G43" fmla="sin 10800 G39"/>
              <a:gd name="G44" fmla="+- G40 10800 0"/>
              <a:gd name="G45" fmla="+- G41 10800 0"/>
              <a:gd name="G46" fmla="+- G42 10800 0"/>
              <a:gd name="G47" fmla="+- G43 10800 0"/>
              <a:gd name="G48" fmla="+- G35 10800 0"/>
              <a:gd name="G49" fmla="+- G36 10800 0"/>
              <a:gd name="T4" fmla="*/ 10799 w 21600"/>
              <a:gd name="T5" fmla="*/ 0 h 21600"/>
              <a:gd name="T6" fmla="*/ 0 w 21600"/>
              <a:gd name="T7" fmla="*/ 10800 h 21600"/>
              <a:gd name="T8" fmla="*/ 10799 w 21600"/>
              <a:gd name="T9" fmla="*/ 0 h 21600"/>
              <a:gd name="T10" fmla="*/ 24300 w 21600"/>
              <a:gd name="T11" fmla="*/ 10800 h 21600"/>
              <a:gd name="T12" fmla="*/ 21600 w 21600"/>
              <a:gd name="T13" fmla="*/ 13500 h 21600"/>
              <a:gd name="T14" fmla="*/ 189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1600" y="10800"/>
                </a:moveTo>
                <a:cubicBezTo>
                  <a:pt x="21600" y="4835"/>
                  <a:pt x="16764" y="0"/>
                  <a:pt x="10800" y="0"/>
                </a:cubicBezTo>
                <a:cubicBezTo>
                  <a:pt x="4835" y="0"/>
                  <a:pt x="0" y="4835"/>
                  <a:pt x="0" y="10800"/>
                </a:cubicBezTo>
                <a:cubicBezTo>
                  <a:pt x="0" y="4835"/>
                  <a:pt x="4835" y="0"/>
                  <a:pt x="10800" y="0"/>
                </a:cubicBezTo>
                <a:cubicBezTo>
                  <a:pt x="16764" y="0"/>
                  <a:pt x="21599" y="4835"/>
                  <a:pt x="21600" y="10799"/>
                </a:cubicBezTo>
                <a:lnTo>
                  <a:pt x="21600" y="10800"/>
                </a:lnTo>
                <a:lnTo>
                  <a:pt x="24300" y="10800"/>
                </a:lnTo>
                <a:lnTo>
                  <a:pt x="21600" y="13500"/>
                </a:lnTo>
                <a:lnTo>
                  <a:pt x="18900" y="10800"/>
                </a:lnTo>
                <a:lnTo>
                  <a:pt x="21600" y="10800"/>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42155" name="AutoShape 122">
            <a:extLst>
              <a:ext uri="{FF2B5EF4-FFF2-40B4-BE49-F238E27FC236}">
                <a16:creationId xmlns:a16="http://schemas.microsoft.com/office/drawing/2014/main" id="{C35327DE-0775-6B19-8EB3-EB2FDD6FF210}"/>
              </a:ext>
            </a:extLst>
          </p:cNvPr>
          <p:cNvSpPr>
            <a:spLocks noChangeArrowheads="1"/>
          </p:cNvSpPr>
          <p:nvPr/>
        </p:nvSpPr>
        <p:spPr bwMode="auto">
          <a:xfrm flipH="1">
            <a:off x="5943600" y="1371600"/>
            <a:ext cx="355600" cy="371531"/>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10800 0 0"/>
              <a:gd name="G9" fmla="+- 0 0 -11796480"/>
              <a:gd name="G10" fmla="+- 10800 0 2700"/>
              <a:gd name="G11" fmla="cos G10 0"/>
              <a:gd name="G12" fmla="sin G10 0"/>
              <a:gd name="G13" fmla="cos 13500 0"/>
              <a:gd name="G14" fmla="sin 13500 0"/>
              <a:gd name="G15" fmla="+- G11 10800 0"/>
              <a:gd name="G16" fmla="+- G12 10800 0"/>
              <a:gd name="G17" fmla="+- G13 10800 0"/>
              <a:gd name="G18" fmla="+- G14 10800 0"/>
              <a:gd name="G19" fmla="*/ 10800 1 2"/>
              <a:gd name="G20" fmla="+- G19 5400 0"/>
              <a:gd name="G21" fmla="cos G20 0"/>
              <a:gd name="G22" fmla="sin G20 0"/>
              <a:gd name="G23" fmla="+- G21 10800 0"/>
              <a:gd name="G24" fmla="+- G12 G23 G22"/>
              <a:gd name="G25" fmla="+- G22 G23 G11"/>
              <a:gd name="G26" fmla="cos 10800 0"/>
              <a:gd name="G27" fmla="sin 10800 0"/>
              <a:gd name="G28" fmla="cos 10800 0"/>
              <a:gd name="G29" fmla="sin 108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10800 G39"/>
              <a:gd name="G43" fmla="sin 10800 G39"/>
              <a:gd name="G44" fmla="+- G40 10800 0"/>
              <a:gd name="G45" fmla="+- G41 10800 0"/>
              <a:gd name="G46" fmla="+- G42 10800 0"/>
              <a:gd name="G47" fmla="+- G43 10800 0"/>
              <a:gd name="G48" fmla="+- G35 10800 0"/>
              <a:gd name="G49" fmla="+- G36 10800 0"/>
              <a:gd name="T4" fmla="*/ 10799 w 21600"/>
              <a:gd name="T5" fmla="*/ 0 h 21600"/>
              <a:gd name="T6" fmla="*/ 0 w 21600"/>
              <a:gd name="T7" fmla="*/ 10800 h 21600"/>
              <a:gd name="T8" fmla="*/ 10799 w 21600"/>
              <a:gd name="T9" fmla="*/ 0 h 21600"/>
              <a:gd name="T10" fmla="*/ 24300 w 21600"/>
              <a:gd name="T11" fmla="*/ 10800 h 21600"/>
              <a:gd name="T12" fmla="*/ 21600 w 21600"/>
              <a:gd name="T13" fmla="*/ 13500 h 21600"/>
              <a:gd name="T14" fmla="*/ 189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1600" y="10800"/>
                </a:moveTo>
                <a:cubicBezTo>
                  <a:pt x="21600" y="4835"/>
                  <a:pt x="16764" y="0"/>
                  <a:pt x="10800" y="0"/>
                </a:cubicBezTo>
                <a:cubicBezTo>
                  <a:pt x="4835" y="0"/>
                  <a:pt x="0" y="4835"/>
                  <a:pt x="0" y="10800"/>
                </a:cubicBezTo>
                <a:cubicBezTo>
                  <a:pt x="0" y="4835"/>
                  <a:pt x="4835" y="0"/>
                  <a:pt x="10800" y="0"/>
                </a:cubicBezTo>
                <a:cubicBezTo>
                  <a:pt x="16764" y="0"/>
                  <a:pt x="21599" y="4835"/>
                  <a:pt x="21600" y="10799"/>
                </a:cubicBezTo>
                <a:lnTo>
                  <a:pt x="21600" y="10800"/>
                </a:lnTo>
                <a:lnTo>
                  <a:pt x="24300" y="10800"/>
                </a:lnTo>
                <a:lnTo>
                  <a:pt x="21600" y="13500"/>
                </a:lnTo>
                <a:lnTo>
                  <a:pt x="18900" y="10800"/>
                </a:lnTo>
                <a:lnTo>
                  <a:pt x="21600" y="10800"/>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42156" name="AutoShape 123">
            <a:extLst>
              <a:ext uri="{FF2B5EF4-FFF2-40B4-BE49-F238E27FC236}">
                <a16:creationId xmlns:a16="http://schemas.microsoft.com/office/drawing/2014/main" id="{AD8C671F-3089-8EBE-EC5C-EAB965DAEE86}"/>
              </a:ext>
            </a:extLst>
          </p:cNvPr>
          <p:cNvSpPr>
            <a:spLocks noChangeArrowheads="1"/>
          </p:cNvSpPr>
          <p:nvPr/>
        </p:nvSpPr>
        <p:spPr bwMode="auto">
          <a:xfrm flipH="1" flipV="1">
            <a:off x="4419600" y="4457700"/>
            <a:ext cx="355600" cy="371531"/>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10800 0 0"/>
              <a:gd name="G9" fmla="+- 0 0 -11796480"/>
              <a:gd name="G10" fmla="+- 10800 0 2700"/>
              <a:gd name="G11" fmla="cos G10 0"/>
              <a:gd name="G12" fmla="sin G10 0"/>
              <a:gd name="G13" fmla="cos 13500 0"/>
              <a:gd name="G14" fmla="sin 13500 0"/>
              <a:gd name="G15" fmla="+- G11 10800 0"/>
              <a:gd name="G16" fmla="+- G12 10800 0"/>
              <a:gd name="G17" fmla="+- G13 10800 0"/>
              <a:gd name="G18" fmla="+- G14 10800 0"/>
              <a:gd name="G19" fmla="*/ 10800 1 2"/>
              <a:gd name="G20" fmla="+- G19 5400 0"/>
              <a:gd name="G21" fmla="cos G20 0"/>
              <a:gd name="G22" fmla="sin G20 0"/>
              <a:gd name="G23" fmla="+- G21 10800 0"/>
              <a:gd name="G24" fmla="+- G12 G23 G22"/>
              <a:gd name="G25" fmla="+- G22 G23 G11"/>
              <a:gd name="G26" fmla="cos 10800 0"/>
              <a:gd name="G27" fmla="sin 10800 0"/>
              <a:gd name="G28" fmla="cos 10800 0"/>
              <a:gd name="G29" fmla="sin 108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10800 G39"/>
              <a:gd name="G43" fmla="sin 10800 G39"/>
              <a:gd name="G44" fmla="+- G40 10800 0"/>
              <a:gd name="G45" fmla="+- G41 10800 0"/>
              <a:gd name="G46" fmla="+- G42 10800 0"/>
              <a:gd name="G47" fmla="+- G43 10800 0"/>
              <a:gd name="G48" fmla="+- G35 10800 0"/>
              <a:gd name="G49" fmla="+- G36 10800 0"/>
              <a:gd name="T4" fmla="*/ 10799 w 21600"/>
              <a:gd name="T5" fmla="*/ 0 h 21600"/>
              <a:gd name="T6" fmla="*/ 0 w 21600"/>
              <a:gd name="T7" fmla="*/ 10800 h 21600"/>
              <a:gd name="T8" fmla="*/ 10799 w 21600"/>
              <a:gd name="T9" fmla="*/ 0 h 21600"/>
              <a:gd name="T10" fmla="*/ 24300 w 21600"/>
              <a:gd name="T11" fmla="*/ 10800 h 21600"/>
              <a:gd name="T12" fmla="*/ 21600 w 21600"/>
              <a:gd name="T13" fmla="*/ 13500 h 21600"/>
              <a:gd name="T14" fmla="*/ 189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1600" y="10800"/>
                </a:moveTo>
                <a:cubicBezTo>
                  <a:pt x="21600" y="4835"/>
                  <a:pt x="16764" y="0"/>
                  <a:pt x="10800" y="0"/>
                </a:cubicBezTo>
                <a:cubicBezTo>
                  <a:pt x="4835" y="0"/>
                  <a:pt x="0" y="4835"/>
                  <a:pt x="0" y="10800"/>
                </a:cubicBezTo>
                <a:cubicBezTo>
                  <a:pt x="0" y="4835"/>
                  <a:pt x="4835" y="0"/>
                  <a:pt x="10800" y="0"/>
                </a:cubicBezTo>
                <a:cubicBezTo>
                  <a:pt x="16764" y="0"/>
                  <a:pt x="21599" y="4835"/>
                  <a:pt x="21600" y="10799"/>
                </a:cubicBezTo>
                <a:lnTo>
                  <a:pt x="21600" y="10800"/>
                </a:lnTo>
                <a:lnTo>
                  <a:pt x="24300" y="10800"/>
                </a:lnTo>
                <a:lnTo>
                  <a:pt x="21600" y="13500"/>
                </a:lnTo>
                <a:lnTo>
                  <a:pt x="18900" y="10800"/>
                </a:lnTo>
                <a:lnTo>
                  <a:pt x="21600" y="10800"/>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42157" name="AutoShape 124">
            <a:extLst>
              <a:ext uri="{FF2B5EF4-FFF2-40B4-BE49-F238E27FC236}">
                <a16:creationId xmlns:a16="http://schemas.microsoft.com/office/drawing/2014/main" id="{09968701-10C2-0930-0C12-76E472662C74}"/>
              </a:ext>
            </a:extLst>
          </p:cNvPr>
          <p:cNvSpPr>
            <a:spLocks noChangeArrowheads="1"/>
          </p:cNvSpPr>
          <p:nvPr/>
        </p:nvSpPr>
        <p:spPr bwMode="auto">
          <a:xfrm flipH="1">
            <a:off x="1879600" y="1428750"/>
            <a:ext cx="355600" cy="371531"/>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10800 0 0"/>
              <a:gd name="G9" fmla="+- 0 0 -11796480"/>
              <a:gd name="G10" fmla="+- 10800 0 2700"/>
              <a:gd name="G11" fmla="cos G10 0"/>
              <a:gd name="G12" fmla="sin G10 0"/>
              <a:gd name="G13" fmla="cos 13500 0"/>
              <a:gd name="G14" fmla="sin 13500 0"/>
              <a:gd name="G15" fmla="+- G11 10800 0"/>
              <a:gd name="G16" fmla="+- G12 10800 0"/>
              <a:gd name="G17" fmla="+- G13 10800 0"/>
              <a:gd name="G18" fmla="+- G14 10800 0"/>
              <a:gd name="G19" fmla="*/ 10800 1 2"/>
              <a:gd name="G20" fmla="+- G19 5400 0"/>
              <a:gd name="G21" fmla="cos G20 0"/>
              <a:gd name="G22" fmla="sin G20 0"/>
              <a:gd name="G23" fmla="+- G21 10800 0"/>
              <a:gd name="G24" fmla="+- G12 G23 G22"/>
              <a:gd name="G25" fmla="+- G22 G23 G11"/>
              <a:gd name="G26" fmla="cos 10800 0"/>
              <a:gd name="G27" fmla="sin 10800 0"/>
              <a:gd name="G28" fmla="cos 10800 0"/>
              <a:gd name="G29" fmla="sin 108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10800 G39"/>
              <a:gd name="G43" fmla="sin 10800 G39"/>
              <a:gd name="G44" fmla="+- G40 10800 0"/>
              <a:gd name="G45" fmla="+- G41 10800 0"/>
              <a:gd name="G46" fmla="+- G42 10800 0"/>
              <a:gd name="G47" fmla="+- G43 10800 0"/>
              <a:gd name="G48" fmla="+- G35 10800 0"/>
              <a:gd name="G49" fmla="+- G36 10800 0"/>
              <a:gd name="T4" fmla="*/ 10799 w 21600"/>
              <a:gd name="T5" fmla="*/ 0 h 21600"/>
              <a:gd name="T6" fmla="*/ 0 w 21600"/>
              <a:gd name="T7" fmla="*/ 10800 h 21600"/>
              <a:gd name="T8" fmla="*/ 10799 w 21600"/>
              <a:gd name="T9" fmla="*/ 0 h 21600"/>
              <a:gd name="T10" fmla="*/ 24300 w 21600"/>
              <a:gd name="T11" fmla="*/ 10800 h 21600"/>
              <a:gd name="T12" fmla="*/ 21600 w 21600"/>
              <a:gd name="T13" fmla="*/ 13500 h 21600"/>
              <a:gd name="T14" fmla="*/ 189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1600" y="10800"/>
                </a:moveTo>
                <a:cubicBezTo>
                  <a:pt x="21600" y="4835"/>
                  <a:pt x="16764" y="0"/>
                  <a:pt x="10800" y="0"/>
                </a:cubicBezTo>
                <a:cubicBezTo>
                  <a:pt x="4835" y="0"/>
                  <a:pt x="0" y="4835"/>
                  <a:pt x="0" y="10800"/>
                </a:cubicBezTo>
                <a:cubicBezTo>
                  <a:pt x="0" y="4835"/>
                  <a:pt x="4835" y="0"/>
                  <a:pt x="10800" y="0"/>
                </a:cubicBezTo>
                <a:cubicBezTo>
                  <a:pt x="16764" y="0"/>
                  <a:pt x="21599" y="4835"/>
                  <a:pt x="21600" y="10799"/>
                </a:cubicBezTo>
                <a:lnTo>
                  <a:pt x="21600" y="10800"/>
                </a:lnTo>
                <a:lnTo>
                  <a:pt x="24300" y="10800"/>
                </a:lnTo>
                <a:lnTo>
                  <a:pt x="21600" y="13500"/>
                </a:lnTo>
                <a:lnTo>
                  <a:pt x="18900" y="10800"/>
                </a:lnTo>
                <a:lnTo>
                  <a:pt x="21600" y="10800"/>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42158" name="Oval 69">
            <a:extLst>
              <a:ext uri="{FF2B5EF4-FFF2-40B4-BE49-F238E27FC236}">
                <a16:creationId xmlns:a16="http://schemas.microsoft.com/office/drawing/2014/main" id="{CA221399-7F70-2925-3849-C37EEECDDCD9}"/>
              </a:ext>
            </a:extLst>
          </p:cNvPr>
          <p:cNvSpPr>
            <a:spLocks noChangeArrowheads="1"/>
          </p:cNvSpPr>
          <p:nvPr/>
        </p:nvSpPr>
        <p:spPr bwMode="auto">
          <a:xfrm rot="10767075" flipH="1">
            <a:off x="1196571" y="2095983"/>
            <a:ext cx="43262" cy="62260"/>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59" name="Oval 70">
            <a:extLst>
              <a:ext uri="{FF2B5EF4-FFF2-40B4-BE49-F238E27FC236}">
                <a16:creationId xmlns:a16="http://schemas.microsoft.com/office/drawing/2014/main" id="{78EED3A6-E763-A5C5-9AC9-607B8CF5ADA0}"/>
              </a:ext>
            </a:extLst>
          </p:cNvPr>
          <p:cNvSpPr>
            <a:spLocks noChangeArrowheads="1"/>
          </p:cNvSpPr>
          <p:nvPr/>
        </p:nvSpPr>
        <p:spPr bwMode="auto">
          <a:xfrm rot="10767075" flipH="1">
            <a:off x="1194782" y="1909211"/>
            <a:ext cx="43262" cy="62260"/>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60" name="Oval 71">
            <a:extLst>
              <a:ext uri="{FF2B5EF4-FFF2-40B4-BE49-F238E27FC236}">
                <a16:creationId xmlns:a16="http://schemas.microsoft.com/office/drawing/2014/main" id="{11056058-FF9E-1AD6-7FCD-BFCDCFCB6533}"/>
              </a:ext>
            </a:extLst>
          </p:cNvPr>
          <p:cNvSpPr>
            <a:spLocks noChangeArrowheads="1"/>
          </p:cNvSpPr>
          <p:nvPr/>
        </p:nvSpPr>
        <p:spPr bwMode="auto">
          <a:xfrm rot="10767075" flipH="1">
            <a:off x="1198360" y="2282754"/>
            <a:ext cx="43262" cy="62260"/>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61" name="Oval 72">
            <a:extLst>
              <a:ext uri="{FF2B5EF4-FFF2-40B4-BE49-F238E27FC236}">
                <a16:creationId xmlns:a16="http://schemas.microsoft.com/office/drawing/2014/main" id="{0BB01894-CFB9-DB8A-E8F4-5E25FFE94288}"/>
              </a:ext>
            </a:extLst>
          </p:cNvPr>
          <p:cNvSpPr>
            <a:spLocks noChangeArrowheads="1"/>
          </p:cNvSpPr>
          <p:nvPr/>
        </p:nvSpPr>
        <p:spPr bwMode="auto">
          <a:xfrm rot="16167075" flipH="1">
            <a:off x="818807" y="2451699"/>
            <a:ext cx="62260" cy="43262"/>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62" name="Oval 73">
            <a:extLst>
              <a:ext uri="{FF2B5EF4-FFF2-40B4-BE49-F238E27FC236}">
                <a16:creationId xmlns:a16="http://schemas.microsoft.com/office/drawing/2014/main" id="{E54A8F81-604F-2B13-8A50-44907F2D6116}"/>
              </a:ext>
            </a:extLst>
          </p:cNvPr>
          <p:cNvSpPr>
            <a:spLocks noChangeArrowheads="1"/>
          </p:cNvSpPr>
          <p:nvPr/>
        </p:nvSpPr>
        <p:spPr bwMode="auto">
          <a:xfrm rot="16167075" flipH="1">
            <a:off x="948287" y="2450459"/>
            <a:ext cx="62260" cy="43262"/>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63" name="Oval 74">
            <a:extLst>
              <a:ext uri="{FF2B5EF4-FFF2-40B4-BE49-F238E27FC236}">
                <a16:creationId xmlns:a16="http://schemas.microsoft.com/office/drawing/2014/main" id="{CFE7D27D-988A-37DB-EBEF-ADE3409CB67A}"/>
              </a:ext>
            </a:extLst>
          </p:cNvPr>
          <p:cNvSpPr>
            <a:spLocks noChangeArrowheads="1"/>
          </p:cNvSpPr>
          <p:nvPr/>
        </p:nvSpPr>
        <p:spPr bwMode="auto">
          <a:xfrm rot="16167075" flipH="1">
            <a:off x="688727" y="2836654"/>
            <a:ext cx="62260" cy="43262"/>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64" name="Oval 75">
            <a:extLst>
              <a:ext uri="{FF2B5EF4-FFF2-40B4-BE49-F238E27FC236}">
                <a16:creationId xmlns:a16="http://schemas.microsoft.com/office/drawing/2014/main" id="{32DD1C33-1884-0A96-4CC5-6C6C37FE70AA}"/>
              </a:ext>
            </a:extLst>
          </p:cNvPr>
          <p:cNvSpPr>
            <a:spLocks noChangeArrowheads="1"/>
          </p:cNvSpPr>
          <p:nvPr/>
        </p:nvSpPr>
        <p:spPr bwMode="auto">
          <a:xfrm rot="16167075" flipH="1">
            <a:off x="822783" y="3757033"/>
            <a:ext cx="62260" cy="43262"/>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65" name="Oval 76">
            <a:extLst>
              <a:ext uri="{FF2B5EF4-FFF2-40B4-BE49-F238E27FC236}">
                <a16:creationId xmlns:a16="http://schemas.microsoft.com/office/drawing/2014/main" id="{087008C5-79F9-C8A5-0B5E-A2113AE61986}"/>
              </a:ext>
            </a:extLst>
          </p:cNvPr>
          <p:cNvSpPr>
            <a:spLocks noChangeArrowheads="1"/>
          </p:cNvSpPr>
          <p:nvPr/>
        </p:nvSpPr>
        <p:spPr bwMode="auto">
          <a:xfrm rot="16167075" flipH="1">
            <a:off x="952263" y="3755793"/>
            <a:ext cx="62260" cy="43262"/>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66" name="Oval 77">
            <a:extLst>
              <a:ext uri="{FF2B5EF4-FFF2-40B4-BE49-F238E27FC236}">
                <a16:creationId xmlns:a16="http://schemas.microsoft.com/office/drawing/2014/main" id="{E8DC6A3C-09B7-FA58-66B6-7B921D29F2B3}"/>
              </a:ext>
            </a:extLst>
          </p:cNvPr>
          <p:cNvSpPr>
            <a:spLocks noChangeArrowheads="1"/>
          </p:cNvSpPr>
          <p:nvPr/>
        </p:nvSpPr>
        <p:spPr bwMode="auto">
          <a:xfrm rot="16167075" flipH="1">
            <a:off x="692702" y="3251701"/>
            <a:ext cx="62260" cy="43262"/>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67" name="Oval 78">
            <a:extLst>
              <a:ext uri="{FF2B5EF4-FFF2-40B4-BE49-F238E27FC236}">
                <a16:creationId xmlns:a16="http://schemas.microsoft.com/office/drawing/2014/main" id="{96F74C49-104B-0CFE-678D-7D0B635AC264}"/>
              </a:ext>
            </a:extLst>
          </p:cNvPr>
          <p:cNvSpPr>
            <a:spLocks noChangeArrowheads="1"/>
          </p:cNvSpPr>
          <p:nvPr/>
        </p:nvSpPr>
        <p:spPr bwMode="auto">
          <a:xfrm rot="10767075" flipH="1">
            <a:off x="689480" y="3776924"/>
            <a:ext cx="43262" cy="62260"/>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68" name="Oval 79">
            <a:extLst>
              <a:ext uri="{FF2B5EF4-FFF2-40B4-BE49-F238E27FC236}">
                <a16:creationId xmlns:a16="http://schemas.microsoft.com/office/drawing/2014/main" id="{D53042D3-BD95-1D28-6E3B-0594F03A80E4}"/>
              </a:ext>
            </a:extLst>
          </p:cNvPr>
          <p:cNvSpPr>
            <a:spLocks noChangeArrowheads="1"/>
          </p:cNvSpPr>
          <p:nvPr/>
        </p:nvSpPr>
        <p:spPr bwMode="auto">
          <a:xfrm rot="10767075" flipH="1">
            <a:off x="689480" y="3590152"/>
            <a:ext cx="43262" cy="62260"/>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69" name="Oval 80">
            <a:extLst>
              <a:ext uri="{FF2B5EF4-FFF2-40B4-BE49-F238E27FC236}">
                <a16:creationId xmlns:a16="http://schemas.microsoft.com/office/drawing/2014/main" id="{CB672C7D-C8D0-A4BB-E63A-9D403B9C8351}"/>
              </a:ext>
            </a:extLst>
          </p:cNvPr>
          <p:cNvSpPr>
            <a:spLocks noChangeArrowheads="1"/>
          </p:cNvSpPr>
          <p:nvPr/>
        </p:nvSpPr>
        <p:spPr bwMode="auto">
          <a:xfrm rot="10767075" flipH="1">
            <a:off x="1214460" y="3963695"/>
            <a:ext cx="43262" cy="62260"/>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70" name="Oval 82">
            <a:extLst>
              <a:ext uri="{FF2B5EF4-FFF2-40B4-BE49-F238E27FC236}">
                <a16:creationId xmlns:a16="http://schemas.microsoft.com/office/drawing/2014/main" id="{9EBA97E1-26C3-1E68-6999-424CAF14B4DB}"/>
              </a:ext>
            </a:extLst>
          </p:cNvPr>
          <p:cNvSpPr>
            <a:spLocks noChangeArrowheads="1"/>
          </p:cNvSpPr>
          <p:nvPr/>
        </p:nvSpPr>
        <p:spPr bwMode="auto">
          <a:xfrm rot="10767075" flipH="1">
            <a:off x="1179022" y="3124406"/>
            <a:ext cx="43262" cy="62260"/>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71" name="Oval 83">
            <a:extLst>
              <a:ext uri="{FF2B5EF4-FFF2-40B4-BE49-F238E27FC236}">
                <a16:creationId xmlns:a16="http://schemas.microsoft.com/office/drawing/2014/main" id="{3D76F23E-7159-3F32-4CFF-5E786365465B}"/>
              </a:ext>
            </a:extLst>
          </p:cNvPr>
          <p:cNvSpPr>
            <a:spLocks noChangeArrowheads="1"/>
          </p:cNvSpPr>
          <p:nvPr/>
        </p:nvSpPr>
        <p:spPr bwMode="auto">
          <a:xfrm rot="10767075" flipH="1">
            <a:off x="1632840" y="3980442"/>
            <a:ext cx="43262" cy="62260"/>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72" name="Oval 84">
            <a:extLst>
              <a:ext uri="{FF2B5EF4-FFF2-40B4-BE49-F238E27FC236}">
                <a16:creationId xmlns:a16="http://schemas.microsoft.com/office/drawing/2014/main" id="{80B970C6-8E6C-A58D-4870-4245F9EE4C01}"/>
              </a:ext>
            </a:extLst>
          </p:cNvPr>
          <p:cNvSpPr>
            <a:spLocks noChangeArrowheads="1"/>
          </p:cNvSpPr>
          <p:nvPr/>
        </p:nvSpPr>
        <p:spPr bwMode="auto">
          <a:xfrm rot="16167075" flipH="1">
            <a:off x="1068224" y="3754682"/>
            <a:ext cx="62260" cy="43262"/>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73" name="Oval 85">
            <a:extLst>
              <a:ext uri="{FF2B5EF4-FFF2-40B4-BE49-F238E27FC236}">
                <a16:creationId xmlns:a16="http://schemas.microsoft.com/office/drawing/2014/main" id="{1C8F03D7-CC55-E6FF-88BA-9CD904E78B52}"/>
              </a:ext>
            </a:extLst>
          </p:cNvPr>
          <p:cNvSpPr>
            <a:spLocks noChangeArrowheads="1"/>
          </p:cNvSpPr>
          <p:nvPr/>
        </p:nvSpPr>
        <p:spPr bwMode="auto">
          <a:xfrm rot="16167075" flipH="1">
            <a:off x="1064249" y="2449348"/>
            <a:ext cx="62260" cy="43262"/>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74" name="Oval 86">
            <a:extLst>
              <a:ext uri="{FF2B5EF4-FFF2-40B4-BE49-F238E27FC236}">
                <a16:creationId xmlns:a16="http://schemas.microsoft.com/office/drawing/2014/main" id="{3A8B2A42-6E50-0AB4-A6C8-2EBCBE1BA281}"/>
              </a:ext>
            </a:extLst>
          </p:cNvPr>
          <p:cNvSpPr>
            <a:spLocks noChangeArrowheads="1"/>
          </p:cNvSpPr>
          <p:nvPr/>
        </p:nvSpPr>
        <p:spPr bwMode="auto">
          <a:xfrm rot="16167075" flipH="1">
            <a:off x="690723" y="2982347"/>
            <a:ext cx="62260" cy="43262"/>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75" name="Oval 87">
            <a:extLst>
              <a:ext uri="{FF2B5EF4-FFF2-40B4-BE49-F238E27FC236}">
                <a16:creationId xmlns:a16="http://schemas.microsoft.com/office/drawing/2014/main" id="{443C185E-E955-34E1-E672-5E128074139E}"/>
              </a:ext>
            </a:extLst>
          </p:cNvPr>
          <p:cNvSpPr>
            <a:spLocks noChangeArrowheads="1"/>
          </p:cNvSpPr>
          <p:nvPr/>
        </p:nvSpPr>
        <p:spPr bwMode="auto">
          <a:xfrm rot="10767075" flipH="1">
            <a:off x="1207503" y="3743940"/>
            <a:ext cx="43262" cy="62260"/>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76" name="Oval 88">
            <a:extLst>
              <a:ext uri="{FF2B5EF4-FFF2-40B4-BE49-F238E27FC236}">
                <a16:creationId xmlns:a16="http://schemas.microsoft.com/office/drawing/2014/main" id="{441ABFD6-B1D1-787F-9EEF-60C82AC83EF4}"/>
              </a:ext>
            </a:extLst>
          </p:cNvPr>
          <p:cNvSpPr>
            <a:spLocks noChangeArrowheads="1"/>
          </p:cNvSpPr>
          <p:nvPr/>
        </p:nvSpPr>
        <p:spPr bwMode="auto">
          <a:xfrm rot="10767075" flipH="1">
            <a:off x="689480" y="3424134"/>
            <a:ext cx="43262" cy="62260"/>
          </a:xfrm>
          <a:prstGeom prst="ellipse">
            <a:avLst/>
          </a:prstGeom>
          <a:solidFill>
            <a:srgbClr val="FF9900"/>
          </a:solidFill>
          <a:ln w="9525">
            <a:solidFill>
              <a:schemeClr val="tx1"/>
            </a:solidFill>
            <a:round/>
            <a:headEnd/>
            <a:tailEnd/>
          </a:ln>
          <a:effectLst/>
        </p:spPr>
        <p:txBody>
          <a:bodyPr wrap="none" anchor="ctr"/>
          <a:lstStyle/>
          <a:p>
            <a:endParaRPr lang="en-US"/>
          </a:p>
        </p:txBody>
      </p:sp>
      <p:grpSp>
        <p:nvGrpSpPr>
          <p:cNvPr id="42177" name="Group 93">
            <a:extLst>
              <a:ext uri="{FF2B5EF4-FFF2-40B4-BE49-F238E27FC236}">
                <a16:creationId xmlns:a16="http://schemas.microsoft.com/office/drawing/2014/main" id="{E8F2E22E-0CB0-D56F-01DE-8D9B2C9C1BF3}"/>
              </a:ext>
            </a:extLst>
          </p:cNvPr>
          <p:cNvGrpSpPr>
            <a:grpSpLocks/>
          </p:cNvGrpSpPr>
          <p:nvPr/>
        </p:nvGrpSpPr>
        <p:grpSpPr bwMode="auto">
          <a:xfrm rot="10767075" flipH="1">
            <a:off x="1177233" y="2611982"/>
            <a:ext cx="43262" cy="435820"/>
            <a:chOff x="2688" y="2640"/>
            <a:chExt cx="144" cy="1008"/>
          </a:xfrm>
        </p:grpSpPr>
        <p:sp>
          <p:nvSpPr>
            <p:cNvPr id="42178" name="Oval 94">
              <a:extLst>
                <a:ext uri="{FF2B5EF4-FFF2-40B4-BE49-F238E27FC236}">
                  <a16:creationId xmlns:a16="http://schemas.microsoft.com/office/drawing/2014/main" id="{99D84665-274B-ECFA-6AE1-D788A12DED32}"/>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79" name="Oval 95">
              <a:extLst>
                <a:ext uri="{FF2B5EF4-FFF2-40B4-BE49-F238E27FC236}">
                  <a16:creationId xmlns:a16="http://schemas.microsoft.com/office/drawing/2014/main" id="{029E7EDA-116C-1E25-DC67-FF7B2E548EB8}"/>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80" name="Oval 96">
              <a:extLst>
                <a:ext uri="{FF2B5EF4-FFF2-40B4-BE49-F238E27FC236}">
                  <a16:creationId xmlns:a16="http://schemas.microsoft.com/office/drawing/2014/main" id="{6F6E8111-9951-7C36-B4B9-DC6588DDDBA8}"/>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a:effectLst/>
          </p:spPr>
          <p:txBody>
            <a:bodyPr wrap="none" anchor="ctr"/>
            <a:lstStyle/>
            <a:p>
              <a:endParaRPr lang="en-US"/>
            </a:p>
          </p:txBody>
        </p:sp>
      </p:grpSp>
      <p:sp>
        <p:nvSpPr>
          <p:cNvPr id="42181" name="Oval 97">
            <a:extLst>
              <a:ext uri="{FF2B5EF4-FFF2-40B4-BE49-F238E27FC236}">
                <a16:creationId xmlns:a16="http://schemas.microsoft.com/office/drawing/2014/main" id="{FC068842-F5B7-AA9E-116D-9C10624D679B}"/>
              </a:ext>
            </a:extLst>
          </p:cNvPr>
          <p:cNvSpPr>
            <a:spLocks noChangeArrowheads="1"/>
          </p:cNvSpPr>
          <p:nvPr/>
        </p:nvSpPr>
        <p:spPr bwMode="auto">
          <a:xfrm rot="10767075" flipH="1">
            <a:off x="689480" y="2635544"/>
            <a:ext cx="43262" cy="62260"/>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82" name="Oval 98">
            <a:extLst>
              <a:ext uri="{FF2B5EF4-FFF2-40B4-BE49-F238E27FC236}">
                <a16:creationId xmlns:a16="http://schemas.microsoft.com/office/drawing/2014/main" id="{BDDA2358-79CC-42DC-0F37-305860542C20}"/>
              </a:ext>
            </a:extLst>
          </p:cNvPr>
          <p:cNvSpPr>
            <a:spLocks noChangeArrowheads="1"/>
          </p:cNvSpPr>
          <p:nvPr/>
        </p:nvSpPr>
        <p:spPr bwMode="auto">
          <a:xfrm rot="10767075" flipH="1">
            <a:off x="689480" y="2448773"/>
            <a:ext cx="43262" cy="62260"/>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83" name="Oval 99">
            <a:extLst>
              <a:ext uri="{FF2B5EF4-FFF2-40B4-BE49-F238E27FC236}">
                <a16:creationId xmlns:a16="http://schemas.microsoft.com/office/drawing/2014/main" id="{8357218B-AD94-4E62-CD32-69A0080CAD5B}"/>
              </a:ext>
            </a:extLst>
          </p:cNvPr>
          <p:cNvSpPr>
            <a:spLocks noChangeArrowheads="1"/>
          </p:cNvSpPr>
          <p:nvPr/>
        </p:nvSpPr>
        <p:spPr bwMode="auto">
          <a:xfrm rot="10767075" flipH="1">
            <a:off x="1203528" y="2438606"/>
            <a:ext cx="43262" cy="62260"/>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84" name="Oval 100">
            <a:extLst>
              <a:ext uri="{FF2B5EF4-FFF2-40B4-BE49-F238E27FC236}">
                <a16:creationId xmlns:a16="http://schemas.microsoft.com/office/drawing/2014/main" id="{887C4EE9-C868-F0C6-1FEB-49D409259C54}"/>
              </a:ext>
            </a:extLst>
          </p:cNvPr>
          <p:cNvSpPr>
            <a:spLocks noChangeArrowheads="1"/>
          </p:cNvSpPr>
          <p:nvPr/>
        </p:nvSpPr>
        <p:spPr bwMode="auto">
          <a:xfrm rot="16167075" flipH="1">
            <a:off x="692015" y="3117237"/>
            <a:ext cx="62260" cy="43262"/>
          </a:xfrm>
          <a:prstGeom prst="ellipse">
            <a:avLst/>
          </a:prstGeom>
          <a:solidFill>
            <a:srgbClr val="FF9900"/>
          </a:solidFill>
          <a:ln w="9525">
            <a:solidFill>
              <a:schemeClr val="tx1"/>
            </a:solidFill>
            <a:round/>
            <a:headEnd/>
            <a:tailEnd/>
          </a:ln>
          <a:effectLst/>
        </p:spPr>
        <p:txBody>
          <a:bodyPr wrap="none" anchor="ctr"/>
          <a:lstStyle/>
          <a:p>
            <a:endParaRPr lang="en-US"/>
          </a:p>
        </p:txBody>
      </p:sp>
      <p:sp>
        <p:nvSpPr>
          <p:cNvPr id="42185" name="TextBox 42184">
            <a:extLst>
              <a:ext uri="{FF2B5EF4-FFF2-40B4-BE49-F238E27FC236}">
                <a16:creationId xmlns:a16="http://schemas.microsoft.com/office/drawing/2014/main" id="{08E7ABBF-E7E9-63B4-0A75-DA5BAC57341B}"/>
              </a:ext>
            </a:extLst>
          </p:cNvPr>
          <p:cNvSpPr txBox="1"/>
          <p:nvPr/>
        </p:nvSpPr>
        <p:spPr>
          <a:xfrm>
            <a:off x="8001002" y="4267200"/>
            <a:ext cx="1219198" cy="246221"/>
          </a:xfrm>
          <a:prstGeom prst="rect">
            <a:avLst/>
          </a:prstGeom>
          <a:noFill/>
        </p:spPr>
        <p:txBody>
          <a:bodyPr wrap="square" rtlCol="0">
            <a:spAutoFit/>
          </a:bodyPr>
          <a:lstStyle/>
          <a:p>
            <a:pPr algn="ctr"/>
            <a:r>
              <a:rPr lang="en-US" sz="1000" dirty="0"/>
              <a:t>Serpentine</a:t>
            </a:r>
          </a:p>
        </p:txBody>
      </p:sp>
      <p:sp>
        <p:nvSpPr>
          <p:cNvPr id="42186" name="Date Placeholder 42185">
            <a:extLst>
              <a:ext uri="{FF2B5EF4-FFF2-40B4-BE49-F238E27FC236}">
                <a16:creationId xmlns:a16="http://schemas.microsoft.com/office/drawing/2014/main" id="{047B41F0-A32A-2851-933F-1DEEAC41B08A}"/>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332169125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7">
            <a:extLst>
              <a:ext uri="{FF2B5EF4-FFF2-40B4-BE49-F238E27FC236}">
                <a16:creationId xmlns:a16="http://schemas.microsoft.com/office/drawing/2014/main" id="{7B7D6C48-CBE2-47A5-9420-9A47A06EE578}"/>
              </a:ext>
            </a:extLst>
          </p:cNvPr>
          <p:cNvSpPr>
            <a:spLocks noGrp="1" noChangeArrowheads="1"/>
          </p:cNvSpPr>
          <p:nvPr>
            <p:ph type="subTitle" idx="4294967295"/>
          </p:nvPr>
        </p:nvSpPr>
        <p:spPr>
          <a:xfrm>
            <a:off x="2667000" y="1034256"/>
            <a:ext cx="3733800" cy="1752600"/>
          </a:xfrm>
          <a:ln w="28575">
            <a:solidFill>
              <a:schemeClr val="tx1"/>
            </a:solidFill>
            <a:miter lim="800000"/>
            <a:headEnd/>
            <a:tailEnd/>
          </a:ln>
        </p:spPr>
        <p:txBody>
          <a:bodyPr rtlCol="0">
            <a:normAutofit fontScale="92500" lnSpcReduction="20000"/>
          </a:bodyPr>
          <a:lstStyle/>
          <a:p>
            <a:pPr marL="0" marR="0" lvl="0" indent="0" algn="ctr" defTabSz="914400" rtl="0" eaLnBrk="1" fontAlgn="base"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t>Emergency Vehicle </a:t>
            </a:r>
            <a:b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br>
            <a: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t>Operator’s Course</a:t>
            </a:r>
          </a:p>
        </p:txBody>
      </p:sp>
      <p:pic>
        <p:nvPicPr>
          <p:cNvPr id="44035" name="Picture 10" descr="vdfp logo">
            <a:extLst>
              <a:ext uri="{FF2B5EF4-FFF2-40B4-BE49-F238E27FC236}">
                <a16:creationId xmlns:a16="http://schemas.microsoft.com/office/drawing/2014/main" id="{5CFD6885-5F37-4BF7-820D-B87D512F3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938" y="819150"/>
            <a:ext cx="2278062"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7" descr="Image result for ambulance fire truck thank you">
            <a:extLst>
              <a:ext uri="{FF2B5EF4-FFF2-40B4-BE49-F238E27FC236}">
                <a16:creationId xmlns:a16="http://schemas.microsoft.com/office/drawing/2014/main" id="{7C0D955D-0173-40CE-A168-733F97F15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4362" b="8983"/>
          <a:stretch>
            <a:fillRect/>
          </a:stretch>
        </p:blipFill>
        <p:spPr bwMode="auto">
          <a:xfrm>
            <a:off x="228600" y="5105400"/>
            <a:ext cx="8821738"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9466764-DFD5-4B7D-8ECA-A69985A9F802}"/>
              </a:ext>
            </a:extLst>
          </p:cNvPr>
          <p:cNvSpPr/>
          <p:nvPr/>
        </p:nvSpPr>
        <p:spPr>
          <a:xfrm>
            <a:off x="533400" y="3429000"/>
            <a:ext cx="8001000" cy="1754326"/>
          </a:xfrm>
          <a:prstGeom prst="rect">
            <a:avLst/>
          </a:prstGeom>
          <a:noFill/>
        </p:spPr>
        <p:txBody>
          <a:bodyPr>
            <a:spAutoFit/>
          </a:bodyPr>
          <a:lstStyle/>
          <a:p>
            <a:pPr algn="ctr">
              <a:defRPr/>
            </a:pPr>
            <a:r>
              <a:rPr lang="en-US" sz="5400" b="1" dirty="0">
                <a:ln w="22225">
                  <a:solidFill>
                    <a:schemeClr val="accent2"/>
                  </a:solidFill>
                  <a:prstDash val="solid"/>
                </a:ln>
                <a:solidFill>
                  <a:schemeClr val="accent2">
                    <a:lumMod val="40000"/>
                    <a:lumOff val="60000"/>
                  </a:schemeClr>
                </a:solidFill>
              </a:rPr>
              <a:t>Buckle Up!  Slow Down! Stay Alert!</a:t>
            </a:r>
          </a:p>
        </p:txBody>
      </p:sp>
      <p:sp>
        <p:nvSpPr>
          <p:cNvPr id="44038" name="TextBox 54">
            <a:extLst>
              <a:ext uri="{FF2B5EF4-FFF2-40B4-BE49-F238E27FC236}">
                <a16:creationId xmlns:a16="http://schemas.microsoft.com/office/drawing/2014/main" id="{E357CA10-42DE-400B-9F69-42073D8E33CA}"/>
              </a:ext>
            </a:extLst>
          </p:cNvPr>
          <p:cNvSpPr txBox="1">
            <a:spLocks noChangeArrowheads="1"/>
          </p:cNvSpPr>
          <p:nvPr/>
        </p:nvSpPr>
        <p:spPr bwMode="auto">
          <a:xfrm>
            <a:off x="8534400" y="6335712"/>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4-21</a:t>
            </a:r>
          </a:p>
        </p:txBody>
      </p:sp>
      <p:pic>
        <p:nvPicPr>
          <p:cNvPr id="9" name="Picture 8" descr="C:\Documents and Settings\gdalton\My Documents\My Pictures\Logos\VAVRS Logo.jpg">
            <a:extLst>
              <a:ext uri="{FF2B5EF4-FFF2-40B4-BE49-F238E27FC236}">
                <a16:creationId xmlns:a16="http://schemas.microsoft.com/office/drawing/2014/main" id="{0210D448-8216-474C-BF56-A0E3CC508ACA}"/>
              </a:ext>
            </a:extLst>
          </p:cNvPr>
          <p:cNvPicPr>
            <a:picLocks noChangeAspect="1" noChangeArrowheads="1"/>
          </p:cNvPicPr>
          <p:nvPr/>
        </p:nvPicPr>
        <p:blipFill>
          <a:blip r:embed="rId5">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400" y="1066800"/>
            <a:ext cx="1685925"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49CA6032-A52F-051F-7E22-978DAD5D6EB9}"/>
              </a:ext>
            </a:extLst>
          </p:cNvPr>
          <p:cNvSpPr>
            <a:spLocks noGrp="1"/>
          </p:cNvSpPr>
          <p:nvPr>
            <p:ph type="dt" sz="half" idx="10"/>
          </p:nvPr>
        </p:nvSpPr>
        <p:spPr/>
        <p:txBody>
          <a:bodyPr/>
          <a:lstStyle/>
          <a:p>
            <a:pPr>
              <a:defRPr/>
            </a:pPr>
            <a:r>
              <a:rPr lang="en-US"/>
              <a:t>4/4/2025</a:t>
            </a:r>
          </a:p>
        </p:txBody>
      </p:sp>
    </p:spTree>
    <p:extLst>
      <p:ext uri="{BB962C8B-B14F-4D97-AF65-F5344CB8AC3E}">
        <p14:creationId xmlns:p14="http://schemas.microsoft.com/office/powerpoint/2010/main" val="571427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DE5D8503-F7E1-4EF2-844E-7C8893653BDD}"/>
              </a:ext>
            </a:extLst>
          </p:cNvPr>
          <p:cNvSpPr>
            <a:spLocks noGrp="1"/>
          </p:cNvSpPr>
          <p:nvPr>
            <p:ph type="title"/>
          </p:nvPr>
        </p:nvSpPr>
        <p:spPr>
          <a:xfrm>
            <a:off x="876300" y="0"/>
            <a:ext cx="7543800" cy="1008063"/>
          </a:xfrm>
        </p:spPr>
        <p:txBody>
          <a:bodyPr/>
          <a:lstStyle/>
          <a:p>
            <a:pPr eaLnBrk="1" fontAlgn="auto" hangingPunct="1">
              <a:spcAft>
                <a:spcPts val="0"/>
              </a:spcAft>
              <a:defRPr/>
            </a:pPr>
            <a:r>
              <a:rPr lang="en-US" altLang="en-US" sz="4400" dirty="0">
                <a:solidFill>
                  <a:schemeClr val="accent2"/>
                </a:solidFill>
              </a:rPr>
              <a:t>Additional Information</a:t>
            </a:r>
            <a:endParaRPr lang="en-US" altLang="en-US" sz="4400" dirty="0">
              <a:solidFill>
                <a:schemeClr val="tx1">
                  <a:lumMod val="75000"/>
                  <a:lumOff val="25000"/>
                </a:schemeClr>
              </a:solidFill>
            </a:endParaRPr>
          </a:p>
        </p:txBody>
      </p:sp>
      <p:sp>
        <p:nvSpPr>
          <p:cNvPr id="48131" name="Content Placeholder 2">
            <a:extLst>
              <a:ext uri="{FF2B5EF4-FFF2-40B4-BE49-F238E27FC236}">
                <a16:creationId xmlns:a16="http://schemas.microsoft.com/office/drawing/2014/main" id="{7820B357-F29B-46C0-B6DB-482DB019E1D9}"/>
              </a:ext>
            </a:extLst>
          </p:cNvPr>
          <p:cNvSpPr>
            <a:spLocks noGrp="1"/>
          </p:cNvSpPr>
          <p:nvPr>
            <p:ph idx="1"/>
          </p:nvPr>
        </p:nvSpPr>
        <p:spPr>
          <a:xfrm>
            <a:off x="762000" y="1447800"/>
            <a:ext cx="7772400" cy="5029200"/>
          </a:xfrm>
        </p:spPr>
        <p:txBody>
          <a:bodyPr rtlCol="0">
            <a:normAutofit fontScale="92500" lnSpcReduction="10000"/>
          </a:bodyPr>
          <a:lstStyle/>
          <a:p>
            <a:pPr marL="384048" lvl="1" indent="-182880" eaLnBrk="1" fontAlgn="auto" hangingPunct="1">
              <a:defRPr/>
            </a:pPr>
            <a:r>
              <a:rPr lang="en-US" altLang="en-US" sz="2800" dirty="0">
                <a:solidFill>
                  <a:schemeClr val="tx1">
                    <a:lumMod val="75000"/>
                    <a:lumOff val="25000"/>
                  </a:schemeClr>
                </a:solidFill>
              </a:rPr>
              <a:t>Advanced behind-the-wheel driver training teaches drivers to drive more defensively. </a:t>
            </a:r>
          </a:p>
          <a:p>
            <a:pPr marL="384048" lvl="1" indent="-182880" eaLnBrk="1" fontAlgn="auto" hangingPunct="1">
              <a:defRPr/>
            </a:pPr>
            <a:endParaRPr lang="en-US" altLang="en-US" sz="2800" dirty="0">
              <a:solidFill>
                <a:schemeClr val="tx1">
                  <a:lumMod val="75000"/>
                  <a:lumOff val="25000"/>
                </a:schemeClr>
              </a:solidFill>
            </a:endParaRPr>
          </a:p>
          <a:p>
            <a:pPr marL="384048" lvl="1" indent="-182880" eaLnBrk="1" fontAlgn="auto" hangingPunct="1">
              <a:defRPr/>
            </a:pPr>
            <a:r>
              <a:rPr lang="en-US" altLang="en-US" sz="2800" dirty="0">
                <a:solidFill>
                  <a:schemeClr val="tx1">
                    <a:lumMod val="75000"/>
                    <a:lumOff val="25000"/>
                  </a:schemeClr>
                </a:solidFill>
              </a:rPr>
              <a:t>Trained operators can anticipate the actions of other drivers on the road and avoid situations that could cause a crash.</a:t>
            </a:r>
          </a:p>
          <a:p>
            <a:pPr marL="384048" lvl="1" indent="-182880" eaLnBrk="1" fontAlgn="auto" hangingPunct="1">
              <a:defRPr/>
            </a:pPr>
            <a:endParaRPr lang="en-US" altLang="en-US" sz="2800" dirty="0">
              <a:solidFill>
                <a:schemeClr val="tx1">
                  <a:lumMod val="75000"/>
                  <a:lumOff val="25000"/>
                </a:schemeClr>
              </a:solidFill>
            </a:endParaRPr>
          </a:p>
          <a:p>
            <a:pPr marL="384048" lvl="1" indent="-182880" eaLnBrk="1" fontAlgn="auto" hangingPunct="1">
              <a:defRPr/>
            </a:pPr>
            <a:r>
              <a:rPr lang="en-US" altLang="en-US" sz="2800" dirty="0">
                <a:solidFill>
                  <a:schemeClr val="tx1">
                    <a:lumMod val="75000"/>
                    <a:lumOff val="25000"/>
                  </a:schemeClr>
                </a:solidFill>
              </a:rPr>
              <a:t>Drivers learn to position themselves better in traffic, stopping and starting less often and causing less wear and tear on agency vehicles.</a:t>
            </a:r>
          </a:p>
          <a:p>
            <a:pPr marL="384048" lvl="1" indent="-182880" eaLnBrk="1" fontAlgn="auto" hangingPunct="1">
              <a:defRPr/>
            </a:pPr>
            <a:endParaRPr lang="en-US" altLang="en-US" sz="2800" dirty="0">
              <a:solidFill>
                <a:schemeClr val="tx1">
                  <a:lumMod val="75000"/>
                  <a:lumOff val="25000"/>
                </a:schemeClr>
              </a:solidFill>
            </a:endParaRPr>
          </a:p>
          <a:p>
            <a:pPr marL="384048" lvl="1" indent="-182880" eaLnBrk="1" fontAlgn="auto" hangingPunct="1">
              <a:defRPr/>
            </a:pPr>
            <a:r>
              <a:rPr lang="en-US" altLang="en-US" sz="2800" dirty="0">
                <a:solidFill>
                  <a:schemeClr val="tx1">
                    <a:lumMod val="75000"/>
                    <a:lumOff val="25000"/>
                  </a:schemeClr>
                </a:solidFill>
              </a:rPr>
              <a:t>Additionally, driver training can result in better fuel economy and lower overall maintenance costs. </a:t>
            </a:r>
          </a:p>
          <a:p>
            <a:pPr marL="91440" indent="-91440" algn="ctr" eaLnBrk="1" fontAlgn="auto" hangingPunct="1">
              <a:buFontTx/>
              <a:buNone/>
              <a:defRPr/>
            </a:pPr>
            <a:endParaRPr lang="en-US" altLang="en-US" sz="2400" dirty="0">
              <a:solidFill>
                <a:schemeClr val="tx1">
                  <a:lumMod val="75000"/>
                  <a:lumOff val="25000"/>
                </a:schemeClr>
              </a:solidFill>
            </a:endParaRPr>
          </a:p>
        </p:txBody>
      </p:sp>
      <p:sp>
        <p:nvSpPr>
          <p:cNvPr id="77828" name="TextBox 5">
            <a:extLst>
              <a:ext uri="{FF2B5EF4-FFF2-40B4-BE49-F238E27FC236}">
                <a16:creationId xmlns:a16="http://schemas.microsoft.com/office/drawing/2014/main" id="{B887C4EC-DF02-4BDB-B036-B187955F9EF3}"/>
              </a:ext>
            </a:extLst>
          </p:cNvPr>
          <p:cNvSpPr txBox="1">
            <a:spLocks noChangeArrowheads="1"/>
          </p:cNvSpPr>
          <p:nvPr/>
        </p:nvSpPr>
        <p:spPr bwMode="auto">
          <a:xfrm>
            <a:off x="8382000" y="6248400"/>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1-21</a:t>
            </a:r>
          </a:p>
        </p:txBody>
      </p:sp>
      <p:sp>
        <p:nvSpPr>
          <p:cNvPr id="2" name="Date Placeholder 1">
            <a:extLst>
              <a:ext uri="{FF2B5EF4-FFF2-40B4-BE49-F238E27FC236}">
                <a16:creationId xmlns:a16="http://schemas.microsoft.com/office/drawing/2014/main" id="{EBED7A19-7327-6745-456E-480288EE0CB4}"/>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738A062B-51E1-88F7-F14E-311D854B8B2B}"/>
              </a:ext>
            </a:extLst>
          </p:cNvPr>
          <p:cNvSpPr>
            <a:spLocks noGrp="1"/>
          </p:cNvSpPr>
          <p:nvPr>
            <p:ph type="sldNum" sz="quarter" idx="12"/>
          </p:nvPr>
        </p:nvSpPr>
        <p:spPr/>
        <p:txBody>
          <a:bodyPr/>
          <a:lstStyle/>
          <a:p>
            <a:fld id="{F4E1F32C-DCB9-4A9D-B036-9AD492625E31}" type="slidenum">
              <a:rPr lang="en-US" altLang="en-US" smtClean="0"/>
              <a:pPr/>
              <a:t>23</a:t>
            </a:fld>
            <a:endParaRPr lang="en-US"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2214A9DB-0B53-4497-862E-2A4E53840D5F}"/>
              </a:ext>
            </a:extLst>
          </p:cNvPr>
          <p:cNvSpPr>
            <a:spLocks noGrp="1"/>
          </p:cNvSpPr>
          <p:nvPr>
            <p:ph type="title"/>
          </p:nvPr>
        </p:nvSpPr>
        <p:spPr>
          <a:xfrm>
            <a:off x="685800" y="0"/>
            <a:ext cx="7543800" cy="1298575"/>
          </a:xfrm>
        </p:spPr>
        <p:txBody>
          <a:bodyPr/>
          <a:lstStyle/>
          <a:p>
            <a:pPr eaLnBrk="1" fontAlgn="auto" hangingPunct="1">
              <a:spcAft>
                <a:spcPts val="0"/>
              </a:spcAft>
              <a:defRPr/>
            </a:pPr>
            <a:r>
              <a:rPr lang="en-US" altLang="en-US" sz="4400" dirty="0">
                <a:solidFill>
                  <a:schemeClr val="accent2"/>
                </a:solidFill>
              </a:rPr>
              <a:t>Statistical Information</a:t>
            </a:r>
          </a:p>
        </p:txBody>
      </p:sp>
      <p:sp>
        <p:nvSpPr>
          <p:cNvPr id="75779" name="Content Placeholder 2">
            <a:extLst>
              <a:ext uri="{FF2B5EF4-FFF2-40B4-BE49-F238E27FC236}">
                <a16:creationId xmlns:a16="http://schemas.microsoft.com/office/drawing/2014/main" id="{F1AD149E-B5E7-483B-90CC-DA1AC7791E8E}"/>
              </a:ext>
            </a:extLst>
          </p:cNvPr>
          <p:cNvSpPr>
            <a:spLocks noGrp="1"/>
          </p:cNvSpPr>
          <p:nvPr>
            <p:ph idx="1"/>
          </p:nvPr>
        </p:nvSpPr>
        <p:spPr>
          <a:xfrm>
            <a:off x="798262" y="1509713"/>
            <a:ext cx="7772400" cy="4495800"/>
          </a:xfrm>
        </p:spPr>
        <p:txBody>
          <a:bodyPr/>
          <a:lstStyle/>
          <a:p>
            <a:pPr algn="ctr" eaLnBrk="1" hangingPunct="1">
              <a:buFontTx/>
              <a:buNone/>
            </a:pPr>
            <a:r>
              <a:rPr lang="en-US" altLang="en-US" sz="2800" dirty="0"/>
              <a:t>	*Studies show that people </a:t>
            </a:r>
            <a:br>
              <a:rPr lang="en-US" altLang="en-US" sz="2800" dirty="0"/>
            </a:br>
            <a:r>
              <a:rPr lang="en-US" altLang="en-US" sz="2800" u="sng" dirty="0"/>
              <a:t>without driver training experience</a:t>
            </a:r>
            <a:br>
              <a:rPr lang="en-US" altLang="en-US" sz="2800" u="sng" dirty="0"/>
            </a:br>
            <a:r>
              <a:rPr lang="en-US" altLang="en-US" sz="2800" dirty="0"/>
              <a:t> are involved in 62% more crashes </a:t>
            </a:r>
            <a:br>
              <a:rPr lang="en-US" altLang="en-US" sz="2800" dirty="0"/>
            </a:br>
            <a:r>
              <a:rPr lang="en-US" altLang="en-US" sz="2800" dirty="0"/>
              <a:t>than those who have attended </a:t>
            </a:r>
            <a:br>
              <a:rPr lang="en-US" altLang="en-US" sz="2800" dirty="0"/>
            </a:br>
            <a:r>
              <a:rPr lang="en-US" altLang="en-US" sz="2800" dirty="0"/>
              <a:t>driver safety courses.  </a:t>
            </a:r>
          </a:p>
          <a:p>
            <a:pPr algn="ctr" eaLnBrk="1" hangingPunct="1">
              <a:buFontTx/>
              <a:buNone/>
            </a:pPr>
            <a:r>
              <a:rPr lang="en-US" altLang="en-US" sz="2800" dirty="0"/>
              <a:t>Such training can, for you, </a:t>
            </a:r>
            <a:br>
              <a:rPr lang="en-US" altLang="en-US" sz="2800" dirty="0"/>
            </a:br>
            <a:r>
              <a:rPr lang="en-US" altLang="en-US" sz="2800" dirty="0"/>
              <a:t>establish and maintain lower insurance costs, increase ability to avoid crashes, and </a:t>
            </a:r>
            <a:br>
              <a:rPr lang="en-US" altLang="en-US" sz="2800" dirty="0"/>
            </a:br>
            <a:r>
              <a:rPr lang="en-US" altLang="en-US" sz="2800" dirty="0"/>
              <a:t>lessen the degree of the crash should one occur.</a:t>
            </a:r>
          </a:p>
          <a:p>
            <a:pPr algn="ctr" eaLnBrk="1" hangingPunct="1">
              <a:buFontTx/>
              <a:buNone/>
            </a:pPr>
            <a:r>
              <a:rPr lang="en-US" altLang="en-US" sz="1600" b="1" dirty="0"/>
              <a:t>*Source – US Fire Administration EMS Safety</a:t>
            </a:r>
          </a:p>
        </p:txBody>
      </p:sp>
      <p:sp>
        <p:nvSpPr>
          <p:cNvPr id="75780" name="TextBox 5">
            <a:extLst>
              <a:ext uri="{FF2B5EF4-FFF2-40B4-BE49-F238E27FC236}">
                <a16:creationId xmlns:a16="http://schemas.microsoft.com/office/drawing/2014/main" id="{105A27D5-0324-44B7-9098-D3F8C7992F51}"/>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1-22</a:t>
            </a:r>
          </a:p>
        </p:txBody>
      </p:sp>
      <p:sp>
        <p:nvSpPr>
          <p:cNvPr id="2" name="Date Placeholder 1">
            <a:extLst>
              <a:ext uri="{FF2B5EF4-FFF2-40B4-BE49-F238E27FC236}">
                <a16:creationId xmlns:a16="http://schemas.microsoft.com/office/drawing/2014/main" id="{1946DE8C-6973-38D2-9C10-74B049A9D00D}"/>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4940015D-E1E9-97E1-9B06-30B48C70703A}"/>
              </a:ext>
            </a:extLst>
          </p:cNvPr>
          <p:cNvSpPr>
            <a:spLocks noGrp="1"/>
          </p:cNvSpPr>
          <p:nvPr>
            <p:ph type="sldNum" sz="quarter" idx="12"/>
          </p:nvPr>
        </p:nvSpPr>
        <p:spPr/>
        <p:txBody>
          <a:bodyPr/>
          <a:lstStyle/>
          <a:p>
            <a:fld id="{F4E1F32C-DCB9-4A9D-B036-9AD492625E31}" type="slidenum">
              <a:rPr lang="en-US" altLang="en-US" smtClean="0"/>
              <a:pPr/>
              <a:t>24</a:t>
            </a:fld>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Content Placeholder 2">
            <a:extLst>
              <a:ext uri="{FF2B5EF4-FFF2-40B4-BE49-F238E27FC236}">
                <a16:creationId xmlns:a16="http://schemas.microsoft.com/office/drawing/2014/main" id="{EB1AAF37-9C06-4F71-96C3-02C6B0CA6F34}"/>
              </a:ext>
            </a:extLst>
          </p:cNvPr>
          <p:cNvSpPr>
            <a:spLocks noGrp="1"/>
          </p:cNvSpPr>
          <p:nvPr>
            <p:ph idx="1"/>
          </p:nvPr>
        </p:nvSpPr>
        <p:spPr>
          <a:xfrm>
            <a:off x="128588" y="1295400"/>
            <a:ext cx="8534400" cy="2814638"/>
          </a:xfrm>
        </p:spPr>
        <p:txBody>
          <a:bodyPr/>
          <a:lstStyle/>
          <a:p>
            <a:pPr algn="ctr" eaLnBrk="1" hangingPunct="1">
              <a:buFontTx/>
              <a:buNone/>
            </a:pPr>
            <a:r>
              <a:rPr lang="en-US" altLang="en-US" sz="2800" dirty="0"/>
              <a:t>	*Research has shown, approximately 95 percent </a:t>
            </a:r>
            <a:br>
              <a:rPr lang="en-US" altLang="en-US" sz="2800" dirty="0"/>
            </a:br>
            <a:r>
              <a:rPr lang="en-US" altLang="en-US" sz="2800" dirty="0"/>
              <a:t>of all 9-1-1 EMS calls </a:t>
            </a:r>
            <a:r>
              <a:rPr lang="en-US" altLang="en-US" sz="2800" u="sng" dirty="0"/>
              <a:t>ARE NOT </a:t>
            </a:r>
            <a:r>
              <a:rPr lang="en-US" altLang="en-US" sz="2800" dirty="0"/>
              <a:t>true emergencies. </a:t>
            </a:r>
          </a:p>
          <a:p>
            <a:pPr algn="ctr" eaLnBrk="1" hangingPunct="1">
              <a:buFontTx/>
              <a:buNone/>
            </a:pPr>
            <a:r>
              <a:rPr lang="en-US" altLang="en-US" sz="2800" dirty="0"/>
              <a:t> </a:t>
            </a:r>
          </a:p>
          <a:p>
            <a:pPr algn="ctr" eaLnBrk="1" hangingPunct="1">
              <a:buFontTx/>
              <a:buNone/>
            </a:pPr>
            <a:r>
              <a:rPr lang="en-US" altLang="en-US" sz="2800" dirty="0"/>
              <a:t>Of the rest, less than 3 percent turn out to be </a:t>
            </a:r>
            <a:br>
              <a:rPr lang="en-US" altLang="en-US" sz="2800" dirty="0"/>
            </a:br>
            <a:r>
              <a:rPr lang="en-US" altLang="en-US" sz="2800" dirty="0"/>
              <a:t>life-threatening or potentially life-threatening.</a:t>
            </a:r>
          </a:p>
          <a:p>
            <a:pPr algn="ctr" eaLnBrk="1" hangingPunct="1">
              <a:buFont typeface="Calibri" panose="020F0502020204030204" pitchFamily="34" charset="0"/>
              <a:buNone/>
            </a:pPr>
            <a:r>
              <a:rPr lang="en-US" altLang="en-US" b="1" dirty="0"/>
              <a:t>*Source – US Fire Administration EMS Safety</a:t>
            </a:r>
          </a:p>
          <a:p>
            <a:pPr algn="ctr" eaLnBrk="1" hangingPunct="1">
              <a:buFontTx/>
              <a:buNone/>
            </a:pPr>
            <a:endParaRPr lang="en-US" altLang="en-US" dirty="0"/>
          </a:p>
        </p:txBody>
      </p:sp>
      <p:sp>
        <p:nvSpPr>
          <p:cNvPr id="7" name="Title 1">
            <a:extLst>
              <a:ext uri="{FF2B5EF4-FFF2-40B4-BE49-F238E27FC236}">
                <a16:creationId xmlns:a16="http://schemas.microsoft.com/office/drawing/2014/main" id="{04E78C04-94E0-4669-B7BE-C6EB36D64952}"/>
              </a:ext>
            </a:extLst>
          </p:cNvPr>
          <p:cNvSpPr>
            <a:spLocks noGrp="1"/>
          </p:cNvSpPr>
          <p:nvPr>
            <p:ph type="title"/>
          </p:nvPr>
        </p:nvSpPr>
        <p:spPr>
          <a:xfrm>
            <a:off x="762000" y="4763"/>
            <a:ext cx="7543800" cy="1069975"/>
          </a:xfrm>
        </p:spPr>
        <p:txBody>
          <a:bodyPr/>
          <a:lstStyle/>
          <a:p>
            <a:pPr eaLnBrk="1" fontAlgn="auto" hangingPunct="1">
              <a:spcAft>
                <a:spcPts val="0"/>
              </a:spcAft>
              <a:defRPr/>
            </a:pPr>
            <a:r>
              <a:rPr lang="en-US" altLang="en-US" sz="4400" dirty="0">
                <a:solidFill>
                  <a:schemeClr val="accent2"/>
                </a:solidFill>
              </a:rPr>
              <a:t>Statistical Information</a:t>
            </a:r>
          </a:p>
        </p:txBody>
      </p:sp>
      <p:pic>
        <p:nvPicPr>
          <p:cNvPr id="79876" name="Picture 9" descr="Image result for speeding fire truck clipart">
            <a:extLst>
              <a:ext uri="{FF2B5EF4-FFF2-40B4-BE49-F238E27FC236}">
                <a16:creationId xmlns:a16="http://schemas.microsoft.com/office/drawing/2014/main" id="{9F532B70-A728-434F-852D-93F83482507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2747" b="9167"/>
          <a:stretch>
            <a:fillRect/>
          </a:stretch>
        </p:blipFill>
        <p:spPr bwMode="auto">
          <a:xfrm>
            <a:off x="5029200" y="4038600"/>
            <a:ext cx="4022725"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12" descr="Image result for speeding ambulance clipart">
            <a:extLst>
              <a:ext uri="{FF2B5EF4-FFF2-40B4-BE49-F238E27FC236}">
                <a16:creationId xmlns:a16="http://schemas.microsoft.com/office/drawing/2014/main" id="{40367EEE-79A9-4CA9-99E7-07BF423CB60A}"/>
              </a:ext>
            </a:extLst>
          </p:cNvPr>
          <p:cNvPicPr>
            <a:picLocks noChangeAspect="1" noChangeArrowheads="1"/>
          </p:cNvPicPr>
          <p:nvPr/>
        </p:nvPicPr>
        <p:blipFill>
          <a:blip r:embed="rId4">
            <a:clrChange>
              <a:clrFrom>
                <a:srgbClr val="EDEDED"/>
              </a:clrFrom>
              <a:clrTo>
                <a:srgbClr val="EDEDED">
                  <a:alpha val="0"/>
                </a:srgbClr>
              </a:clrTo>
            </a:clrChange>
            <a:extLst>
              <a:ext uri="{28A0092B-C50C-407E-A947-70E740481C1C}">
                <a14:useLocalDpi xmlns:a14="http://schemas.microsoft.com/office/drawing/2010/main" val="0"/>
              </a:ext>
            </a:extLst>
          </a:blip>
          <a:srcRect/>
          <a:stretch>
            <a:fillRect/>
          </a:stretch>
        </p:blipFill>
        <p:spPr bwMode="auto">
          <a:xfrm>
            <a:off x="128588" y="4038600"/>
            <a:ext cx="3910012"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extBox 7">
            <a:extLst>
              <a:ext uri="{FF2B5EF4-FFF2-40B4-BE49-F238E27FC236}">
                <a16:creationId xmlns:a16="http://schemas.microsoft.com/office/drawing/2014/main" id="{0219EEF6-2CA8-4038-80AB-9F8F1E60BE4B}"/>
              </a:ext>
            </a:extLst>
          </p:cNvPr>
          <p:cNvSpPr txBox="1">
            <a:spLocks noChangeArrowheads="1"/>
          </p:cNvSpPr>
          <p:nvPr/>
        </p:nvSpPr>
        <p:spPr bwMode="auto">
          <a:xfrm>
            <a:off x="83058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u="sng" dirty="0"/>
              <a:t>1-23</a:t>
            </a:r>
          </a:p>
        </p:txBody>
      </p:sp>
      <p:sp>
        <p:nvSpPr>
          <p:cNvPr id="2" name="Date Placeholder 1">
            <a:extLst>
              <a:ext uri="{FF2B5EF4-FFF2-40B4-BE49-F238E27FC236}">
                <a16:creationId xmlns:a16="http://schemas.microsoft.com/office/drawing/2014/main" id="{CF25435F-873C-94EC-1424-1045103FF2E7}"/>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0BBAE03C-2A49-B922-D48F-3D7E357442F7}"/>
              </a:ext>
            </a:extLst>
          </p:cNvPr>
          <p:cNvSpPr>
            <a:spLocks noGrp="1"/>
          </p:cNvSpPr>
          <p:nvPr>
            <p:ph type="sldNum" sz="quarter" idx="12"/>
          </p:nvPr>
        </p:nvSpPr>
        <p:spPr/>
        <p:txBody>
          <a:bodyPr/>
          <a:lstStyle/>
          <a:p>
            <a:fld id="{F4E1F32C-DCB9-4A9D-B036-9AD492625E31}" type="slidenum">
              <a:rPr lang="en-US" altLang="en-US" smtClean="0"/>
              <a:pPr/>
              <a:t>25</a:t>
            </a:fld>
            <a:endParaRPr lang="en-US"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Content Placeholder 2">
            <a:extLst>
              <a:ext uri="{FF2B5EF4-FFF2-40B4-BE49-F238E27FC236}">
                <a16:creationId xmlns:a16="http://schemas.microsoft.com/office/drawing/2014/main" id="{D4EC4E3A-233D-44DD-9DC0-8B070B80CF6A}"/>
              </a:ext>
            </a:extLst>
          </p:cNvPr>
          <p:cNvSpPr>
            <a:spLocks noGrp="1"/>
          </p:cNvSpPr>
          <p:nvPr>
            <p:ph idx="1"/>
          </p:nvPr>
        </p:nvSpPr>
        <p:spPr>
          <a:xfrm>
            <a:off x="838200" y="1371600"/>
            <a:ext cx="7543800" cy="4022725"/>
          </a:xfrm>
        </p:spPr>
        <p:txBody>
          <a:bodyPr/>
          <a:lstStyle/>
          <a:p>
            <a:pPr eaLnBrk="1" hangingPunct="1">
              <a:buFontTx/>
              <a:buNone/>
            </a:pPr>
            <a:endParaRPr lang="en-US" altLang="en-US" sz="3000" dirty="0"/>
          </a:p>
          <a:p>
            <a:pPr eaLnBrk="1" hangingPunct="1">
              <a:buFontTx/>
              <a:buNone/>
            </a:pPr>
            <a:r>
              <a:rPr lang="en-US" altLang="en-US" sz="3000" dirty="0"/>
              <a:t>	</a:t>
            </a:r>
            <a:r>
              <a:rPr lang="en-US" altLang="en-US" sz="3600" b="1" dirty="0">
                <a:solidFill>
                  <a:srgbClr val="FF0000"/>
                </a:solidFill>
              </a:rPr>
              <a:t>You are your agency’s best or worst public relations agent.</a:t>
            </a:r>
          </a:p>
          <a:p>
            <a:pPr eaLnBrk="1" hangingPunct="1">
              <a:buFontTx/>
              <a:buNone/>
            </a:pPr>
            <a:endParaRPr lang="en-US" altLang="en-US" sz="3000" dirty="0"/>
          </a:p>
          <a:p>
            <a:pPr eaLnBrk="1" hangingPunct="1">
              <a:buFontTx/>
              <a:buNone/>
            </a:pPr>
            <a:r>
              <a:rPr lang="en-US" altLang="en-US" sz="3000" dirty="0"/>
              <a:t>	</a:t>
            </a:r>
            <a:r>
              <a:rPr lang="en-US" altLang="en-US" sz="3600" b="1" dirty="0"/>
              <a:t>The public views you more while you are driving than at any other time.</a:t>
            </a:r>
          </a:p>
        </p:txBody>
      </p:sp>
      <p:sp>
        <p:nvSpPr>
          <p:cNvPr id="5" name="Title 1">
            <a:extLst>
              <a:ext uri="{FF2B5EF4-FFF2-40B4-BE49-F238E27FC236}">
                <a16:creationId xmlns:a16="http://schemas.microsoft.com/office/drawing/2014/main" id="{9E336BBD-6B9F-46AD-8297-1A0AE4C9DFA9}"/>
              </a:ext>
            </a:extLst>
          </p:cNvPr>
          <p:cNvSpPr>
            <a:spLocks noGrp="1"/>
          </p:cNvSpPr>
          <p:nvPr>
            <p:ph type="title"/>
          </p:nvPr>
        </p:nvSpPr>
        <p:spPr>
          <a:xfrm>
            <a:off x="685800" y="76200"/>
            <a:ext cx="7543800" cy="1069975"/>
          </a:xfrm>
        </p:spPr>
        <p:txBody>
          <a:bodyPr/>
          <a:lstStyle/>
          <a:p>
            <a:pPr eaLnBrk="1" fontAlgn="auto" hangingPunct="1">
              <a:spcAft>
                <a:spcPts val="0"/>
              </a:spcAft>
              <a:defRPr/>
            </a:pPr>
            <a:r>
              <a:rPr lang="en-US" altLang="en-US" sz="4400" dirty="0">
                <a:solidFill>
                  <a:schemeClr val="accent2"/>
                </a:solidFill>
              </a:rPr>
              <a:t>Public Relations Concern</a:t>
            </a:r>
          </a:p>
        </p:txBody>
      </p:sp>
      <p:sp>
        <p:nvSpPr>
          <p:cNvPr id="81924" name="TextBox 5">
            <a:extLst>
              <a:ext uri="{FF2B5EF4-FFF2-40B4-BE49-F238E27FC236}">
                <a16:creationId xmlns:a16="http://schemas.microsoft.com/office/drawing/2014/main" id="{9007E97D-6A52-4361-B7C9-2F1EE4264424}"/>
              </a:ext>
            </a:extLst>
          </p:cNvPr>
          <p:cNvSpPr txBox="1">
            <a:spLocks noChangeArrowheads="1"/>
          </p:cNvSpPr>
          <p:nvPr/>
        </p:nvSpPr>
        <p:spPr bwMode="auto">
          <a:xfrm>
            <a:off x="8305800" y="63246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1-24</a:t>
            </a:r>
          </a:p>
        </p:txBody>
      </p:sp>
      <p:sp>
        <p:nvSpPr>
          <p:cNvPr id="2" name="Date Placeholder 1">
            <a:extLst>
              <a:ext uri="{FF2B5EF4-FFF2-40B4-BE49-F238E27FC236}">
                <a16:creationId xmlns:a16="http://schemas.microsoft.com/office/drawing/2014/main" id="{75318106-F310-4A19-3AC0-6F3336470F44}"/>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AE32FF5B-DC41-63BA-9380-5988B1612885}"/>
              </a:ext>
            </a:extLst>
          </p:cNvPr>
          <p:cNvSpPr>
            <a:spLocks noGrp="1"/>
          </p:cNvSpPr>
          <p:nvPr>
            <p:ph type="sldNum" sz="quarter" idx="12"/>
          </p:nvPr>
        </p:nvSpPr>
        <p:spPr/>
        <p:txBody>
          <a:bodyPr/>
          <a:lstStyle/>
          <a:p>
            <a:fld id="{F4E1F32C-DCB9-4A9D-B036-9AD492625E31}" type="slidenum">
              <a:rPr lang="en-US" altLang="en-US" smtClean="0"/>
              <a:pPr/>
              <a:t>26</a:t>
            </a:fld>
            <a:endParaRPr lang="en-US"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Content Placeholder 2">
            <a:extLst>
              <a:ext uri="{FF2B5EF4-FFF2-40B4-BE49-F238E27FC236}">
                <a16:creationId xmlns:a16="http://schemas.microsoft.com/office/drawing/2014/main" id="{D4AF161B-E2CC-47FD-9B8B-434636CB43DF}"/>
              </a:ext>
            </a:extLst>
          </p:cNvPr>
          <p:cNvSpPr>
            <a:spLocks noGrp="1"/>
          </p:cNvSpPr>
          <p:nvPr>
            <p:ph idx="1"/>
          </p:nvPr>
        </p:nvSpPr>
        <p:spPr>
          <a:xfrm>
            <a:off x="609600" y="1752600"/>
            <a:ext cx="5807075" cy="4349750"/>
          </a:xfrm>
        </p:spPr>
        <p:txBody>
          <a:bodyPr/>
          <a:lstStyle/>
          <a:p>
            <a:pPr lvl="1" eaLnBrk="1" hangingPunct="1">
              <a:lnSpc>
                <a:spcPct val="100000"/>
              </a:lnSpc>
            </a:pPr>
            <a:r>
              <a:rPr lang="en-US" altLang="en-US" sz="2800"/>
              <a:t>Safe driving displays professionalism and respect for the public</a:t>
            </a:r>
          </a:p>
          <a:p>
            <a:pPr lvl="2" eaLnBrk="1" hangingPunct="1">
              <a:lnSpc>
                <a:spcPct val="100000"/>
              </a:lnSpc>
            </a:pPr>
            <a:endParaRPr lang="en-US" altLang="en-US" sz="2800"/>
          </a:p>
          <a:p>
            <a:pPr lvl="2" eaLnBrk="1" hangingPunct="1">
              <a:lnSpc>
                <a:spcPct val="100000"/>
              </a:lnSpc>
            </a:pPr>
            <a:r>
              <a:rPr lang="en-US" altLang="en-US" sz="2800"/>
              <a:t>Show courtesy</a:t>
            </a:r>
          </a:p>
          <a:p>
            <a:pPr lvl="2" eaLnBrk="1" hangingPunct="1">
              <a:lnSpc>
                <a:spcPct val="100000"/>
              </a:lnSpc>
            </a:pPr>
            <a:endParaRPr lang="en-US" altLang="en-US" sz="2800"/>
          </a:p>
          <a:p>
            <a:pPr lvl="2" eaLnBrk="1" hangingPunct="1">
              <a:lnSpc>
                <a:spcPct val="100000"/>
              </a:lnSpc>
            </a:pPr>
            <a:r>
              <a:rPr lang="en-US" altLang="en-US" sz="2800"/>
              <a:t>Keep vehicles clean</a:t>
            </a:r>
          </a:p>
          <a:p>
            <a:pPr lvl="2" eaLnBrk="1" hangingPunct="1">
              <a:lnSpc>
                <a:spcPct val="100000"/>
              </a:lnSpc>
            </a:pPr>
            <a:endParaRPr lang="en-US" altLang="en-US" sz="2800"/>
          </a:p>
          <a:p>
            <a:pPr lvl="2" eaLnBrk="1" hangingPunct="1">
              <a:lnSpc>
                <a:spcPct val="100000"/>
              </a:lnSpc>
            </a:pPr>
            <a:r>
              <a:rPr lang="en-US" altLang="en-US" sz="2800"/>
              <a:t>Initiate and maintain </a:t>
            </a:r>
            <a:br>
              <a:rPr lang="en-US" altLang="en-US" sz="2800"/>
            </a:br>
            <a:r>
              <a:rPr lang="en-US" altLang="en-US" sz="2800"/>
              <a:t>public information programs</a:t>
            </a:r>
          </a:p>
        </p:txBody>
      </p:sp>
      <p:sp>
        <p:nvSpPr>
          <p:cNvPr id="6" name="Title 1">
            <a:extLst>
              <a:ext uri="{FF2B5EF4-FFF2-40B4-BE49-F238E27FC236}">
                <a16:creationId xmlns:a16="http://schemas.microsoft.com/office/drawing/2014/main" id="{FC1F6452-EC81-4E75-A68A-3484CBD3CC5E}"/>
              </a:ext>
            </a:extLst>
          </p:cNvPr>
          <p:cNvSpPr>
            <a:spLocks noGrp="1"/>
          </p:cNvSpPr>
          <p:nvPr>
            <p:ph type="title"/>
          </p:nvPr>
        </p:nvSpPr>
        <p:spPr>
          <a:xfrm>
            <a:off x="609600" y="76200"/>
            <a:ext cx="7543800" cy="1069975"/>
          </a:xfrm>
        </p:spPr>
        <p:txBody>
          <a:bodyPr/>
          <a:lstStyle/>
          <a:p>
            <a:pPr eaLnBrk="1" fontAlgn="auto" hangingPunct="1">
              <a:spcAft>
                <a:spcPts val="0"/>
              </a:spcAft>
              <a:defRPr/>
            </a:pPr>
            <a:r>
              <a:rPr lang="en-US" altLang="en-US" sz="4400" dirty="0">
                <a:solidFill>
                  <a:schemeClr val="accent2"/>
                </a:solidFill>
              </a:rPr>
              <a:t>Good Public Relations</a:t>
            </a:r>
          </a:p>
        </p:txBody>
      </p:sp>
      <p:pic>
        <p:nvPicPr>
          <p:cNvPr id="83972" name="Picture 6" descr="Image result for fire department public relations&quot;">
            <a:extLst>
              <a:ext uri="{FF2B5EF4-FFF2-40B4-BE49-F238E27FC236}">
                <a16:creationId xmlns:a16="http://schemas.microsoft.com/office/drawing/2014/main" id="{66577C80-EABA-46FD-BA95-667606836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286000"/>
            <a:ext cx="4191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Box 6">
            <a:extLst>
              <a:ext uri="{FF2B5EF4-FFF2-40B4-BE49-F238E27FC236}">
                <a16:creationId xmlns:a16="http://schemas.microsoft.com/office/drawing/2014/main" id="{1E33A7EF-EF6A-46F4-8FDB-13D784B97277}"/>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1-25</a:t>
            </a:r>
          </a:p>
        </p:txBody>
      </p:sp>
      <p:sp>
        <p:nvSpPr>
          <p:cNvPr id="2" name="Date Placeholder 1">
            <a:extLst>
              <a:ext uri="{FF2B5EF4-FFF2-40B4-BE49-F238E27FC236}">
                <a16:creationId xmlns:a16="http://schemas.microsoft.com/office/drawing/2014/main" id="{AA847770-70B7-018C-CC8C-2418DEBB826A}"/>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9AC41671-3923-0243-DFF6-5400B09BF9B5}"/>
              </a:ext>
            </a:extLst>
          </p:cNvPr>
          <p:cNvSpPr>
            <a:spLocks noGrp="1"/>
          </p:cNvSpPr>
          <p:nvPr>
            <p:ph type="sldNum" sz="quarter" idx="12"/>
          </p:nvPr>
        </p:nvSpPr>
        <p:spPr/>
        <p:txBody>
          <a:bodyPr/>
          <a:lstStyle/>
          <a:p>
            <a:fld id="{F4E1F32C-DCB9-4A9D-B036-9AD492625E31}" type="slidenum">
              <a:rPr lang="en-US" altLang="en-US" smtClean="0"/>
              <a:pPr/>
              <a:t>27</a:t>
            </a:fld>
            <a:endParaRPr lang="en-US"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3" name="Content Placeholder 2">
            <a:extLst>
              <a:ext uri="{FF2B5EF4-FFF2-40B4-BE49-F238E27FC236}">
                <a16:creationId xmlns:a16="http://schemas.microsoft.com/office/drawing/2014/main" id="{4CE2B4E1-534A-4F53-B7D3-84E4C0300446}"/>
              </a:ext>
            </a:extLst>
          </p:cNvPr>
          <p:cNvSpPr>
            <a:spLocks noGrp="1"/>
          </p:cNvSpPr>
          <p:nvPr>
            <p:ph idx="1"/>
          </p:nvPr>
        </p:nvSpPr>
        <p:spPr>
          <a:xfrm>
            <a:off x="609600" y="1100138"/>
            <a:ext cx="8229600" cy="5605462"/>
          </a:xfrm>
        </p:spPr>
        <p:txBody>
          <a:bodyPr rtlCol="0">
            <a:normAutofit fontScale="85000" lnSpcReduction="20000"/>
          </a:bodyPr>
          <a:lstStyle/>
          <a:p>
            <a:pPr marL="182880" indent="0" eaLnBrk="1" fontAlgn="auto" hangingPunct="1">
              <a:lnSpc>
                <a:spcPct val="100000"/>
              </a:lnSpc>
              <a:spcBef>
                <a:spcPts val="200"/>
              </a:spcBef>
              <a:spcAft>
                <a:spcPts val="400"/>
              </a:spcAft>
              <a:buFont typeface="Calibri" panose="020F0502020204030204" pitchFamily="34" charset="0"/>
              <a:buNone/>
              <a:defRPr/>
            </a:pPr>
            <a:r>
              <a:rPr lang="en-US" altLang="en-US" sz="3200" dirty="0">
                <a:solidFill>
                  <a:schemeClr val="tx1">
                    <a:lumMod val="75000"/>
                    <a:lumOff val="25000"/>
                  </a:schemeClr>
                </a:solidFill>
              </a:rPr>
              <a:t>Vehicle crashes involving emergency services vehicles may have serious consequences.</a:t>
            </a:r>
          </a:p>
          <a:p>
            <a:pPr marL="658368" lvl="1" indent="-182880" eaLnBrk="1" fontAlgn="auto" hangingPunct="1">
              <a:lnSpc>
                <a:spcPct val="100000"/>
              </a:lnSpc>
              <a:defRPr/>
            </a:pPr>
            <a:endParaRPr lang="en-US" altLang="en-US" sz="2800" dirty="0">
              <a:solidFill>
                <a:schemeClr val="tx1">
                  <a:lumMod val="75000"/>
                  <a:lumOff val="25000"/>
                </a:schemeClr>
              </a:solidFill>
            </a:endParaRPr>
          </a:p>
          <a:p>
            <a:pPr marL="658368" lvl="1" indent="-182880" eaLnBrk="1" fontAlgn="auto" hangingPunct="1">
              <a:lnSpc>
                <a:spcPct val="100000"/>
              </a:lnSpc>
              <a:defRPr/>
            </a:pPr>
            <a:r>
              <a:rPr lang="en-US" altLang="en-US" sz="2800" dirty="0">
                <a:solidFill>
                  <a:schemeClr val="tx1">
                    <a:lumMod val="75000"/>
                    <a:lumOff val="25000"/>
                  </a:schemeClr>
                </a:solidFill>
              </a:rPr>
              <a:t>Emergency efforts are delayed to the original scene</a:t>
            </a:r>
          </a:p>
          <a:p>
            <a:pPr marL="658368" lvl="1" indent="-182880" eaLnBrk="1" fontAlgn="auto" hangingPunct="1">
              <a:lnSpc>
                <a:spcPct val="100000"/>
              </a:lnSpc>
              <a:defRPr/>
            </a:pPr>
            <a:endParaRPr lang="en-US" altLang="en-US" sz="2800" dirty="0">
              <a:solidFill>
                <a:schemeClr val="tx1">
                  <a:lumMod val="75000"/>
                  <a:lumOff val="25000"/>
                </a:schemeClr>
              </a:solidFill>
            </a:endParaRPr>
          </a:p>
          <a:p>
            <a:pPr marL="658368" lvl="1" indent="-182880" eaLnBrk="1" fontAlgn="auto" hangingPunct="1">
              <a:lnSpc>
                <a:spcPct val="100000"/>
              </a:lnSpc>
              <a:defRPr/>
            </a:pPr>
            <a:r>
              <a:rPr lang="en-US" altLang="en-US" sz="2800" dirty="0">
                <a:solidFill>
                  <a:schemeClr val="tx1">
                    <a:lumMod val="75000"/>
                    <a:lumOff val="25000"/>
                  </a:schemeClr>
                </a:solidFill>
              </a:rPr>
              <a:t>A second emergency scene is created</a:t>
            </a:r>
          </a:p>
          <a:p>
            <a:pPr marL="658368" lvl="1" indent="-182880" eaLnBrk="1" fontAlgn="auto" hangingPunct="1">
              <a:lnSpc>
                <a:spcPct val="100000"/>
              </a:lnSpc>
              <a:defRPr/>
            </a:pPr>
            <a:endParaRPr lang="en-US" altLang="en-US" sz="2800" dirty="0">
              <a:solidFill>
                <a:schemeClr val="tx1">
                  <a:lumMod val="75000"/>
                  <a:lumOff val="25000"/>
                </a:schemeClr>
              </a:solidFill>
            </a:endParaRPr>
          </a:p>
          <a:p>
            <a:pPr marL="658368" lvl="1" indent="-182880" eaLnBrk="1" fontAlgn="auto" hangingPunct="1">
              <a:lnSpc>
                <a:spcPct val="100000"/>
              </a:lnSpc>
              <a:defRPr/>
            </a:pPr>
            <a:r>
              <a:rPr lang="en-US" altLang="en-US" sz="2800" dirty="0">
                <a:solidFill>
                  <a:schemeClr val="tx1">
                    <a:lumMod val="75000"/>
                    <a:lumOff val="25000"/>
                  </a:schemeClr>
                </a:solidFill>
              </a:rPr>
              <a:t>Vehicles and property may be damaged</a:t>
            </a:r>
          </a:p>
          <a:p>
            <a:pPr marL="658368" lvl="1" indent="-182880" eaLnBrk="1" fontAlgn="auto" hangingPunct="1">
              <a:lnSpc>
                <a:spcPct val="100000"/>
              </a:lnSpc>
              <a:defRPr/>
            </a:pPr>
            <a:endParaRPr lang="en-US" altLang="en-US" sz="2800" dirty="0">
              <a:solidFill>
                <a:schemeClr val="tx1">
                  <a:lumMod val="75000"/>
                  <a:lumOff val="25000"/>
                </a:schemeClr>
              </a:solidFill>
            </a:endParaRPr>
          </a:p>
          <a:p>
            <a:pPr marL="658368" lvl="1" indent="-182880" eaLnBrk="1" fontAlgn="auto" hangingPunct="1">
              <a:lnSpc>
                <a:spcPct val="100000"/>
              </a:lnSpc>
              <a:defRPr/>
            </a:pPr>
            <a:r>
              <a:rPr lang="en-US" altLang="en-US" sz="2800" dirty="0">
                <a:solidFill>
                  <a:schemeClr val="tx1">
                    <a:lumMod val="75000"/>
                    <a:lumOff val="25000"/>
                  </a:schemeClr>
                </a:solidFill>
              </a:rPr>
              <a:t>Potential for injuries to personnel and the public</a:t>
            </a:r>
          </a:p>
          <a:p>
            <a:pPr marL="658368" lvl="1" indent="-182880" eaLnBrk="1" fontAlgn="auto" hangingPunct="1">
              <a:lnSpc>
                <a:spcPct val="100000"/>
              </a:lnSpc>
              <a:defRPr/>
            </a:pPr>
            <a:endParaRPr lang="en-US" altLang="en-US" sz="2800" dirty="0">
              <a:solidFill>
                <a:schemeClr val="tx1">
                  <a:lumMod val="75000"/>
                  <a:lumOff val="25000"/>
                </a:schemeClr>
              </a:solidFill>
            </a:endParaRPr>
          </a:p>
          <a:p>
            <a:pPr marL="658368" lvl="1" indent="-182880" eaLnBrk="1" fontAlgn="auto" hangingPunct="1">
              <a:lnSpc>
                <a:spcPct val="100000"/>
              </a:lnSpc>
              <a:defRPr/>
            </a:pPr>
            <a:r>
              <a:rPr lang="en-US" altLang="en-US" sz="2800" dirty="0">
                <a:solidFill>
                  <a:schemeClr val="tx1">
                    <a:lumMod val="75000"/>
                    <a:lumOff val="25000"/>
                  </a:schemeClr>
                </a:solidFill>
              </a:rPr>
              <a:t>Public image of your department suffers</a:t>
            </a:r>
          </a:p>
          <a:p>
            <a:pPr marL="658368" lvl="1" indent="-182880" eaLnBrk="1" fontAlgn="auto" hangingPunct="1">
              <a:lnSpc>
                <a:spcPct val="100000"/>
              </a:lnSpc>
              <a:defRPr/>
            </a:pPr>
            <a:endParaRPr lang="en-US" altLang="en-US" sz="2800" dirty="0">
              <a:solidFill>
                <a:schemeClr val="tx1">
                  <a:lumMod val="75000"/>
                  <a:lumOff val="25000"/>
                </a:schemeClr>
              </a:solidFill>
            </a:endParaRPr>
          </a:p>
          <a:p>
            <a:pPr marL="658368" lvl="1" indent="-182880" eaLnBrk="1" fontAlgn="auto" hangingPunct="1">
              <a:lnSpc>
                <a:spcPct val="100000"/>
              </a:lnSpc>
              <a:defRPr/>
            </a:pPr>
            <a:r>
              <a:rPr lang="en-US" altLang="en-US" sz="2800" dirty="0">
                <a:solidFill>
                  <a:schemeClr val="tx1">
                    <a:lumMod val="75000"/>
                    <a:lumOff val="25000"/>
                  </a:schemeClr>
                </a:solidFill>
              </a:rPr>
              <a:t>Driver / Department may be subject in a lawsuit</a:t>
            </a:r>
          </a:p>
          <a:p>
            <a:pPr marL="658368" lvl="1" indent="-182880" eaLnBrk="1" fontAlgn="auto" hangingPunct="1">
              <a:lnSpc>
                <a:spcPct val="100000"/>
              </a:lnSpc>
              <a:defRPr/>
            </a:pPr>
            <a:endParaRPr lang="en-US" altLang="en-US" sz="2800" dirty="0">
              <a:solidFill>
                <a:schemeClr val="tx1">
                  <a:lumMod val="75000"/>
                  <a:lumOff val="25000"/>
                </a:schemeClr>
              </a:solidFill>
            </a:endParaRPr>
          </a:p>
        </p:txBody>
      </p:sp>
      <p:sp>
        <p:nvSpPr>
          <p:cNvPr id="5" name="Title 1">
            <a:extLst>
              <a:ext uri="{FF2B5EF4-FFF2-40B4-BE49-F238E27FC236}">
                <a16:creationId xmlns:a16="http://schemas.microsoft.com/office/drawing/2014/main" id="{042820B4-FA2F-4CBD-B644-8A978B015AF4}"/>
              </a:ext>
            </a:extLst>
          </p:cNvPr>
          <p:cNvSpPr>
            <a:spLocks noGrp="1"/>
          </p:cNvSpPr>
          <p:nvPr>
            <p:ph type="title"/>
          </p:nvPr>
        </p:nvSpPr>
        <p:spPr>
          <a:xfrm>
            <a:off x="685800" y="0"/>
            <a:ext cx="7543800" cy="1069975"/>
          </a:xfrm>
        </p:spPr>
        <p:txBody>
          <a:bodyPr/>
          <a:lstStyle/>
          <a:p>
            <a:pPr eaLnBrk="1" fontAlgn="auto" hangingPunct="1">
              <a:spcAft>
                <a:spcPts val="0"/>
              </a:spcAft>
              <a:defRPr/>
            </a:pPr>
            <a:r>
              <a:rPr lang="en-US" altLang="en-US" sz="4400" dirty="0">
                <a:solidFill>
                  <a:schemeClr val="accent2"/>
                </a:solidFill>
              </a:rPr>
              <a:t>Bad Public Relations</a:t>
            </a:r>
          </a:p>
        </p:txBody>
      </p:sp>
      <p:sp>
        <p:nvSpPr>
          <p:cNvPr id="86020" name="TextBox 5">
            <a:extLst>
              <a:ext uri="{FF2B5EF4-FFF2-40B4-BE49-F238E27FC236}">
                <a16:creationId xmlns:a16="http://schemas.microsoft.com/office/drawing/2014/main" id="{108D88C8-8F1B-41C7-BC0D-62B87A98A89E}"/>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1-26</a:t>
            </a:r>
          </a:p>
        </p:txBody>
      </p:sp>
      <p:sp>
        <p:nvSpPr>
          <p:cNvPr id="2" name="Date Placeholder 1">
            <a:extLst>
              <a:ext uri="{FF2B5EF4-FFF2-40B4-BE49-F238E27FC236}">
                <a16:creationId xmlns:a16="http://schemas.microsoft.com/office/drawing/2014/main" id="{4579488F-B665-5295-3076-A3265297397A}"/>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B3A0EF08-112B-6922-A688-9CF7FC2F29B1}"/>
              </a:ext>
            </a:extLst>
          </p:cNvPr>
          <p:cNvSpPr>
            <a:spLocks noGrp="1"/>
          </p:cNvSpPr>
          <p:nvPr>
            <p:ph type="sldNum" sz="quarter" idx="12"/>
          </p:nvPr>
        </p:nvSpPr>
        <p:spPr/>
        <p:txBody>
          <a:bodyPr/>
          <a:lstStyle/>
          <a:p>
            <a:fld id="{F4E1F32C-DCB9-4A9D-B036-9AD492625E31}" type="slidenum">
              <a:rPr lang="en-US" altLang="en-US" smtClean="0"/>
              <a:pPr/>
              <a:t>28</a:t>
            </a:fld>
            <a:endParaRPr lang="en-US"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8713AA5-3CF6-492F-BE2E-313091BF49DB}"/>
              </a:ext>
            </a:extLst>
          </p:cNvPr>
          <p:cNvSpPr>
            <a:spLocks noGrp="1" noChangeArrowheads="1"/>
          </p:cNvSpPr>
          <p:nvPr>
            <p:ph type="title"/>
          </p:nvPr>
        </p:nvSpPr>
        <p:spPr>
          <a:xfrm>
            <a:off x="779463" y="0"/>
            <a:ext cx="5940425" cy="1189038"/>
          </a:xfrm>
        </p:spPr>
        <p:txBody>
          <a:bodyPr/>
          <a:lstStyle/>
          <a:p>
            <a:pPr eaLnBrk="1" fontAlgn="auto" hangingPunct="1">
              <a:spcAft>
                <a:spcPts val="0"/>
              </a:spcAft>
              <a:defRPr/>
            </a:pPr>
            <a:r>
              <a:rPr lang="en-US" altLang="en-US" sz="4400" dirty="0">
                <a:solidFill>
                  <a:schemeClr val="accent2"/>
                </a:solidFill>
              </a:rPr>
              <a:t>Housekeeping</a:t>
            </a:r>
          </a:p>
        </p:txBody>
      </p:sp>
      <p:sp>
        <p:nvSpPr>
          <p:cNvPr id="38915" name="Rectangle 3">
            <a:extLst>
              <a:ext uri="{FF2B5EF4-FFF2-40B4-BE49-F238E27FC236}">
                <a16:creationId xmlns:a16="http://schemas.microsoft.com/office/drawing/2014/main" id="{48EAE32E-723D-4350-A4E4-65998FD2F34F}"/>
              </a:ext>
            </a:extLst>
          </p:cNvPr>
          <p:cNvSpPr>
            <a:spLocks noGrp="1" noChangeArrowheads="1"/>
          </p:cNvSpPr>
          <p:nvPr>
            <p:ph idx="1"/>
          </p:nvPr>
        </p:nvSpPr>
        <p:spPr>
          <a:xfrm>
            <a:off x="685800" y="1905000"/>
            <a:ext cx="7772400" cy="4191000"/>
          </a:xfrm>
        </p:spPr>
        <p:txBody>
          <a:bodyPr/>
          <a:lstStyle/>
          <a:p>
            <a:pPr eaLnBrk="1" hangingPunct="1"/>
            <a:r>
              <a:rPr lang="en-US" altLang="en-US" sz="2800"/>
              <a:t>Bathrooms</a:t>
            </a:r>
          </a:p>
          <a:p>
            <a:pPr eaLnBrk="1" hangingPunct="1"/>
            <a:r>
              <a:rPr lang="en-US" altLang="en-US" sz="2800"/>
              <a:t>Emergency Exits</a:t>
            </a:r>
          </a:p>
          <a:p>
            <a:pPr eaLnBrk="1" hangingPunct="1"/>
            <a:r>
              <a:rPr lang="en-US" altLang="en-US" sz="2800"/>
              <a:t>Smoking Areas</a:t>
            </a:r>
          </a:p>
          <a:p>
            <a:pPr eaLnBrk="1" hangingPunct="1"/>
            <a:r>
              <a:rPr lang="en-US" altLang="en-US" sz="2800"/>
              <a:t>Snack Locations</a:t>
            </a:r>
          </a:p>
          <a:p>
            <a:pPr eaLnBrk="1" hangingPunct="1"/>
            <a:r>
              <a:rPr lang="en-US" altLang="en-US" sz="2800"/>
              <a:t>Trip Hazards</a:t>
            </a:r>
          </a:p>
        </p:txBody>
      </p:sp>
      <p:pic>
        <p:nvPicPr>
          <p:cNvPr id="38916" name="Picture 8" descr="Image result for Emergency Exits">
            <a:hlinkClick r:id="rId3"/>
            <a:extLst>
              <a:ext uri="{FF2B5EF4-FFF2-40B4-BE49-F238E27FC236}">
                <a16:creationId xmlns:a16="http://schemas.microsoft.com/office/drawing/2014/main" id="{1EC4AB6A-C696-4BF2-9D86-27CC9452A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9675" y="1905000"/>
            <a:ext cx="43259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6">
            <a:extLst>
              <a:ext uri="{FF2B5EF4-FFF2-40B4-BE49-F238E27FC236}">
                <a16:creationId xmlns:a16="http://schemas.microsoft.com/office/drawing/2014/main" id="{A1099DCA-15E5-43CB-BC5B-A9F19C7987A1}"/>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1-6</a:t>
            </a:r>
          </a:p>
        </p:txBody>
      </p:sp>
    </p:spTree>
    <p:extLst>
      <p:ext uri="{BB962C8B-B14F-4D97-AF65-F5344CB8AC3E}">
        <p14:creationId xmlns:p14="http://schemas.microsoft.com/office/powerpoint/2010/main" val="1999646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Content Placeholder 2">
            <a:extLst>
              <a:ext uri="{FF2B5EF4-FFF2-40B4-BE49-F238E27FC236}">
                <a16:creationId xmlns:a16="http://schemas.microsoft.com/office/drawing/2014/main" id="{A2CAA5BF-7CA6-47C2-B785-9368280A724A}"/>
              </a:ext>
            </a:extLst>
          </p:cNvPr>
          <p:cNvSpPr>
            <a:spLocks noGrp="1"/>
          </p:cNvSpPr>
          <p:nvPr>
            <p:ph idx="1"/>
          </p:nvPr>
        </p:nvSpPr>
        <p:spPr/>
        <p:txBody>
          <a:bodyPr/>
          <a:lstStyle/>
          <a:p>
            <a:pPr marL="657225" lvl="1" eaLnBrk="1" hangingPunct="1">
              <a:lnSpc>
                <a:spcPct val="100000"/>
              </a:lnSpc>
            </a:pPr>
            <a:r>
              <a:rPr lang="en-US" altLang="en-US" sz="2800"/>
              <a:t>Improper languages; gestures</a:t>
            </a:r>
          </a:p>
          <a:p>
            <a:pPr marL="657225" lvl="1" eaLnBrk="1" hangingPunct="1">
              <a:lnSpc>
                <a:spcPct val="100000"/>
              </a:lnSpc>
            </a:pPr>
            <a:endParaRPr lang="en-US" altLang="en-US" sz="2800"/>
          </a:p>
          <a:p>
            <a:pPr marL="657225" lvl="1" eaLnBrk="1" hangingPunct="1">
              <a:lnSpc>
                <a:spcPct val="100000"/>
              </a:lnSpc>
            </a:pPr>
            <a:r>
              <a:rPr lang="en-US" altLang="en-US" sz="2800"/>
              <a:t>Unkempt appearance</a:t>
            </a:r>
          </a:p>
          <a:p>
            <a:pPr marL="657225" lvl="1" eaLnBrk="1" hangingPunct="1">
              <a:lnSpc>
                <a:spcPct val="100000"/>
              </a:lnSpc>
            </a:pPr>
            <a:endParaRPr lang="en-US" altLang="en-US" sz="2800"/>
          </a:p>
          <a:p>
            <a:pPr marL="657225" lvl="1" eaLnBrk="1" hangingPunct="1">
              <a:lnSpc>
                <a:spcPct val="100000"/>
              </a:lnSpc>
            </a:pPr>
            <a:r>
              <a:rPr lang="en-US" altLang="en-US" sz="2800"/>
              <a:t>Driving recklessly</a:t>
            </a:r>
          </a:p>
          <a:p>
            <a:pPr marL="657225" lvl="1" eaLnBrk="1" hangingPunct="1">
              <a:lnSpc>
                <a:spcPct val="100000"/>
              </a:lnSpc>
            </a:pPr>
            <a:endParaRPr lang="en-US" altLang="en-US" sz="2800"/>
          </a:p>
          <a:p>
            <a:pPr marL="657225" lvl="1" eaLnBrk="1" hangingPunct="1">
              <a:lnSpc>
                <a:spcPct val="100000"/>
              </a:lnSpc>
            </a:pPr>
            <a:r>
              <a:rPr lang="en-US" altLang="en-US" sz="2800"/>
              <a:t>Impatience in dealing with the public</a:t>
            </a:r>
          </a:p>
        </p:txBody>
      </p:sp>
      <p:sp>
        <p:nvSpPr>
          <p:cNvPr id="5" name="Title 1">
            <a:extLst>
              <a:ext uri="{FF2B5EF4-FFF2-40B4-BE49-F238E27FC236}">
                <a16:creationId xmlns:a16="http://schemas.microsoft.com/office/drawing/2014/main" id="{718244D5-B460-4445-9E97-2893B04AF5C6}"/>
              </a:ext>
            </a:extLst>
          </p:cNvPr>
          <p:cNvSpPr>
            <a:spLocks noGrp="1"/>
          </p:cNvSpPr>
          <p:nvPr>
            <p:ph type="title"/>
          </p:nvPr>
        </p:nvSpPr>
        <p:spPr>
          <a:xfrm>
            <a:off x="536575" y="76200"/>
            <a:ext cx="8115300" cy="1069975"/>
          </a:xfrm>
        </p:spPr>
        <p:txBody>
          <a:bodyPr>
            <a:normAutofit fontScale="90000"/>
          </a:bodyPr>
          <a:lstStyle/>
          <a:p>
            <a:pPr eaLnBrk="1" fontAlgn="auto" hangingPunct="1">
              <a:spcAft>
                <a:spcPts val="0"/>
              </a:spcAft>
              <a:defRPr/>
            </a:pPr>
            <a:r>
              <a:rPr lang="en-US" altLang="en-US" sz="4400" dirty="0">
                <a:solidFill>
                  <a:schemeClr val="accent2"/>
                </a:solidFill>
              </a:rPr>
              <a:t>Additional Bad Public Relations Issues</a:t>
            </a:r>
          </a:p>
        </p:txBody>
      </p:sp>
      <p:sp>
        <p:nvSpPr>
          <p:cNvPr id="88068" name="TextBox 5">
            <a:extLst>
              <a:ext uri="{FF2B5EF4-FFF2-40B4-BE49-F238E27FC236}">
                <a16:creationId xmlns:a16="http://schemas.microsoft.com/office/drawing/2014/main" id="{5DF5050F-7BA7-4F1E-A3D8-AD8805E89A66}"/>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1-27</a:t>
            </a:r>
          </a:p>
        </p:txBody>
      </p:sp>
      <p:pic>
        <p:nvPicPr>
          <p:cNvPr id="88069" name="Picture 6" descr="PigPen (Peanuts).png">
            <a:extLst>
              <a:ext uri="{FF2B5EF4-FFF2-40B4-BE49-F238E27FC236}">
                <a16:creationId xmlns:a16="http://schemas.microsoft.com/office/drawing/2014/main" id="{12E7C967-0E41-4840-B172-14C8616A4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863" y="1846263"/>
            <a:ext cx="2660650"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8039E1AE-F6F7-0C2F-80C3-0255F9310A58}"/>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0C322D92-B693-1B90-0E6B-9B60874E0BB8}"/>
              </a:ext>
            </a:extLst>
          </p:cNvPr>
          <p:cNvSpPr>
            <a:spLocks noGrp="1"/>
          </p:cNvSpPr>
          <p:nvPr>
            <p:ph type="sldNum" sz="quarter" idx="12"/>
          </p:nvPr>
        </p:nvSpPr>
        <p:spPr/>
        <p:txBody>
          <a:bodyPr/>
          <a:lstStyle/>
          <a:p>
            <a:fld id="{F4E1F32C-DCB9-4A9D-B036-9AD492625E31}" type="slidenum">
              <a:rPr lang="en-US" altLang="en-US" smtClean="0"/>
              <a:pPr/>
              <a:t>29</a:t>
            </a:fld>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CCEC2CF1-49E2-4B42-B697-8489BA827CAB}"/>
              </a:ext>
            </a:extLst>
          </p:cNvPr>
          <p:cNvSpPr>
            <a:spLocks noGrp="1"/>
          </p:cNvSpPr>
          <p:nvPr>
            <p:ph type="title"/>
          </p:nvPr>
        </p:nvSpPr>
        <p:spPr>
          <a:xfrm>
            <a:off x="533400" y="0"/>
            <a:ext cx="7543800" cy="1008063"/>
          </a:xfrm>
        </p:spPr>
        <p:txBody>
          <a:bodyPr/>
          <a:lstStyle/>
          <a:p>
            <a:pPr eaLnBrk="1" fontAlgn="auto" hangingPunct="1">
              <a:spcAft>
                <a:spcPts val="0"/>
              </a:spcAft>
              <a:defRPr/>
            </a:pPr>
            <a:r>
              <a:rPr lang="en-US" altLang="en-US" sz="4400" dirty="0">
                <a:solidFill>
                  <a:schemeClr val="accent2"/>
                </a:solidFill>
              </a:rPr>
              <a:t>Defensive Driving</a:t>
            </a:r>
          </a:p>
        </p:txBody>
      </p:sp>
      <p:sp>
        <p:nvSpPr>
          <p:cNvPr id="4099" name="Content Placeholder 2">
            <a:extLst>
              <a:ext uri="{FF2B5EF4-FFF2-40B4-BE49-F238E27FC236}">
                <a16:creationId xmlns:a16="http://schemas.microsoft.com/office/drawing/2014/main" id="{D04AB37A-C418-4914-A182-E825179A2152}"/>
              </a:ext>
            </a:extLst>
          </p:cNvPr>
          <p:cNvSpPr>
            <a:spLocks noGrp="1"/>
          </p:cNvSpPr>
          <p:nvPr>
            <p:ph idx="1"/>
          </p:nvPr>
        </p:nvSpPr>
        <p:spPr>
          <a:xfrm>
            <a:off x="152400" y="1371600"/>
            <a:ext cx="8850313" cy="4876800"/>
          </a:xfrm>
        </p:spPr>
        <p:txBody>
          <a:bodyPr rtlCol="0">
            <a:normAutofit/>
          </a:bodyPr>
          <a:lstStyle/>
          <a:p>
            <a:pPr marL="91440" indent="-91440" eaLnBrk="1" fontAlgn="auto" hangingPunct="1">
              <a:buFontTx/>
              <a:buNone/>
              <a:defRPr/>
            </a:pPr>
            <a:r>
              <a:rPr lang="en-US" altLang="en-US" sz="3600" u="sng" dirty="0">
                <a:solidFill>
                  <a:schemeClr val="tx1">
                    <a:lumMod val="75000"/>
                    <a:lumOff val="25000"/>
                  </a:schemeClr>
                </a:solidFill>
              </a:rPr>
              <a:t>Driving to prevent </a:t>
            </a:r>
          </a:p>
          <a:p>
            <a:pPr marL="91440" indent="-91440" eaLnBrk="1" fontAlgn="auto" hangingPunct="1">
              <a:buFontTx/>
              <a:buNone/>
              <a:defRPr/>
            </a:pPr>
            <a:r>
              <a:rPr lang="en-US" altLang="en-US" sz="3600" u="sng" dirty="0">
                <a:solidFill>
                  <a:schemeClr val="tx1">
                    <a:lumMod val="75000"/>
                    <a:lumOff val="25000"/>
                  </a:schemeClr>
                </a:solidFill>
              </a:rPr>
              <a:t>crashes in spite</a:t>
            </a:r>
          </a:p>
          <a:p>
            <a:pPr marL="91440" indent="-91440" eaLnBrk="1" fontAlgn="auto" hangingPunct="1">
              <a:buFontTx/>
              <a:buNone/>
              <a:defRPr/>
            </a:pPr>
            <a:r>
              <a:rPr lang="en-US" altLang="en-US" sz="3600" u="sng" dirty="0">
                <a:solidFill>
                  <a:schemeClr val="tx1">
                    <a:lumMod val="75000"/>
                    <a:lumOff val="25000"/>
                  </a:schemeClr>
                </a:solidFill>
              </a:rPr>
              <a:t>of incorrect actions </a:t>
            </a:r>
          </a:p>
          <a:p>
            <a:pPr marL="91440" indent="-91440" eaLnBrk="1" fontAlgn="auto" hangingPunct="1">
              <a:buFontTx/>
              <a:buNone/>
              <a:defRPr/>
            </a:pPr>
            <a:r>
              <a:rPr lang="en-US" altLang="en-US" sz="3600" u="sng" dirty="0">
                <a:solidFill>
                  <a:schemeClr val="tx1">
                    <a:lumMod val="75000"/>
                    <a:lumOff val="25000"/>
                  </a:schemeClr>
                </a:solidFill>
              </a:rPr>
              <a:t>of others or adverse </a:t>
            </a:r>
          </a:p>
          <a:p>
            <a:pPr marL="91440" indent="-91440" eaLnBrk="1" fontAlgn="auto" hangingPunct="1">
              <a:buFontTx/>
              <a:buNone/>
              <a:defRPr/>
            </a:pPr>
            <a:r>
              <a:rPr lang="en-US" altLang="en-US" sz="3600" u="sng" dirty="0">
                <a:solidFill>
                  <a:schemeClr val="tx1">
                    <a:lumMod val="75000"/>
                    <a:lumOff val="25000"/>
                  </a:schemeClr>
                </a:solidFill>
              </a:rPr>
              <a:t>conditions.</a:t>
            </a:r>
          </a:p>
          <a:p>
            <a:pPr marL="91440" indent="-91440" eaLnBrk="1" fontAlgn="auto" hangingPunct="1">
              <a:defRPr/>
            </a:pPr>
            <a:endParaRPr lang="en-US" altLang="en-US" sz="3000" dirty="0">
              <a:solidFill>
                <a:schemeClr val="tx1">
                  <a:lumMod val="75000"/>
                  <a:lumOff val="25000"/>
                </a:schemeClr>
              </a:solidFill>
            </a:endParaRPr>
          </a:p>
          <a:p>
            <a:pPr marL="0" indent="0" eaLnBrk="1" fontAlgn="auto" hangingPunct="1">
              <a:buFontTx/>
              <a:buNone/>
              <a:defRPr/>
            </a:pPr>
            <a:r>
              <a:rPr lang="en-US" altLang="en-US" sz="3000" i="1" dirty="0">
                <a:solidFill>
                  <a:srgbClr val="FF0000"/>
                </a:solidFill>
              </a:rPr>
              <a:t>“Distracted drivers make this more important than ever.”</a:t>
            </a:r>
          </a:p>
        </p:txBody>
      </p:sp>
      <p:pic>
        <p:nvPicPr>
          <p:cNvPr id="90116" name="Picture 10" descr="Related image">
            <a:extLst>
              <a:ext uri="{FF2B5EF4-FFF2-40B4-BE49-F238E27FC236}">
                <a16:creationId xmlns:a16="http://schemas.microsoft.com/office/drawing/2014/main" id="{DC5FF355-32B7-4531-8CE5-61457D96042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03813" y="1524000"/>
            <a:ext cx="3636962"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Box 6">
            <a:extLst>
              <a:ext uri="{FF2B5EF4-FFF2-40B4-BE49-F238E27FC236}">
                <a16:creationId xmlns:a16="http://schemas.microsoft.com/office/drawing/2014/main" id="{763C7035-2B8A-40B2-90DE-0A08576C6CB7}"/>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1-28</a:t>
            </a:r>
          </a:p>
        </p:txBody>
      </p:sp>
      <p:sp>
        <p:nvSpPr>
          <p:cNvPr id="2" name="Date Placeholder 1">
            <a:extLst>
              <a:ext uri="{FF2B5EF4-FFF2-40B4-BE49-F238E27FC236}">
                <a16:creationId xmlns:a16="http://schemas.microsoft.com/office/drawing/2014/main" id="{2A6B84A5-0C8E-C4A6-CAEC-48C1308165F5}"/>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655BF6C0-B322-A31C-F615-28B4BAAE784B}"/>
              </a:ext>
            </a:extLst>
          </p:cNvPr>
          <p:cNvSpPr>
            <a:spLocks noGrp="1"/>
          </p:cNvSpPr>
          <p:nvPr>
            <p:ph type="sldNum" sz="quarter" idx="12"/>
          </p:nvPr>
        </p:nvSpPr>
        <p:spPr/>
        <p:txBody>
          <a:bodyPr/>
          <a:lstStyle/>
          <a:p>
            <a:fld id="{F4E1F32C-DCB9-4A9D-B036-9AD492625E31}" type="slidenum">
              <a:rPr lang="en-US" altLang="en-US" smtClean="0"/>
              <a:pPr/>
              <a:t>30</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xEl>
                                              <p:pRg st="6" end="6"/>
                                            </p:txEl>
                                          </p:spTgt>
                                        </p:tgtEl>
                                        <p:attrNameLst>
                                          <p:attrName>style.visibility</p:attrName>
                                        </p:attrNameLst>
                                      </p:cBhvr>
                                      <p:to>
                                        <p:strVal val="visible"/>
                                      </p:to>
                                    </p:set>
                                    <p:animEffect transition="in" filter="fade">
                                      <p:cBhvr>
                                        <p:cTn id="7" dur="500"/>
                                        <p:tgtEl>
                                          <p:spTgt spid="40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814DBE06-2661-48ED-A78B-FC7354E4EA7E}"/>
              </a:ext>
            </a:extLst>
          </p:cNvPr>
          <p:cNvSpPr>
            <a:spLocks noGrp="1"/>
          </p:cNvSpPr>
          <p:nvPr>
            <p:ph type="title"/>
          </p:nvPr>
        </p:nvSpPr>
        <p:spPr>
          <a:xfrm>
            <a:off x="685800" y="1588"/>
            <a:ext cx="7543800" cy="1236662"/>
          </a:xfrm>
        </p:spPr>
        <p:txBody>
          <a:bodyPr/>
          <a:lstStyle/>
          <a:p>
            <a:pPr eaLnBrk="1" fontAlgn="auto" hangingPunct="1">
              <a:spcAft>
                <a:spcPts val="0"/>
              </a:spcAft>
              <a:defRPr/>
            </a:pPr>
            <a:r>
              <a:rPr lang="en-US" altLang="en-US" sz="4400" dirty="0">
                <a:solidFill>
                  <a:schemeClr val="accent2"/>
                </a:solidFill>
              </a:rPr>
              <a:t>Seat Adjustment</a:t>
            </a:r>
          </a:p>
        </p:txBody>
      </p:sp>
      <p:sp>
        <p:nvSpPr>
          <p:cNvPr id="92163" name="Content Placeholder 2">
            <a:extLst>
              <a:ext uri="{FF2B5EF4-FFF2-40B4-BE49-F238E27FC236}">
                <a16:creationId xmlns:a16="http://schemas.microsoft.com/office/drawing/2014/main" id="{4C1423DB-52EC-45BF-A9FA-250F94178090}"/>
              </a:ext>
            </a:extLst>
          </p:cNvPr>
          <p:cNvSpPr>
            <a:spLocks noGrp="1"/>
          </p:cNvSpPr>
          <p:nvPr>
            <p:ph idx="1"/>
          </p:nvPr>
        </p:nvSpPr>
        <p:spPr>
          <a:xfrm>
            <a:off x="646113" y="1600200"/>
            <a:ext cx="7543800" cy="4022725"/>
          </a:xfrm>
        </p:spPr>
        <p:txBody>
          <a:bodyPr/>
          <a:lstStyle/>
          <a:p>
            <a:pPr marL="0" indent="0" eaLnBrk="1" hangingPunct="1">
              <a:buFontTx/>
              <a:buNone/>
            </a:pPr>
            <a:endParaRPr lang="en-US" altLang="en-US" sz="1600"/>
          </a:p>
          <a:p>
            <a:pPr marL="657225" lvl="1" eaLnBrk="1" hangingPunct="1">
              <a:lnSpc>
                <a:spcPct val="110000"/>
              </a:lnSpc>
            </a:pPr>
            <a:r>
              <a:rPr lang="en-US" altLang="en-US" sz="2800"/>
              <a:t>Proper hand positioning</a:t>
            </a:r>
          </a:p>
          <a:p>
            <a:pPr marL="657225" lvl="1" eaLnBrk="1" hangingPunct="1">
              <a:lnSpc>
                <a:spcPct val="110000"/>
              </a:lnSpc>
            </a:pPr>
            <a:endParaRPr lang="en-US" altLang="en-US" sz="2800"/>
          </a:p>
          <a:p>
            <a:pPr marL="657225" lvl="1" eaLnBrk="1" hangingPunct="1">
              <a:lnSpc>
                <a:spcPct val="110000"/>
              </a:lnSpc>
            </a:pPr>
            <a:r>
              <a:rPr lang="en-US" altLang="en-US" sz="2800"/>
              <a:t>Legs slightly bent at knees</a:t>
            </a:r>
          </a:p>
          <a:p>
            <a:pPr marL="657225" lvl="1" eaLnBrk="1" hangingPunct="1">
              <a:lnSpc>
                <a:spcPct val="110000"/>
              </a:lnSpc>
            </a:pPr>
            <a:endParaRPr lang="en-US" altLang="en-US" sz="2800"/>
          </a:p>
          <a:p>
            <a:pPr marL="657225" lvl="1" eaLnBrk="1" hangingPunct="1">
              <a:lnSpc>
                <a:spcPct val="110000"/>
              </a:lnSpc>
            </a:pPr>
            <a:r>
              <a:rPr lang="en-US" altLang="en-US" sz="2800"/>
              <a:t>Proper seat height</a:t>
            </a:r>
          </a:p>
        </p:txBody>
      </p:sp>
      <p:sp>
        <p:nvSpPr>
          <p:cNvPr id="92164" name="AutoShape 8" descr="Image result for seat adjustment icon">
            <a:extLst>
              <a:ext uri="{FF2B5EF4-FFF2-40B4-BE49-F238E27FC236}">
                <a16:creationId xmlns:a16="http://schemas.microsoft.com/office/drawing/2014/main" id="{43BCC31B-B044-4B3F-B1F2-7F4A7BD60136}"/>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92165" name="AutoShape 10" descr="Image result for seat adjustment icon">
            <a:extLst>
              <a:ext uri="{FF2B5EF4-FFF2-40B4-BE49-F238E27FC236}">
                <a16:creationId xmlns:a16="http://schemas.microsoft.com/office/drawing/2014/main" id="{C7A72815-7324-44DA-994D-2B0F8D94F2F2}"/>
              </a:ext>
            </a:extLst>
          </p:cNvPr>
          <p:cNvSpPr>
            <a:spLocks noChangeAspect="1" noChangeArrowheads="1"/>
          </p:cNvSpPr>
          <p:nvPr/>
        </p:nvSpPr>
        <p:spPr bwMode="auto">
          <a:xfrm>
            <a:off x="320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pic>
        <p:nvPicPr>
          <p:cNvPr id="92166" name="Picture 12" descr="Opel's ergonomic seat">
            <a:extLst>
              <a:ext uri="{FF2B5EF4-FFF2-40B4-BE49-F238E27FC236}">
                <a16:creationId xmlns:a16="http://schemas.microsoft.com/office/drawing/2014/main" id="{E8302C51-A197-4748-9223-03173D7E1C3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78250" y="1828800"/>
            <a:ext cx="52054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TextBox 8">
            <a:extLst>
              <a:ext uri="{FF2B5EF4-FFF2-40B4-BE49-F238E27FC236}">
                <a16:creationId xmlns:a16="http://schemas.microsoft.com/office/drawing/2014/main" id="{3194C58C-DD40-49A4-95A3-791B70CB69A3}"/>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1-29</a:t>
            </a:r>
          </a:p>
        </p:txBody>
      </p:sp>
      <p:sp>
        <p:nvSpPr>
          <p:cNvPr id="2" name="Date Placeholder 1">
            <a:extLst>
              <a:ext uri="{FF2B5EF4-FFF2-40B4-BE49-F238E27FC236}">
                <a16:creationId xmlns:a16="http://schemas.microsoft.com/office/drawing/2014/main" id="{35B0F306-6357-44A8-DF59-974F37A058BC}"/>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40C6FA62-4FD5-904F-4249-FE3537CCAE49}"/>
              </a:ext>
            </a:extLst>
          </p:cNvPr>
          <p:cNvSpPr>
            <a:spLocks noGrp="1"/>
          </p:cNvSpPr>
          <p:nvPr>
            <p:ph type="sldNum" sz="quarter" idx="12"/>
          </p:nvPr>
        </p:nvSpPr>
        <p:spPr/>
        <p:txBody>
          <a:bodyPr/>
          <a:lstStyle/>
          <a:p>
            <a:fld id="{F4E1F32C-DCB9-4A9D-B036-9AD492625E31}" type="slidenum">
              <a:rPr lang="en-US" altLang="en-US" smtClean="0"/>
              <a:pPr/>
              <a:t>31</a:t>
            </a:fld>
            <a:endParaRPr lang="en-US"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Content Placeholder 2">
            <a:extLst>
              <a:ext uri="{FF2B5EF4-FFF2-40B4-BE49-F238E27FC236}">
                <a16:creationId xmlns:a16="http://schemas.microsoft.com/office/drawing/2014/main" id="{FBDAF91F-65C6-4A01-B695-406D6E325CCA}"/>
              </a:ext>
            </a:extLst>
          </p:cNvPr>
          <p:cNvSpPr>
            <a:spLocks noGrp="1"/>
          </p:cNvSpPr>
          <p:nvPr>
            <p:ph idx="1"/>
          </p:nvPr>
        </p:nvSpPr>
        <p:spPr>
          <a:xfrm>
            <a:off x="822325" y="1371600"/>
            <a:ext cx="7543800" cy="5132388"/>
          </a:xfrm>
        </p:spPr>
        <p:txBody>
          <a:bodyPr/>
          <a:lstStyle/>
          <a:p>
            <a:pPr eaLnBrk="1" hangingPunct="1"/>
            <a:r>
              <a:rPr lang="en-US" altLang="en-US" sz="3000"/>
              <a:t>Right Foot</a:t>
            </a:r>
          </a:p>
          <a:p>
            <a:pPr lvl="1" eaLnBrk="1" hangingPunct="1"/>
            <a:endParaRPr lang="en-US" altLang="en-US" sz="2600"/>
          </a:p>
          <a:p>
            <a:pPr lvl="1" eaLnBrk="1" hangingPunct="1"/>
            <a:r>
              <a:rPr lang="en-US" altLang="en-US" sz="2600"/>
              <a:t>Placed squarely over accelerator</a:t>
            </a:r>
          </a:p>
          <a:p>
            <a:pPr lvl="1" eaLnBrk="1" hangingPunct="1"/>
            <a:endParaRPr lang="en-US" altLang="en-US" sz="2600"/>
          </a:p>
          <a:p>
            <a:pPr lvl="1" eaLnBrk="1" hangingPunct="1"/>
            <a:r>
              <a:rPr lang="en-US" altLang="en-US" sz="2600"/>
              <a:t>Over brake only in anticipation of braking</a:t>
            </a:r>
          </a:p>
          <a:p>
            <a:pPr lvl="1" eaLnBrk="1" hangingPunct="1"/>
            <a:endParaRPr lang="en-US" altLang="en-US" sz="2600"/>
          </a:p>
          <a:p>
            <a:pPr eaLnBrk="1" hangingPunct="1"/>
            <a:r>
              <a:rPr lang="en-US" altLang="en-US" sz="3000"/>
              <a:t>Left Foot</a:t>
            </a:r>
          </a:p>
          <a:p>
            <a:pPr lvl="1" eaLnBrk="1" hangingPunct="1"/>
            <a:endParaRPr lang="en-US" altLang="en-US" sz="2600"/>
          </a:p>
          <a:p>
            <a:pPr lvl="1" eaLnBrk="1" hangingPunct="1"/>
            <a:r>
              <a:rPr lang="en-US" altLang="en-US" sz="2600"/>
              <a:t>Never used for braking</a:t>
            </a:r>
          </a:p>
          <a:p>
            <a:pPr lvl="1" eaLnBrk="1" hangingPunct="1"/>
            <a:endParaRPr lang="en-US" altLang="en-US" sz="2600"/>
          </a:p>
          <a:p>
            <a:pPr lvl="1" eaLnBrk="1" hangingPunct="1"/>
            <a:r>
              <a:rPr lang="en-US" altLang="en-US" sz="2600"/>
              <a:t>Rest on floorboard to assist with balance</a:t>
            </a:r>
          </a:p>
        </p:txBody>
      </p:sp>
      <p:sp>
        <p:nvSpPr>
          <p:cNvPr id="5" name="Title 1">
            <a:extLst>
              <a:ext uri="{FF2B5EF4-FFF2-40B4-BE49-F238E27FC236}">
                <a16:creationId xmlns:a16="http://schemas.microsoft.com/office/drawing/2014/main" id="{981193D8-B50D-4543-874F-E8FA4EE51AB5}"/>
              </a:ext>
            </a:extLst>
          </p:cNvPr>
          <p:cNvSpPr>
            <a:spLocks noGrp="1"/>
          </p:cNvSpPr>
          <p:nvPr>
            <p:ph type="title"/>
          </p:nvPr>
        </p:nvSpPr>
        <p:spPr>
          <a:xfrm>
            <a:off x="822325" y="0"/>
            <a:ext cx="7543800" cy="1066800"/>
          </a:xfrm>
        </p:spPr>
        <p:txBody>
          <a:bodyPr/>
          <a:lstStyle/>
          <a:p>
            <a:pPr eaLnBrk="1" fontAlgn="auto" hangingPunct="1">
              <a:spcAft>
                <a:spcPts val="0"/>
              </a:spcAft>
              <a:defRPr/>
            </a:pPr>
            <a:r>
              <a:rPr lang="en-US" altLang="en-US" sz="4400" dirty="0">
                <a:solidFill>
                  <a:schemeClr val="accent2"/>
                </a:solidFill>
              </a:rPr>
              <a:t>Position and Use of Feet</a:t>
            </a:r>
          </a:p>
        </p:txBody>
      </p:sp>
      <p:sp>
        <p:nvSpPr>
          <p:cNvPr id="94212" name="TextBox 5">
            <a:extLst>
              <a:ext uri="{FF2B5EF4-FFF2-40B4-BE49-F238E27FC236}">
                <a16:creationId xmlns:a16="http://schemas.microsoft.com/office/drawing/2014/main" id="{87816CC0-D2AF-4130-AAB7-CFDF9A1B76B8}"/>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a:t>1-30</a:t>
            </a:r>
            <a:endParaRPr lang="en-US" altLang="en-US" dirty="0"/>
          </a:p>
        </p:txBody>
      </p:sp>
      <p:sp>
        <p:nvSpPr>
          <p:cNvPr id="2" name="Date Placeholder 1">
            <a:extLst>
              <a:ext uri="{FF2B5EF4-FFF2-40B4-BE49-F238E27FC236}">
                <a16:creationId xmlns:a16="http://schemas.microsoft.com/office/drawing/2014/main" id="{303B2135-0822-0121-7F66-3317C17DC4C5}"/>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1F6101BC-9BC8-F71A-D7B4-2E6FA333D782}"/>
              </a:ext>
            </a:extLst>
          </p:cNvPr>
          <p:cNvSpPr>
            <a:spLocks noGrp="1"/>
          </p:cNvSpPr>
          <p:nvPr>
            <p:ph type="sldNum" sz="quarter" idx="12"/>
          </p:nvPr>
        </p:nvSpPr>
        <p:spPr/>
        <p:txBody>
          <a:bodyPr/>
          <a:lstStyle/>
          <a:p>
            <a:fld id="{F4E1F32C-DCB9-4A9D-B036-9AD492625E31}" type="slidenum">
              <a:rPr lang="en-US" altLang="en-US" smtClean="0"/>
              <a:pPr/>
              <a:t>32</a:t>
            </a:fld>
            <a:endParaRPr lang="en-US"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Content Placeholder 2">
            <a:extLst>
              <a:ext uri="{FF2B5EF4-FFF2-40B4-BE49-F238E27FC236}">
                <a16:creationId xmlns:a16="http://schemas.microsoft.com/office/drawing/2014/main" id="{74EE446B-A2D0-44AA-B960-426AE79C945E}"/>
              </a:ext>
            </a:extLst>
          </p:cNvPr>
          <p:cNvSpPr>
            <a:spLocks noGrp="1"/>
          </p:cNvSpPr>
          <p:nvPr>
            <p:ph idx="1"/>
          </p:nvPr>
        </p:nvSpPr>
        <p:spPr/>
        <p:txBody>
          <a:bodyPr rtlCol="0">
            <a:normAutofit fontScale="92500" lnSpcReduction="10000"/>
          </a:bodyPr>
          <a:lstStyle/>
          <a:p>
            <a:pPr marL="91440" indent="-91440" eaLnBrk="1" fontAlgn="auto" hangingPunct="1">
              <a:defRPr/>
            </a:pPr>
            <a:r>
              <a:rPr lang="en-US" altLang="en-US" sz="3000" dirty="0">
                <a:solidFill>
                  <a:schemeClr val="tx1">
                    <a:lumMod val="75000"/>
                    <a:lumOff val="25000"/>
                  </a:schemeClr>
                </a:solidFill>
              </a:rPr>
              <a:t>Holding the wheel</a:t>
            </a:r>
          </a:p>
          <a:p>
            <a:pPr marL="91440" indent="-91440" eaLnBrk="1" fontAlgn="auto" hangingPunct="1">
              <a:defRPr/>
            </a:pPr>
            <a:endParaRPr lang="en-US" altLang="en-US" sz="3000" dirty="0">
              <a:solidFill>
                <a:schemeClr val="tx1">
                  <a:lumMod val="75000"/>
                  <a:lumOff val="25000"/>
                </a:schemeClr>
              </a:solidFill>
            </a:endParaRPr>
          </a:p>
          <a:p>
            <a:pPr marL="384048" lvl="1" indent="-182880" eaLnBrk="1" fontAlgn="auto" hangingPunct="1">
              <a:defRPr/>
            </a:pPr>
            <a:r>
              <a:rPr lang="en-US" altLang="en-US" sz="3000" dirty="0">
                <a:solidFill>
                  <a:schemeClr val="tx1">
                    <a:lumMod val="75000"/>
                    <a:lumOff val="25000"/>
                  </a:schemeClr>
                </a:solidFill>
              </a:rPr>
              <a:t>Firm grip with both hands</a:t>
            </a:r>
          </a:p>
          <a:p>
            <a:pPr marL="384048" lvl="1" indent="-182880" eaLnBrk="1" fontAlgn="auto" hangingPunct="1">
              <a:defRPr/>
            </a:pPr>
            <a:endParaRPr lang="en-US" altLang="en-US" sz="3000" dirty="0">
              <a:solidFill>
                <a:schemeClr val="tx1">
                  <a:lumMod val="75000"/>
                  <a:lumOff val="25000"/>
                </a:schemeClr>
              </a:solidFill>
            </a:endParaRPr>
          </a:p>
          <a:p>
            <a:pPr marL="384048" lvl="1" indent="-182880" eaLnBrk="1" fontAlgn="auto" hangingPunct="1">
              <a:defRPr/>
            </a:pPr>
            <a:r>
              <a:rPr lang="en-US" altLang="en-US" sz="3000" dirty="0">
                <a:solidFill>
                  <a:schemeClr val="tx1">
                    <a:lumMod val="75000"/>
                    <a:lumOff val="25000"/>
                  </a:schemeClr>
                </a:solidFill>
              </a:rPr>
              <a:t>Do not let wheel spin freely</a:t>
            </a:r>
          </a:p>
          <a:p>
            <a:pPr marL="384048" lvl="1" indent="-182880" eaLnBrk="1" fontAlgn="auto" hangingPunct="1">
              <a:defRPr/>
            </a:pPr>
            <a:endParaRPr lang="en-US" altLang="en-US" sz="3000" dirty="0">
              <a:solidFill>
                <a:schemeClr val="tx1">
                  <a:lumMod val="75000"/>
                  <a:lumOff val="25000"/>
                </a:schemeClr>
              </a:solidFill>
            </a:endParaRPr>
          </a:p>
          <a:p>
            <a:pPr marL="384048" lvl="1" indent="-182880" eaLnBrk="1" fontAlgn="auto" hangingPunct="1">
              <a:defRPr/>
            </a:pPr>
            <a:r>
              <a:rPr lang="en-US" altLang="en-US" sz="3000" dirty="0">
                <a:solidFill>
                  <a:schemeClr val="tx1">
                    <a:lumMod val="75000"/>
                    <a:lumOff val="25000"/>
                  </a:schemeClr>
                </a:solidFill>
              </a:rPr>
              <a:t>Do not palm the wheel</a:t>
            </a:r>
          </a:p>
          <a:p>
            <a:pPr marL="384048" lvl="1" indent="-182880" eaLnBrk="1" fontAlgn="auto" hangingPunct="1">
              <a:defRPr/>
            </a:pPr>
            <a:endParaRPr lang="en-US" altLang="en-US" sz="3000" dirty="0">
              <a:solidFill>
                <a:schemeClr val="tx1">
                  <a:lumMod val="75000"/>
                  <a:lumOff val="25000"/>
                </a:schemeClr>
              </a:solidFill>
            </a:endParaRPr>
          </a:p>
          <a:p>
            <a:pPr marL="384048" lvl="1" indent="-182880" eaLnBrk="1" fontAlgn="auto" hangingPunct="1">
              <a:defRPr/>
            </a:pPr>
            <a:r>
              <a:rPr lang="en-US" altLang="en-US" sz="3000" dirty="0">
                <a:solidFill>
                  <a:schemeClr val="tx1">
                    <a:lumMod val="75000"/>
                    <a:lumOff val="25000"/>
                  </a:schemeClr>
                </a:solidFill>
              </a:rPr>
              <a:t>Do not allow wheel to slide through hands</a:t>
            </a:r>
          </a:p>
          <a:p>
            <a:pPr marL="384048" lvl="1" indent="-182880" eaLnBrk="1" fontAlgn="auto" hangingPunct="1">
              <a:defRPr/>
            </a:pPr>
            <a:endParaRPr lang="en-US" altLang="en-US" sz="3000" dirty="0">
              <a:solidFill>
                <a:schemeClr val="tx1">
                  <a:lumMod val="75000"/>
                  <a:lumOff val="25000"/>
                </a:schemeClr>
              </a:solidFill>
            </a:endParaRPr>
          </a:p>
        </p:txBody>
      </p:sp>
      <p:sp>
        <p:nvSpPr>
          <p:cNvPr id="5" name="Title 1">
            <a:extLst>
              <a:ext uri="{FF2B5EF4-FFF2-40B4-BE49-F238E27FC236}">
                <a16:creationId xmlns:a16="http://schemas.microsoft.com/office/drawing/2014/main" id="{8987B878-F1CB-4EAF-8F4C-6182DF825D7D}"/>
              </a:ext>
            </a:extLst>
          </p:cNvPr>
          <p:cNvSpPr>
            <a:spLocks noGrp="1"/>
          </p:cNvSpPr>
          <p:nvPr>
            <p:ph type="title"/>
          </p:nvPr>
        </p:nvSpPr>
        <p:spPr>
          <a:xfrm>
            <a:off x="822325" y="0"/>
            <a:ext cx="7543800" cy="1236663"/>
          </a:xfrm>
        </p:spPr>
        <p:txBody>
          <a:bodyPr/>
          <a:lstStyle/>
          <a:p>
            <a:pPr eaLnBrk="1" fontAlgn="auto" hangingPunct="1">
              <a:spcAft>
                <a:spcPts val="0"/>
              </a:spcAft>
              <a:defRPr/>
            </a:pPr>
            <a:r>
              <a:rPr lang="en-US" altLang="en-US" sz="4400" dirty="0">
                <a:solidFill>
                  <a:schemeClr val="accent2"/>
                </a:solidFill>
              </a:rPr>
              <a:t>Position of Hands</a:t>
            </a:r>
          </a:p>
        </p:txBody>
      </p:sp>
      <p:sp>
        <p:nvSpPr>
          <p:cNvPr id="96260" name="TextBox 6">
            <a:extLst>
              <a:ext uri="{FF2B5EF4-FFF2-40B4-BE49-F238E27FC236}">
                <a16:creationId xmlns:a16="http://schemas.microsoft.com/office/drawing/2014/main" id="{1D26BA66-5734-49FA-8CF0-332A3ABA2E17}"/>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1-31</a:t>
            </a:r>
          </a:p>
        </p:txBody>
      </p:sp>
      <p:pic>
        <p:nvPicPr>
          <p:cNvPr id="96261" name="Picture 19" descr="See the source image">
            <a:extLst>
              <a:ext uri="{FF2B5EF4-FFF2-40B4-BE49-F238E27FC236}">
                <a16:creationId xmlns:a16="http://schemas.microsoft.com/office/drawing/2014/main" id="{37C93F23-FA88-4173-A87D-AF46ABE96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134"/>
          <a:stretch>
            <a:fillRect/>
          </a:stretch>
        </p:blipFill>
        <p:spPr bwMode="auto">
          <a:xfrm>
            <a:off x="5421313" y="592138"/>
            <a:ext cx="3695700"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E3A2BE44-8DA8-C72B-CE68-B41A93E0451C}"/>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9BFC4C62-9F13-33D5-A4F0-6D62A6B7D04A}"/>
              </a:ext>
            </a:extLst>
          </p:cNvPr>
          <p:cNvSpPr>
            <a:spLocks noGrp="1"/>
          </p:cNvSpPr>
          <p:nvPr>
            <p:ph type="sldNum" sz="quarter" idx="12"/>
          </p:nvPr>
        </p:nvSpPr>
        <p:spPr/>
        <p:txBody>
          <a:bodyPr/>
          <a:lstStyle/>
          <a:p>
            <a:fld id="{F4E1F32C-DCB9-4A9D-B036-9AD492625E31}" type="slidenum">
              <a:rPr lang="en-US" altLang="en-US" smtClean="0"/>
              <a:pPr/>
              <a:t>33</a:t>
            </a:fld>
            <a:endParaRPr lang="en-US"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135A97B-2281-46A1-8EDA-4E1E6C6E00A3}"/>
              </a:ext>
            </a:extLst>
          </p:cNvPr>
          <p:cNvSpPr>
            <a:spLocks noGrp="1" noChangeArrowheads="1"/>
          </p:cNvSpPr>
          <p:nvPr>
            <p:ph type="title"/>
          </p:nvPr>
        </p:nvSpPr>
        <p:spPr>
          <a:xfrm>
            <a:off x="914400" y="34925"/>
            <a:ext cx="7772400" cy="990600"/>
          </a:xfrm>
        </p:spPr>
        <p:txBody>
          <a:bodyPr/>
          <a:lstStyle/>
          <a:p>
            <a:pPr eaLnBrk="1" fontAlgn="auto" hangingPunct="1">
              <a:spcAft>
                <a:spcPts val="0"/>
              </a:spcAft>
              <a:defRPr/>
            </a:pPr>
            <a:r>
              <a:rPr lang="en-US" altLang="en-US" sz="4400" dirty="0">
                <a:solidFill>
                  <a:schemeClr val="accent2"/>
                </a:solidFill>
              </a:rPr>
              <a:t>Proper Hand Position</a:t>
            </a:r>
          </a:p>
        </p:txBody>
      </p:sp>
      <p:sp>
        <p:nvSpPr>
          <p:cNvPr id="98307" name="TextBox 2">
            <a:extLst>
              <a:ext uri="{FF2B5EF4-FFF2-40B4-BE49-F238E27FC236}">
                <a16:creationId xmlns:a16="http://schemas.microsoft.com/office/drawing/2014/main" id="{FF1CF553-8681-467C-AC21-B64AA1775F1E}"/>
              </a:ext>
            </a:extLst>
          </p:cNvPr>
          <p:cNvSpPr txBox="1">
            <a:spLocks noChangeArrowheads="1"/>
          </p:cNvSpPr>
          <p:nvPr/>
        </p:nvSpPr>
        <p:spPr bwMode="auto">
          <a:xfrm>
            <a:off x="304800" y="1062038"/>
            <a:ext cx="86868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dirty="0"/>
              <a:t>Sit straight but relaxed and place your hands on the steering wheel.  If your steering wheel were a clock, your hands should be at the 8 o’clock and 4 o’clock positions. Hold the wheel with your fingers and thumbs.  Avoid gripping it with your palms.  </a:t>
            </a:r>
            <a:r>
              <a:rPr lang="en-US" altLang="en-US" i="1" dirty="0"/>
              <a:t>(pp 13-Virginia Driver’s Manual)</a:t>
            </a:r>
          </a:p>
        </p:txBody>
      </p:sp>
      <p:pic>
        <p:nvPicPr>
          <p:cNvPr id="98308" name="Picture 18">
            <a:extLst>
              <a:ext uri="{FF2B5EF4-FFF2-40B4-BE49-F238E27FC236}">
                <a16:creationId xmlns:a16="http://schemas.microsoft.com/office/drawing/2014/main" id="{74114511-FBA6-4A7D-9C79-01B2BD221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3465513"/>
            <a:ext cx="512445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309" name="TextBox 4">
            <a:extLst>
              <a:ext uri="{FF2B5EF4-FFF2-40B4-BE49-F238E27FC236}">
                <a16:creationId xmlns:a16="http://schemas.microsoft.com/office/drawing/2014/main" id="{9E3298DF-CE75-4CE3-8EF1-981FE10AC6A2}"/>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1-32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7" name="Content Placeholder 2">
            <a:extLst>
              <a:ext uri="{FF2B5EF4-FFF2-40B4-BE49-F238E27FC236}">
                <a16:creationId xmlns:a16="http://schemas.microsoft.com/office/drawing/2014/main" id="{ED89A84E-C202-4628-8FD3-4C299E048CEA}"/>
              </a:ext>
            </a:extLst>
          </p:cNvPr>
          <p:cNvSpPr>
            <a:spLocks noGrp="1"/>
          </p:cNvSpPr>
          <p:nvPr>
            <p:ph idx="1"/>
          </p:nvPr>
        </p:nvSpPr>
        <p:spPr>
          <a:xfrm>
            <a:off x="609600" y="1676400"/>
            <a:ext cx="8077200" cy="4437063"/>
          </a:xfrm>
        </p:spPr>
        <p:txBody>
          <a:bodyPr rtlCol="0">
            <a:normAutofit/>
          </a:bodyPr>
          <a:lstStyle/>
          <a:p>
            <a:pPr marL="384048" lvl="1" indent="-182880" eaLnBrk="1" fontAlgn="auto" hangingPunct="1">
              <a:lnSpc>
                <a:spcPct val="80000"/>
              </a:lnSpc>
              <a:defRPr/>
            </a:pPr>
            <a:r>
              <a:rPr lang="en-US" altLang="en-US" sz="2800" dirty="0">
                <a:solidFill>
                  <a:schemeClr val="tx1">
                    <a:lumMod val="75000"/>
                    <a:lumOff val="25000"/>
                  </a:schemeClr>
                </a:solidFill>
              </a:rPr>
              <a:t>Hands do not cross each other</a:t>
            </a:r>
          </a:p>
          <a:p>
            <a:pPr marL="384048" lvl="1" indent="-182880" eaLnBrk="1" fontAlgn="auto" hangingPunct="1">
              <a:lnSpc>
                <a:spcPct val="80000"/>
              </a:lnSpc>
              <a:defRPr/>
            </a:pPr>
            <a:endParaRPr lang="en-US" altLang="en-US" sz="2800" dirty="0">
              <a:solidFill>
                <a:schemeClr val="tx1">
                  <a:lumMod val="75000"/>
                  <a:lumOff val="25000"/>
                </a:schemeClr>
              </a:solidFill>
            </a:endParaRPr>
          </a:p>
          <a:p>
            <a:pPr marL="384048" lvl="1" indent="-182880" eaLnBrk="1" fontAlgn="auto" hangingPunct="1">
              <a:lnSpc>
                <a:spcPct val="80000"/>
              </a:lnSpc>
              <a:defRPr/>
            </a:pPr>
            <a:r>
              <a:rPr lang="en-US" altLang="en-US" sz="2800" dirty="0">
                <a:solidFill>
                  <a:schemeClr val="tx1">
                    <a:lumMod val="75000"/>
                    <a:lumOff val="25000"/>
                  </a:schemeClr>
                </a:solidFill>
              </a:rPr>
              <a:t>Both hands remain in contact with wheel</a:t>
            </a:r>
          </a:p>
          <a:p>
            <a:pPr marL="384048" lvl="1" indent="-182880" eaLnBrk="1" fontAlgn="auto" hangingPunct="1">
              <a:lnSpc>
                <a:spcPct val="80000"/>
              </a:lnSpc>
              <a:defRPr/>
            </a:pPr>
            <a:endParaRPr lang="en-US" altLang="en-US" sz="2800" dirty="0">
              <a:solidFill>
                <a:schemeClr val="tx1">
                  <a:lumMod val="75000"/>
                  <a:lumOff val="25000"/>
                </a:schemeClr>
              </a:solidFill>
            </a:endParaRPr>
          </a:p>
          <a:p>
            <a:pPr marL="384048" lvl="1" indent="-182880" eaLnBrk="1" fontAlgn="auto" hangingPunct="1">
              <a:lnSpc>
                <a:spcPct val="80000"/>
              </a:lnSpc>
              <a:defRPr/>
            </a:pPr>
            <a:r>
              <a:rPr lang="en-US" altLang="en-US" sz="2800" dirty="0">
                <a:solidFill>
                  <a:schemeClr val="tx1">
                    <a:lumMod val="75000"/>
                    <a:lumOff val="25000"/>
                  </a:schemeClr>
                </a:solidFill>
              </a:rPr>
              <a:t>Used for turns and for counter-steering</a:t>
            </a:r>
          </a:p>
          <a:p>
            <a:pPr marL="384048" lvl="1" indent="-182880" eaLnBrk="1" fontAlgn="auto" hangingPunct="1">
              <a:lnSpc>
                <a:spcPct val="80000"/>
              </a:lnSpc>
              <a:defRPr/>
            </a:pPr>
            <a:endParaRPr lang="en-US" altLang="en-US" sz="2800" dirty="0">
              <a:solidFill>
                <a:schemeClr val="tx1">
                  <a:lumMod val="75000"/>
                  <a:lumOff val="25000"/>
                </a:schemeClr>
              </a:solidFill>
            </a:endParaRPr>
          </a:p>
          <a:p>
            <a:pPr marL="384048" lvl="1" indent="-182880" eaLnBrk="1" fontAlgn="auto" hangingPunct="1">
              <a:lnSpc>
                <a:spcPct val="80000"/>
              </a:lnSpc>
              <a:defRPr/>
            </a:pPr>
            <a:r>
              <a:rPr lang="en-US" altLang="en-US" sz="2800" dirty="0">
                <a:solidFill>
                  <a:schemeClr val="tx1">
                    <a:lumMod val="75000"/>
                    <a:lumOff val="25000"/>
                  </a:schemeClr>
                </a:solidFill>
              </a:rPr>
              <a:t>Becomes more comfortable with practice</a:t>
            </a:r>
          </a:p>
        </p:txBody>
      </p:sp>
      <p:sp>
        <p:nvSpPr>
          <p:cNvPr id="5" name="Title 1">
            <a:extLst>
              <a:ext uri="{FF2B5EF4-FFF2-40B4-BE49-F238E27FC236}">
                <a16:creationId xmlns:a16="http://schemas.microsoft.com/office/drawing/2014/main" id="{EA20DEB5-17E6-4F5E-9119-C7A3F6C026A1}"/>
              </a:ext>
            </a:extLst>
          </p:cNvPr>
          <p:cNvSpPr>
            <a:spLocks noGrp="1"/>
          </p:cNvSpPr>
          <p:nvPr>
            <p:ph type="title"/>
          </p:nvPr>
        </p:nvSpPr>
        <p:spPr>
          <a:xfrm>
            <a:off x="557213" y="0"/>
            <a:ext cx="7832725" cy="1236663"/>
          </a:xfrm>
        </p:spPr>
        <p:txBody>
          <a:bodyPr/>
          <a:lstStyle/>
          <a:p>
            <a:pPr eaLnBrk="1" fontAlgn="auto" hangingPunct="1">
              <a:spcAft>
                <a:spcPts val="0"/>
              </a:spcAft>
              <a:defRPr/>
            </a:pPr>
            <a:r>
              <a:rPr lang="en-US" altLang="en-US" sz="4400" dirty="0">
                <a:solidFill>
                  <a:schemeClr val="accent2"/>
                </a:solidFill>
              </a:rPr>
              <a:t>Shuffle Steering</a:t>
            </a:r>
          </a:p>
        </p:txBody>
      </p:sp>
      <p:sp>
        <p:nvSpPr>
          <p:cNvPr id="100356" name="TextBox 6">
            <a:extLst>
              <a:ext uri="{FF2B5EF4-FFF2-40B4-BE49-F238E27FC236}">
                <a16:creationId xmlns:a16="http://schemas.microsoft.com/office/drawing/2014/main" id="{0187F5F6-E9A9-41F2-A36B-81DA837FD81A}"/>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1-33</a:t>
            </a:r>
          </a:p>
        </p:txBody>
      </p:sp>
      <p:sp>
        <p:nvSpPr>
          <p:cNvPr id="2" name="Date Placeholder 1">
            <a:extLst>
              <a:ext uri="{FF2B5EF4-FFF2-40B4-BE49-F238E27FC236}">
                <a16:creationId xmlns:a16="http://schemas.microsoft.com/office/drawing/2014/main" id="{1097387E-C9BA-DAF9-A175-3A544D8ECF09}"/>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B09D58F7-8B23-0573-7348-CC4B92291942}"/>
              </a:ext>
            </a:extLst>
          </p:cNvPr>
          <p:cNvSpPr>
            <a:spLocks noGrp="1"/>
          </p:cNvSpPr>
          <p:nvPr>
            <p:ph type="sldNum" sz="quarter" idx="12"/>
          </p:nvPr>
        </p:nvSpPr>
        <p:spPr/>
        <p:txBody>
          <a:bodyPr/>
          <a:lstStyle/>
          <a:p>
            <a:fld id="{F4E1F32C-DCB9-4A9D-B036-9AD492625E31}" type="slidenum">
              <a:rPr lang="en-US" altLang="en-US" smtClean="0"/>
              <a:pPr/>
              <a:t>35</a:t>
            </a:fld>
            <a:endParaRPr lang="en-US"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70694A8F-C35E-4D6B-ADD3-ABF240800F1D}"/>
              </a:ext>
            </a:extLst>
          </p:cNvPr>
          <p:cNvSpPr>
            <a:spLocks noGrp="1"/>
          </p:cNvSpPr>
          <p:nvPr>
            <p:ph type="title"/>
          </p:nvPr>
        </p:nvSpPr>
        <p:spPr>
          <a:xfrm>
            <a:off x="808038" y="9525"/>
            <a:ext cx="7543800" cy="1236663"/>
          </a:xfrm>
        </p:spPr>
        <p:txBody>
          <a:bodyPr/>
          <a:lstStyle/>
          <a:p>
            <a:pPr eaLnBrk="1" fontAlgn="auto" hangingPunct="1">
              <a:spcAft>
                <a:spcPts val="0"/>
              </a:spcAft>
              <a:defRPr/>
            </a:pPr>
            <a:r>
              <a:rPr lang="en-US" altLang="en-US" sz="4400" dirty="0">
                <a:solidFill>
                  <a:schemeClr val="accent2"/>
                </a:solidFill>
              </a:rPr>
              <a:t>Vehicle Mirrors</a:t>
            </a:r>
          </a:p>
        </p:txBody>
      </p:sp>
      <p:sp>
        <p:nvSpPr>
          <p:cNvPr id="74755" name="Content Placeholder 2">
            <a:extLst>
              <a:ext uri="{FF2B5EF4-FFF2-40B4-BE49-F238E27FC236}">
                <a16:creationId xmlns:a16="http://schemas.microsoft.com/office/drawing/2014/main" id="{F85D91C9-0C5E-4A46-B2AB-D8929019ED5C}"/>
              </a:ext>
            </a:extLst>
          </p:cNvPr>
          <p:cNvSpPr>
            <a:spLocks noGrp="1"/>
          </p:cNvSpPr>
          <p:nvPr>
            <p:ph idx="1"/>
          </p:nvPr>
        </p:nvSpPr>
        <p:spPr>
          <a:xfrm>
            <a:off x="808038" y="1600200"/>
            <a:ext cx="7543800" cy="5029200"/>
          </a:xfrm>
        </p:spPr>
        <p:txBody>
          <a:bodyPr rtlCol="0">
            <a:normAutofit/>
          </a:bodyPr>
          <a:lstStyle/>
          <a:p>
            <a:pPr marL="91440" indent="-91440" eaLnBrk="1" fontAlgn="auto" hangingPunct="1">
              <a:defRPr/>
            </a:pPr>
            <a:r>
              <a:rPr lang="en-US" altLang="en-US" sz="3200" dirty="0">
                <a:solidFill>
                  <a:schemeClr val="tx1">
                    <a:lumMod val="75000"/>
                    <a:lumOff val="25000"/>
                  </a:schemeClr>
                </a:solidFill>
              </a:rPr>
              <a:t>Drivers need to utilize mirrors effectively!</a:t>
            </a:r>
          </a:p>
          <a:p>
            <a:pPr marL="365760" indent="-182880" eaLnBrk="1" fontAlgn="auto" hangingPunct="1">
              <a:lnSpc>
                <a:spcPct val="110000"/>
              </a:lnSpc>
              <a:spcBef>
                <a:spcPts val="200"/>
              </a:spcBef>
              <a:spcAft>
                <a:spcPts val="400"/>
              </a:spcAft>
              <a:buFont typeface="Calibri" panose="020F0502020204030204" pitchFamily="34" charset="0"/>
              <a:buChar char="◦"/>
              <a:defRPr/>
            </a:pPr>
            <a:endParaRPr lang="en-US" altLang="en-US" sz="2800" dirty="0">
              <a:solidFill>
                <a:schemeClr val="tx1">
                  <a:lumMod val="75000"/>
                  <a:lumOff val="25000"/>
                </a:schemeClr>
              </a:solidFill>
            </a:endParaRPr>
          </a:p>
          <a:p>
            <a:pPr marL="365760" indent="-182880" eaLnBrk="1" fontAlgn="auto" hangingPunct="1">
              <a:lnSpc>
                <a:spcPct val="100000"/>
              </a:lnSpc>
              <a:spcBef>
                <a:spcPts val="200"/>
              </a:spcBef>
              <a:spcAft>
                <a:spcPts val="400"/>
              </a:spcAft>
              <a:buFont typeface="Calibri" panose="020F0502020204030204" pitchFamily="34" charset="0"/>
              <a:buChar char="◦"/>
              <a:defRPr/>
            </a:pPr>
            <a:r>
              <a:rPr lang="en-US" altLang="en-US" sz="2800" dirty="0">
                <a:solidFill>
                  <a:schemeClr val="tx1">
                    <a:lumMod val="75000"/>
                    <a:lumOff val="25000"/>
                  </a:schemeClr>
                </a:solidFill>
              </a:rPr>
              <a:t>Adjustments</a:t>
            </a:r>
          </a:p>
          <a:p>
            <a:pPr marL="566928" lvl="2" indent="-182880" eaLnBrk="1" fontAlgn="auto" hangingPunct="1">
              <a:lnSpc>
                <a:spcPct val="100000"/>
              </a:lnSpc>
              <a:defRPr/>
            </a:pPr>
            <a:endParaRPr lang="en-US" altLang="en-US" sz="2400" dirty="0">
              <a:solidFill>
                <a:schemeClr val="tx1">
                  <a:lumMod val="75000"/>
                  <a:lumOff val="25000"/>
                </a:schemeClr>
              </a:solidFill>
            </a:endParaRPr>
          </a:p>
          <a:p>
            <a:pPr marL="566928" lvl="2" indent="-182880" eaLnBrk="1" fontAlgn="auto" hangingPunct="1">
              <a:lnSpc>
                <a:spcPct val="100000"/>
              </a:lnSpc>
              <a:defRPr/>
            </a:pPr>
            <a:r>
              <a:rPr lang="en-US" altLang="en-US" sz="2400" dirty="0">
                <a:solidFill>
                  <a:schemeClr val="tx1">
                    <a:lumMod val="75000"/>
                    <a:lumOff val="25000"/>
                  </a:schemeClr>
                </a:solidFill>
              </a:rPr>
              <a:t>Prior to moving vehicle</a:t>
            </a:r>
          </a:p>
          <a:p>
            <a:pPr marL="566928" lvl="2" indent="-182880" eaLnBrk="1" fontAlgn="auto" hangingPunct="1">
              <a:lnSpc>
                <a:spcPct val="100000"/>
              </a:lnSpc>
              <a:defRPr/>
            </a:pPr>
            <a:endParaRPr lang="en-US" altLang="en-US" sz="2400" dirty="0">
              <a:solidFill>
                <a:schemeClr val="tx1">
                  <a:lumMod val="75000"/>
                  <a:lumOff val="25000"/>
                </a:schemeClr>
              </a:solidFill>
            </a:endParaRPr>
          </a:p>
          <a:p>
            <a:pPr marL="566928" lvl="2" indent="-182880" eaLnBrk="1" fontAlgn="auto" hangingPunct="1">
              <a:lnSpc>
                <a:spcPct val="100000"/>
              </a:lnSpc>
              <a:defRPr/>
            </a:pPr>
            <a:r>
              <a:rPr lang="en-US" altLang="en-US" sz="2400" dirty="0">
                <a:solidFill>
                  <a:schemeClr val="tx1">
                    <a:lumMod val="75000"/>
                    <a:lumOff val="25000"/>
                  </a:schemeClr>
                </a:solidFill>
              </a:rPr>
              <a:t>Allow vision of side of vehicle and as much of lane as possible</a:t>
            </a:r>
          </a:p>
          <a:p>
            <a:pPr marL="566928" lvl="2" indent="-182880" eaLnBrk="1" fontAlgn="auto" hangingPunct="1">
              <a:lnSpc>
                <a:spcPct val="100000"/>
              </a:lnSpc>
              <a:defRPr/>
            </a:pPr>
            <a:endParaRPr lang="en-US" altLang="en-US" sz="2400" dirty="0">
              <a:solidFill>
                <a:schemeClr val="tx1">
                  <a:lumMod val="75000"/>
                  <a:lumOff val="25000"/>
                </a:schemeClr>
              </a:solidFill>
            </a:endParaRPr>
          </a:p>
          <a:p>
            <a:pPr marL="566928" lvl="2" indent="-182880" eaLnBrk="1" fontAlgn="auto" hangingPunct="1">
              <a:lnSpc>
                <a:spcPct val="100000"/>
              </a:lnSpc>
              <a:defRPr/>
            </a:pPr>
            <a:r>
              <a:rPr lang="en-US" altLang="en-US" sz="2400" dirty="0">
                <a:solidFill>
                  <a:schemeClr val="tx1">
                    <a:lumMod val="75000"/>
                    <a:lumOff val="25000"/>
                  </a:schemeClr>
                </a:solidFill>
              </a:rPr>
              <a:t>Use convex mirrors to get the “big picture”</a:t>
            </a:r>
          </a:p>
          <a:p>
            <a:pPr marL="384048" lvl="1" indent="-182880" eaLnBrk="1" fontAlgn="auto" hangingPunct="1">
              <a:defRPr/>
            </a:pPr>
            <a:endParaRPr lang="en-US" altLang="en-US" sz="2600" dirty="0">
              <a:solidFill>
                <a:schemeClr val="tx1">
                  <a:lumMod val="75000"/>
                  <a:lumOff val="25000"/>
                </a:schemeClr>
              </a:solidFill>
            </a:endParaRPr>
          </a:p>
        </p:txBody>
      </p:sp>
      <p:sp>
        <p:nvSpPr>
          <p:cNvPr id="102404" name="TextBox 5">
            <a:extLst>
              <a:ext uri="{FF2B5EF4-FFF2-40B4-BE49-F238E27FC236}">
                <a16:creationId xmlns:a16="http://schemas.microsoft.com/office/drawing/2014/main" id="{185D9681-96EF-4D82-8E2A-8B3B66303385}"/>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1-34</a:t>
            </a:r>
          </a:p>
        </p:txBody>
      </p:sp>
      <p:sp>
        <p:nvSpPr>
          <p:cNvPr id="2" name="Date Placeholder 1">
            <a:extLst>
              <a:ext uri="{FF2B5EF4-FFF2-40B4-BE49-F238E27FC236}">
                <a16:creationId xmlns:a16="http://schemas.microsoft.com/office/drawing/2014/main" id="{38C8B547-D390-FFDB-868A-0B4BD7968CCF}"/>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DBDB0F63-B25F-5888-08FF-2BD2C73DDDAB}"/>
              </a:ext>
            </a:extLst>
          </p:cNvPr>
          <p:cNvSpPr>
            <a:spLocks noGrp="1"/>
          </p:cNvSpPr>
          <p:nvPr>
            <p:ph type="sldNum" sz="quarter" idx="12"/>
          </p:nvPr>
        </p:nvSpPr>
        <p:spPr/>
        <p:txBody>
          <a:bodyPr/>
          <a:lstStyle/>
          <a:p>
            <a:fld id="{F4E1F32C-DCB9-4A9D-B036-9AD492625E31}" type="slidenum">
              <a:rPr lang="en-US" altLang="en-US" smtClean="0"/>
              <a:pPr/>
              <a:t>36</a:t>
            </a:fld>
            <a:endParaRPr lang="en-US"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9EDEF4E8-67FE-47A0-A24D-755D9CB31712}"/>
              </a:ext>
            </a:extLst>
          </p:cNvPr>
          <p:cNvSpPr>
            <a:spLocks noGrp="1"/>
          </p:cNvSpPr>
          <p:nvPr>
            <p:ph type="title"/>
          </p:nvPr>
        </p:nvSpPr>
        <p:spPr>
          <a:xfrm>
            <a:off x="685800" y="4763"/>
            <a:ext cx="7543800" cy="1084262"/>
          </a:xfrm>
        </p:spPr>
        <p:txBody>
          <a:bodyPr/>
          <a:lstStyle/>
          <a:p>
            <a:pPr eaLnBrk="1" fontAlgn="auto" hangingPunct="1">
              <a:spcAft>
                <a:spcPts val="0"/>
              </a:spcAft>
              <a:defRPr/>
            </a:pPr>
            <a:r>
              <a:rPr lang="en-US" altLang="en-US" sz="4400" dirty="0">
                <a:solidFill>
                  <a:schemeClr val="accent2"/>
                </a:solidFill>
              </a:rPr>
              <a:t>Blind Spots</a:t>
            </a:r>
          </a:p>
        </p:txBody>
      </p:sp>
      <p:sp>
        <p:nvSpPr>
          <p:cNvPr id="104451" name="Content Placeholder 2">
            <a:extLst>
              <a:ext uri="{FF2B5EF4-FFF2-40B4-BE49-F238E27FC236}">
                <a16:creationId xmlns:a16="http://schemas.microsoft.com/office/drawing/2014/main" id="{B5B24242-6A2F-47B9-8835-D628FC1222DD}"/>
              </a:ext>
            </a:extLst>
          </p:cNvPr>
          <p:cNvSpPr>
            <a:spLocks noGrp="1"/>
          </p:cNvSpPr>
          <p:nvPr>
            <p:ph idx="1"/>
          </p:nvPr>
        </p:nvSpPr>
        <p:spPr>
          <a:xfrm>
            <a:off x="304800" y="914400"/>
            <a:ext cx="5029200" cy="5181600"/>
          </a:xfrm>
        </p:spPr>
        <p:txBody>
          <a:bodyPr/>
          <a:lstStyle/>
          <a:p>
            <a:pPr eaLnBrk="1" hangingPunct="1"/>
            <a:endParaRPr lang="en-US" altLang="en-US" sz="2400" dirty="0"/>
          </a:p>
          <a:p>
            <a:pPr lvl="1" eaLnBrk="1" hangingPunct="1"/>
            <a:r>
              <a:rPr lang="en-US" altLang="en-US" sz="2400" dirty="0"/>
              <a:t>Know location of your vehicle’s blind spots – each vehicle is different</a:t>
            </a:r>
          </a:p>
          <a:p>
            <a:pPr lvl="1" eaLnBrk="1" hangingPunct="1"/>
            <a:endParaRPr lang="en-US" altLang="en-US" sz="2400" dirty="0"/>
          </a:p>
          <a:p>
            <a:pPr lvl="1" eaLnBrk="1" hangingPunct="1"/>
            <a:r>
              <a:rPr lang="en-US" altLang="en-US" sz="2400" dirty="0"/>
              <a:t>Compensate by using others to assist you</a:t>
            </a:r>
          </a:p>
          <a:p>
            <a:pPr lvl="1" eaLnBrk="1" hangingPunct="1"/>
            <a:endParaRPr lang="en-US" altLang="en-US" sz="2400" dirty="0"/>
          </a:p>
          <a:p>
            <a:pPr lvl="1" eaLnBrk="1" hangingPunct="1"/>
            <a:r>
              <a:rPr lang="en-US" altLang="en-US" sz="2400" dirty="0"/>
              <a:t>When possible, use spotter(s) while backing</a:t>
            </a:r>
          </a:p>
          <a:p>
            <a:pPr lvl="1" eaLnBrk="1" hangingPunct="1"/>
            <a:endParaRPr lang="en-US" altLang="en-US" sz="2400" dirty="0"/>
          </a:p>
          <a:p>
            <a:pPr lvl="1" eaLnBrk="1" hangingPunct="1"/>
            <a:r>
              <a:rPr lang="en-US" altLang="en-US" sz="2400" dirty="0"/>
              <a:t>Cameras may assist but may also be a distraction</a:t>
            </a:r>
          </a:p>
          <a:p>
            <a:pPr lvl="1" eaLnBrk="1" hangingPunct="1"/>
            <a:endParaRPr lang="en-US" altLang="en-US" sz="2400" dirty="0"/>
          </a:p>
          <a:p>
            <a:pPr lvl="1" eaLnBrk="1" hangingPunct="1"/>
            <a:r>
              <a:rPr lang="en-US" altLang="en-US" sz="2400" dirty="0"/>
              <a:t>Blind spot warning indicators</a:t>
            </a:r>
          </a:p>
          <a:p>
            <a:pPr lvl="1" eaLnBrk="1" hangingPunct="1"/>
            <a:endParaRPr lang="en-US" altLang="en-US" sz="2400" dirty="0"/>
          </a:p>
          <a:p>
            <a:pPr lvl="1" eaLnBrk="1" hangingPunct="1"/>
            <a:endParaRPr lang="en-US" altLang="en-US" sz="2400" dirty="0"/>
          </a:p>
          <a:p>
            <a:pPr lvl="1" eaLnBrk="1" hangingPunct="1"/>
            <a:endParaRPr lang="en-US" altLang="en-US" sz="2400" dirty="0"/>
          </a:p>
          <a:p>
            <a:pPr lvl="1" eaLnBrk="1" hangingPunct="1"/>
            <a:endParaRPr lang="en-US" altLang="en-US" sz="2400" dirty="0"/>
          </a:p>
        </p:txBody>
      </p:sp>
      <p:sp>
        <p:nvSpPr>
          <p:cNvPr id="104453" name="TextBox 6">
            <a:extLst>
              <a:ext uri="{FF2B5EF4-FFF2-40B4-BE49-F238E27FC236}">
                <a16:creationId xmlns:a16="http://schemas.microsoft.com/office/drawing/2014/main" id="{06150E43-D79A-4826-99F2-E4BDC62A7DB3}"/>
              </a:ext>
            </a:extLst>
          </p:cNvPr>
          <p:cNvSpPr txBox="1">
            <a:spLocks noChangeArrowheads="1"/>
          </p:cNvSpPr>
          <p:nvPr/>
        </p:nvSpPr>
        <p:spPr bwMode="auto">
          <a:xfrm>
            <a:off x="82296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1-35</a:t>
            </a:r>
          </a:p>
        </p:txBody>
      </p:sp>
      <p:pic>
        <p:nvPicPr>
          <p:cNvPr id="1028" name="Picture 4" descr="Image result for  trailer tractor in your car mirror pictures">
            <a:extLst>
              <a:ext uri="{FF2B5EF4-FFF2-40B4-BE49-F238E27FC236}">
                <a16:creationId xmlns:a16="http://schemas.microsoft.com/office/drawing/2014/main" id="{E1146AFF-DDB9-C078-8B1A-EDF083B46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575" y="1981200"/>
            <a:ext cx="3136900" cy="1981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6312B5A-2C0E-BF44-6EEF-60EB2D80390C}"/>
              </a:ext>
            </a:extLst>
          </p:cNvPr>
          <p:cNvSpPr/>
          <p:nvPr/>
        </p:nvSpPr>
        <p:spPr>
          <a:xfrm flipV="1">
            <a:off x="7467600" y="3566161"/>
            <a:ext cx="228600" cy="9143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2161CB2A-FF33-8571-0813-883983324835}"/>
              </a:ext>
            </a:extLst>
          </p:cNvPr>
          <p:cNvSpPr>
            <a:spLocks noGrp="1"/>
          </p:cNvSpPr>
          <p:nvPr>
            <p:ph type="dt" sz="half" idx="10"/>
          </p:nvPr>
        </p:nvSpPr>
        <p:spPr/>
        <p:txBody>
          <a:bodyPr/>
          <a:lstStyle/>
          <a:p>
            <a:pPr>
              <a:defRPr/>
            </a:pPr>
            <a:r>
              <a:rPr lang="en-US"/>
              <a:t>07-01-2025</a:t>
            </a:r>
          </a:p>
        </p:txBody>
      </p:sp>
      <p:sp>
        <p:nvSpPr>
          <p:cNvPr id="4" name="Slide Number Placeholder 3">
            <a:extLst>
              <a:ext uri="{FF2B5EF4-FFF2-40B4-BE49-F238E27FC236}">
                <a16:creationId xmlns:a16="http://schemas.microsoft.com/office/drawing/2014/main" id="{584CB4DC-680B-DC5B-2912-5236FD03BD05}"/>
              </a:ext>
            </a:extLst>
          </p:cNvPr>
          <p:cNvSpPr>
            <a:spLocks noGrp="1"/>
          </p:cNvSpPr>
          <p:nvPr>
            <p:ph type="sldNum" sz="quarter" idx="12"/>
          </p:nvPr>
        </p:nvSpPr>
        <p:spPr/>
        <p:txBody>
          <a:bodyPr/>
          <a:lstStyle/>
          <a:p>
            <a:fld id="{F4E1F32C-DCB9-4A9D-B036-9AD492625E31}" type="slidenum">
              <a:rPr lang="en-US" altLang="en-US" smtClean="0"/>
              <a:pPr/>
              <a:t>37</a:t>
            </a:fld>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4FE7C9A7-5529-403A-941D-214C7280CDD0}"/>
              </a:ext>
            </a:extLst>
          </p:cNvPr>
          <p:cNvSpPr>
            <a:spLocks noGrp="1" noChangeArrowheads="1"/>
          </p:cNvSpPr>
          <p:nvPr>
            <p:ph type="title"/>
          </p:nvPr>
        </p:nvSpPr>
        <p:spPr>
          <a:xfrm>
            <a:off x="561975" y="-152400"/>
            <a:ext cx="3203575" cy="1389063"/>
          </a:xfrm>
        </p:spPr>
        <p:txBody>
          <a:bodyPr>
            <a:normAutofit/>
          </a:bodyPr>
          <a:lstStyle/>
          <a:p>
            <a:pPr eaLnBrk="1" fontAlgn="auto" hangingPunct="1">
              <a:spcAft>
                <a:spcPts val="0"/>
              </a:spcAft>
              <a:defRPr/>
            </a:pPr>
            <a:r>
              <a:rPr lang="en-US" altLang="en-US" sz="4000" dirty="0">
                <a:solidFill>
                  <a:schemeClr val="accent2"/>
                </a:solidFill>
              </a:rPr>
              <a:t>Blind Spots / “No Zone”</a:t>
            </a:r>
          </a:p>
        </p:txBody>
      </p:sp>
      <p:pic>
        <p:nvPicPr>
          <p:cNvPr id="106499" name="Picture 7">
            <a:extLst>
              <a:ext uri="{FF2B5EF4-FFF2-40B4-BE49-F238E27FC236}">
                <a16:creationId xmlns:a16="http://schemas.microsoft.com/office/drawing/2014/main" id="{F9B30674-C397-431D-8456-115181FA6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5900" y="152400"/>
            <a:ext cx="4918075"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B353FE39-2B0B-4B96-9259-3A17CF6346C7}"/>
              </a:ext>
            </a:extLst>
          </p:cNvPr>
          <p:cNvSpPr txBox="1"/>
          <p:nvPr/>
        </p:nvSpPr>
        <p:spPr>
          <a:xfrm>
            <a:off x="381000" y="1524000"/>
            <a:ext cx="3124200" cy="5997539"/>
          </a:xfrm>
          <a:prstGeom prst="rect">
            <a:avLst/>
          </a:prstGeom>
          <a:noFill/>
        </p:spPr>
        <p:txBody>
          <a:bodyPr>
            <a:spAutoFit/>
          </a:bodyPr>
          <a:lstStyle/>
          <a:p>
            <a:pPr marL="384048" lvl="1" indent="-182880" defTabSz="914400" eaLnBrk="1" fontAlgn="auto" hangingPunct="1">
              <a:lnSpc>
                <a:spcPct val="90000"/>
              </a:lnSpc>
              <a:spcBef>
                <a:spcPts val="200"/>
              </a:spcBef>
              <a:spcAft>
                <a:spcPts val="400"/>
              </a:spcAft>
              <a:buClr>
                <a:schemeClr val="accent1"/>
              </a:buClr>
              <a:buFont typeface="Calibri" pitchFamily="34" charset="0"/>
              <a:buChar char="◦"/>
              <a:defRPr/>
            </a:pPr>
            <a:r>
              <a:rPr lang="en-US" altLang="en-US" sz="2800" dirty="0">
                <a:solidFill>
                  <a:schemeClr val="tx1">
                    <a:lumMod val="75000"/>
                    <a:lumOff val="25000"/>
                  </a:schemeClr>
                </a:solidFill>
                <a:latin typeface="+mn-lt"/>
              </a:rPr>
              <a:t>Don’t “hang out” on either side of large vehicles.</a:t>
            </a:r>
          </a:p>
          <a:p>
            <a:pPr marL="384048" lvl="1" indent="-182880" defTabSz="914400" eaLnBrk="1" fontAlgn="auto" hangingPunct="1">
              <a:lnSpc>
                <a:spcPct val="90000"/>
              </a:lnSpc>
              <a:spcBef>
                <a:spcPts val="200"/>
              </a:spcBef>
              <a:spcAft>
                <a:spcPts val="400"/>
              </a:spcAft>
              <a:buClr>
                <a:schemeClr val="accent1"/>
              </a:buClr>
              <a:buFont typeface="Calibri" pitchFamily="34" charset="0"/>
              <a:buChar char="◦"/>
              <a:defRPr/>
            </a:pPr>
            <a:endParaRPr lang="en-US" altLang="en-US" sz="2800" dirty="0">
              <a:solidFill>
                <a:schemeClr val="tx1">
                  <a:lumMod val="75000"/>
                  <a:lumOff val="25000"/>
                </a:schemeClr>
              </a:solidFill>
              <a:latin typeface="+mn-lt"/>
            </a:endParaRPr>
          </a:p>
          <a:p>
            <a:pPr marL="384048" lvl="1" indent="-182880" defTabSz="914400" eaLnBrk="1" fontAlgn="auto" hangingPunct="1">
              <a:lnSpc>
                <a:spcPct val="90000"/>
              </a:lnSpc>
              <a:spcBef>
                <a:spcPts val="200"/>
              </a:spcBef>
              <a:spcAft>
                <a:spcPts val="400"/>
              </a:spcAft>
              <a:buClr>
                <a:schemeClr val="accent1"/>
              </a:buClr>
              <a:buFont typeface="Calibri" pitchFamily="34" charset="0"/>
              <a:buChar char="◦"/>
              <a:defRPr/>
            </a:pPr>
            <a:r>
              <a:rPr lang="en-US" altLang="en-US" sz="2800" dirty="0">
                <a:solidFill>
                  <a:schemeClr val="tx1">
                    <a:lumMod val="75000"/>
                    <a:lumOff val="25000"/>
                  </a:schemeClr>
                </a:solidFill>
                <a:latin typeface="+mn-lt"/>
              </a:rPr>
              <a:t>Don’t tailgate.</a:t>
            </a:r>
          </a:p>
          <a:p>
            <a:pPr marL="384048" lvl="1" indent="-182880" defTabSz="914400" eaLnBrk="1" fontAlgn="auto" hangingPunct="1">
              <a:lnSpc>
                <a:spcPct val="90000"/>
              </a:lnSpc>
              <a:spcBef>
                <a:spcPts val="200"/>
              </a:spcBef>
              <a:spcAft>
                <a:spcPts val="400"/>
              </a:spcAft>
              <a:buClr>
                <a:schemeClr val="accent1"/>
              </a:buClr>
              <a:buFont typeface="Calibri" pitchFamily="34" charset="0"/>
              <a:buChar char="◦"/>
              <a:defRPr/>
            </a:pPr>
            <a:endParaRPr lang="en-US" altLang="en-US" sz="2800" dirty="0">
              <a:solidFill>
                <a:schemeClr val="tx1">
                  <a:lumMod val="75000"/>
                  <a:lumOff val="25000"/>
                </a:schemeClr>
              </a:solidFill>
              <a:latin typeface="+mn-lt"/>
            </a:endParaRPr>
          </a:p>
          <a:p>
            <a:pPr marL="384048" lvl="1" indent="-182880" defTabSz="914400" eaLnBrk="1" fontAlgn="auto" hangingPunct="1">
              <a:lnSpc>
                <a:spcPct val="90000"/>
              </a:lnSpc>
              <a:spcBef>
                <a:spcPts val="200"/>
              </a:spcBef>
              <a:spcAft>
                <a:spcPts val="400"/>
              </a:spcAft>
              <a:buClr>
                <a:schemeClr val="accent1"/>
              </a:buClr>
              <a:buFont typeface="Calibri" pitchFamily="34" charset="0"/>
              <a:buChar char="◦"/>
              <a:defRPr/>
            </a:pPr>
            <a:r>
              <a:rPr lang="en-US" altLang="en-US" sz="2800" dirty="0">
                <a:solidFill>
                  <a:schemeClr val="tx1">
                    <a:lumMod val="75000"/>
                    <a:lumOff val="25000"/>
                  </a:schemeClr>
                </a:solidFill>
                <a:latin typeface="+mn-lt"/>
              </a:rPr>
              <a:t>Pass safely</a:t>
            </a:r>
          </a:p>
          <a:p>
            <a:pPr marL="384048" lvl="1" indent="-182880" defTabSz="914400" eaLnBrk="1" fontAlgn="auto" hangingPunct="1">
              <a:lnSpc>
                <a:spcPct val="90000"/>
              </a:lnSpc>
              <a:spcBef>
                <a:spcPts val="200"/>
              </a:spcBef>
              <a:spcAft>
                <a:spcPts val="400"/>
              </a:spcAft>
              <a:buClr>
                <a:schemeClr val="accent1"/>
              </a:buClr>
              <a:buFont typeface="Calibri" pitchFamily="34" charset="0"/>
              <a:buChar char="◦"/>
              <a:defRPr/>
            </a:pPr>
            <a:endParaRPr lang="en-US" altLang="en-US" sz="2800" dirty="0">
              <a:solidFill>
                <a:schemeClr val="tx1">
                  <a:lumMod val="75000"/>
                  <a:lumOff val="25000"/>
                </a:schemeClr>
              </a:solidFill>
              <a:latin typeface="+mn-lt"/>
            </a:endParaRPr>
          </a:p>
          <a:p>
            <a:pPr marL="384048" lvl="1" indent="-182880" defTabSz="914400" eaLnBrk="1" fontAlgn="auto" hangingPunct="1">
              <a:lnSpc>
                <a:spcPct val="90000"/>
              </a:lnSpc>
              <a:spcBef>
                <a:spcPts val="200"/>
              </a:spcBef>
              <a:spcAft>
                <a:spcPts val="400"/>
              </a:spcAft>
              <a:buClr>
                <a:schemeClr val="accent1"/>
              </a:buClr>
              <a:buFont typeface="Calibri" pitchFamily="34" charset="0"/>
              <a:buChar char="◦"/>
              <a:defRPr/>
            </a:pPr>
            <a:r>
              <a:rPr lang="en-US" altLang="en-US" sz="2800" dirty="0">
                <a:solidFill>
                  <a:schemeClr val="tx1">
                    <a:lumMod val="75000"/>
                    <a:lumOff val="25000"/>
                  </a:schemeClr>
                </a:solidFill>
                <a:latin typeface="+mn-lt"/>
              </a:rPr>
              <a:t>If you cannot see the driver in mirror, they can’t see you.</a:t>
            </a:r>
          </a:p>
          <a:p>
            <a:pPr lvl="1" eaLnBrk="1" fontAlgn="auto" hangingPunct="1">
              <a:spcBef>
                <a:spcPts val="0"/>
              </a:spcBef>
              <a:spcAft>
                <a:spcPts val="0"/>
              </a:spcAft>
              <a:defRPr/>
            </a:pPr>
            <a:endParaRPr lang="en-US" altLang="en-US" sz="2400" dirty="0">
              <a:latin typeface="+mn-lt"/>
            </a:endParaRPr>
          </a:p>
          <a:p>
            <a:pPr lvl="1" eaLnBrk="1" fontAlgn="auto" hangingPunct="1">
              <a:spcBef>
                <a:spcPts val="0"/>
              </a:spcBef>
              <a:spcAft>
                <a:spcPts val="0"/>
              </a:spcAft>
              <a:defRPr/>
            </a:pPr>
            <a:endParaRPr lang="en-US" altLang="en-US" sz="2400" dirty="0">
              <a:latin typeface="+mn-lt"/>
            </a:endParaRPr>
          </a:p>
        </p:txBody>
      </p:sp>
      <p:sp>
        <p:nvSpPr>
          <p:cNvPr id="106501" name="TextBox 6">
            <a:extLst>
              <a:ext uri="{FF2B5EF4-FFF2-40B4-BE49-F238E27FC236}">
                <a16:creationId xmlns:a16="http://schemas.microsoft.com/office/drawing/2014/main" id="{3E7209AC-1FEE-46D5-8D11-887CF4FD8B10}"/>
              </a:ext>
            </a:extLst>
          </p:cNvPr>
          <p:cNvSpPr txBox="1">
            <a:spLocks noChangeArrowheads="1"/>
          </p:cNvSpPr>
          <p:nvPr/>
        </p:nvSpPr>
        <p:spPr bwMode="auto">
          <a:xfrm>
            <a:off x="81534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1-36</a:t>
            </a:r>
          </a:p>
        </p:txBody>
      </p:sp>
      <p:sp>
        <p:nvSpPr>
          <p:cNvPr id="106502" name="TextBox 2">
            <a:extLst>
              <a:ext uri="{FF2B5EF4-FFF2-40B4-BE49-F238E27FC236}">
                <a16:creationId xmlns:a16="http://schemas.microsoft.com/office/drawing/2014/main" id="{804D8724-384C-451E-9A02-A8FCB5C9E840}"/>
              </a:ext>
            </a:extLst>
          </p:cNvPr>
          <p:cNvSpPr txBox="1">
            <a:spLocks noChangeArrowheads="1"/>
          </p:cNvSpPr>
          <p:nvPr/>
        </p:nvSpPr>
        <p:spPr bwMode="auto">
          <a:xfrm>
            <a:off x="4711700" y="6305550"/>
            <a:ext cx="2451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i="1"/>
              <a:t>Virginia Driver’s Manual</a:t>
            </a:r>
            <a:endParaRPr lang="en-US" altLang="en-US"/>
          </a:p>
        </p:txBody>
      </p:sp>
      <p:sp>
        <p:nvSpPr>
          <p:cNvPr id="3" name="Date Placeholder 2">
            <a:extLst>
              <a:ext uri="{FF2B5EF4-FFF2-40B4-BE49-F238E27FC236}">
                <a16:creationId xmlns:a16="http://schemas.microsoft.com/office/drawing/2014/main" id="{19023B9B-79C6-DE1A-E7F0-9C849C9AF620}"/>
              </a:ext>
            </a:extLst>
          </p:cNvPr>
          <p:cNvSpPr>
            <a:spLocks noGrp="1"/>
          </p:cNvSpPr>
          <p:nvPr>
            <p:ph type="dt" sz="half" idx="10"/>
          </p:nvPr>
        </p:nvSpPr>
        <p:spPr/>
        <p:txBody>
          <a:bodyPr/>
          <a:lstStyle/>
          <a:p>
            <a:pPr>
              <a:defRPr/>
            </a:pPr>
            <a:r>
              <a:rPr lang="en-US"/>
              <a:t>07-01-2025</a:t>
            </a:r>
          </a:p>
        </p:txBody>
      </p:sp>
      <p:sp>
        <p:nvSpPr>
          <p:cNvPr id="4" name="Slide Number Placeholder 3">
            <a:extLst>
              <a:ext uri="{FF2B5EF4-FFF2-40B4-BE49-F238E27FC236}">
                <a16:creationId xmlns:a16="http://schemas.microsoft.com/office/drawing/2014/main" id="{3D542C6F-3297-7099-63F8-AF396075DAB9}"/>
              </a:ext>
            </a:extLst>
          </p:cNvPr>
          <p:cNvSpPr>
            <a:spLocks noGrp="1"/>
          </p:cNvSpPr>
          <p:nvPr>
            <p:ph type="sldNum" sz="quarter" idx="12"/>
          </p:nvPr>
        </p:nvSpPr>
        <p:spPr/>
        <p:txBody>
          <a:bodyPr/>
          <a:lstStyle/>
          <a:p>
            <a:fld id="{F4E1F32C-DCB9-4A9D-B036-9AD492625E31}" type="slidenum">
              <a:rPr lang="en-US" altLang="en-US" smtClean="0"/>
              <a:pPr/>
              <a:t>38</a:t>
            </a:fld>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3481B2-07D3-7D96-E63F-97638E42A8AE}"/>
              </a:ext>
            </a:extLst>
          </p:cNvPr>
          <p:cNvSpPr>
            <a:spLocks noGrp="1"/>
          </p:cNvSpPr>
          <p:nvPr>
            <p:ph type="dt" sz="half" idx="10"/>
          </p:nvPr>
        </p:nvSpPr>
        <p:spPr/>
        <p:txBody>
          <a:bodyPr/>
          <a:lstStyle/>
          <a:p>
            <a:pPr>
              <a:defRPr/>
            </a:pPr>
            <a:r>
              <a:rPr lang="en-US"/>
              <a:t>07-01-2025</a:t>
            </a:r>
          </a:p>
        </p:txBody>
      </p:sp>
      <p:sp>
        <p:nvSpPr>
          <p:cNvPr id="5" name="Slide Number Placeholder 4">
            <a:extLst>
              <a:ext uri="{FF2B5EF4-FFF2-40B4-BE49-F238E27FC236}">
                <a16:creationId xmlns:a16="http://schemas.microsoft.com/office/drawing/2014/main" id="{18ACE50A-ACCE-31AD-89BE-E9C75D350D4F}"/>
              </a:ext>
            </a:extLst>
          </p:cNvPr>
          <p:cNvSpPr>
            <a:spLocks noGrp="1"/>
          </p:cNvSpPr>
          <p:nvPr>
            <p:ph type="sldNum" sz="quarter" idx="12"/>
          </p:nvPr>
        </p:nvSpPr>
        <p:spPr/>
        <p:txBody>
          <a:bodyPr/>
          <a:lstStyle/>
          <a:p>
            <a:fld id="{F4E1F32C-DCB9-4A9D-B036-9AD492625E31}" type="slidenum">
              <a:rPr lang="en-US" altLang="en-US" smtClean="0"/>
              <a:pPr/>
              <a:t>3</a:t>
            </a:fld>
            <a:endParaRPr lang="en-US" altLang="en-US"/>
          </a:p>
        </p:txBody>
      </p:sp>
      <p:pic>
        <p:nvPicPr>
          <p:cNvPr id="6" name="Picture 10" descr="vdfp logo">
            <a:extLst>
              <a:ext uri="{FF2B5EF4-FFF2-40B4-BE49-F238E27FC236}">
                <a16:creationId xmlns:a16="http://schemas.microsoft.com/office/drawing/2014/main" id="{F5138FFE-1D3A-0963-4AED-6C24FBB49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533400"/>
            <a:ext cx="27432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a:extLst>
              <a:ext uri="{FF2B5EF4-FFF2-40B4-BE49-F238E27FC236}">
                <a16:creationId xmlns:a16="http://schemas.microsoft.com/office/drawing/2014/main" id="{6E3D4AC6-FF68-2DA5-D87B-39EE0E60AA49}"/>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a:t>
            </a:r>
          </a:p>
        </p:txBody>
      </p:sp>
      <p:sp>
        <p:nvSpPr>
          <p:cNvPr id="8" name="Slide Number Placeholder 2">
            <a:extLst>
              <a:ext uri="{FF2B5EF4-FFF2-40B4-BE49-F238E27FC236}">
                <a16:creationId xmlns:a16="http://schemas.microsoft.com/office/drawing/2014/main" id="{E29D2ED4-AFB4-F482-FAEB-8134DC4A12B6}"/>
              </a:ext>
            </a:extLst>
          </p:cNvPr>
          <p:cNvSpPr txBox="1">
            <a:spLocks/>
          </p:cNvSpPr>
          <p:nvPr/>
        </p:nvSpPr>
        <p:spPr>
          <a:xfrm>
            <a:off x="7424738" y="6459538"/>
            <a:ext cx="9842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000" kern="1200">
                <a:solidFill>
                  <a:srgbClr val="FFFFFF"/>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F4E1F32C-DCB9-4A9D-B036-9AD492625E31}" type="slidenum">
              <a:rPr lang="en-US" altLang="en-US" smtClean="0"/>
              <a:pPr/>
              <a:t>3</a:t>
            </a:fld>
            <a:endParaRPr lang="en-US" altLang="en-US"/>
          </a:p>
        </p:txBody>
      </p:sp>
      <p:pic>
        <p:nvPicPr>
          <p:cNvPr id="9" name="Picture 8" descr="Logo&#10;&#10;AI-generated content may be incorrect.">
            <a:extLst>
              <a:ext uri="{FF2B5EF4-FFF2-40B4-BE49-F238E27FC236}">
                <a16:creationId xmlns:a16="http://schemas.microsoft.com/office/drawing/2014/main" id="{48E470AF-1216-549E-632E-EAA4F2A49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8463" y="3697583"/>
            <a:ext cx="2743199" cy="2627017"/>
          </a:xfrm>
          <a:prstGeom prst="rect">
            <a:avLst/>
          </a:prstGeom>
        </p:spPr>
      </p:pic>
      <p:sp>
        <p:nvSpPr>
          <p:cNvPr id="10" name="TextBox 5">
            <a:extLst>
              <a:ext uri="{FF2B5EF4-FFF2-40B4-BE49-F238E27FC236}">
                <a16:creationId xmlns:a16="http://schemas.microsoft.com/office/drawing/2014/main" id="{A47AB24C-6B3E-894E-215E-A4CA699F892E}"/>
              </a:ext>
            </a:extLst>
          </p:cNvPr>
          <p:cNvSpPr txBox="1">
            <a:spLocks noChangeArrowheads="1"/>
          </p:cNvSpPr>
          <p:nvPr/>
        </p:nvSpPr>
        <p:spPr bwMode="auto">
          <a:xfrm>
            <a:off x="685801" y="685800"/>
            <a:ext cx="50292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3200" dirty="0"/>
              <a:t>Course provided by the </a:t>
            </a:r>
          </a:p>
          <a:p>
            <a:endParaRPr lang="en-US" altLang="en-US" sz="3200" dirty="0"/>
          </a:p>
          <a:p>
            <a:r>
              <a:rPr lang="en-US" altLang="en-US" sz="4400" dirty="0"/>
              <a:t>Virginia Department of Fire Programs </a:t>
            </a:r>
          </a:p>
          <a:p>
            <a:endParaRPr lang="en-US" altLang="en-US" sz="3200" dirty="0"/>
          </a:p>
          <a:p>
            <a:r>
              <a:rPr lang="en-US" altLang="en-US" sz="3200" i="1" dirty="0"/>
              <a:t>and the</a:t>
            </a:r>
            <a:br>
              <a:rPr lang="en-US" altLang="en-US" sz="3200" dirty="0"/>
            </a:br>
            <a:endParaRPr lang="en-US" altLang="en-US" sz="3200" dirty="0"/>
          </a:p>
          <a:p>
            <a:r>
              <a:rPr lang="en-US" altLang="en-US" sz="4400" dirty="0"/>
              <a:t>Virginia Association of First Responders</a:t>
            </a:r>
          </a:p>
        </p:txBody>
      </p:sp>
    </p:spTree>
    <p:extLst>
      <p:ext uri="{BB962C8B-B14F-4D97-AF65-F5344CB8AC3E}">
        <p14:creationId xmlns:p14="http://schemas.microsoft.com/office/powerpoint/2010/main" val="3194317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2006D95F-9501-48FC-B4A3-4C6FD6FF85F4}"/>
              </a:ext>
            </a:extLst>
          </p:cNvPr>
          <p:cNvSpPr>
            <a:spLocks noGrp="1"/>
          </p:cNvSpPr>
          <p:nvPr>
            <p:ph type="title"/>
          </p:nvPr>
        </p:nvSpPr>
        <p:spPr>
          <a:xfrm>
            <a:off x="798513" y="0"/>
            <a:ext cx="7543800" cy="990600"/>
          </a:xfrm>
        </p:spPr>
        <p:txBody>
          <a:bodyPr/>
          <a:lstStyle/>
          <a:p>
            <a:pPr eaLnBrk="1" fontAlgn="auto" hangingPunct="1">
              <a:spcAft>
                <a:spcPts val="0"/>
              </a:spcAft>
              <a:defRPr/>
            </a:pPr>
            <a:r>
              <a:rPr lang="en-US" altLang="en-US" sz="4400" dirty="0">
                <a:solidFill>
                  <a:schemeClr val="accent2"/>
                </a:solidFill>
              </a:rPr>
              <a:t>Signaling</a:t>
            </a:r>
          </a:p>
        </p:txBody>
      </p:sp>
      <p:sp>
        <p:nvSpPr>
          <p:cNvPr id="108547" name="Content Placeholder 2">
            <a:extLst>
              <a:ext uri="{FF2B5EF4-FFF2-40B4-BE49-F238E27FC236}">
                <a16:creationId xmlns:a16="http://schemas.microsoft.com/office/drawing/2014/main" id="{33384DD4-858D-479D-8D26-C693878D1F18}"/>
              </a:ext>
            </a:extLst>
          </p:cNvPr>
          <p:cNvSpPr>
            <a:spLocks noGrp="1"/>
          </p:cNvSpPr>
          <p:nvPr>
            <p:ph idx="1"/>
          </p:nvPr>
        </p:nvSpPr>
        <p:spPr>
          <a:xfrm>
            <a:off x="798513" y="1295400"/>
            <a:ext cx="7543800" cy="4022725"/>
          </a:xfrm>
        </p:spPr>
        <p:txBody>
          <a:bodyPr/>
          <a:lstStyle/>
          <a:p>
            <a:pPr lvl="1" eaLnBrk="1" hangingPunct="1"/>
            <a:r>
              <a:rPr lang="en-US" altLang="en-US" sz="2800"/>
              <a:t>Every driver must legally use signals to assist others in knowing what their intentions are.</a:t>
            </a:r>
          </a:p>
          <a:p>
            <a:pPr lvl="1" eaLnBrk="1" hangingPunct="1"/>
            <a:endParaRPr lang="en-US" altLang="en-US" sz="2800"/>
          </a:p>
          <a:p>
            <a:pPr lvl="1" eaLnBrk="1" hangingPunct="1"/>
            <a:r>
              <a:rPr lang="en-US" altLang="en-US" sz="2800"/>
              <a:t>“Do Not” use hazard (four-way) flashers while moving – most turn signals do not operate while hazard flashers are on</a:t>
            </a:r>
            <a:r>
              <a:rPr lang="en-US" altLang="en-US" sz="3000"/>
              <a:t>.</a:t>
            </a:r>
          </a:p>
          <a:p>
            <a:pPr lvl="1" eaLnBrk="1" hangingPunct="1"/>
            <a:endParaRPr lang="en-US" altLang="en-US" sz="2800"/>
          </a:p>
          <a:p>
            <a:pPr lvl="1" eaLnBrk="1" hangingPunct="1"/>
            <a:r>
              <a:rPr lang="en-US" altLang="en-US" sz="2800"/>
              <a:t>Fire apparatus and ambulances must be equipped with backup alarms.</a:t>
            </a:r>
          </a:p>
          <a:p>
            <a:pPr lvl="1" eaLnBrk="1" hangingPunct="1"/>
            <a:endParaRPr lang="en-US" altLang="en-US" sz="2800"/>
          </a:p>
          <a:p>
            <a:pPr lvl="1" eaLnBrk="1" hangingPunct="1"/>
            <a:r>
              <a:rPr lang="en-US" altLang="en-US" sz="2800"/>
              <a:t>Sound horn prior to backing as an additional precaution.</a:t>
            </a:r>
          </a:p>
        </p:txBody>
      </p:sp>
      <p:sp>
        <p:nvSpPr>
          <p:cNvPr id="108548" name="TextBox 5">
            <a:extLst>
              <a:ext uri="{FF2B5EF4-FFF2-40B4-BE49-F238E27FC236}">
                <a16:creationId xmlns:a16="http://schemas.microsoft.com/office/drawing/2014/main" id="{E1F553BA-6C16-496D-BE1F-3D52935DA5EC}"/>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1-37</a:t>
            </a:r>
          </a:p>
        </p:txBody>
      </p:sp>
      <p:sp>
        <p:nvSpPr>
          <p:cNvPr id="2" name="Date Placeholder 1">
            <a:extLst>
              <a:ext uri="{FF2B5EF4-FFF2-40B4-BE49-F238E27FC236}">
                <a16:creationId xmlns:a16="http://schemas.microsoft.com/office/drawing/2014/main" id="{7AC0DDC0-EB71-2E98-65E3-7DA8342C585E}"/>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7C56F355-7DC7-66C3-0733-943905357901}"/>
              </a:ext>
            </a:extLst>
          </p:cNvPr>
          <p:cNvSpPr>
            <a:spLocks noGrp="1"/>
          </p:cNvSpPr>
          <p:nvPr>
            <p:ph type="sldNum" sz="quarter" idx="12"/>
          </p:nvPr>
        </p:nvSpPr>
        <p:spPr/>
        <p:txBody>
          <a:bodyPr/>
          <a:lstStyle/>
          <a:p>
            <a:fld id="{F4E1F32C-DCB9-4A9D-B036-9AD492625E31}" type="slidenum">
              <a:rPr lang="en-US" altLang="en-US" smtClean="0"/>
              <a:pPr/>
              <a:t>39</a:t>
            </a:fld>
            <a:endParaRPr lang="en-US"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4348384A-6089-4B23-B42F-3DBBFC50E5C0}"/>
              </a:ext>
            </a:extLst>
          </p:cNvPr>
          <p:cNvSpPr>
            <a:spLocks noGrp="1"/>
          </p:cNvSpPr>
          <p:nvPr>
            <p:ph type="title"/>
          </p:nvPr>
        </p:nvSpPr>
        <p:spPr>
          <a:xfrm>
            <a:off x="582613" y="31750"/>
            <a:ext cx="7543800" cy="1008063"/>
          </a:xfrm>
        </p:spPr>
        <p:txBody>
          <a:bodyPr/>
          <a:lstStyle/>
          <a:p>
            <a:pPr eaLnBrk="1" fontAlgn="auto" hangingPunct="1">
              <a:spcAft>
                <a:spcPts val="0"/>
              </a:spcAft>
              <a:defRPr/>
            </a:pPr>
            <a:r>
              <a:rPr lang="en-US" altLang="en-US" sz="4400" dirty="0">
                <a:solidFill>
                  <a:schemeClr val="accent2"/>
                </a:solidFill>
              </a:rPr>
              <a:t>Braking</a:t>
            </a:r>
          </a:p>
        </p:txBody>
      </p:sp>
      <p:sp>
        <p:nvSpPr>
          <p:cNvPr id="110595" name="Content Placeholder 2">
            <a:extLst>
              <a:ext uri="{FF2B5EF4-FFF2-40B4-BE49-F238E27FC236}">
                <a16:creationId xmlns:a16="http://schemas.microsoft.com/office/drawing/2014/main" id="{D6861B60-713E-45CF-B35B-C406D3C26544}"/>
              </a:ext>
            </a:extLst>
          </p:cNvPr>
          <p:cNvSpPr>
            <a:spLocks noGrp="1"/>
          </p:cNvSpPr>
          <p:nvPr>
            <p:ph idx="1"/>
          </p:nvPr>
        </p:nvSpPr>
        <p:spPr>
          <a:xfrm>
            <a:off x="582613" y="1295400"/>
            <a:ext cx="7772400" cy="5257800"/>
          </a:xfrm>
        </p:spPr>
        <p:txBody>
          <a:bodyPr/>
          <a:lstStyle/>
          <a:p>
            <a:pPr eaLnBrk="1" hangingPunct="1"/>
            <a:r>
              <a:rPr lang="en-US" altLang="en-US" sz="3000"/>
              <a:t>Only accomplished with right foot.</a:t>
            </a:r>
          </a:p>
          <a:p>
            <a:pPr eaLnBrk="1" hangingPunct="1"/>
            <a:endParaRPr lang="en-US" altLang="en-US" sz="1600"/>
          </a:p>
          <a:p>
            <a:pPr eaLnBrk="1" hangingPunct="1"/>
            <a:r>
              <a:rPr lang="en-US" altLang="en-US" sz="3000"/>
              <a:t>Gradual steady pressure on pedal.</a:t>
            </a:r>
          </a:p>
          <a:p>
            <a:pPr eaLnBrk="1" hangingPunct="1"/>
            <a:endParaRPr lang="en-US" altLang="en-US" sz="1600"/>
          </a:p>
          <a:p>
            <a:pPr eaLnBrk="1" hangingPunct="1"/>
            <a:r>
              <a:rPr lang="en-US" altLang="en-US" sz="3000"/>
              <a:t>Engine retarders or engine brakes help in vehicle control.</a:t>
            </a:r>
          </a:p>
          <a:p>
            <a:pPr lvl="1" eaLnBrk="1" hangingPunct="1"/>
            <a:endParaRPr lang="en-US" altLang="en-US" sz="2600"/>
          </a:p>
          <a:p>
            <a:pPr lvl="1" eaLnBrk="1" hangingPunct="1"/>
            <a:r>
              <a:rPr lang="en-US" altLang="en-US" sz="2600"/>
              <a:t>Reduce excessive brake wear.</a:t>
            </a:r>
          </a:p>
          <a:p>
            <a:pPr lvl="1" eaLnBrk="1" hangingPunct="1"/>
            <a:endParaRPr lang="en-US" altLang="en-US" sz="2600"/>
          </a:p>
          <a:p>
            <a:pPr lvl="1" eaLnBrk="1" hangingPunct="1"/>
            <a:r>
              <a:rPr lang="en-US" altLang="en-US" sz="2600"/>
              <a:t>Follow manufacturers recommendations for wet / slippery roads.</a:t>
            </a:r>
          </a:p>
        </p:txBody>
      </p:sp>
      <p:sp>
        <p:nvSpPr>
          <p:cNvPr id="110596" name="TextBox 5">
            <a:extLst>
              <a:ext uri="{FF2B5EF4-FFF2-40B4-BE49-F238E27FC236}">
                <a16:creationId xmlns:a16="http://schemas.microsoft.com/office/drawing/2014/main" id="{8FD2DE23-58A9-452D-93FF-B7EAD9B40221}"/>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1-38</a:t>
            </a:r>
          </a:p>
        </p:txBody>
      </p:sp>
      <p:sp>
        <p:nvSpPr>
          <p:cNvPr id="2" name="Date Placeholder 1">
            <a:extLst>
              <a:ext uri="{FF2B5EF4-FFF2-40B4-BE49-F238E27FC236}">
                <a16:creationId xmlns:a16="http://schemas.microsoft.com/office/drawing/2014/main" id="{BA5AC90B-6957-2CE0-CEE1-15121BE2F233}"/>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2C932C21-B910-4A9A-8CE6-1960B344F034}"/>
              </a:ext>
            </a:extLst>
          </p:cNvPr>
          <p:cNvSpPr>
            <a:spLocks noGrp="1"/>
          </p:cNvSpPr>
          <p:nvPr>
            <p:ph type="sldNum" sz="quarter" idx="12"/>
          </p:nvPr>
        </p:nvSpPr>
        <p:spPr/>
        <p:txBody>
          <a:bodyPr/>
          <a:lstStyle/>
          <a:p>
            <a:fld id="{F4E1F32C-DCB9-4A9D-B036-9AD492625E31}" type="slidenum">
              <a:rPr lang="en-US" altLang="en-US" smtClean="0"/>
              <a:pPr/>
              <a:t>40</a:t>
            </a:fld>
            <a:endParaRPr lang="en-US"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3BEADDDB-1207-4FD5-A5F4-39A1814CADC7}"/>
              </a:ext>
            </a:extLst>
          </p:cNvPr>
          <p:cNvSpPr>
            <a:spLocks noGrp="1"/>
          </p:cNvSpPr>
          <p:nvPr>
            <p:ph type="title"/>
          </p:nvPr>
        </p:nvSpPr>
        <p:spPr>
          <a:xfrm>
            <a:off x="822325" y="0"/>
            <a:ext cx="7543800" cy="1312863"/>
          </a:xfrm>
        </p:spPr>
        <p:txBody>
          <a:bodyPr/>
          <a:lstStyle/>
          <a:p>
            <a:pPr eaLnBrk="1" fontAlgn="auto" hangingPunct="1">
              <a:spcAft>
                <a:spcPts val="0"/>
              </a:spcAft>
              <a:defRPr/>
            </a:pPr>
            <a:r>
              <a:rPr lang="en-US" altLang="en-US" sz="4400" dirty="0">
                <a:solidFill>
                  <a:schemeClr val="accent2"/>
                </a:solidFill>
              </a:rPr>
              <a:t>Braking</a:t>
            </a:r>
          </a:p>
        </p:txBody>
      </p:sp>
      <p:sp>
        <p:nvSpPr>
          <p:cNvPr id="114691" name="Content Placeholder 2">
            <a:extLst>
              <a:ext uri="{FF2B5EF4-FFF2-40B4-BE49-F238E27FC236}">
                <a16:creationId xmlns:a16="http://schemas.microsoft.com/office/drawing/2014/main" id="{1EA5436B-A13C-4D42-8380-91CB961DE6B9}"/>
              </a:ext>
            </a:extLst>
          </p:cNvPr>
          <p:cNvSpPr>
            <a:spLocks noGrp="1"/>
          </p:cNvSpPr>
          <p:nvPr>
            <p:ph idx="1"/>
          </p:nvPr>
        </p:nvSpPr>
        <p:spPr>
          <a:xfrm>
            <a:off x="822325" y="1447800"/>
            <a:ext cx="7543800" cy="5011738"/>
          </a:xfrm>
        </p:spPr>
        <p:txBody>
          <a:bodyPr/>
          <a:lstStyle/>
          <a:p>
            <a:pPr eaLnBrk="1" hangingPunct="1"/>
            <a:r>
              <a:rPr lang="en-US" altLang="en-US" sz="3000" dirty="0"/>
              <a:t>Avoid locking-up brakes</a:t>
            </a:r>
          </a:p>
          <a:p>
            <a:pPr lvl="1" eaLnBrk="1" hangingPunct="1"/>
            <a:endParaRPr lang="en-US" altLang="en-US" sz="2600" dirty="0"/>
          </a:p>
          <a:p>
            <a:pPr lvl="1" eaLnBrk="1" hangingPunct="1"/>
            <a:r>
              <a:rPr lang="en-US" altLang="en-US" sz="2600" dirty="0"/>
              <a:t>Requires a greater distance to stop</a:t>
            </a:r>
          </a:p>
          <a:p>
            <a:pPr lvl="1" eaLnBrk="1" hangingPunct="1"/>
            <a:endParaRPr lang="en-US" altLang="en-US" sz="2600" dirty="0"/>
          </a:p>
          <a:p>
            <a:pPr lvl="1" eaLnBrk="1" hangingPunct="1"/>
            <a:r>
              <a:rPr lang="en-US" altLang="en-US" sz="2600" dirty="0"/>
              <a:t>Interferes with steering control</a:t>
            </a:r>
          </a:p>
          <a:p>
            <a:pPr lvl="1" eaLnBrk="1" hangingPunct="1"/>
            <a:endParaRPr lang="en-US" altLang="en-US" sz="2400" dirty="0"/>
          </a:p>
          <a:p>
            <a:pPr eaLnBrk="1" hangingPunct="1"/>
            <a:r>
              <a:rPr lang="en-US" altLang="en-US" sz="3000" dirty="0"/>
              <a:t>Most vehicles are equipped with Anti-Lock Braking Systems (ABS)</a:t>
            </a:r>
          </a:p>
          <a:p>
            <a:pPr eaLnBrk="1" hangingPunct="1"/>
            <a:endParaRPr lang="en-US" altLang="en-US" sz="2600" dirty="0"/>
          </a:p>
          <a:p>
            <a:pPr lvl="1" eaLnBrk="1" hangingPunct="1">
              <a:buSzPct val="75000"/>
              <a:buFont typeface="Courier New" panose="02070309020205020404" pitchFamily="49" charset="0"/>
              <a:buChar char="o"/>
            </a:pPr>
            <a:r>
              <a:rPr lang="en-US" altLang="en-US" sz="2400" dirty="0"/>
              <a:t> </a:t>
            </a:r>
            <a:r>
              <a:rPr lang="en-US" altLang="en-US" sz="2600" dirty="0"/>
              <a:t>Abrupt stops can cause injury, mechanical failure, and skidding</a:t>
            </a:r>
          </a:p>
        </p:txBody>
      </p:sp>
      <p:sp>
        <p:nvSpPr>
          <p:cNvPr id="114692" name="TextBox 5">
            <a:extLst>
              <a:ext uri="{FF2B5EF4-FFF2-40B4-BE49-F238E27FC236}">
                <a16:creationId xmlns:a16="http://schemas.microsoft.com/office/drawing/2014/main" id="{AB3BA496-0DB2-45CB-804D-ADE632E084C1}"/>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1-39</a:t>
            </a:r>
          </a:p>
        </p:txBody>
      </p:sp>
      <p:sp>
        <p:nvSpPr>
          <p:cNvPr id="2" name="Date Placeholder 1">
            <a:extLst>
              <a:ext uri="{FF2B5EF4-FFF2-40B4-BE49-F238E27FC236}">
                <a16:creationId xmlns:a16="http://schemas.microsoft.com/office/drawing/2014/main" id="{13514F13-FB5B-E135-3731-9A9154B9AC83}"/>
              </a:ext>
            </a:extLst>
          </p:cNvPr>
          <p:cNvSpPr>
            <a:spLocks noGrp="1"/>
          </p:cNvSpPr>
          <p:nvPr>
            <p:ph type="dt" sz="half" idx="10"/>
          </p:nvPr>
        </p:nvSpPr>
        <p:spPr/>
        <p:txBody>
          <a:bodyPr/>
          <a:lstStyle/>
          <a:p>
            <a:pPr>
              <a:defRPr/>
            </a:pPr>
            <a:r>
              <a:rPr lang="en-US"/>
              <a:t>07-01-2025</a:t>
            </a:r>
          </a:p>
        </p:txBody>
      </p:sp>
      <p:sp>
        <p:nvSpPr>
          <p:cNvPr id="4" name="Slide Number Placeholder 3">
            <a:extLst>
              <a:ext uri="{FF2B5EF4-FFF2-40B4-BE49-F238E27FC236}">
                <a16:creationId xmlns:a16="http://schemas.microsoft.com/office/drawing/2014/main" id="{8F5B585C-C684-3D7C-7E8E-675CD14ECF8B}"/>
              </a:ext>
            </a:extLst>
          </p:cNvPr>
          <p:cNvSpPr>
            <a:spLocks noGrp="1"/>
          </p:cNvSpPr>
          <p:nvPr>
            <p:ph type="sldNum" sz="quarter" idx="12"/>
          </p:nvPr>
        </p:nvSpPr>
        <p:spPr/>
        <p:txBody>
          <a:bodyPr/>
          <a:lstStyle/>
          <a:p>
            <a:fld id="{F4E1F32C-DCB9-4A9D-B036-9AD492625E31}" type="slidenum">
              <a:rPr lang="en-US" altLang="en-US" smtClean="0"/>
              <a:pPr/>
              <a:t>41</a:t>
            </a:fld>
            <a:endParaRPr lang="en-US"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C852C708-5D02-4640-BBB2-E9945EAA1817}"/>
              </a:ext>
            </a:extLst>
          </p:cNvPr>
          <p:cNvSpPr>
            <a:spLocks noGrp="1"/>
          </p:cNvSpPr>
          <p:nvPr>
            <p:ph type="title"/>
          </p:nvPr>
        </p:nvSpPr>
        <p:spPr>
          <a:xfrm>
            <a:off x="822325" y="0"/>
            <a:ext cx="7543800" cy="1236663"/>
          </a:xfrm>
        </p:spPr>
        <p:txBody>
          <a:bodyPr/>
          <a:lstStyle/>
          <a:p>
            <a:pPr eaLnBrk="1" fontAlgn="auto" hangingPunct="1">
              <a:spcAft>
                <a:spcPts val="0"/>
              </a:spcAft>
              <a:defRPr/>
            </a:pPr>
            <a:r>
              <a:rPr lang="en-US" altLang="en-US" sz="4400" dirty="0">
                <a:solidFill>
                  <a:schemeClr val="accent2"/>
                </a:solidFill>
              </a:rPr>
              <a:t>Braking</a:t>
            </a:r>
          </a:p>
        </p:txBody>
      </p:sp>
      <p:sp>
        <p:nvSpPr>
          <p:cNvPr id="116739" name="Content Placeholder 2">
            <a:extLst>
              <a:ext uri="{FF2B5EF4-FFF2-40B4-BE49-F238E27FC236}">
                <a16:creationId xmlns:a16="http://schemas.microsoft.com/office/drawing/2014/main" id="{BEC28608-EE6A-4151-98FC-23FE2F41DBED}"/>
              </a:ext>
            </a:extLst>
          </p:cNvPr>
          <p:cNvSpPr>
            <a:spLocks noGrp="1"/>
          </p:cNvSpPr>
          <p:nvPr>
            <p:ph idx="1"/>
          </p:nvPr>
        </p:nvSpPr>
        <p:spPr/>
        <p:txBody>
          <a:bodyPr/>
          <a:lstStyle/>
          <a:p>
            <a:pPr algn="ctr" eaLnBrk="1" hangingPunct="1">
              <a:buFontTx/>
              <a:buNone/>
            </a:pPr>
            <a:r>
              <a:rPr lang="en-US" altLang="en-US" sz="4000" b="1"/>
              <a:t>** </a:t>
            </a:r>
            <a:r>
              <a:rPr lang="en-US" altLang="en-US" sz="4000" b="1" u="sng"/>
              <a:t>IMPORTANT NOTE</a:t>
            </a:r>
            <a:r>
              <a:rPr lang="en-US" altLang="en-US" sz="4000" b="1"/>
              <a:t> **</a:t>
            </a:r>
          </a:p>
          <a:p>
            <a:pPr eaLnBrk="1" hangingPunct="1">
              <a:buFontTx/>
              <a:buNone/>
            </a:pPr>
            <a:endParaRPr lang="en-US" altLang="en-US" sz="3000"/>
          </a:p>
          <a:p>
            <a:pPr algn="ctr" eaLnBrk="1" hangingPunct="1">
              <a:buFontTx/>
              <a:buNone/>
            </a:pPr>
            <a:r>
              <a:rPr lang="en-US" altLang="en-US" sz="3000"/>
              <a:t>Anti-Lock Brakes require a steady pressure applied to the pedal.</a:t>
            </a:r>
          </a:p>
          <a:p>
            <a:pPr algn="ctr" eaLnBrk="1" hangingPunct="1">
              <a:buFontTx/>
              <a:buNone/>
            </a:pPr>
            <a:endParaRPr lang="en-US" altLang="en-US" sz="3000"/>
          </a:p>
          <a:p>
            <a:pPr algn="ctr" eaLnBrk="1" hangingPunct="1">
              <a:buFontTx/>
              <a:buNone/>
            </a:pPr>
            <a:r>
              <a:rPr lang="en-US" altLang="en-US" sz="3000"/>
              <a:t>DO NOT “pump” the brake pedal on vehicles equipped with Anti-Lock Braking Systems!</a:t>
            </a:r>
          </a:p>
        </p:txBody>
      </p:sp>
      <p:sp>
        <p:nvSpPr>
          <p:cNvPr id="116740" name="TextBox 5">
            <a:extLst>
              <a:ext uri="{FF2B5EF4-FFF2-40B4-BE49-F238E27FC236}">
                <a16:creationId xmlns:a16="http://schemas.microsoft.com/office/drawing/2014/main" id="{5FAA8FF9-0F53-4896-A851-6E01FD53CE95}"/>
              </a:ext>
            </a:extLst>
          </p:cNvPr>
          <p:cNvSpPr txBox="1">
            <a:spLocks noChangeArrowheads="1"/>
          </p:cNvSpPr>
          <p:nvPr/>
        </p:nvSpPr>
        <p:spPr bwMode="auto">
          <a:xfrm>
            <a:off x="8366125" y="6294438"/>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a:t>1-40</a:t>
            </a:r>
            <a:endParaRPr lang="en-US" altLang="en-US" dirty="0"/>
          </a:p>
        </p:txBody>
      </p:sp>
      <p:sp>
        <p:nvSpPr>
          <p:cNvPr id="2" name="Date Placeholder 1">
            <a:extLst>
              <a:ext uri="{FF2B5EF4-FFF2-40B4-BE49-F238E27FC236}">
                <a16:creationId xmlns:a16="http://schemas.microsoft.com/office/drawing/2014/main" id="{DB5B3357-6863-386D-8304-6DD0FC9B9B29}"/>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9C4473CC-98BD-E118-5DB0-04CC8522FAD4}"/>
              </a:ext>
            </a:extLst>
          </p:cNvPr>
          <p:cNvSpPr>
            <a:spLocks noGrp="1"/>
          </p:cNvSpPr>
          <p:nvPr>
            <p:ph type="sldNum" sz="quarter" idx="12"/>
          </p:nvPr>
        </p:nvSpPr>
        <p:spPr/>
        <p:txBody>
          <a:bodyPr/>
          <a:lstStyle/>
          <a:p>
            <a:fld id="{F4E1F32C-DCB9-4A9D-B036-9AD492625E31}" type="slidenum">
              <a:rPr lang="en-US" altLang="en-US" smtClean="0"/>
              <a:pPr/>
              <a:t>42</a:t>
            </a:fld>
            <a:endParaRPr lang="en-US"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87EDC428-FE5B-403A-A53A-C004CD619038}"/>
              </a:ext>
            </a:extLst>
          </p:cNvPr>
          <p:cNvSpPr>
            <a:spLocks noGrp="1" noChangeArrowheads="1"/>
          </p:cNvSpPr>
          <p:nvPr>
            <p:ph type="title"/>
          </p:nvPr>
        </p:nvSpPr>
        <p:spPr>
          <a:xfrm>
            <a:off x="685800" y="304800"/>
            <a:ext cx="7772400" cy="685800"/>
          </a:xfrm>
        </p:spPr>
        <p:txBody>
          <a:bodyPr/>
          <a:lstStyle/>
          <a:p>
            <a:pPr eaLnBrk="1" fontAlgn="auto" hangingPunct="1">
              <a:spcAft>
                <a:spcPts val="0"/>
              </a:spcAft>
              <a:defRPr/>
            </a:pPr>
            <a:r>
              <a:rPr lang="en-US" sz="4400" dirty="0">
                <a:solidFill>
                  <a:schemeClr val="accent2"/>
                </a:solidFill>
              </a:rPr>
              <a:t>Stopping Distance Formula</a:t>
            </a:r>
            <a:endParaRPr lang="en-US" sz="4400" dirty="0">
              <a:solidFill>
                <a:schemeClr val="accent2"/>
              </a:solidFill>
              <a:effectLst>
                <a:outerShdw blurRad="38100" dist="38100" dir="2700000" algn="tl">
                  <a:srgbClr val="000000"/>
                </a:outerShdw>
              </a:effectLst>
            </a:endParaRPr>
          </a:p>
        </p:txBody>
      </p:sp>
      <p:sp>
        <p:nvSpPr>
          <p:cNvPr id="118787" name="Rectangle 13">
            <a:extLst>
              <a:ext uri="{FF2B5EF4-FFF2-40B4-BE49-F238E27FC236}">
                <a16:creationId xmlns:a16="http://schemas.microsoft.com/office/drawing/2014/main" id="{EED75F19-87D6-4CB3-902A-91EDF50E2019}"/>
              </a:ext>
            </a:extLst>
          </p:cNvPr>
          <p:cNvSpPr>
            <a:spLocks noChangeArrowheads="1"/>
          </p:cNvSpPr>
          <p:nvPr/>
        </p:nvSpPr>
        <p:spPr bwMode="auto">
          <a:xfrm>
            <a:off x="1143000" y="1143000"/>
            <a:ext cx="6553200"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a:t>R.D.  +  B.D.  =  S.D.</a:t>
            </a:r>
          </a:p>
        </p:txBody>
      </p:sp>
      <p:sp>
        <p:nvSpPr>
          <p:cNvPr id="118788" name="Rectangle 14">
            <a:extLst>
              <a:ext uri="{FF2B5EF4-FFF2-40B4-BE49-F238E27FC236}">
                <a16:creationId xmlns:a16="http://schemas.microsoft.com/office/drawing/2014/main" id="{30C5807E-5290-427A-B155-CA22EAF047BF}"/>
              </a:ext>
            </a:extLst>
          </p:cNvPr>
          <p:cNvSpPr>
            <a:spLocks noChangeArrowheads="1"/>
          </p:cNvSpPr>
          <p:nvPr/>
        </p:nvSpPr>
        <p:spPr bwMode="auto">
          <a:xfrm>
            <a:off x="1143000" y="1752600"/>
            <a:ext cx="2819400" cy="955675"/>
          </a:xfrm>
          <a:prstGeom prst="rect">
            <a:avLst/>
          </a:prstGeom>
          <a:solidFill>
            <a:schemeClr val="accent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a:t>Reaction</a:t>
            </a:r>
          </a:p>
          <a:p>
            <a:pPr algn="ctr" eaLnBrk="1" hangingPunct="1"/>
            <a:r>
              <a:rPr lang="en-US" altLang="en-US" sz="2800" b="1"/>
              <a:t>Distance</a:t>
            </a:r>
          </a:p>
        </p:txBody>
      </p:sp>
      <p:sp>
        <p:nvSpPr>
          <p:cNvPr id="118789" name="Rectangle 15">
            <a:extLst>
              <a:ext uri="{FF2B5EF4-FFF2-40B4-BE49-F238E27FC236}">
                <a16:creationId xmlns:a16="http://schemas.microsoft.com/office/drawing/2014/main" id="{F7B36EDB-05BB-4A33-877B-C551EAC3CF88}"/>
              </a:ext>
            </a:extLst>
          </p:cNvPr>
          <p:cNvSpPr>
            <a:spLocks noChangeArrowheads="1"/>
          </p:cNvSpPr>
          <p:nvPr/>
        </p:nvSpPr>
        <p:spPr bwMode="auto">
          <a:xfrm>
            <a:off x="3962400" y="1752600"/>
            <a:ext cx="3733800" cy="955675"/>
          </a:xfrm>
          <a:prstGeom prst="rect">
            <a:avLst/>
          </a:prstGeom>
          <a:solidFill>
            <a:srgbClr val="FF33CC"/>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a:t>Braking</a:t>
            </a:r>
          </a:p>
          <a:p>
            <a:pPr algn="ctr" eaLnBrk="1" hangingPunct="1"/>
            <a:r>
              <a:rPr lang="en-US" altLang="en-US" sz="2800" b="1"/>
              <a:t>Distance</a:t>
            </a:r>
          </a:p>
        </p:txBody>
      </p:sp>
      <p:sp>
        <p:nvSpPr>
          <p:cNvPr id="118790" name="Rectangle 16">
            <a:extLst>
              <a:ext uri="{FF2B5EF4-FFF2-40B4-BE49-F238E27FC236}">
                <a16:creationId xmlns:a16="http://schemas.microsoft.com/office/drawing/2014/main" id="{D2CB8134-CDA1-41F5-9843-A0B16905667D}"/>
              </a:ext>
            </a:extLst>
          </p:cNvPr>
          <p:cNvSpPr>
            <a:spLocks noChangeArrowheads="1"/>
          </p:cNvSpPr>
          <p:nvPr/>
        </p:nvSpPr>
        <p:spPr bwMode="auto">
          <a:xfrm>
            <a:off x="1143000" y="2590800"/>
            <a:ext cx="6553200" cy="528638"/>
          </a:xfrm>
          <a:prstGeom prst="rect">
            <a:avLst/>
          </a:prstGeom>
          <a:solidFill>
            <a:srgbClr val="FFCC99"/>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a:t>TOTAL  STOPPING  DISTANCE</a:t>
            </a:r>
          </a:p>
        </p:txBody>
      </p:sp>
      <p:sp>
        <p:nvSpPr>
          <p:cNvPr id="118791" name="Rectangle 17">
            <a:extLst>
              <a:ext uri="{FF2B5EF4-FFF2-40B4-BE49-F238E27FC236}">
                <a16:creationId xmlns:a16="http://schemas.microsoft.com/office/drawing/2014/main" id="{557BC323-16FF-4E22-B9E0-0B5FBC2BC506}"/>
              </a:ext>
            </a:extLst>
          </p:cNvPr>
          <p:cNvSpPr>
            <a:spLocks noChangeArrowheads="1"/>
          </p:cNvSpPr>
          <p:nvPr/>
        </p:nvSpPr>
        <p:spPr bwMode="auto">
          <a:xfrm>
            <a:off x="1358900" y="3101975"/>
            <a:ext cx="61087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a:t>Reaction Time = 3/4 Second</a:t>
            </a:r>
          </a:p>
          <a:p>
            <a:pPr algn="ctr" eaLnBrk="1" hangingPunct="1"/>
            <a:r>
              <a:rPr lang="en-US" altLang="en-US" sz="3200" b="1"/>
              <a:t>Braking Distance </a:t>
            </a:r>
          </a:p>
          <a:p>
            <a:pPr algn="ctr" eaLnBrk="1" hangingPunct="1"/>
            <a:r>
              <a:rPr lang="en-US" altLang="en-US" sz="3200" b="1"/>
              <a:t> INCREASES</a:t>
            </a:r>
            <a:endParaRPr lang="en-US" altLang="en-US" sz="3200"/>
          </a:p>
          <a:p>
            <a:pPr algn="ctr" eaLnBrk="1" hangingPunct="1"/>
            <a:r>
              <a:rPr lang="en-US" altLang="en-US" sz="3200" b="1"/>
              <a:t>with vehicle </a:t>
            </a:r>
            <a:r>
              <a:rPr lang="en-US" altLang="en-US" sz="3200" b="1" u="sng"/>
              <a:t>SIZE</a:t>
            </a:r>
            <a:r>
              <a:rPr lang="en-US" altLang="en-US" sz="3200" b="1"/>
              <a:t>  and </a:t>
            </a:r>
            <a:r>
              <a:rPr lang="en-US" altLang="en-US" sz="3200" b="1" u="sng"/>
              <a:t> SPEED</a:t>
            </a:r>
          </a:p>
        </p:txBody>
      </p:sp>
      <p:sp>
        <p:nvSpPr>
          <p:cNvPr id="118792" name="Rectangle 18">
            <a:extLst>
              <a:ext uri="{FF2B5EF4-FFF2-40B4-BE49-F238E27FC236}">
                <a16:creationId xmlns:a16="http://schemas.microsoft.com/office/drawing/2014/main" id="{3F478C97-E433-4E4F-AC11-B6B23BA0CD9F}"/>
              </a:ext>
            </a:extLst>
          </p:cNvPr>
          <p:cNvSpPr>
            <a:spLocks noChangeArrowheads="1"/>
          </p:cNvSpPr>
          <p:nvPr/>
        </p:nvSpPr>
        <p:spPr bwMode="auto">
          <a:xfrm>
            <a:off x="0" y="5715000"/>
            <a:ext cx="4876800" cy="228600"/>
          </a:xfrm>
          <a:prstGeom prst="rect">
            <a:avLst/>
          </a:prstGeom>
          <a:gradFill rotWithShape="0">
            <a:gsLst>
              <a:gs pos="0">
                <a:srgbClr val="76002F"/>
              </a:gs>
              <a:gs pos="100000">
                <a:srgbClr val="FF0066"/>
              </a:gs>
            </a:gsLst>
            <a:lin ang="0" scaled="1"/>
          </a:gra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18793" name="Rectangle 19">
            <a:extLst>
              <a:ext uri="{FF2B5EF4-FFF2-40B4-BE49-F238E27FC236}">
                <a16:creationId xmlns:a16="http://schemas.microsoft.com/office/drawing/2014/main" id="{8DA88BC3-9026-4384-B13C-9907A0BB88AB}"/>
              </a:ext>
            </a:extLst>
          </p:cNvPr>
          <p:cNvSpPr>
            <a:spLocks noChangeArrowheads="1"/>
          </p:cNvSpPr>
          <p:nvPr/>
        </p:nvSpPr>
        <p:spPr bwMode="auto">
          <a:xfrm>
            <a:off x="0" y="6629400"/>
            <a:ext cx="8534400" cy="228600"/>
          </a:xfrm>
          <a:prstGeom prst="rect">
            <a:avLst/>
          </a:prstGeom>
          <a:gradFill rotWithShape="0">
            <a:gsLst>
              <a:gs pos="0">
                <a:srgbClr val="76002F"/>
              </a:gs>
              <a:gs pos="100000">
                <a:srgbClr val="FF0066"/>
              </a:gs>
            </a:gsLst>
            <a:lin ang="0" scaled="1"/>
          </a:gra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pic>
        <p:nvPicPr>
          <p:cNvPr id="118794" name="Picture 20" descr="NATION3S">
            <a:extLst>
              <a:ext uri="{FF2B5EF4-FFF2-40B4-BE49-F238E27FC236}">
                <a16:creationId xmlns:a16="http://schemas.microsoft.com/office/drawing/2014/main" id="{B5F89951-3757-4F77-8B29-C7AF4CAA922E}"/>
              </a:ext>
            </a:extLst>
          </p:cNvPr>
          <p:cNvPicPr>
            <a:picLocks noChangeAspect="1" noChangeArrowheads="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141913"/>
            <a:ext cx="17526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5" name="Picture 21" descr="ALF2005S">
            <a:extLst>
              <a:ext uri="{FF2B5EF4-FFF2-40B4-BE49-F238E27FC236}">
                <a16:creationId xmlns:a16="http://schemas.microsoft.com/office/drawing/2014/main" id="{54673DEA-81E6-4C6F-81BD-DAEB0801BCB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011863"/>
            <a:ext cx="2590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6" name="TextBox 11">
            <a:extLst>
              <a:ext uri="{FF2B5EF4-FFF2-40B4-BE49-F238E27FC236}">
                <a16:creationId xmlns:a16="http://schemas.microsoft.com/office/drawing/2014/main" id="{27EF4B63-D712-4C98-A284-85E472826430}"/>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1-41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7FDEF515-0BE5-40C4-A9FC-2CF9E8A9CCCB}"/>
              </a:ext>
            </a:extLst>
          </p:cNvPr>
          <p:cNvSpPr>
            <a:spLocks noGrp="1"/>
          </p:cNvSpPr>
          <p:nvPr>
            <p:ph type="title"/>
          </p:nvPr>
        </p:nvSpPr>
        <p:spPr>
          <a:xfrm>
            <a:off x="457200" y="-228600"/>
            <a:ext cx="8153400" cy="1047750"/>
          </a:xfrm>
        </p:spPr>
        <p:txBody>
          <a:bodyPr>
            <a:normAutofit/>
          </a:bodyPr>
          <a:lstStyle/>
          <a:p>
            <a:pPr eaLnBrk="1" fontAlgn="auto" hangingPunct="1">
              <a:spcAft>
                <a:spcPts val="0"/>
              </a:spcAft>
              <a:defRPr/>
            </a:pPr>
            <a:r>
              <a:rPr lang="en-US" altLang="en-US" sz="3600" dirty="0">
                <a:solidFill>
                  <a:schemeClr val="accent2"/>
                </a:solidFill>
              </a:rPr>
              <a:t>Braking Distance Estimates by Vehicle Size</a:t>
            </a:r>
          </a:p>
        </p:txBody>
      </p:sp>
      <p:pic>
        <p:nvPicPr>
          <p:cNvPr id="120835" name="Picture 2">
            <a:extLst>
              <a:ext uri="{FF2B5EF4-FFF2-40B4-BE49-F238E27FC236}">
                <a16:creationId xmlns:a16="http://schemas.microsoft.com/office/drawing/2014/main" id="{B9D278CA-D053-4DAF-81A9-8253FE0B5D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27125"/>
            <a:ext cx="8534400"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Box 5">
            <a:extLst>
              <a:ext uri="{FF2B5EF4-FFF2-40B4-BE49-F238E27FC236}">
                <a16:creationId xmlns:a16="http://schemas.microsoft.com/office/drawing/2014/main" id="{3E352589-FFE2-4E70-961E-196226D4C4AB}"/>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1-42</a:t>
            </a:r>
          </a:p>
        </p:txBody>
      </p:sp>
      <p:sp>
        <p:nvSpPr>
          <p:cNvPr id="2" name="Date Placeholder 1">
            <a:extLst>
              <a:ext uri="{FF2B5EF4-FFF2-40B4-BE49-F238E27FC236}">
                <a16:creationId xmlns:a16="http://schemas.microsoft.com/office/drawing/2014/main" id="{E4F30E4E-D8B4-E754-F88C-AE613C90CAAB}"/>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0D0E8C23-1254-8010-543F-A5CD94263CB8}"/>
              </a:ext>
            </a:extLst>
          </p:cNvPr>
          <p:cNvSpPr>
            <a:spLocks noGrp="1"/>
          </p:cNvSpPr>
          <p:nvPr>
            <p:ph type="sldNum" sz="quarter" idx="12"/>
          </p:nvPr>
        </p:nvSpPr>
        <p:spPr/>
        <p:txBody>
          <a:bodyPr/>
          <a:lstStyle/>
          <a:p>
            <a:fld id="{F4E1F32C-DCB9-4A9D-B036-9AD492625E31}" type="slidenum">
              <a:rPr lang="en-US" altLang="en-US" smtClean="0"/>
              <a:pPr/>
              <a:t>44</a:t>
            </a:fld>
            <a:endParaRPr lang="en-US"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01CD973A-B0AE-4C33-989E-151519B2288F}"/>
              </a:ext>
            </a:extLst>
          </p:cNvPr>
          <p:cNvSpPr>
            <a:spLocks noGrp="1" noChangeArrowheads="1"/>
          </p:cNvSpPr>
          <p:nvPr>
            <p:ph type="title"/>
          </p:nvPr>
        </p:nvSpPr>
        <p:spPr>
          <a:xfrm>
            <a:off x="381000" y="0"/>
            <a:ext cx="8382000" cy="1295400"/>
          </a:xfrm>
        </p:spPr>
        <p:txBody>
          <a:bodyPr>
            <a:normAutofit/>
          </a:bodyPr>
          <a:lstStyle/>
          <a:p>
            <a:pPr algn="ctr" eaLnBrk="1" fontAlgn="auto" hangingPunct="1">
              <a:spcAft>
                <a:spcPts val="0"/>
              </a:spcAft>
              <a:defRPr/>
            </a:pPr>
            <a:r>
              <a:rPr lang="en-US" sz="2400" dirty="0">
                <a:solidFill>
                  <a:schemeClr val="accent2"/>
                </a:solidFill>
                <a:effectLst>
                  <a:outerShdw blurRad="38100" dist="38100" dir="2700000" algn="tl">
                    <a:srgbClr val="000000"/>
                  </a:outerShdw>
                </a:effectLst>
              </a:rPr>
              <a:t>FOLLOWING DISTANCE FORMULA UNDER NORMAL CONDITIONS </a:t>
            </a:r>
            <a:br>
              <a:rPr lang="en-US" sz="2400" dirty="0">
                <a:solidFill>
                  <a:schemeClr val="accent2"/>
                </a:solidFill>
                <a:effectLst>
                  <a:outerShdw blurRad="38100" dist="38100" dir="2700000" algn="tl">
                    <a:srgbClr val="000000"/>
                  </a:outerShdw>
                </a:effectLst>
              </a:rPr>
            </a:br>
            <a:r>
              <a:rPr lang="en-US" sz="2400" dirty="0">
                <a:solidFill>
                  <a:schemeClr val="accent2"/>
                </a:solidFill>
                <a:effectLst>
                  <a:outerShdw blurRad="38100" dist="38100" dir="2700000" algn="tl">
                    <a:srgbClr val="000000"/>
                  </a:outerShdw>
                </a:effectLst>
              </a:rPr>
              <a:t> </a:t>
            </a:r>
            <a:br>
              <a:rPr lang="en-US" sz="2400" dirty="0">
                <a:solidFill>
                  <a:schemeClr val="accent2"/>
                </a:solidFill>
                <a:effectLst>
                  <a:outerShdw blurRad="38100" dist="38100" dir="2700000" algn="tl">
                    <a:srgbClr val="000000"/>
                  </a:outerShdw>
                </a:effectLst>
              </a:rPr>
            </a:br>
            <a:r>
              <a:rPr lang="en-US" sz="2400" dirty="0">
                <a:solidFill>
                  <a:srgbClr val="009900"/>
                </a:solidFill>
                <a:effectLst>
                  <a:outerShdw blurRad="38100" dist="38100" dir="2700000" algn="tl">
                    <a:srgbClr val="000000"/>
                  </a:outerShdw>
                </a:effectLst>
              </a:rPr>
              <a:t>3</a:t>
            </a:r>
            <a:r>
              <a:rPr lang="en-US" sz="2400" dirty="0">
                <a:solidFill>
                  <a:schemeClr val="accent2"/>
                </a:solidFill>
                <a:effectLst>
                  <a:outerShdw blurRad="38100" dist="38100" dir="2700000" algn="tl">
                    <a:srgbClr val="000000"/>
                  </a:outerShdw>
                </a:effectLst>
              </a:rPr>
              <a:t> </a:t>
            </a:r>
            <a:r>
              <a:rPr lang="en-US" sz="2400" b="1" dirty="0">
                <a:solidFill>
                  <a:srgbClr val="336600"/>
                </a:solidFill>
              </a:rPr>
              <a:t>SECOND  RULE</a:t>
            </a:r>
          </a:p>
        </p:txBody>
      </p:sp>
      <p:graphicFrame>
        <p:nvGraphicFramePr>
          <p:cNvPr id="122883" name="Object 13">
            <a:extLst>
              <a:ext uri="{FF2B5EF4-FFF2-40B4-BE49-F238E27FC236}">
                <a16:creationId xmlns:a16="http://schemas.microsoft.com/office/drawing/2014/main" id="{2FC36FB0-2CEE-4BCC-B417-06F563402931}"/>
              </a:ext>
            </a:extLst>
          </p:cNvPr>
          <p:cNvGraphicFramePr>
            <a:graphicFrameLocks noGrp="1" noChangeAspect="1"/>
          </p:cNvGraphicFramePr>
          <p:nvPr>
            <p:ph sz="half" idx="1"/>
          </p:nvPr>
        </p:nvGraphicFramePr>
        <p:xfrm>
          <a:off x="2522538" y="1752600"/>
          <a:ext cx="1277937" cy="1447800"/>
        </p:xfrm>
        <a:graphic>
          <a:graphicData uri="http://schemas.openxmlformats.org/presentationml/2006/ole">
            <mc:AlternateContent xmlns:mc="http://schemas.openxmlformats.org/markup-compatibility/2006">
              <mc:Choice xmlns:v="urn:schemas-microsoft-com:vml" Requires="v">
                <p:oleObj name="Clip" r:id="rId3" imgW="3779838" imgH="4283075" progId="MS_ClipArt_Gallery.2">
                  <p:embed/>
                </p:oleObj>
              </mc:Choice>
              <mc:Fallback>
                <p:oleObj name="Clip" r:id="rId3" imgW="3779838" imgH="4283075" progId="MS_ClipArt_Gallery.2">
                  <p:embed/>
                  <p:pic>
                    <p:nvPicPr>
                      <p:cNvPr id="122883" name="Object 13">
                        <a:extLst>
                          <a:ext uri="{FF2B5EF4-FFF2-40B4-BE49-F238E27FC236}">
                            <a16:creationId xmlns:a16="http://schemas.microsoft.com/office/drawing/2014/main" id="{2FC36FB0-2CEE-4BCC-B417-06F563402931}"/>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538" y="1752600"/>
                        <a:ext cx="1277937"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2884" name="Object 21">
            <a:extLst>
              <a:ext uri="{FF2B5EF4-FFF2-40B4-BE49-F238E27FC236}">
                <a16:creationId xmlns:a16="http://schemas.microsoft.com/office/drawing/2014/main" id="{73AEB77B-C8CF-4653-A3A9-DED409B0622F}"/>
              </a:ext>
            </a:extLst>
          </p:cNvPr>
          <p:cNvGraphicFramePr>
            <a:graphicFrameLocks noGrp="1" noChangeAspect="1"/>
          </p:cNvGraphicFramePr>
          <p:nvPr>
            <p:ph sz="quarter" idx="2"/>
            <p:extLst>
              <p:ext uri="{D42A27DB-BD31-4B8C-83A1-F6EECF244321}">
                <p14:modId xmlns:p14="http://schemas.microsoft.com/office/powerpoint/2010/main" val="1359097910"/>
              </p:ext>
            </p:extLst>
          </p:nvPr>
        </p:nvGraphicFramePr>
        <p:xfrm flipH="1">
          <a:off x="2135187" y="2962275"/>
          <a:ext cx="912813" cy="238125"/>
        </p:xfrm>
        <a:graphic>
          <a:graphicData uri="http://schemas.openxmlformats.org/presentationml/2006/ole">
            <mc:AlternateContent xmlns:mc="http://schemas.openxmlformats.org/markup-compatibility/2006">
              <mc:Choice xmlns:v="urn:schemas-microsoft-com:vml" Requires="v">
                <p:oleObj name="Clip" r:id="rId5" imgW="6545263" imgH="1706563" progId="MS_ClipArt_Gallery.2">
                  <p:embed/>
                </p:oleObj>
              </mc:Choice>
              <mc:Fallback>
                <p:oleObj name="Clip" r:id="rId5" imgW="6545263" imgH="1706563" progId="MS_ClipArt_Gallery.2">
                  <p:embed/>
                  <p:pic>
                    <p:nvPicPr>
                      <p:cNvPr id="122884" name="Object 21">
                        <a:extLst>
                          <a:ext uri="{FF2B5EF4-FFF2-40B4-BE49-F238E27FC236}">
                            <a16:creationId xmlns:a16="http://schemas.microsoft.com/office/drawing/2014/main" id="{73AEB77B-C8CF-4653-A3A9-DED409B0622F}"/>
                          </a:ext>
                        </a:extLst>
                      </p:cNvPr>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135187" y="2962275"/>
                        <a:ext cx="912813" cy="238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2885" name="Object 34">
            <a:extLst>
              <a:ext uri="{FF2B5EF4-FFF2-40B4-BE49-F238E27FC236}">
                <a16:creationId xmlns:a16="http://schemas.microsoft.com/office/drawing/2014/main" id="{3996FB73-C925-459A-AEEE-368AF8AFAE39}"/>
              </a:ext>
            </a:extLst>
          </p:cNvPr>
          <p:cNvGraphicFramePr>
            <a:graphicFrameLocks noGrp="1" noChangeAspect="1"/>
          </p:cNvGraphicFramePr>
          <p:nvPr>
            <p:ph sz="quarter" idx="3"/>
          </p:nvPr>
        </p:nvGraphicFramePr>
        <p:xfrm>
          <a:off x="5943600" y="4275138"/>
          <a:ext cx="925513" cy="1049337"/>
        </p:xfrm>
        <a:graphic>
          <a:graphicData uri="http://schemas.openxmlformats.org/presentationml/2006/ole">
            <mc:AlternateContent xmlns:mc="http://schemas.openxmlformats.org/markup-compatibility/2006">
              <mc:Choice xmlns:v="urn:schemas-microsoft-com:vml" Requires="v">
                <p:oleObj name="Clip" r:id="rId7" imgW="3779838" imgH="4283075" progId="MS_ClipArt_Gallery.2">
                  <p:embed/>
                </p:oleObj>
              </mc:Choice>
              <mc:Fallback>
                <p:oleObj name="Clip" r:id="rId7" imgW="3779838" imgH="4283075" progId="MS_ClipArt_Gallery.2">
                  <p:embed/>
                  <p:pic>
                    <p:nvPicPr>
                      <p:cNvPr id="122885" name="Object 34">
                        <a:extLst>
                          <a:ext uri="{FF2B5EF4-FFF2-40B4-BE49-F238E27FC236}">
                            <a16:creationId xmlns:a16="http://schemas.microsoft.com/office/drawing/2014/main" id="{3996FB73-C925-459A-AEEE-368AF8AFAE39}"/>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275138"/>
                        <a:ext cx="925513" cy="1049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2886" name="Picture 12" descr="ALF2007S">
            <a:extLst>
              <a:ext uri="{FF2B5EF4-FFF2-40B4-BE49-F238E27FC236}">
                <a16:creationId xmlns:a16="http://schemas.microsoft.com/office/drawing/2014/main" id="{06A9A2E9-8A1D-46CE-98B6-760337ED9FB5}"/>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3600" y="2535238"/>
            <a:ext cx="22098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Line 24">
            <a:extLst>
              <a:ext uri="{FF2B5EF4-FFF2-40B4-BE49-F238E27FC236}">
                <a16:creationId xmlns:a16="http://schemas.microsoft.com/office/drawing/2014/main" id="{3498CE7F-9D87-4CE3-B122-D59CF7291DE0}"/>
              </a:ext>
            </a:extLst>
          </p:cNvPr>
          <p:cNvSpPr>
            <a:spLocks noChangeShapeType="1"/>
          </p:cNvSpPr>
          <p:nvPr/>
        </p:nvSpPr>
        <p:spPr bwMode="auto">
          <a:xfrm flipV="1">
            <a:off x="0" y="3200400"/>
            <a:ext cx="9144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888" name="Text Box 25">
            <a:extLst>
              <a:ext uri="{FF2B5EF4-FFF2-40B4-BE49-F238E27FC236}">
                <a16:creationId xmlns:a16="http://schemas.microsoft.com/office/drawing/2014/main" id="{0E3BFD3D-6711-41D0-A86A-411FA0CA74F1}"/>
              </a:ext>
            </a:extLst>
          </p:cNvPr>
          <p:cNvSpPr txBox="1">
            <a:spLocks noChangeArrowheads="1"/>
          </p:cNvSpPr>
          <p:nvPr/>
        </p:nvSpPr>
        <p:spPr bwMode="auto">
          <a:xfrm>
            <a:off x="2209800" y="3429000"/>
            <a:ext cx="4038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200" b="1"/>
              <a:t>1001, 1002, 1003</a:t>
            </a:r>
          </a:p>
        </p:txBody>
      </p:sp>
      <p:sp>
        <p:nvSpPr>
          <p:cNvPr id="122889" name="Line 26">
            <a:extLst>
              <a:ext uri="{FF2B5EF4-FFF2-40B4-BE49-F238E27FC236}">
                <a16:creationId xmlns:a16="http://schemas.microsoft.com/office/drawing/2014/main" id="{E566E402-E247-4ACD-80F9-CA6C2531347B}"/>
              </a:ext>
            </a:extLst>
          </p:cNvPr>
          <p:cNvSpPr>
            <a:spLocks noChangeShapeType="1"/>
          </p:cNvSpPr>
          <p:nvPr/>
        </p:nvSpPr>
        <p:spPr bwMode="auto">
          <a:xfrm flipV="1">
            <a:off x="0" y="41910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890" name="Rectangle 30">
            <a:extLst>
              <a:ext uri="{FF2B5EF4-FFF2-40B4-BE49-F238E27FC236}">
                <a16:creationId xmlns:a16="http://schemas.microsoft.com/office/drawing/2014/main" id="{878C2E23-0995-4137-80CD-71AA42F8B08A}"/>
              </a:ext>
            </a:extLst>
          </p:cNvPr>
          <p:cNvSpPr>
            <a:spLocks noChangeArrowheads="1"/>
          </p:cNvSpPr>
          <p:nvPr/>
        </p:nvSpPr>
        <p:spPr bwMode="auto">
          <a:xfrm>
            <a:off x="0" y="3962400"/>
            <a:ext cx="9144000" cy="1447800"/>
          </a:xfrm>
          <a:prstGeom prst="rect">
            <a:avLst/>
          </a:prstGeom>
          <a:solidFill>
            <a:srgbClr val="FFFFFF"/>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a:latin typeface="Times New Roman" panose="02020603050405020304" pitchFamily="18" charset="0"/>
            </a:endParaRPr>
          </a:p>
        </p:txBody>
      </p:sp>
      <p:sp>
        <p:nvSpPr>
          <p:cNvPr id="122891" name="Text Box 32">
            <a:extLst>
              <a:ext uri="{FF2B5EF4-FFF2-40B4-BE49-F238E27FC236}">
                <a16:creationId xmlns:a16="http://schemas.microsoft.com/office/drawing/2014/main" id="{8757E6A8-4429-4124-BF06-4A819E7D9A69}"/>
              </a:ext>
            </a:extLst>
          </p:cNvPr>
          <p:cNvSpPr txBox="1">
            <a:spLocks noChangeArrowheads="1"/>
          </p:cNvSpPr>
          <p:nvPr/>
        </p:nvSpPr>
        <p:spPr bwMode="auto">
          <a:xfrm>
            <a:off x="381000" y="5592763"/>
            <a:ext cx="8382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a:t>WHEN DRIVING LARGER VEHICLES YOU MUST INCREASE YOUR FOLLOWING DISTANCE!</a:t>
            </a:r>
          </a:p>
        </p:txBody>
      </p:sp>
      <p:sp>
        <p:nvSpPr>
          <p:cNvPr id="122892" name="Line 36">
            <a:extLst>
              <a:ext uri="{FF2B5EF4-FFF2-40B4-BE49-F238E27FC236}">
                <a16:creationId xmlns:a16="http://schemas.microsoft.com/office/drawing/2014/main" id="{273D0735-4361-4DC2-AD0A-AFB67BE8DCA9}"/>
              </a:ext>
            </a:extLst>
          </p:cNvPr>
          <p:cNvSpPr>
            <a:spLocks noChangeShapeType="1"/>
          </p:cNvSpPr>
          <p:nvPr/>
        </p:nvSpPr>
        <p:spPr bwMode="auto">
          <a:xfrm flipV="1">
            <a:off x="0" y="5410200"/>
            <a:ext cx="9144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893" name="Rectangle 37">
            <a:extLst>
              <a:ext uri="{FF2B5EF4-FFF2-40B4-BE49-F238E27FC236}">
                <a16:creationId xmlns:a16="http://schemas.microsoft.com/office/drawing/2014/main" id="{1C4796AD-4C06-4801-9CD9-F2AB77B04951}"/>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2894" name="Rectangle 38">
            <a:extLst>
              <a:ext uri="{FF2B5EF4-FFF2-40B4-BE49-F238E27FC236}">
                <a16:creationId xmlns:a16="http://schemas.microsoft.com/office/drawing/2014/main" id="{02726617-A20D-4AE7-826C-57EDA505A2D4}"/>
              </a:ext>
            </a:extLst>
          </p:cNvPr>
          <p:cNvSpPr>
            <a:spLocks noChangeArrowheads="1"/>
          </p:cNvSpPr>
          <p:nvPr/>
        </p:nvSpPr>
        <p:spPr bwMode="auto">
          <a:xfrm>
            <a:off x="0" y="3429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2895" name="Rectangle 39">
            <a:extLst>
              <a:ext uri="{FF2B5EF4-FFF2-40B4-BE49-F238E27FC236}">
                <a16:creationId xmlns:a16="http://schemas.microsoft.com/office/drawing/2014/main" id="{290E4106-E39C-4D61-8A66-79D9A057C547}"/>
              </a:ext>
            </a:extLst>
          </p:cNvPr>
          <p:cNvSpPr>
            <a:spLocks noChangeArrowheads="1"/>
          </p:cNvSpPr>
          <p:nvPr/>
        </p:nvSpPr>
        <p:spPr bwMode="auto">
          <a:xfrm>
            <a:off x="0" y="3429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pic>
        <p:nvPicPr>
          <p:cNvPr id="122896" name="Picture 41" descr="thumbnail">
            <a:extLst>
              <a:ext uri="{FF2B5EF4-FFF2-40B4-BE49-F238E27FC236}">
                <a16:creationId xmlns:a16="http://schemas.microsoft.com/office/drawing/2014/main" id="{6A508BEB-BACA-4A6D-9D64-0D76D93FAA18}"/>
              </a:ext>
            </a:extLst>
          </p:cNvPr>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934200" y="5132388"/>
            <a:ext cx="838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7" name="Picture 42" descr="NATION3S">
            <a:extLst>
              <a:ext uri="{FF2B5EF4-FFF2-40B4-BE49-F238E27FC236}">
                <a16:creationId xmlns:a16="http://schemas.microsoft.com/office/drawing/2014/main" id="{6B91CD06-7CC4-4B88-9FE2-57C6816FBEB6}"/>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0200" y="4724400"/>
            <a:ext cx="205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2898" name="Object 13">
            <a:extLst>
              <a:ext uri="{FF2B5EF4-FFF2-40B4-BE49-F238E27FC236}">
                <a16:creationId xmlns:a16="http://schemas.microsoft.com/office/drawing/2014/main" id="{7578E155-8DCA-4EA8-A53D-0611444BD960}"/>
              </a:ext>
            </a:extLst>
          </p:cNvPr>
          <p:cNvGraphicFramePr>
            <a:graphicFrameLocks noChangeAspect="1"/>
          </p:cNvGraphicFramePr>
          <p:nvPr/>
        </p:nvGraphicFramePr>
        <p:xfrm>
          <a:off x="6181725" y="3962400"/>
          <a:ext cx="1277938" cy="1447800"/>
        </p:xfrm>
        <a:graphic>
          <a:graphicData uri="http://schemas.openxmlformats.org/presentationml/2006/ole">
            <mc:AlternateContent xmlns:mc="http://schemas.openxmlformats.org/markup-compatibility/2006">
              <mc:Choice xmlns:v="urn:schemas-microsoft-com:vml" Requires="v">
                <p:oleObj name="Clip" r:id="rId3" imgW="3779838" imgH="4283075" progId="MS_ClipArt_Gallery.2">
                  <p:embed/>
                </p:oleObj>
              </mc:Choice>
              <mc:Fallback>
                <p:oleObj name="Clip" r:id="rId3" imgW="3779838" imgH="4283075" progId="MS_ClipArt_Gallery.2">
                  <p:embed/>
                  <p:pic>
                    <p:nvPicPr>
                      <p:cNvPr id="122898" name="Object 13">
                        <a:extLst>
                          <a:ext uri="{FF2B5EF4-FFF2-40B4-BE49-F238E27FC236}">
                            <a16:creationId xmlns:a16="http://schemas.microsoft.com/office/drawing/2014/main" id="{7578E155-8DCA-4EA8-A53D-0611444BD9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1725" y="3962400"/>
                        <a:ext cx="1277938"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899" name="TextBox 18">
            <a:extLst>
              <a:ext uri="{FF2B5EF4-FFF2-40B4-BE49-F238E27FC236}">
                <a16:creationId xmlns:a16="http://schemas.microsoft.com/office/drawing/2014/main" id="{1561AB32-B962-4D16-A48C-1B32F3D85D9C}"/>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1-43</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E36FCB67-F20C-4166-BD28-53642E28A0C0}"/>
              </a:ext>
            </a:extLst>
          </p:cNvPr>
          <p:cNvSpPr>
            <a:spLocks noGrp="1" noChangeArrowheads="1"/>
          </p:cNvSpPr>
          <p:nvPr>
            <p:ph type="title"/>
          </p:nvPr>
        </p:nvSpPr>
        <p:spPr>
          <a:xfrm>
            <a:off x="685800" y="0"/>
            <a:ext cx="7315200" cy="1143000"/>
          </a:xfrm>
        </p:spPr>
        <p:txBody>
          <a:bodyPr/>
          <a:lstStyle/>
          <a:p>
            <a:pPr algn="ctr" eaLnBrk="1" fontAlgn="auto" hangingPunct="1">
              <a:spcAft>
                <a:spcPts val="0"/>
              </a:spcAft>
              <a:defRPr/>
            </a:pPr>
            <a:r>
              <a:rPr lang="en-US" altLang="en-US" sz="3000" dirty="0">
                <a:solidFill>
                  <a:schemeClr val="accent2"/>
                </a:solidFill>
              </a:rPr>
              <a:t>Stopping Distance vs. 3 Second Rule</a:t>
            </a:r>
            <a:br>
              <a:rPr lang="en-US" altLang="en-US" sz="3000" dirty="0">
                <a:solidFill>
                  <a:schemeClr val="accent2"/>
                </a:solidFill>
              </a:rPr>
            </a:br>
            <a:r>
              <a:rPr lang="en-US" altLang="en-US" sz="3000" dirty="0">
                <a:solidFill>
                  <a:schemeClr val="accent2"/>
                </a:solidFill>
              </a:rPr>
              <a:t>Heavy Two-Axle Trucks</a:t>
            </a:r>
            <a:endParaRPr lang="en-US" altLang="en-US" sz="3000" dirty="0">
              <a:solidFill>
                <a:srgbClr val="003300"/>
              </a:solidFill>
            </a:endParaRPr>
          </a:p>
        </p:txBody>
      </p:sp>
      <p:sp>
        <p:nvSpPr>
          <p:cNvPr id="124932" name="Rectangle 14">
            <a:extLst>
              <a:ext uri="{FF2B5EF4-FFF2-40B4-BE49-F238E27FC236}">
                <a16:creationId xmlns:a16="http://schemas.microsoft.com/office/drawing/2014/main" id="{3F15DB3D-F0A6-445B-9075-7F0A89C9AD32}"/>
              </a:ext>
            </a:extLst>
          </p:cNvPr>
          <p:cNvSpPr>
            <a:spLocks noChangeArrowheads="1"/>
          </p:cNvSpPr>
          <p:nvPr/>
        </p:nvSpPr>
        <p:spPr bwMode="auto">
          <a:xfrm>
            <a:off x="457200" y="2846725"/>
            <a:ext cx="8305800" cy="381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4933" name="Rectangle 15">
            <a:extLst>
              <a:ext uri="{FF2B5EF4-FFF2-40B4-BE49-F238E27FC236}">
                <a16:creationId xmlns:a16="http://schemas.microsoft.com/office/drawing/2014/main" id="{DB7B084B-E2FE-4141-BBEA-4574934D7E97}"/>
              </a:ext>
            </a:extLst>
          </p:cNvPr>
          <p:cNvSpPr>
            <a:spLocks noChangeArrowheads="1"/>
          </p:cNvSpPr>
          <p:nvPr/>
        </p:nvSpPr>
        <p:spPr bwMode="auto">
          <a:xfrm>
            <a:off x="457200" y="3456325"/>
            <a:ext cx="8305800" cy="381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4934" name="Rectangle 16">
            <a:extLst>
              <a:ext uri="{FF2B5EF4-FFF2-40B4-BE49-F238E27FC236}">
                <a16:creationId xmlns:a16="http://schemas.microsoft.com/office/drawing/2014/main" id="{BEC9CC59-F2E4-4779-A908-D330CB56B20A}"/>
              </a:ext>
            </a:extLst>
          </p:cNvPr>
          <p:cNvSpPr>
            <a:spLocks noChangeArrowheads="1"/>
          </p:cNvSpPr>
          <p:nvPr/>
        </p:nvSpPr>
        <p:spPr bwMode="auto">
          <a:xfrm>
            <a:off x="457200" y="4065925"/>
            <a:ext cx="8305800" cy="381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4935" name="Rectangle 18">
            <a:extLst>
              <a:ext uri="{FF2B5EF4-FFF2-40B4-BE49-F238E27FC236}">
                <a16:creationId xmlns:a16="http://schemas.microsoft.com/office/drawing/2014/main" id="{2EA6200C-C2C2-4C22-986E-951CD3C375BB}"/>
              </a:ext>
            </a:extLst>
          </p:cNvPr>
          <p:cNvSpPr>
            <a:spLocks noChangeArrowheads="1"/>
          </p:cNvSpPr>
          <p:nvPr/>
        </p:nvSpPr>
        <p:spPr bwMode="auto">
          <a:xfrm>
            <a:off x="457200" y="4599325"/>
            <a:ext cx="8305800" cy="381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4936" name="Text Box 19">
            <a:extLst>
              <a:ext uri="{FF2B5EF4-FFF2-40B4-BE49-F238E27FC236}">
                <a16:creationId xmlns:a16="http://schemas.microsoft.com/office/drawing/2014/main" id="{FF92616B-1F80-4F39-9B4E-1CCDF84442BE}"/>
              </a:ext>
            </a:extLst>
          </p:cNvPr>
          <p:cNvSpPr txBox="1">
            <a:spLocks noChangeArrowheads="1"/>
          </p:cNvSpPr>
          <p:nvPr/>
        </p:nvSpPr>
        <p:spPr bwMode="auto">
          <a:xfrm>
            <a:off x="609600" y="1627525"/>
            <a:ext cx="109855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latin typeface="Arial" panose="020B0604020202020204" pitchFamily="34" charset="0"/>
              </a:rPr>
              <a:t>MILES</a:t>
            </a:r>
          </a:p>
          <a:p>
            <a:pPr algn="ctr" eaLnBrk="1" hangingPunct="1"/>
            <a:r>
              <a:rPr lang="en-US" altLang="en-US" sz="2000" b="1" dirty="0">
                <a:latin typeface="Arial" panose="020B0604020202020204" pitchFamily="34" charset="0"/>
              </a:rPr>
              <a:t>PER</a:t>
            </a:r>
          </a:p>
          <a:p>
            <a:pPr algn="ctr" eaLnBrk="1" hangingPunct="1"/>
            <a:r>
              <a:rPr lang="en-US" altLang="en-US" sz="2000" b="1" dirty="0">
                <a:latin typeface="Arial" panose="020B0604020202020204" pitchFamily="34" charset="0"/>
              </a:rPr>
              <a:t>HOUR</a:t>
            </a:r>
            <a:endParaRPr lang="en-US" altLang="en-US" sz="2000" dirty="0">
              <a:latin typeface="Arial" panose="020B0604020202020204" pitchFamily="34" charset="0"/>
            </a:endParaRPr>
          </a:p>
          <a:p>
            <a:pPr algn="ctr" eaLnBrk="1" hangingPunct="1"/>
            <a:endParaRPr lang="en-US" altLang="en-US" sz="2000" b="1" dirty="0">
              <a:latin typeface="Arial" panose="020B0604020202020204" pitchFamily="34" charset="0"/>
            </a:endParaRPr>
          </a:p>
          <a:p>
            <a:pPr algn="ctr" eaLnBrk="1" hangingPunct="1"/>
            <a:r>
              <a:rPr lang="en-US" altLang="en-US" sz="2000" b="1" dirty="0">
                <a:latin typeface="Arial" panose="020B0604020202020204" pitchFamily="34" charset="0"/>
              </a:rPr>
              <a:t>30</a:t>
            </a:r>
          </a:p>
          <a:p>
            <a:pPr algn="ctr" eaLnBrk="1" hangingPunct="1"/>
            <a:endParaRPr lang="en-US" altLang="en-US" sz="2000" b="1" dirty="0">
              <a:latin typeface="Arial" panose="020B0604020202020204" pitchFamily="34" charset="0"/>
            </a:endParaRPr>
          </a:p>
          <a:p>
            <a:pPr algn="ctr" eaLnBrk="1" hangingPunct="1"/>
            <a:r>
              <a:rPr lang="en-US" altLang="en-US" sz="2000" b="1" dirty="0">
                <a:latin typeface="Arial" panose="020B0604020202020204" pitchFamily="34" charset="0"/>
              </a:rPr>
              <a:t>40</a:t>
            </a:r>
          </a:p>
          <a:p>
            <a:pPr algn="ctr" eaLnBrk="1" hangingPunct="1"/>
            <a:endParaRPr lang="en-US" altLang="en-US" sz="2000" b="1" dirty="0">
              <a:latin typeface="Arial" panose="020B0604020202020204" pitchFamily="34" charset="0"/>
            </a:endParaRPr>
          </a:p>
          <a:p>
            <a:pPr algn="ctr" eaLnBrk="1" hangingPunct="1"/>
            <a:r>
              <a:rPr lang="en-US" altLang="en-US" sz="2000" b="1" dirty="0">
                <a:latin typeface="Arial" panose="020B0604020202020204" pitchFamily="34" charset="0"/>
              </a:rPr>
              <a:t>50</a:t>
            </a:r>
          </a:p>
          <a:p>
            <a:pPr algn="ctr" eaLnBrk="1" hangingPunct="1"/>
            <a:endParaRPr lang="en-US" altLang="en-US" sz="2000" b="1" dirty="0">
              <a:latin typeface="Arial" panose="020B0604020202020204" pitchFamily="34" charset="0"/>
            </a:endParaRPr>
          </a:p>
          <a:p>
            <a:pPr algn="ctr" eaLnBrk="1" hangingPunct="1"/>
            <a:r>
              <a:rPr lang="en-US" altLang="en-US" sz="2000" b="1" dirty="0">
                <a:latin typeface="Arial" panose="020B0604020202020204" pitchFamily="34" charset="0"/>
              </a:rPr>
              <a:t>60</a:t>
            </a:r>
            <a:endParaRPr lang="en-US" altLang="en-US" sz="2000" dirty="0">
              <a:latin typeface="Arial" panose="020B0604020202020204" pitchFamily="34" charset="0"/>
            </a:endParaRPr>
          </a:p>
        </p:txBody>
      </p:sp>
      <p:sp>
        <p:nvSpPr>
          <p:cNvPr id="124937" name="Rectangle 20">
            <a:extLst>
              <a:ext uri="{FF2B5EF4-FFF2-40B4-BE49-F238E27FC236}">
                <a16:creationId xmlns:a16="http://schemas.microsoft.com/office/drawing/2014/main" id="{02F7ADFF-A22B-4949-9ED8-A833E49D7DCF}"/>
              </a:ext>
            </a:extLst>
          </p:cNvPr>
          <p:cNvSpPr>
            <a:spLocks noChangeArrowheads="1"/>
          </p:cNvSpPr>
          <p:nvPr/>
        </p:nvSpPr>
        <p:spPr bwMode="auto">
          <a:xfrm>
            <a:off x="2286000" y="1627525"/>
            <a:ext cx="17526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latin typeface="Arial" panose="020B0604020202020204" pitchFamily="34" charset="0"/>
              </a:rPr>
              <a:t>FEET</a:t>
            </a:r>
          </a:p>
          <a:p>
            <a:pPr algn="ctr" eaLnBrk="1" hangingPunct="1"/>
            <a:r>
              <a:rPr lang="en-US" altLang="en-US" sz="2000" b="1" dirty="0">
                <a:latin typeface="Arial" panose="020B0604020202020204" pitchFamily="34" charset="0"/>
              </a:rPr>
              <a:t>PER</a:t>
            </a:r>
          </a:p>
          <a:p>
            <a:pPr algn="ctr" eaLnBrk="1" hangingPunct="1"/>
            <a:r>
              <a:rPr lang="en-US" altLang="en-US" sz="2000" b="1" dirty="0">
                <a:latin typeface="Arial" panose="020B0604020202020204" pitchFamily="34" charset="0"/>
              </a:rPr>
              <a:t>SECOND</a:t>
            </a:r>
            <a:endParaRPr lang="en-US" altLang="en-US" sz="2000" dirty="0">
              <a:latin typeface="Arial" panose="020B0604020202020204" pitchFamily="34" charset="0"/>
            </a:endParaRPr>
          </a:p>
          <a:p>
            <a:pPr algn="ctr" eaLnBrk="1" hangingPunct="1"/>
            <a:endParaRPr lang="en-US" altLang="en-US" sz="2000" b="1" dirty="0">
              <a:latin typeface="Arial" panose="020B0604020202020204" pitchFamily="34" charset="0"/>
            </a:endParaRPr>
          </a:p>
          <a:p>
            <a:pPr algn="ctr" eaLnBrk="1" hangingPunct="1"/>
            <a:r>
              <a:rPr lang="en-US" altLang="en-US" sz="2000" b="1" dirty="0">
                <a:latin typeface="Arial" panose="020B0604020202020204" pitchFamily="34" charset="0"/>
              </a:rPr>
              <a:t>45</a:t>
            </a:r>
          </a:p>
          <a:p>
            <a:pPr algn="ctr" eaLnBrk="1" hangingPunct="1"/>
            <a:endParaRPr lang="en-US" altLang="en-US" sz="2000" b="1" dirty="0">
              <a:latin typeface="Arial" panose="020B0604020202020204" pitchFamily="34" charset="0"/>
            </a:endParaRPr>
          </a:p>
          <a:p>
            <a:pPr algn="ctr" eaLnBrk="1" hangingPunct="1"/>
            <a:r>
              <a:rPr lang="en-US" altLang="en-US" sz="2000" b="1" dirty="0">
                <a:latin typeface="Arial" panose="020B0604020202020204" pitchFamily="34" charset="0"/>
              </a:rPr>
              <a:t>60</a:t>
            </a:r>
          </a:p>
          <a:p>
            <a:pPr algn="ctr" eaLnBrk="1" hangingPunct="1"/>
            <a:endParaRPr lang="en-US" altLang="en-US" sz="2000" b="1" dirty="0">
              <a:latin typeface="Arial" panose="020B0604020202020204" pitchFamily="34" charset="0"/>
            </a:endParaRPr>
          </a:p>
          <a:p>
            <a:pPr algn="ctr" eaLnBrk="1" hangingPunct="1"/>
            <a:r>
              <a:rPr lang="en-US" altLang="en-US" sz="2000" b="1" dirty="0">
                <a:latin typeface="Arial" panose="020B0604020202020204" pitchFamily="34" charset="0"/>
              </a:rPr>
              <a:t>75</a:t>
            </a:r>
          </a:p>
          <a:p>
            <a:pPr algn="ctr" eaLnBrk="1" hangingPunct="1"/>
            <a:endParaRPr lang="en-US" altLang="en-US" sz="2000" b="1" dirty="0">
              <a:latin typeface="Arial" panose="020B0604020202020204" pitchFamily="34" charset="0"/>
            </a:endParaRPr>
          </a:p>
          <a:p>
            <a:pPr algn="ctr" eaLnBrk="1" hangingPunct="1"/>
            <a:r>
              <a:rPr lang="en-US" altLang="en-US" sz="2000" b="1" dirty="0">
                <a:latin typeface="Arial" panose="020B0604020202020204" pitchFamily="34" charset="0"/>
              </a:rPr>
              <a:t>88</a:t>
            </a:r>
          </a:p>
        </p:txBody>
      </p:sp>
      <p:sp>
        <p:nvSpPr>
          <p:cNvPr id="124938" name="Rectangle 21">
            <a:extLst>
              <a:ext uri="{FF2B5EF4-FFF2-40B4-BE49-F238E27FC236}">
                <a16:creationId xmlns:a16="http://schemas.microsoft.com/office/drawing/2014/main" id="{A1CFA305-E9A8-4788-8E79-D2D39FB28749}"/>
              </a:ext>
            </a:extLst>
          </p:cNvPr>
          <p:cNvSpPr>
            <a:spLocks noChangeArrowheads="1"/>
          </p:cNvSpPr>
          <p:nvPr/>
        </p:nvSpPr>
        <p:spPr bwMode="auto">
          <a:xfrm>
            <a:off x="4267200" y="1578650"/>
            <a:ext cx="16002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latin typeface="Arial" panose="020B0604020202020204" pitchFamily="34" charset="0"/>
              </a:rPr>
              <a:t>TOTAL</a:t>
            </a:r>
          </a:p>
          <a:p>
            <a:pPr algn="ctr" eaLnBrk="1" hangingPunct="1"/>
            <a:r>
              <a:rPr lang="en-US" altLang="en-US" sz="2000" b="1" dirty="0">
                <a:latin typeface="Arial" panose="020B0604020202020204" pitchFamily="34" charset="0"/>
              </a:rPr>
              <a:t>STOPPING</a:t>
            </a:r>
          </a:p>
          <a:p>
            <a:pPr algn="ctr" eaLnBrk="1" hangingPunct="1"/>
            <a:r>
              <a:rPr lang="en-US" altLang="en-US" sz="2000" b="1" dirty="0">
                <a:latin typeface="Arial" panose="020B0604020202020204" pitchFamily="34" charset="0"/>
              </a:rPr>
              <a:t>DISTANCE</a:t>
            </a:r>
            <a:endParaRPr lang="en-US" altLang="en-US" sz="2000" dirty="0">
              <a:latin typeface="Arial" panose="020B0604020202020204" pitchFamily="34" charset="0"/>
            </a:endParaRPr>
          </a:p>
          <a:p>
            <a:pPr algn="ctr" eaLnBrk="1" hangingPunct="1"/>
            <a:endParaRPr lang="en-US" altLang="en-US" sz="2000" b="1" dirty="0">
              <a:latin typeface="Arial" panose="020B0604020202020204" pitchFamily="34" charset="0"/>
            </a:endParaRPr>
          </a:p>
          <a:p>
            <a:pPr algn="ctr" eaLnBrk="1" hangingPunct="1"/>
            <a:r>
              <a:rPr lang="en-US" altLang="en-US" sz="2000" b="1" dirty="0">
                <a:latin typeface="Arial" panose="020B0604020202020204" pitchFamily="34" charset="0"/>
              </a:rPr>
              <a:t>54 feet</a:t>
            </a:r>
          </a:p>
          <a:p>
            <a:pPr algn="ctr" eaLnBrk="1" hangingPunct="1"/>
            <a:endParaRPr lang="en-US" altLang="en-US" sz="2000" b="1" dirty="0">
              <a:latin typeface="Arial" panose="020B0604020202020204" pitchFamily="34" charset="0"/>
            </a:endParaRPr>
          </a:p>
          <a:p>
            <a:pPr algn="ctr" eaLnBrk="1" hangingPunct="1"/>
            <a:r>
              <a:rPr lang="en-US" altLang="en-US" sz="2000" b="1" dirty="0">
                <a:latin typeface="Arial" panose="020B0604020202020204" pitchFamily="34" charset="0"/>
              </a:rPr>
              <a:t>96 feet</a:t>
            </a:r>
          </a:p>
          <a:p>
            <a:pPr algn="ctr" eaLnBrk="1" hangingPunct="1"/>
            <a:endParaRPr lang="en-US" altLang="en-US" sz="2000" b="1" dirty="0">
              <a:latin typeface="Arial" panose="020B0604020202020204" pitchFamily="34" charset="0"/>
            </a:endParaRPr>
          </a:p>
          <a:p>
            <a:pPr algn="ctr" eaLnBrk="1" hangingPunct="1"/>
            <a:r>
              <a:rPr lang="en-US" altLang="en-US" sz="2000" b="1" dirty="0">
                <a:latin typeface="Arial" panose="020B0604020202020204" pitchFamily="34" charset="0"/>
              </a:rPr>
              <a:t>157 feet</a:t>
            </a:r>
          </a:p>
          <a:p>
            <a:pPr algn="ctr" eaLnBrk="1" hangingPunct="1"/>
            <a:endParaRPr lang="en-US" altLang="en-US" sz="2000" b="1" dirty="0">
              <a:latin typeface="Arial" panose="020B0604020202020204" pitchFamily="34" charset="0"/>
            </a:endParaRPr>
          </a:p>
          <a:p>
            <a:pPr algn="ctr" eaLnBrk="1" hangingPunct="1"/>
            <a:r>
              <a:rPr lang="en-US" altLang="en-US" sz="2000" b="1">
                <a:latin typeface="Arial" panose="020B0604020202020204" pitchFamily="34" charset="0"/>
              </a:rPr>
              <a:t>217 </a:t>
            </a:r>
            <a:r>
              <a:rPr lang="en-US" altLang="en-US" sz="2000" b="1" dirty="0">
                <a:latin typeface="Arial" panose="020B0604020202020204" pitchFamily="34" charset="0"/>
              </a:rPr>
              <a:t>feet</a:t>
            </a:r>
          </a:p>
        </p:txBody>
      </p:sp>
      <p:sp>
        <p:nvSpPr>
          <p:cNvPr id="124939" name="Rectangle 22">
            <a:extLst>
              <a:ext uri="{FF2B5EF4-FFF2-40B4-BE49-F238E27FC236}">
                <a16:creationId xmlns:a16="http://schemas.microsoft.com/office/drawing/2014/main" id="{B5E982E7-6577-435E-81B2-F79E34E4A7F3}"/>
              </a:ext>
            </a:extLst>
          </p:cNvPr>
          <p:cNvSpPr>
            <a:spLocks noChangeArrowheads="1"/>
          </p:cNvSpPr>
          <p:nvPr/>
        </p:nvSpPr>
        <p:spPr bwMode="auto">
          <a:xfrm>
            <a:off x="6858000" y="1627525"/>
            <a:ext cx="18288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latin typeface="Arial" panose="020B0604020202020204" pitchFamily="34" charset="0"/>
              </a:rPr>
              <a:t>3  SECOND</a:t>
            </a:r>
          </a:p>
          <a:p>
            <a:pPr algn="ctr" eaLnBrk="1" hangingPunct="1"/>
            <a:r>
              <a:rPr lang="en-US" altLang="en-US" sz="2000" b="1" dirty="0">
                <a:latin typeface="Arial" panose="020B0604020202020204" pitchFamily="34" charset="0"/>
              </a:rPr>
              <a:t>SPACE</a:t>
            </a:r>
            <a:endParaRPr lang="en-US" altLang="en-US" sz="2000" dirty="0">
              <a:latin typeface="Arial" panose="020B0604020202020204" pitchFamily="34" charset="0"/>
            </a:endParaRPr>
          </a:p>
          <a:p>
            <a:pPr algn="ctr" eaLnBrk="1" hangingPunct="1"/>
            <a:endParaRPr lang="en-US" altLang="en-US" sz="2000" dirty="0">
              <a:latin typeface="Arial" panose="020B0604020202020204" pitchFamily="34" charset="0"/>
            </a:endParaRPr>
          </a:p>
          <a:p>
            <a:pPr algn="ctr" eaLnBrk="1" hangingPunct="1"/>
            <a:endParaRPr lang="en-US" altLang="en-US" sz="2000" b="1" dirty="0">
              <a:latin typeface="Arial" panose="020B0604020202020204" pitchFamily="34" charset="0"/>
            </a:endParaRPr>
          </a:p>
          <a:p>
            <a:pPr algn="ctr" eaLnBrk="1" hangingPunct="1"/>
            <a:r>
              <a:rPr lang="en-US" altLang="en-US" sz="2000" b="1" dirty="0">
                <a:latin typeface="Arial" panose="020B0604020202020204" pitchFamily="34" charset="0"/>
              </a:rPr>
              <a:t>135 feet</a:t>
            </a:r>
          </a:p>
          <a:p>
            <a:pPr algn="ctr" eaLnBrk="1" hangingPunct="1"/>
            <a:endParaRPr lang="en-US" altLang="en-US" sz="2000" b="1" dirty="0">
              <a:latin typeface="Arial" panose="020B0604020202020204" pitchFamily="34" charset="0"/>
            </a:endParaRPr>
          </a:p>
          <a:p>
            <a:pPr algn="ctr" eaLnBrk="1" hangingPunct="1"/>
            <a:r>
              <a:rPr lang="en-US" altLang="en-US" sz="2000" b="1" dirty="0">
                <a:latin typeface="Arial" panose="020B0604020202020204" pitchFamily="34" charset="0"/>
              </a:rPr>
              <a:t>180 feet</a:t>
            </a:r>
          </a:p>
          <a:p>
            <a:pPr algn="ctr" eaLnBrk="1" hangingPunct="1"/>
            <a:endParaRPr lang="en-US" altLang="en-US" sz="2000" b="1" dirty="0">
              <a:latin typeface="Arial" panose="020B0604020202020204" pitchFamily="34" charset="0"/>
            </a:endParaRPr>
          </a:p>
          <a:p>
            <a:pPr algn="ctr" eaLnBrk="1" hangingPunct="1"/>
            <a:r>
              <a:rPr lang="en-US" altLang="en-US" sz="2000" b="1" dirty="0">
                <a:latin typeface="Arial" panose="020B0604020202020204" pitchFamily="34" charset="0"/>
              </a:rPr>
              <a:t>222 feet</a:t>
            </a:r>
          </a:p>
          <a:p>
            <a:pPr algn="ctr" eaLnBrk="1" hangingPunct="1"/>
            <a:endParaRPr lang="en-US" altLang="en-US" sz="2000" b="1" dirty="0">
              <a:latin typeface="Arial" panose="020B0604020202020204" pitchFamily="34" charset="0"/>
            </a:endParaRPr>
          </a:p>
          <a:p>
            <a:pPr algn="ctr" eaLnBrk="1" hangingPunct="1"/>
            <a:r>
              <a:rPr lang="en-US" altLang="en-US" sz="2000" b="1" dirty="0">
                <a:latin typeface="Arial" panose="020B0604020202020204" pitchFamily="34" charset="0"/>
              </a:rPr>
              <a:t>264 feet</a:t>
            </a:r>
          </a:p>
        </p:txBody>
      </p:sp>
      <p:sp>
        <p:nvSpPr>
          <p:cNvPr id="124940" name="Rectangle 23">
            <a:extLst>
              <a:ext uri="{FF2B5EF4-FFF2-40B4-BE49-F238E27FC236}">
                <a16:creationId xmlns:a16="http://schemas.microsoft.com/office/drawing/2014/main" id="{3E8857AE-60D6-4BD5-8BA1-3321B5506698}"/>
              </a:ext>
            </a:extLst>
          </p:cNvPr>
          <p:cNvSpPr>
            <a:spLocks noChangeArrowheads="1"/>
          </p:cNvSpPr>
          <p:nvPr/>
        </p:nvSpPr>
        <p:spPr bwMode="auto">
          <a:xfrm>
            <a:off x="533400" y="55626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t>AS SPEEDS INCREASE</a:t>
            </a:r>
          </a:p>
          <a:p>
            <a:pPr algn="ctr" eaLnBrk="1" hangingPunct="1"/>
            <a:r>
              <a:rPr lang="en-US" altLang="en-US" sz="2400" b="1"/>
              <a:t>AND VEHICLE SIZE INCREASES</a:t>
            </a:r>
          </a:p>
          <a:p>
            <a:pPr algn="ctr" eaLnBrk="1" hangingPunct="1"/>
            <a:r>
              <a:rPr lang="en-US" altLang="en-US" sz="2400" b="1"/>
              <a:t>  INCREASE YOUR FOLLOWING DISTANCE</a:t>
            </a:r>
          </a:p>
        </p:txBody>
      </p:sp>
      <p:sp>
        <p:nvSpPr>
          <p:cNvPr id="124941" name="TextBox 12">
            <a:extLst>
              <a:ext uri="{FF2B5EF4-FFF2-40B4-BE49-F238E27FC236}">
                <a16:creationId xmlns:a16="http://schemas.microsoft.com/office/drawing/2014/main" id="{B03EF4EC-ACF8-44ED-B262-EE6CD14D3940}"/>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1-44</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1E997A97-4F34-41A9-86A7-7C4A39BFF836}"/>
              </a:ext>
            </a:extLst>
          </p:cNvPr>
          <p:cNvSpPr>
            <a:spLocks noGrp="1"/>
          </p:cNvSpPr>
          <p:nvPr>
            <p:ph type="title"/>
          </p:nvPr>
        </p:nvSpPr>
        <p:spPr>
          <a:xfrm>
            <a:off x="685800" y="0"/>
            <a:ext cx="7543800" cy="1143000"/>
          </a:xfrm>
        </p:spPr>
        <p:txBody>
          <a:bodyPr/>
          <a:lstStyle/>
          <a:p>
            <a:pPr eaLnBrk="1" fontAlgn="auto" hangingPunct="1">
              <a:spcAft>
                <a:spcPts val="0"/>
              </a:spcAft>
              <a:defRPr/>
            </a:pPr>
            <a:r>
              <a:rPr lang="en-US" altLang="en-US" sz="4400" dirty="0">
                <a:solidFill>
                  <a:schemeClr val="accent2"/>
                </a:solidFill>
              </a:rPr>
              <a:t>The Smith System</a:t>
            </a:r>
          </a:p>
        </p:txBody>
      </p:sp>
      <p:sp>
        <p:nvSpPr>
          <p:cNvPr id="129027" name="Content Placeholder 2">
            <a:extLst>
              <a:ext uri="{FF2B5EF4-FFF2-40B4-BE49-F238E27FC236}">
                <a16:creationId xmlns:a16="http://schemas.microsoft.com/office/drawing/2014/main" id="{D4329261-B83E-496C-BC6F-B94BEAA15DEB}"/>
              </a:ext>
            </a:extLst>
          </p:cNvPr>
          <p:cNvSpPr>
            <a:spLocks noGrp="1"/>
          </p:cNvSpPr>
          <p:nvPr>
            <p:ph idx="1"/>
          </p:nvPr>
        </p:nvSpPr>
        <p:spPr>
          <a:xfrm>
            <a:off x="685800" y="1447800"/>
            <a:ext cx="7772400" cy="4724400"/>
          </a:xfrm>
        </p:spPr>
        <p:txBody>
          <a:bodyPr/>
          <a:lstStyle/>
          <a:p>
            <a:pPr eaLnBrk="1" hangingPunct="1"/>
            <a:r>
              <a:rPr lang="en-US" altLang="en-US" sz="3000"/>
              <a:t>Five Principles of Safe Driving </a:t>
            </a:r>
          </a:p>
          <a:p>
            <a:pPr lvl="1" eaLnBrk="1" hangingPunct="1"/>
            <a:endParaRPr lang="en-US" altLang="en-US" sz="2600"/>
          </a:p>
          <a:p>
            <a:pPr lvl="1" eaLnBrk="1" hangingPunct="1"/>
            <a:r>
              <a:rPr lang="en-US" altLang="en-US" sz="2600"/>
              <a:t>Aim high in steering</a:t>
            </a:r>
          </a:p>
          <a:p>
            <a:pPr lvl="1" eaLnBrk="1" hangingPunct="1"/>
            <a:endParaRPr lang="en-US" altLang="en-US" sz="1600"/>
          </a:p>
          <a:p>
            <a:pPr lvl="1" eaLnBrk="1" hangingPunct="1"/>
            <a:r>
              <a:rPr lang="en-US" altLang="en-US" sz="2600"/>
              <a:t>Get the big picture</a:t>
            </a:r>
          </a:p>
          <a:p>
            <a:pPr lvl="1" eaLnBrk="1" hangingPunct="1"/>
            <a:endParaRPr lang="en-US" altLang="en-US" sz="1600"/>
          </a:p>
          <a:p>
            <a:pPr lvl="1" eaLnBrk="1" hangingPunct="1"/>
            <a:r>
              <a:rPr lang="en-US" altLang="en-US" sz="2600"/>
              <a:t>Keep eyes moving</a:t>
            </a:r>
          </a:p>
          <a:p>
            <a:pPr lvl="1" eaLnBrk="1" hangingPunct="1"/>
            <a:endParaRPr lang="en-US" altLang="en-US" sz="1600"/>
          </a:p>
          <a:p>
            <a:pPr lvl="1" eaLnBrk="1" hangingPunct="1"/>
            <a:r>
              <a:rPr lang="en-US" altLang="en-US" sz="2600"/>
              <a:t>Allow an out</a:t>
            </a:r>
          </a:p>
          <a:p>
            <a:pPr lvl="1" eaLnBrk="1" hangingPunct="1"/>
            <a:endParaRPr lang="en-US" altLang="en-US" sz="1600"/>
          </a:p>
          <a:p>
            <a:pPr lvl="1" eaLnBrk="1" hangingPunct="1"/>
            <a:r>
              <a:rPr lang="en-US" altLang="en-US" sz="2600"/>
              <a:t>Keep vehicle visible</a:t>
            </a:r>
          </a:p>
        </p:txBody>
      </p:sp>
      <p:pic>
        <p:nvPicPr>
          <p:cNvPr id="129028" name="Picture 5" descr="Image result for smith system logo&quot;">
            <a:extLst>
              <a:ext uri="{FF2B5EF4-FFF2-40B4-BE49-F238E27FC236}">
                <a16:creationId xmlns:a16="http://schemas.microsoft.com/office/drawing/2014/main" id="{B2CC4E3D-1AB7-4139-90DB-26A6C90D4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688" y="2362200"/>
            <a:ext cx="52943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TextBox 6">
            <a:extLst>
              <a:ext uri="{FF2B5EF4-FFF2-40B4-BE49-F238E27FC236}">
                <a16:creationId xmlns:a16="http://schemas.microsoft.com/office/drawing/2014/main" id="{4BF67A5B-A1CC-4FB6-83A7-AD8EC3641F9B}"/>
              </a:ext>
            </a:extLst>
          </p:cNvPr>
          <p:cNvSpPr txBox="1">
            <a:spLocks noChangeArrowheads="1"/>
          </p:cNvSpPr>
          <p:nvPr/>
        </p:nvSpPr>
        <p:spPr bwMode="auto">
          <a:xfrm>
            <a:off x="8239125" y="6248400"/>
            <a:ext cx="75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1-45</a:t>
            </a:r>
          </a:p>
        </p:txBody>
      </p:sp>
      <p:sp>
        <p:nvSpPr>
          <p:cNvPr id="2" name="Date Placeholder 1">
            <a:extLst>
              <a:ext uri="{FF2B5EF4-FFF2-40B4-BE49-F238E27FC236}">
                <a16:creationId xmlns:a16="http://schemas.microsoft.com/office/drawing/2014/main" id="{80A2C755-680D-6E72-1584-383720D66C71}"/>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5552496A-49DB-6A05-49A1-BAA2470FEA84}"/>
              </a:ext>
            </a:extLst>
          </p:cNvPr>
          <p:cNvSpPr>
            <a:spLocks noGrp="1"/>
          </p:cNvSpPr>
          <p:nvPr>
            <p:ph type="sldNum" sz="quarter" idx="12"/>
          </p:nvPr>
        </p:nvSpPr>
        <p:spPr/>
        <p:txBody>
          <a:bodyPr/>
          <a:lstStyle/>
          <a:p>
            <a:fld id="{F4E1F32C-DCB9-4A9D-B036-9AD492625E31}" type="slidenum">
              <a:rPr lang="en-US" altLang="en-US" smtClean="0"/>
              <a:pPr/>
              <a:t>47</a:t>
            </a:fld>
            <a:endParaRPr lang="en-US"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341CCE-5EF6-485D-BD74-892709CC7ED5}"/>
              </a:ext>
            </a:extLst>
          </p:cNvPr>
          <p:cNvSpPr>
            <a:spLocks noGrp="1"/>
          </p:cNvSpPr>
          <p:nvPr>
            <p:ph idx="1"/>
          </p:nvPr>
        </p:nvSpPr>
        <p:spPr>
          <a:xfrm>
            <a:off x="533400" y="457200"/>
            <a:ext cx="7772400" cy="6172200"/>
          </a:xfrm>
        </p:spPr>
        <p:txBody>
          <a:bodyPr/>
          <a:lstStyle/>
          <a:p>
            <a:pPr>
              <a:defRPr/>
            </a:pPr>
            <a:r>
              <a:rPr lang="en-US" sz="2400" b="1" cap="all" dirty="0"/>
              <a:t>Five Principles of Safe Driving</a:t>
            </a:r>
            <a:endParaRPr lang="en-US" sz="2400" dirty="0"/>
          </a:p>
          <a:p>
            <a:pPr>
              <a:defRPr/>
            </a:pPr>
            <a:r>
              <a:rPr lang="en-US" sz="2400" dirty="0"/>
              <a:t>The </a:t>
            </a:r>
            <a:r>
              <a:rPr lang="en-US" sz="2400" u="sng" dirty="0"/>
              <a:t>Smith System</a:t>
            </a:r>
            <a:r>
              <a:rPr lang="en-US" sz="2400" dirty="0"/>
              <a:t> states that following these five rules can dramatically reduce the risk of major accidents on highways and roads.</a:t>
            </a:r>
          </a:p>
          <a:p>
            <a:pPr>
              <a:defRPr/>
            </a:pPr>
            <a:br>
              <a:rPr lang="en-US" dirty="0"/>
            </a:br>
            <a:r>
              <a:rPr lang="en-US" b="1" u="sng" dirty="0"/>
              <a:t>Aim High in Steering </a:t>
            </a:r>
            <a:br>
              <a:rPr lang="en-US" dirty="0"/>
            </a:br>
            <a:r>
              <a:rPr lang="en-US" sz="2400" dirty="0"/>
              <a:t>The driver should focus their attention high – </a:t>
            </a:r>
            <a:br>
              <a:rPr lang="en-US" sz="2400" dirty="0"/>
            </a:br>
            <a:r>
              <a:rPr lang="en-US" sz="2400" dirty="0"/>
              <a:t>	 -  VIEW THE WHOLE ROAD. </a:t>
            </a:r>
          </a:p>
          <a:p>
            <a:pPr>
              <a:defRPr/>
            </a:pPr>
            <a:endParaRPr lang="en-US" b="1" u="sng" dirty="0"/>
          </a:p>
          <a:p>
            <a:pPr>
              <a:defRPr/>
            </a:pPr>
            <a:r>
              <a:rPr lang="en-US" b="1" u="sng" dirty="0"/>
              <a:t>Get The Big Picture</a:t>
            </a:r>
            <a:br>
              <a:rPr lang="en-US" dirty="0"/>
            </a:br>
            <a:r>
              <a:rPr lang="en-US" sz="2400" dirty="0"/>
              <a:t>“Be aware of your surroundings at all times”.  Having the whole picture means that you are doing your part to keep your vehicle as safe as possible while moving 100 feet a second.  </a:t>
            </a:r>
          </a:p>
        </p:txBody>
      </p:sp>
      <p:sp>
        <p:nvSpPr>
          <p:cNvPr id="131075" name="TextBox 6">
            <a:extLst>
              <a:ext uri="{FF2B5EF4-FFF2-40B4-BE49-F238E27FC236}">
                <a16:creationId xmlns:a16="http://schemas.microsoft.com/office/drawing/2014/main" id="{7690BA36-74B2-44DD-B477-523DC7805083}"/>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1-46</a:t>
            </a:r>
          </a:p>
        </p:txBody>
      </p:sp>
      <p:sp>
        <p:nvSpPr>
          <p:cNvPr id="2" name="Date Placeholder 1">
            <a:extLst>
              <a:ext uri="{FF2B5EF4-FFF2-40B4-BE49-F238E27FC236}">
                <a16:creationId xmlns:a16="http://schemas.microsoft.com/office/drawing/2014/main" id="{72D04CA6-6F77-0568-2611-BA9ABBF4CB44}"/>
              </a:ext>
            </a:extLst>
          </p:cNvPr>
          <p:cNvSpPr>
            <a:spLocks noGrp="1"/>
          </p:cNvSpPr>
          <p:nvPr>
            <p:ph type="dt" sz="half" idx="10"/>
          </p:nvPr>
        </p:nvSpPr>
        <p:spPr/>
        <p:txBody>
          <a:bodyPr/>
          <a:lstStyle/>
          <a:p>
            <a:pPr>
              <a:defRPr/>
            </a:pPr>
            <a:r>
              <a:rPr lang="en-US"/>
              <a:t>07-01-2025</a:t>
            </a:r>
          </a:p>
        </p:txBody>
      </p:sp>
      <p:sp>
        <p:nvSpPr>
          <p:cNvPr id="4" name="Slide Number Placeholder 3">
            <a:extLst>
              <a:ext uri="{FF2B5EF4-FFF2-40B4-BE49-F238E27FC236}">
                <a16:creationId xmlns:a16="http://schemas.microsoft.com/office/drawing/2014/main" id="{74DC1387-D570-7580-126F-A045E7DB31DA}"/>
              </a:ext>
            </a:extLst>
          </p:cNvPr>
          <p:cNvSpPr>
            <a:spLocks noGrp="1"/>
          </p:cNvSpPr>
          <p:nvPr>
            <p:ph type="sldNum" sz="quarter" idx="12"/>
          </p:nvPr>
        </p:nvSpPr>
        <p:spPr/>
        <p:txBody>
          <a:bodyPr/>
          <a:lstStyle/>
          <a:p>
            <a:fld id="{F4E1F32C-DCB9-4A9D-B036-9AD492625E31}" type="slidenum">
              <a:rPr lang="en-US" altLang="en-US" smtClean="0"/>
              <a:pPr/>
              <a:t>48</a:t>
            </a:fld>
            <a:endParaRPr lang="en-US"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ext Placeholder 2">
            <a:extLst>
              <a:ext uri="{FF2B5EF4-FFF2-40B4-BE49-F238E27FC236}">
                <a16:creationId xmlns:a16="http://schemas.microsoft.com/office/drawing/2014/main" id="{95D11F74-27B7-41A8-8D62-EEBFA54D0D66}"/>
              </a:ext>
            </a:extLst>
          </p:cNvPr>
          <p:cNvSpPr>
            <a:spLocks noGrp="1"/>
          </p:cNvSpPr>
          <p:nvPr>
            <p:ph type="body" idx="1"/>
          </p:nvPr>
        </p:nvSpPr>
        <p:spPr>
          <a:xfrm>
            <a:off x="838200" y="2743200"/>
            <a:ext cx="7543800" cy="1143000"/>
          </a:xfrm>
        </p:spPr>
        <p:txBody>
          <a:bodyPr rtlCol="0">
            <a:noAutofit/>
          </a:bodyPr>
          <a:lstStyle/>
          <a:p>
            <a:pPr algn="ctr" eaLnBrk="1" fontAlgn="auto" hangingPunct="1">
              <a:defRPr/>
            </a:pPr>
            <a:r>
              <a:rPr lang="en-US" altLang="en-US" sz="9000" dirty="0">
                <a:solidFill>
                  <a:schemeClr val="accent2"/>
                </a:solidFill>
              </a:rPr>
              <a:t>Session 1</a:t>
            </a:r>
          </a:p>
        </p:txBody>
      </p:sp>
      <p:sp>
        <p:nvSpPr>
          <p:cNvPr id="36867" name="TextBox 4">
            <a:extLst>
              <a:ext uri="{FF2B5EF4-FFF2-40B4-BE49-F238E27FC236}">
                <a16:creationId xmlns:a16="http://schemas.microsoft.com/office/drawing/2014/main" id="{0147F5CB-521F-406D-B406-6DCC12947948}"/>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1-2</a:t>
            </a:r>
          </a:p>
        </p:txBody>
      </p:sp>
      <p:sp>
        <p:nvSpPr>
          <p:cNvPr id="2" name="Date Placeholder 1">
            <a:extLst>
              <a:ext uri="{FF2B5EF4-FFF2-40B4-BE49-F238E27FC236}">
                <a16:creationId xmlns:a16="http://schemas.microsoft.com/office/drawing/2014/main" id="{B74B430A-334F-96BE-36CB-A50F01A256D8}"/>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761440F3-069A-A653-4B50-1428B63380CE}"/>
              </a:ext>
            </a:extLst>
          </p:cNvPr>
          <p:cNvSpPr>
            <a:spLocks noGrp="1"/>
          </p:cNvSpPr>
          <p:nvPr>
            <p:ph type="sldNum" sz="quarter" idx="12"/>
          </p:nvPr>
        </p:nvSpPr>
        <p:spPr/>
        <p:txBody>
          <a:bodyPr/>
          <a:lstStyle/>
          <a:p>
            <a:fld id="{D965E6EA-4044-4D36-9816-3880E25BB9E4}" type="slidenum">
              <a:rPr lang="en-US" altLang="en-US" smtClean="0"/>
              <a:pPr/>
              <a:t>4</a:t>
            </a:fld>
            <a:endParaRPr lang="en-US"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Content Placeholder 2">
            <a:extLst>
              <a:ext uri="{FF2B5EF4-FFF2-40B4-BE49-F238E27FC236}">
                <a16:creationId xmlns:a16="http://schemas.microsoft.com/office/drawing/2014/main" id="{6E436D24-3C8F-4395-89D4-322D45528601}"/>
              </a:ext>
            </a:extLst>
          </p:cNvPr>
          <p:cNvSpPr>
            <a:spLocks noGrp="1"/>
          </p:cNvSpPr>
          <p:nvPr>
            <p:ph idx="1"/>
          </p:nvPr>
        </p:nvSpPr>
        <p:spPr>
          <a:xfrm>
            <a:off x="746125" y="533400"/>
            <a:ext cx="7635875" cy="6096000"/>
          </a:xfrm>
        </p:spPr>
        <p:txBody>
          <a:bodyPr/>
          <a:lstStyle/>
          <a:p>
            <a:r>
              <a:rPr lang="en-US" altLang="en-US" b="1" u="sng" dirty="0"/>
              <a:t>Keep Your Eyes Moving</a:t>
            </a:r>
            <a:br>
              <a:rPr lang="en-US" altLang="en-US" b="1" u="sng" dirty="0"/>
            </a:br>
            <a:r>
              <a:rPr lang="en-US" altLang="en-US" sz="2400" dirty="0"/>
              <a:t>Remain alert  consistent eye movement prevents your body from entering the trance state, keeping you alert to every driving condition ahead of you.</a:t>
            </a:r>
          </a:p>
          <a:p>
            <a:endParaRPr lang="en-US" altLang="en-US" b="1" u="sng" dirty="0"/>
          </a:p>
          <a:p>
            <a:r>
              <a:rPr lang="en-US" altLang="en-US" b="1" u="sng" dirty="0"/>
              <a:t>Allow An Out</a:t>
            </a:r>
            <a:br>
              <a:rPr lang="en-US" altLang="en-US" b="1" u="sng" dirty="0"/>
            </a:br>
            <a:r>
              <a:rPr lang="en-US" altLang="en-US" sz="2400" dirty="0"/>
              <a:t>Don’t let other drivers box you in while selecting their lanes. Always anticipate what choices other drivers make.</a:t>
            </a:r>
          </a:p>
          <a:p>
            <a:endParaRPr lang="en-US" altLang="en-US" b="1" u="sng" dirty="0"/>
          </a:p>
          <a:p>
            <a:r>
              <a:rPr lang="en-US" altLang="en-US" b="1" u="sng" dirty="0"/>
              <a:t>Keep Vehicle Visible </a:t>
            </a:r>
            <a:br>
              <a:rPr lang="en-US" altLang="en-US" dirty="0"/>
            </a:br>
            <a:r>
              <a:rPr lang="en-US" altLang="en-US" sz="2400" dirty="0"/>
              <a:t>The final rule for the Smith System  prevents accidents by removing assumptions made behind the wheel.  As a driver, </a:t>
            </a:r>
            <a:r>
              <a:rPr lang="en-US" altLang="en-US" sz="2400" b="1" dirty="0">
                <a:solidFill>
                  <a:srgbClr val="FF3300"/>
                </a:solidFill>
              </a:rPr>
              <a:t>make sure that other drivers can see you </a:t>
            </a:r>
            <a:r>
              <a:rPr lang="en-US" altLang="en-US" sz="2400" dirty="0"/>
              <a:t>and anticipate your move.  If you feel you are coming into another driver’s blind spot, use the horn to get their attention.</a:t>
            </a:r>
          </a:p>
        </p:txBody>
      </p:sp>
      <p:sp>
        <p:nvSpPr>
          <p:cNvPr id="133123" name="TextBox 6">
            <a:extLst>
              <a:ext uri="{FF2B5EF4-FFF2-40B4-BE49-F238E27FC236}">
                <a16:creationId xmlns:a16="http://schemas.microsoft.com/office/drawing/2014/main" id="{38BD63D7-79CF-4B36-8C7E-5706E415D178}"/>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1-47</a:t>
            </a:r>
          </a:p>
        </p:txBody>
      </p:sp>
      <p:sp>
        <p:nvSpPr>
          <p:cNvPr id="2" name="Date Placeholder 1">
            <a:extLst>
              <a:ext uri="{FF2B5EF4-FFF2-40B4-BE49-F238E27FC236}">
                <a16:creationId xmlns:a16="http://schemas.microsoft.com/office/drawing/2014/main" id="{DB9D6917-70B9-ABCF-E191-74DC7B908754}"/>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34F57C2E-95AE-0AC8-CD35-1068CBA17B80}"/>
              </a:ext>
            </a:extLst>
          </p:cNvPr>
          <p:cNvSpPr>
            <a:spLocks noGrp="1"/>
          </p:cNvSpPr>
          <p:nvPr>
            <p:ph type="sldNum" sz="quarter" idx="12"/>
          </p:nvPr>
        </p:nvSpPr>
        <p:spPr/>
        <p:txBody>
          <a:bodyPr/>
          <a:lstStyle/>
          <a:p>
            <a:fld id="{F4E1F32C-DCB9-4A9D-B036-9AD492625E31}" type="slidenum">
              <a:rPr lang="en-US" altLang="en-US" smtClean="0"/>
              <a:pPr/>
              <a:t>49</a:t>
            </a:fld>
            <a:endParaRPr lang="en-US"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F015AC97-1842-43C6-81CA-7FC48D47ABFD}"/>
              </a:ext>
            </a:extLst>
          </p:cNvPr>
          <p:cNvSpPr>
            <a:spLocks noGrp="1"/>
          </p:cNvSpPr>
          <p:nvPr>
            <p:ph type="title"/>
          </p:nvPr>
        </p:nvSpPr>
        <p:spPr>
          <a:xfrm>
            <a:off x="381000" y="0"/>
            <a:ext cx="7543800" cy="1084263"/>
          </a:xfrm>
        </p:spPr>
        <p:txBody>
          <a:bodyPr/>
          <a:lstStyle/>
          <a:p>
            <a:pPr eaLnBrk="1" fontAlgn="auto" hangingPunct="1">
              <a:spcAft>
                <a:spcPts val="0"/>
              </a:spcAft>
              <a:defRPr/>
            </a:pPr>
            <a:r>
              <a:rPr lang="en-US" altLang="en-US" sz="4400" dirty="0">
                <a:solidFill>
                  <a:schemeClr val="accent2"/>
                </a:solidFill>
              </a:rPr>
              <a:t>S-I-P-D-E</a:t>
            </a:r>
          </a:p>
        </p:txBody>
      </p:sp>
      <p:sp>
        <p:nvSpPr>
          <p:cNvPr id="115715" name="Content Placeholder 2">
            <a:extLst>
              <a:ext uri="{FF2B5EF4-FFF2-40B4-BE49-F238E27FC236}">
                <a16:creationId xmlns:a16="http://schemas.microsoft.com/office/drawing/2014/main" id="{6EE871B8-AC2D-4857-971F-34FFDCA795F2}"/>
              </a:ext>
            </a:extLst>
          </p:cNvPr>
          <p:cNvSpPr>
            <a:spLocks noGrp="1"/>
          </p:cNvSpPr>
          <p:nvPr>
            <p:ph idx="1"/>
          </p:nvPr>
        </p:nvSpPr>
        <p:spPr>
          <a:xfrm>
            <a:off x="381000" y="1703388"/>
            <a:ext cx="3886200" cy="4343400"/>
          </a:xfrm>
        </p:spPr>
        <p:txBody>
          <a:bodyPr rtlCol="0">
            <a:normAutofit lnSpcReduction="10000"/>
          </a:bodyPr>
          <a:lstStyle/>
          <a:p>
            <a:pPr marL="91440" indent="-91440" eaLnBrk="1" fontAlgn="auto" hangingPunct="1">
              <a:defRPr/>
            </a:pPr>
            <a:r>
              <a:rPr lang="en-US" altLang="en-US" sz="3000" dirty="0">
                <a:solidFill>
                  <a:schemeClr val="tx1">
                    <a:lumMod val="75000"/>
                    <a:lumOff val="25000"/>
                  </a:schemeClr>
                </a:solidFill>
              </a:rPr>
              <a:t>A five-step approach to safe driving behaviors</a:t>
            </a:r>
          </a:p>
          <a:p>
            <a:pPr marL="384048" lvl="1" indent="-182880" eaLnBrk="1" fontAlgn="auto" hangingPunct="1">
              <a:defRPr/>
            </a:pPr>
            <a:endParaRPr lang="en-US" altLang="en-US" sz="2600"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Scan (Sense and Search)</a:t>
            </a:r>
          </a:p>
          <a:p>
            <a:pPr marL="384048" lvl="1" indent="-182880" eaLnBrk="1" fontAlgn="auto" hangingPunct="1">
              <a:defRPr/>
            </a:pPr>
            <a:endParaRPr lang="en-US" altLang="en-US" sz="1600"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Identify</a:t>
            </a:r>
          </a:p>
          <a:p>
            <a:pPr marL="384048" lvl="1" indent="-182880" eaLnBrk="1" fontAlgn="auto" hangingPunct="1">
              <a:defRPr/>
            </a:pPr>
            <a:endParaRPr lang="en-US" altLang="en-US" sz="1600"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Predict</a:t>
            </a:r>
          </a:p>
          <a:p>
            <a:pPr marL="384048" lvl="1" indent="-182880" eaLnBrk="1" fontAlgn="auto" hangingPunct="1">
              <a:defRPr/>
            </a:pPr>
            <a:endParaRPr lang="en-US" altLang="en-US" sz="1600"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Decide</a:t>
            </a:r>
          </a:p>
          <a:p>
            <a:pPr marL="384048" lvl="1" indent="-182880" eaLnBrk="1" fontAlgn="auto" hangingPunct="1">
              <a:defRPr/>
            </a:pPr>
            <a:endParaRPr lang="en-US" altLang="en-US" sz="1600"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Execute</a:t>
            </a:r>
          </a:p>
        </p:txBody>
      </p:sp>
      <p:pic>
        <p:nvPicPr>
          <p:cNvPr id="135172" name="Picture 5" descr="Image result for sipde">
            <a:hlinkClick r:id="rId3"/>
            <a:extLst>
              <a:ext uri="{FF2B5EF4-FFF2-40B4-BE49-F238E27FC236}">
                <a16:creationId xmlns:a16="http://schemas.microsoft.com/office/drawing/2014/main" id="{6AF12F10-18EB-4A5B-B242-226AD7F1E3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938"/>
          <a:stretch>
            <a:fillRect/>
          </a:stretch>
        </p:blipFill>
        <p:spPr bwMode="auto">
          <a:xfrm>
            <a:off x="4267200" y="304800"/>
            <a:ext cx="4624388" cy="636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TextBox 6">
            <a:extLst>
              <a:ext uri="{FF2B5EF4-FFF2-40B4-BE49-F238E27FC236}">
                <a16:creationId xmlns:a16="http://schemas.microsoft.com/office/drawing/2014/main" id="{B31AA9FD-E0E1-47FB-822E-AF603F065A39}"/>
              </a:ext>
            </a:extLst>
          </p:cNvPr>
          <p:cNvSpPr txBox="1">
            <a:spLocks noChangeArrowheads="1"/>
          </p:cNvSpPr>
          <p:nvPr/>
        </p:nvSpPr>
        <p:spPr bwMode="auto">
          <a:xfrm>
            <a:off x="82296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1-48</a:t>
            </a:r>
          </a:p>
        </p:txBody>
      </p:sp>
      <p:sp>
        <p:nvSpPr>
          <p:cNvPr id="2" name="Date Placeholder 1">
            <a:extLst>
              <a:ext uri="{FF2B5EF4-FFF2-40B4-BE49-F238E27FC236}">
                <a16:creationId xmlns:a16="http://schemas.microsoft.com/office/drawing/2014/main" id="{A7649194-E03A-B8D5-FCBA-91936A13EDA7}"/>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B5447384-3884-256A-FCD8-0624BF3FC2A6}"/>
              </a:ext>
            </a:extLst>
          </p:cNvPr>
          <p:cNvSpPr>
            <a:spLocks noGrp="1"/>
          </p:cNvSpPr>
          <p:nvPr>
            <p:ph type="sldNum" sz="quarter" idx="12"/>
          </p:nvPr>
        </p:nvSpPr>
        <p:spPr/>
        <p:txBody>
          <a:bodyPr/>
          <a:lstStyle/>
          <a:p>
            <a:fld id="{F4E1F32C-DCB9-4A9D-B036-9AD492625E31}" type="slidenum">
              <a:rPr lang="en-US" altLang="en-US" smtClean="0"/>
              <a:pPr/>
              <a:t>50</a:t>
            </a:fld>
            <a:endParaRPr lang="en-US"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9DA761DB-A2BE-4C96-B70C-D1307F1DC8CE}"/>
              </a:ext>
            </a:extLst>
          </p:cNvPr>
          <p:cNvSpPr>
            <a:spLocks noGrp="1"/>
          </p:cNvSpPr>
          <p:nvPr>
            <p:ph type="title"/>
          </p:nvPr>
        </p:nvSpPr>
        <p:spPr>
          <a:xfrm>
            <a:off x="822325" y="0"/>
            <a:ext cx="7543800" cy="1236663"/>
          </a:xfrm>
        </p:spPr>
        <p:txBody>
          <a:bodyPr/>
          <a:lstStyle/>
          <a:p>
            <a:pPr eaLnBrk="1" fontAlgn="auto" hangingPunct="1">
              <a:spcAft>
                <a:spcPts val="0"/>
              </a:spcAft>
              <a:defRPr/>
            </a:pPr>
            <a:r>
              <a:rPr lang="en-US" altLang="en-US" sz="4400" dirty="0">
                <a:solidFill>
                  <a:schemeClr val="accent2"/>
                </a:solidFill>
              </a:rPr>
              <a:t>Sirens</a:t>
            </a:r>
          </a:p>
        </p:txBody>
      </p:sp>
      <p:sp>
        <p:nvSpPr>
          <p:cNvPr id="103427" name="Content Placeholder 2">
            <a:extLst>
              <a:ext uri="{FF2B5EF4-FFF2-40B4-BE49-F238E27FC236}">
                <a16:creationId xmlns:a16="http://schemas.microsoft.com/office/drawing/2014/main" id="{C5C3E2FD-4C68-4881-97A8-22BB4B0C9DA2}"/>
              </a:ext>
            </a:extLst>
          </p:cNvPr>
          <p:cNvSpPr>
            <a:spLocks noGrp="1"/>
          </p:cNvSpPr>
          <p:nvPr>
            <p:ph idx="1"/>
          </p:nvPr>
        </p:nvSpPr>
        <p:spPr/>
        <p:txBody>
          <a:bodyPr rtlCol="0">
            <a:normAutofit fontScale="92500" lnSpcReduction="10000"/>
          </a:bodyPr>
          <a:lstStyle/>
          <a:p>
            <a:pPr marL="91440" indent="-91440" eaLnBrk="1" fontAlgn="auto" hangingPunct="1">
              <a:defRPr/>
            </a:pPr>
            <a:r>
              <a:rPr lang="en-US" altLang="en-US" sz="2800" dirty="0">
                <a:solidFill>
                  <a:schemeClr val="tx1">
                    <a:lumMod val="75000"/>
                    <a:lumOff val="25000"/>
                  </a:schemeClr>
                </a:solidFill>
              </a:rPr>
              <a:t>Usage specified by Virginia Motor Vehicle Code (used with “reasonable necessity”)</a:t>
            </a:r>
          </a:p>
          <a:p>
            <a:pPr marL="91440" indent="-91440" eaLnBrk="1" fontAlgn="auto" hangingPunct="1">
              <a:defRPr/>
            </a:pPr>
            <a:endParaRPr lang="en-US" altLang="en-US" sz="2800" dirty="0">
              <a:solidFill>
                <a:schemeClr val="tx1">
                  <a:lumMod val="75000"/>
                  <a:lumOff val="25000"/>
                </a:schemeClr>
              </a:solidFill>
            </a:endParaRPr>
          </a:p>
          <a:p>
            <a:pPr marL="91440" indent="-91440" eaLnBrk="1" fontAlgn="auto" hangingPunct="1">
              <a:defRPr/>
            </a:pPr>
            <a:r>
              <a:rPr lang="en-US" altLang="en-US" sz="2800" dirty="0">
                <a:solidFill>
                  <a:schemeClr val="tx1">
                    <a:lumMod val="75000"/>
                    <a:lumOff val="25000"/>
                  </a:schemeClr>
                </a:solidFill>
              </a:rPr>
              <a:t>Be Aware that sudden usage behind a vehicle may startle the driver</a:t>
            </a:r>
          </a:p>
          <a:p>
            <a:pPr marL="91440" indent="-91440" eaLnBrk="1" fontAlgn="auto" hangingPunct="1">
              <a:defRPr/>
            </a:pPr>
            <a:endParaRPr lang="en-US" altLang="en-US" sz="2800" dirty="0">
              <a:solidFill>
                <a:schemeClr val="tx1">
                  <a:lumMod val="75000"/>
                  <a:lumOff val="25000"/>
                </a:schemeClr>
              </a:solidFill>
            </a:endParaRPr>
          </a:p>
          <a:p>
            <a:pPr marL="91440" indent="-91440" eaLnBrk="1" fontAlgn="auto" hangingPunct="1">
              <a:defRPr/>
            </a:pPr>
            <a:r>
              <a:rPr lang="en-US" altLang="en-US" sz="2800" dirty="0">
                <a:solidFill>
                  <a:schemeClr val="tx1">
                    <a:lumMod val="75000"/>
                    <a:lumOff val="25000"/>
                  </a:schemeClr>
                </a:solidFill>
              </a:rPr>
              <a:t>Better response to sounds that change pitch often </a:t>
            </a:r>
          </a:p>
          <a:p>
            <a:pPr marL="91440" indent="-91440" eaLnBrk="1" fontAlgn="auto" hangingPunct="1">
              <a:defRPr/>
            </a:pPr>
            <a:endParaRPr lang="en-US" altLang="en-US" sz="2800" dirty="0">
              <a:solidFill>
                <a:schemeClr val="tx1">
                  <a:lumMod val="75000"/>
                  <a:lumOff val="25000"/>
                </a:schemeClr>
              </a:solidFill>
            </a:endParaRPr>
          </a:p>
          <a:p>
            <a:pPr marL="91440" indent="-91440" eaLnBrk="1" fontAlgn="auto" hangingPunct="1">
              <a:defRPr/>
            </a:pPr>
            <a:r>
              <a:rPr lang="en-US" altLang="en-US" sz="2800" dirty="0">
                <a:solidFill>
                  <a:schemeClr val="tx1">
                    <a:lumMod val="75000"/>
                    <a:lumOff val="25000"/>
                  </a:schemeClr>
                </a:solidFill>
              </a:rPr>
              <a:t>Don’t rely on siren </a:t>
            </a:r>
          </a:p>
        </p:txBody>
      </p:sp>
      <p:sp>
        <p:nvSpPr>
          <p:cNvPr id="137220" name="TextBox 5">
            <a:extLst>
              <a:ext uri="{FF2B5EF4-FFF2-40B4-BE49-F238E27FC236}">
                <a16:creationId xmlns:a16="http://schemas.microsoft.com/office/drawing/2014/main" id="{86445C42-2682-4177-8008-39D8F2DCD8A1}"/>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1-49</a:t>
            </a:r>
          </a:p>
        </p:txBody>
      </p:sp>
      <p:sp>
        <p:nvSpPr>
          <p:cNvPr id="2" name="Date Placeholder 1">
            <a:extLst>
              <a:ext uri="{FF2B5EF4-FFF2-40B4-BE49-F238E27FC236}">
                <a16:creationId xmlns:a16="http://schemas.microsoft.com/office/drawing/2014/main" id="{F6BB97C4-99B9-FCA1-0D97-BF996DBB91AC}"/>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423A5C2A-EF19-BA00-2B0F-7D18F4E714C9}"/>
              </a:ext>
            </a:extLst>
          </p:cNvPr>
          <p:cNvSpPr>
            <a:spLocks noGrp="1"/>
          </p:cNvSpPr>
          <p:nvPr>
            <p:ph type="sldNum" sz="quarter" idx="12"/>
          </p:nvPr>
        </p:nvSpPr>
        <p:spPr/>
        <p:txBody>
          <a:bodyPr/>
          <a:lstStyle/>
          <a:p>
            <a:fld id="{F4E1F32C-DCB9-4A9D-B036-9AD492625E31}" type="slidenum">
              <a:rPr lang="en-US" altLang="en-US" smtClean="0"/>
              <a:pPr/>
              <a:t>51</a:t>
            </a:fld>
            <a:endParaRPr lang="en-US"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835B5558-BA01-4A58-B973-295BE040B02D}"/>
              </a:ext>
            </a:extLst>
          </p:cNvPr>
          <p:cNvSpPr>
            <a:spLocks noGrp="1"/>
          </p:cNvSpPr>
          <p:nvPr>
            <p:ph type="title"/>
          </p:nvPr>
        </p:nvSpPr>
        <p:spPr>
          <a:xfrm>
            <a:off x="831850" y="0"/>
            <a:ext cx="7543800" cy="1084263"/>
          </a:xfrm>
        </p:spPr>
        <p:txBody>
          <a:bodyPr/>
          <a:lstStyle/>
          <a:p>
            <a:pPr eaLnBrk="1" fontAlgn="auto" hangingPunct="1">
              <a:spcAft>
                <a:spcPts val="0"/>
              </a:spcAft>
              <a:defRPr/>
            </a:pPr>
            <a:r>
              <a:rPr lang="en-US" altLang="en-US" sz="4400" dirty="0">
                <a:solidFill>
                  <a:schemeClr val="accent2"/>
                </a:solidFill>
              </a:rPr>
              <a:t>Sirens</a:t>
            </a:r>
          </a:p>
        </p:txBody>
      </p:sp>
      <p:sp>
        <p:nvSpPr>
          <p:cNvPr id="139267" name="Content Placeholder 2">
            <a:extLst>
              <a:ext uri="{FF2B5EF4-FFF2-40B4-BE49-F238E27FC236}">
                <a16:creationId xmlns:a16="http://schemas.microsoft.com/office/drawing/2014/main" id="{A26A1157-A460-4486-9FC0-6725DFEB8CDB}"/>
              </a:ext>
            </a:extLst>
          </p:cNvPr>
          <p:cNvSpPr>
            <a:spLocks noGrp="1"/>
          </p:cNvSpPr>
          <p:nvPr>
            <p:ph idx="1"/>
          </p:nvPr>
        </p:nvSpPr>
        <p:spPr>
          <a:xfrm>
            <a:off x="822325" y="1846263"/>
            <a:ext cx="7543800" cy="4706937"/>
          </a:xfrm>
        </p:spPr>
        <p:txBody>
          <a:bodyPr/>
          <a:lstStyle/>
          <a:p>
            <a:pPr eaLnBrk="1" hangingPunct="1"/>
            <a:r>
              <a:rPr lang="en-US" altLang="en-US" sz="3000" dirty="0"/>
              <a:t>Short bursts of air horns and constant up and down siren oscillation most effective</a:t>
            </a:r>
          </a:p>
          <a:p>
            <a:pPr eaLnBrk="1" hangingPunct="1"/>
            <a:endParaRPr lang="en-US" altLang="en-US" sz="2600" dirty="0"/>
          </a:p>
          <a:p>
            <a:pPr eaLnBrk="1" hangingPunct="1"/>
            <a:r>
              <a:rPr lang="en-US" altLang="en-US" sz="3000" dirty="0"/>
              <a:t>Emergency vehicle operators must be aware of other emergency vehicles</a:t>
            </a:r>
          </a:p>
          <a:p>
            <a:pPr lvl="1" eaLnBrk="1" hangingPunct="1"/>
            <a:endParaRPr lang="en-US" altLang="en-US" sz="2600" dirty="0"/>
          </a:p>
          <a:p>
            <a:pPr lvl="1" eaLnBrk="1" hangingPunct="1"/>
            <a:r>
              <a:rPr lang="en-US" altLang="en-US" sz="2600" dirty="0"/>
              <a:t>Difficulty in hearing sirens of other emergency vehicles</a:t>
            </a:r>
          </a:p>
          <a:p>
            <a:pPr lvl="1" eaLnBrk="1" hangingPunct="1"/>
            <a:endParaRPr lang="en-US" altLang="en-US" sz="2600" dirty="0"/>
          </a:p>
          <a:p>
            <a:pPr lvl="1" eaLnBrk="1" hangingPunct="1"/>
            <a:r>
              <a:rPr lang="en-US" altLang="en-US" sz="2600" dirty="0"/>
              <a:t>Report approach to common intersections by radio</a:t>
            </a:r>
          </a:p>
        </p:txBody>
      </p:sp>
      <p:sp>
        <p:nvSpPr>
          <p:cNvPr id="139268" name="TextBox 5">
            <a:extLst>
              <a:ext uri="{FF2B5EF4-FFF2-40B4-BE49-F238E27FC236}">
                <a16:creationId xmlns:a16="http://schemas.microsoft.com/office/drawing/2014/main" id="{4EAD1E43-3D25-47ED-9739-14D0F0D5464C}"/>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1-50</a:t>
            </a:r>
          </a:p>
        </p:txBody>
      </p:sp>
      <p:sp>
        <p:nvSpPr>
          <p:cNvPr id="2" name="Date Placeholder 1">
            <a:extLst>
              <a:ext uri="{FF2B5EF4-FFF2-40B4-BE49-F238E27FC236}">
                <a16:creationId xmlns:a16="http://schemas.microsoft.com/office/drawing/2014/main" id="{A9A13E10-8C9E-8E06-2958-4A5149301CED}"/>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8CD17B23-9797-4555-3875-8F2BEDA662A6}"/>
              </a:ext>
            </a:extLst>
          </p:cNvPr>
          <p:cNvSpPr>
            <a:spLocks noGrp="1"/>
          </p:cNvSpPr>
          <p:nvPr>
            <p:ph type="sldNum" sz="quarter" idx="12"/>
          </p:nvPr>
        </p:nvSpPr>
        <p:spPr/>
        <p:txBody>
          <a:bodyPr/>
          <a:lstStyle/>
          <a:p>
            <a:fld id="{F4E1F32C-DCB9-4A9D-B036-9AD492625E31}" type="slidenum">
              <a:rPr lang="en-US" altLang="en-US" smtClean="0"/>
              <a:pPr/>
              <a:t>52</a:t>
            </a:fld>
            <a:endParaRPr lang="en-US"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A8C342BE-A80D-4D29-83DD-F868850163E4}"/>
              </a:ext>
            </a:extLst>
          </p:cNvPr>
          <p:cNvSpPr>
            <a:spLocks noGrp="1" noChangeArrowheads="1"/>
          </p:cNvSpPr>
          <p:nvPr>
            <p:ph type="title"/>
          </p:nvPr>
        </p:nvSpPr>
        <p:spPr>
          <a:xfrm>
            <a:off x="685800" y="0"/>
            <a:ext cx="7772400" cy="1143000"/>
          </a:xfrm>
        </p:spPr>
        <p:txBody>
          <a:bodyPr/>
          <a:lstStyle/>
          <a:p>
            <a:pPr eaLnBrk="1" fontAlgn="auto" hangingPunct="1">
              <a:spcAft>
                <a:spcPts val="0"/>
              </a:spcAft>
              <a:defRPr/>
            </a:pPr>
            <a:r>
              <a:rPr lang="en-US" altLang="en-US" sz="4400" dirty="0">
                <a:solidFill>
                  <a:schemeClr val="accent2"/>
                </a:solidFill>
              </a:rPr>
              <a:t>Siren Projection</a:t>
            </a:r>
          </a:p>
        </p:txBody>
      </p:sp>
      <p:sp>
        <p:nvSpPr>
          <p:cNvPr id="164867" name="Rectangle 3">
            <a:extLst>
              <a:ext uri="{FF2B5EF4-FFF2-40B4-BE49-F238E27FC236}">
                <a16:creationId xmlns:a16="http://schemas.microsoft.com/office/drawing/2014/main" id="{7DF12A74-CAB4-4C8C-9D26-5F7BE98F0988}"/>
              </a:ext>
            </a:extLst>
          </p:cNvPr>
          <p:cNvSpPr>
            <a:spLocks noGrp="1" noChangeArrowheads="1"/>
          </p:cNvSpPr>
          <p:nvPr>
            <p:ph type="body" sz="half" idx="1"/>
          </p:nvPr>
        </p:nvSpPr>
        <p:spPr>
          <a:xfrm>
            <a:off x="533400" y="5486400"/>
            <a:ext cx="8229600" cy="849313"/>
          </a:xfrm>
          <a:ln>
            <a:solidFill>
              <a:schemeClr val="tx1"/>
            </a:solidFill>
          </a:ln>
        </p:spPr>
        <p:txBody>
          <a:bodyPr rtlCol="0">
            <a:normAutofit/>
          </a:bodyPr>
          <a:lstStyle/>
          <a:p>
            <a:pPr marL="91440" indent="-91440" algn="ctr" eaLnBrk="1" fontAlgn="auto" hangingPunct="1">
              <a:spcBef>
                <a:spcPct val="0"/>
              </a:spcBef>
              <a:buClrTx/>
              <a:buSzTx/>
              <a:buFontTx/>
              <a:buNone/>
              <a:defRPr/>
            </a:pPr>
            <a:r>
              <a:rPr lang="en-US" sz="4800" b="1" dirty="0">
                <a:solidFill>
                  <a:srgbClr val="FF0000"/>
                </a:solidFill>
                <a:effectLst>
                  <a:outerShdw blurRad="38100" dist="38100" dir="2700000" algn="tl">
                    <a:srgbClr val="000000"/>
                  </a:outerShdw>
                </a:effectLst>
              </a:rPr>
              <a:t>KEY POINT:  DON’T  OUTRUN  IT</a:t>
            </a:r>
          </a:p>
        </p:txBody>
      </p:sp>
      <p:graphicFrame>
        <p:nvGraphicFramePr>
          <p:cNvPr id="141316" name="Object 9">
            <a:extLst>
              <a:ext uri="{FF2B5EF4-FFF2-40B4-BE49-F238E27FC236}">
                <a16:creationId xmlns:a16="http://schemas.microsoft.com/office/drawing/2014/main" id="{1E5193B0-11B7-49FE-8212-3CAD8CC803FD}"/>
              </a:ext>
            </a:extLst>
          </p:cNvPr>
          <p:cNvGraphicFramePr>
            <a:graphicFrameLocks noGrp="1" noChangeAspect="1"/>
          </p:cNvGraphicFramePr>
          <p:nvPr>
            <p:ph sz="quarter" idx="2"/>
          </p:nvPr>
        </p:nvGraphicFramePr>
        <p:xfrm>
          <a:off x="6838950" y="2359025"/>
          <a:ext cx="1181100" cy="307975"/>
        </p:xfrm>
        <a:graphic>
          <a:graphicData uri="http://schemas.openxmlformats.org/presentationml/2006/ole">
            <mc:AlternateContent xmlns:mc="http://schemas.openxmlformats.org/markup-compatibility/2006">
              <mc:Choice xmlns:v="urn:schemas-microsoft-com:vml" Requires="v">
                <p:oleObj name="Clip" r:id="rId3" imgW="6545263" imgH="1706563" progId="MS_ClipArt_Gallery.2">
                  <p:embed/>
                </p:oleObj>
              </mc:Choice>
              <mc:Fallback>
                <p:oleObj name="Clip" r:id="rId3" imgW="6545263" imgH="1706563" progId="MS_ClipArt_Gallery.2">
                  <p:embed/>
                  <p:pic>
                    <p:nvPicPr>
                      <p:cNvPr id="141316" name="Object 9">
                        <a:extLst>
                          <a:ext uri="{FF2B5EF4-FFF2-40B4-BE49-F238E27FC236}">
                            <a16:creationId xmlns:a16="http://schemas.microsoft.com/office/drawing/2014/main" id="{1E5193B0-11B7-49FE-8212-3CAD8CC803FD}"/>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8950" y="2359025"/>
                        <a:ext cx="1181100"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1317" name="Object 15">
            <a:extLst>
              <a:ext uri="{FF2B5EF4-FFF2-40B4-BE49-F238E27FC236}">
                <a16:creationId xmlns:a16="http://schemas.microsoft.com/office/drawing/2014/main" id="{4884C8A1-24D8-40F6-A00A-1B2EC1449350}"/>
              </a:ext>
            </a:extLst>
          </p:cNvPr>
          <p:cNvGraphicFramePr>
            <a:graphicFrameLocks noGrp="1" noChangeAspect="1"/>
          </p:cNvGraphicFramePr>
          <p:nvPr>
            <p:ph sz="quarter" idx="3"/>
          </p:nvPr>
        </p:nvGraphicFramePr>
        <p:xfrm>
          <a:off x="6883400" y="4419600"/>
          <a:ext cx="1168400" cy="304800"/>
        </p:xfrm>
        <a:graphic>
          <a:graphicData uri="http://schemas.openxmlformats.org/presentationml/2006/ole">
            <mc:AlternateContent xmlns:mc="http://schemas.openxmlformats.org/markup-compatibility/2006">
              <mc:Choice xmlns:v="urn:schemas-microsoft-com:vml" Requires="v">
                <p:oleObj name="Clip" r:id="rId5" imgW="6545263" imgH="1706563" progId="MS_ClipArt_Gallery.2">
                  <p:embed/>
                </p:oleObj>
              </mc:Choice>
              <mc:Fallback>
                <p:oleObj name="Clip" r:id="rId5" imgW="6545263" imgH="1706563" progId="MS_ClipArt_Gallery.2">
                  <p:embed/>
                  <p:pic>
                    <p:nvPicPr>
                      <p:cNvPr id="141317" name="Object 15">
                        <a:extLst>
                          <a:ext uri="{FF2B5EF4-FFF2-40B4-BE49-F238E27FC236}">
                            <a16:creationId xmlns:a16="http://schemas.microsoft.com/office/drawing/2014/main" id="{4884C8A1-24D8-40F6-A00A-1B2EC1449350}"/>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3400" y="4419600"/>
                        <a:ext cx="11684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41318" name="Picture 7" descr="ALF2005S">
            <a:extLst>
              <a:ext uri="{FF2B5EF4-FFF2-40B4-BE49-F238E27FC236}">
                <a16:creationId xmlns:a16="http://schemas.microsoft.com/office/drawing/2014/main" id="{235A6C49-5CE1-47AD-8947-0BF771C3AEA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1965325"/>
            <a:ext cx="228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9" name="Rectangle 8">
            <a:extLst>
              <a:ext uri="{FF2B5EF4-FFF2-40B4-BE49-F238E27FC236}">
                <a16:creationId xmlns:a16="http://schemas.microsoft.com/office/drawing/2014/main" id="{D00D50C6-7AF1-4995-A587-605D68A119FB}"/>
              </a:ext>
            </a:extLst>
          </p:cNvPr>
          <p:cNvSpPr>
            <a:spLocks noChangeArrowheads="1"/>
          </p:cNvSpPr>
          <p:nvPr/>
        </p:nvSpPr>
        <p:spPr bwMode="auto">
          <a:xfrm>
            <a:off x="990600" y="28194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t>40 MPH</a:t>
            </a:r>
          </a:p>
        </p:txBody>
      </p:sp>
      <p:sp>
        <p:nvSpPr>
          <p:cNvPr id="141320" name="Rectangle 11">
            <a:extLst>
              <a:ext uri="{FF2B5EF4-FFF2-40B4-BE49-F238E27FC236}">
                <a16:creationId xmlns:a16="http://schemas.microsoft.com/office/drawing/2014/main" id="{6CF2EA88-4283-4058-87A7-C4B0A72A3E9C}"/>
              </a:ext>
            </a:extLst>
          </p:cNvPr>
          <p:cNvSpPr>
            <a:spLocks noChangeArrowheads="1"/>
          </p:cNvSpPr>
          <p:nvPr/>
        </p:nvSpPr>
        <p:spPr bwMode="auto">
          <a:xfrm>
            <a:off x="5410200" y="2819400"/>
            <a:ext cx="335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t>300 FEET EFFECTIVE</a:t>
            </a:r>
          </a:p>
        </p:txBody>
      </p:sp>
      <p:sp>
        <p:nvSpPr>
          <p:cNvPr id="141321" name="Line 12">
            <a:extLst>
              <a:ext uri="{FF2B5EF4-FFF2-40B4-BE49-F238E27FC236}">
                <a16:creationId xmlns:a16="http://schemas.microsoft.com/office/drawing/2014/main" id="{4914B82A-80E1-459F-9B63-12525D773100}"/>
              </a:ext>
            </a:extLst>
          </p:cNvPr>
          <p:cNvSpPr>
            <a:spLocks noChangeShapeType="1"/>
          </p:cNvSpPr>
          <p:nvPr/>
        </p:nvSpPr>
        <p:spPr bwMode="auto">
          <a:xfrm>
            <a:off x="457200" y="2667000"/>
            <a:ext cx="7924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22" name="Text Box 13">
            <a:extLst>
              <a:ext uri="{FF2B5EF4-FFF2-40B4-BE49-F238E27FC236}">
                <a16:creationId xmlns:a16="http://schemas.microsoft.com/office/drawing/2014/main" id="{1D1DC2E1-5D8D-4D92-970E-79931C370DD5}"/>
              </a:ext>
            </a:extLst>
          </p:cNvPr>
          <p:cNvSpPr txBox="1">
            <a:spLocks noChangeArrowheads="1"/>
          </p:cNvSpPr>
          <p:nvPr/>
        </p:nvSpPr>
        <p:spPr bwMode="auto">
          <a:xfrm>
            <a:off x="2971800" y="1676400"/>
            <a:ext cx="2438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600" b="1">
                <a:solidFill>
                  <a:srgbClr val="CC0000"/>
                </a:solidFill>
                <a:latin typeface="Times New Roman" panose="02020603050405020304" pitchFamily="18" charset="0"/>
              </a:rPr>
              <a:t>&gt;</a:t>
            </a:r>
            <a:r>
              <a:rPr lang="en-US" altLang="en-US" sz="2400" b="1">
                <a:solidFill>
                  <a:srgbClr val="CC0000"/>
                </a:solidFill>
                <a:latin typeface="Times New Roman" panose="02020603050405020304" pitchFamily="18" charset="0"/>
              </a:rPr>
              <a:t>   </a:t>
            </a:r>
            <a:r>
              <a:rPr lang="en-US" altLang="en-US" sz="4400" b="1">
                <a:solidFill>
                  <a:srgbClr val="CC0000"/>
                </a:solidFill>
                <a:latin typeface="Times New Roman" panose="02020603050405020304" pitchFamily="18" charset="0"/>
              </a:rPr>
              <a:t>&gt;</a:t>
            </a:r>
            <a:r>
              <a:rPr lang="en-US" altLang="en-US" sz="2400" b="1">
                <a:solidFill>
                  <a:srgbClr val="CC0000"/>
                </a:solidFill>
                <a:latin typeface="Times New Roman" panose="02020603050405020304" pitchFamily="18" charset="0"/>
              </a:rPr>
              <a:t>   </a:t>
            </a:r>
            <a:r>
              <a:rPr lang="en-US" altLang="en-US" sz="5400" b="1">
                <a:solidFill>
                  <a:srgbClr val="CC0000"/>
                </a:solidFill>
                <a:latin typeface="Times New Roman" panose="02020603050405020304" pitchFamily="18" charset="0"/>
              </a:rPr>
              <a:t>&gt;</a:t>
            </a:r>
            <a:r>
              <a:rPr lang="en-US" altLang="en-US" sz="2400" b="1">
                <a:solidFill>
                  <a:srgbClr val="CC0000"/>
                </a:solidFill>
                <a:latin typeface="Times New Roman" panose="02020603050405020304" pitchFamily="18" charset="0"/>
              </a:rPr>
              <a:t>    </a:t>
            </a:r>
            <a:r>
              <a:rPr lang="en-US" altLang="en-US" sz="6000" b="1">
                <a:solidFill>
                  <a:srgbClr val="CC0000"/>
                </a:solidFill>
                <a:latin typeface="Times New Roman" panose="02020603050405020304" pitchFamily="18" charset="0"/>
              </a:rPr>
              <a:t>&gt;</a:t>
            </a:r>
          </a:p>
        </p:txBody>
      </p:sp>
      <p:pic>
        <p:nvPicPr>
          <p:cNvPr id="141323" name="Picture 14" descr="NATION3S">
            <a:extLst>
              <a:ext uri="{FF2B5EF4-FFF2-40B4-BE49-F238E27FC236}">
                <a16:creationId xmlns:a16="http://schemas.microsoft.com/office/drawing/2014/main" id="{6290937E-348E-4F15-A680-07ED2E364BC2}"/>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000" y="4114800"/>
            <a:ext cx="205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4" name="Rectangle 17">
            <a:extLst>
              <a:ext uri="{FF2B5EF4-FFF2-40B4-BE49-F238E27FC236}">
                <a16:creationId xmlns:a16="http://schemas.microsoft.com/office/drawing/2014/main" id="{59922D96-6E16-48BB-AFFF-9DDAF263FAAE}"/>
              </a:ext>
            </a:extLst>
          </p:cNvPr>
          <p:cNvSpPr>
            <a:spLocks noChangeArrowheads="1"/>
          </p:cNvSpPr>
          <p:nvPr/>
        </p:nvSpPr>
        <p:spPr bwMode="auto">
          <a:xfrm>
            <a:off x="4572000" y="3886200"/>
            <a:ext cx="2743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CC0000"/>
                </a:solidFill>
                <a:latin typeface="Times New Roman" panose="02020603050405020304" pitchFamily="18" charset="0"/>
              </a:rPr>
              <a:t>   </a:t>
            </a:r>
            <a:r>
              <a:rPr lang="en-US" altLang="en-US" sz="5400" b="1">
                <a:solidFill>
                  <a:srgbClr val="CC0000"/>
                </a:solidFill>
                <a:latin typeface="Times New Roman" panose="02020603050405020304" pitchFamily="18" charset="0"/>
              </a:rPr>
              <a:t>&gt;</a:t>
            </a:r>
            <a:r>
              <a:rPr lang="en-US" altLang="en-US" sz="2400" b="1">
                <a:solidFill>
                  <a:srgbClr val="CC0000"/>
                </a:solidFill>
                <a:latin typeface="Times New Roman" panose="02020603050405020304" pitchFamily="18" charset="0"/>
              </a:rPr>
              <a:t>   </a:t>
            </a:r>
            <a:r>
              <a:rPr lang="en-US" altLang="en-US" sz="5400" b="1">
                <a:solidFill>
                  <a:srgbClr val="CC0000"/>
                </a:solidFill>
                <a:latin typeface="Times New Roman" panose="02020603050405020304" pitchFamily="18" charset="0"/>
              </a:rPr>
              <a:t>&gt;</a:t>
            </a:r>
            <a:r>
              <a:rPr lang="en-US" altLang="en-US" sz="2400" b="1">
                <a:solidFill>
                  <a:srgbClr val="CC0000"/>
                </a:solidFill>
                <a:latin typeface="Times New Roman" panose="02020603050405020304" pitchFamily="18" charset="0"/>
              </a:rPr>
              <a:t>    </a:t>
            </a:r>
            <a:r>
              <a:rPr lang="en-US" altLang="en-US" sz="6000" b="1">
                <a:solidFill>
                  <a:srgbClr val="CC0000"/>
                </a:solidFill>
                <a:latin typeface="Times New Roman" panose="02020603050405020304" pitchFamily="18" charset="0"/>
              </a:rPr>
              <a:t>&gt;</a:t>
            </a:r>
          </a:p>
        </p:txBody>
      </p:sp>
      <p:sp>
        <p:nvSpPr>
          <p:cNvPr id="141325" name="Rectangle 18">
            <a:extLst>
              <a:ext uri="{FF2B5EF4-FFF2-40B4-BE49-F238E27FC236}">
                <a16:creationId xmlns:a16="http://schemas.microsoft.com/office/drawing/2014/main" id="{870E8C0A-54AA-43A7-8587-5E7F8F9F874E}"/>
              </a:ext>
            </a:extLst>
          </p:cNvPr>
          <p:cNvSpPr>
            <a:spLocks noChangeArrowheads="1"/>
          </p:cNvSpPr>
          <p:nvPr/>
        </p:nvSpPr>
        <p:spPr bwMode="auto">
          <a:xfrm rot="10800000" flipV="1">
            <a:off x="2971800" y="4876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t>60 MPH</a:t>
            </a:r>
          </a:p>
        </p:txBody>
      </p:sp>
      <p:sp>
        <p:nvSpPr>
          <p:cNvPr id="141326" name="Line 19">
            <a:extLst>
              <a:ext uri="{FF2B5EF4-FFF2-40B4-BE49-F238E27FC236}">
                <a16:creationId xmlns:a16="http://schemas.microsoft.com/office/drawing/2014/main" id="{6D375DCB-1EDD-4DFE-BAE0-1993E3925F26}"/>
              </a:ext>
            </a:extLst>
          </p:cNvPr>
          <p:cNvSpPr>
            <a:spLocks noChangeShapeType="1"/>
          </p:cNvSpPr>
          <p:nvPr/>
        </p:nvSpPr>
        <p:spPr bwMode="auto">
          <a:xfrm>
            <a:off x="533400" y="4724400"/>
            <a:ext cx="8229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27" name="Rectangle 20">
            <a:extLst>
              <a:ext uri="{FF2B5EF4-FFF2-40B4-BE49-F238E27FC236}">
                <a16:creationId xmlns:a16="http://schemas.microsoft.com/office/drawing/2014/main" id="{DC6E5479-1134-4207-AE18-7D4F0C38F752}"/>
              </a:ext>
            </a:extLst>
          </p:cNvPr>
          <p:cNvSpPr>
            <a:spLocks noChangeArrowheads="1"/>
          </p:cNvSpPr>
          <p:nvPr/>
        </p:nvSpPr>
        <p:spPr bwMode="auto">
          <a:xfrm rot="10800000" flipV="1">
            <a:off x="5562600" y="4923115"/>
            <a:ext cx="32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dirty="0"/>
              <a:t>12 FEET EFFECTIVE</a:t>
            </a:r>
          </a:p>
        </p:txBody>
      </p:sp>
      <p:sp>
        <p:nvSpPr>
          <p:cNvPr id="141328" name="TextBox 15">
            <a:extLst>
              <a:ext uri="{FF2B5EF4-FFF2-40B4-BE49-F238E27FC236}">
                <a16:creationId xmlns:a16="http://schemas.microsoft.com/office/drawing/2014/main" id="{66C2FF20-D194-4187-A80A-510B16679574}"/>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1-51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59F12D98-71C1-4417-ACC4-7097E1F0F477}"/>
              </a:ext>
            </a:extLst>
          </p:cNvPr>
          <p:cNvSpPr>
            <a:spLocks noGrp="1"/>
          </p:cNvSpPr>
          <p:nvPr>
            <p:ph type="title"/>
          </p:nvPr>
        </p:nvSpPr>
        <p:spPr>
          <a:xfrm>
            <a:off x="822325" y="0"/>
            <a:ext cx="7543800" cy="1449388"/>
          </a:xfrm>
        </p:spPr>
        <p:txBody>
          <a:bodyPr/>
          <a:lstStyle/>
          <a:p>
            <a:pPr eaLnBrk="1" fontAlgn="auto" hangingPunct="1">
              <a:spcAft>
                <a:spcPts val="0"/>
              </a:spcAft>
              <a:defRPr/>
            </a:pPr>
            <a:r>
              <a:rPr lang="en-US" altLang="en-US" sz="4400" dirty="0">
                <a:solidFill>
                  <a:schemeClr val="accent2"/>
                </a:solidFill>
              </a:rPr>
              <a:t>Disadvantages Of Siren Use </a:t>
            </a:r>
            <a:br>
              <a:rPr lang="en-US" altLang="en-US" sz="4400" dirty="0">
                <a:solidFill>
                  <a:schemeClr val="accent2"/>
                </a:solidFill>
              </a:rPr>
            </a:br>
            <a:r>
              <a:rPr lang="en-US" altLang="en-US" sz="4400" dirty="0">
                <a:solidFill>
                  <a:schemeClr val="accent2"/>
                </a:solidFill>
              </a:rPr>
              <a:t>On Highways / Interstates</a:t>
            </a:r>
            <a:endParaRPr lang="en-US" altLang="en-US" sz="4400" dirty="0">
              <a:solidFill>
                <a:schemeClr val="tx1">
                  <a:lumMod val="75000"/>
                  <a:lumOff val="25000"/>
                </a:schemeClr>
              </a:solidFill>
            </a:endParaRPr>
          </a:p>
        </p:txBody>
      </p:sp>
      <p:sp>
        <p:nvSpPr>
          <p:cNvPr id="143363" name="Content Placeholder 2">
            <a:extLst>
              <a:ext uri="{FF2B5EF4-FFF2-40B4-BE49-F238E27FC236}">
                <a16:creationId xmlns:a16="http://schemas.microsoft.com/office/drawing/2014/main" id="{EC50DD14-8935-49C1-BBDC-49BAC8DD0C26}"/>
              </a:ext>
            </a:extLst>
          </p:cNvPr>
          <p:cNvSpPr>
            <a:spLocks noGrp="1"/>
          </p:cNvSpPr>
          <p:nvPr>
            <p:ph idx="1"/>
          </p:nvPr>
        </p:nvSpPr>
        <p:spPr/>
        <p:txBody>
          <a:bodyPr/>
          <a:lstStyle/>
          <a:p>
            <a:pPr eaLnBrk="1" hangingPunct="1"/>
            <a:r>
              <a:rPr lang="en-US" altLang="en-US" sz="3000"/>
              <a:t>Traffic normally moving at speeds equal to or greater than safe response speed</a:t>
            </a:r>
          </a:p>
          <a:p>
            <a:pPr eaLnBrk="1" hangingPunct="1"/>
            <a:endParaRPr lang="en-US" altLang="en-US" sz="3000"/>
          </a:p>
          <a:p>
            <a:pPr eaLnBrk="1" hangingPunct="1"/>
            <a:r>
              <a:rPr lang="en-US" altLang="en-US" sz="3000"/>
              <a:t>Vehicles stopping or trying to get out of the way can cause serious crashes and traffic jams</a:t>
            </a:r>
          </a:p>
          <a:p>
            <a:pPr eaLnBrk="1" hangingPunct="1"/>
            <a:endParaRPr lang="en-US" altLang="en-US" sz="3000"/>
          </a:p>
          <a:p>
            <a:pPr eaLnBrk="1" hangingPunct="1"/>
            <a:r>
              <a:rPr lang="en-US" altLang="en-US" sz="3000"/>
              <a:t>Evaluate the legal implications of not using siren</a:t>
            </a:r>
          </a:p>
        </p:txBody>
      </p:sp>
      <p:sp>
        <p:nvSpPr>
          <p:cNvPr id="143364" name="TextBox 5">
            <a:extLst>
              <a:ext uri="{FF2B5EF4-FFF2-40B4-BE49-F238E27FC236}">
                <a16:creationId xmlns:a16="http://schemas.microsoft.com/office/drawing/2014/main" id="{FEC1CF4F-4987-43B2-B79F-1673B0ADC4CF}"/>
              </a:ext>
            </a:extLst>
          </p:cNvPr>
          <p:cNvSpPr txBox="1">
            <a:spLocks noChangeArrowheads="1"/>
          </p:cNvSpPr>
          <p:nvPr/>
        </p:nvSpPr>
        <p:spPr bwMode="auto">
          <a:xfrm>
            <a:off x="8382000" y="6248400"/>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1-52</a:t>
            </a:r>
          </a:p>
        </p:txBody>
      </p:sp>
      <p:sp>
        <p:nvSpPr>
          <p:cNvPr id="2" name="Date Placeholder 1">
            <a:extLst>
              <a:ext uri="{FF2B5EF4-FFF2-40B4-BE49-F238E27FC236}">
                <a16:creationId xmlns:a16="http://schemas.microsoft.com/office/drawing/2014/main" id="{F0E4EC3A-8AF0-B5C0-18C3-501F0B424F84}"/>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99F1B446-4C53-B562-73EF-5B6E24E805F6}"/>
              </a:ext>
            </a:extLst>
          </p:cNvPr>
          <p:cNvSpPr>
            <a:spLocks noGrp="1"/>
          </p:cNvSpPr>
          <p:nvPr>
            <p:ph type="sldNum" sz="quarter" idx="12"/>
          </p:nvPr>
        </p:nvSpPr>
        <p:spPr/>
        <p:txBody>
          <a:bodyPr/>
          <a:lstStyle/>
          <a:p>
            <a:fld id="{F4E1F32C-DCB9-4A9D-B036-9AD492625E31}" type="slidenum">
              <a:rPr lang="en-US" altLang="en-US" smtClean="0"/>
              <a:pPr/>
              <a:t>54</a:t>
            </a:fld>
            <a:endParaRPr lang="en-US"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DD0F18E4-196B-470E-BA72-31DAADAD87D6}"/>
              </a:ext>
            </a:extLst>
          </p:cNvPr>
          <p:cNvSpPr>
            <a:spLocks noGrp="1"/>
          </p:cNvSpPr>
          <p:nvPr>
            <p:ph type="title"/>
          </p:nvPr>
        </p:nvSpPr>
        <p:spPr>
          <a:xfrm>
            <a:off x="525463" y="0"/>
            <a:ext cx="7543800" cy="1084263"/>
          </a:xfrm>
        </p:spPr>
        <p:txBody>
          <a:bodyPr/>
          <a:lstStyle/>
          <a:p>
            <a:pPr eaLnBrk="1" fontAlgn="auto" hangingPunct="1">
              <a:spcAft>
                <a:spcPts val="0"/>
              </a:spcAft>
              <a:defRPr/>
            </a:pPr>
            <a:r>
              <a:rPr lang="en-US" altLang="en-US" sz="4400" dirty="0">
                <a:solidFill>
                  <a:schemeClr val="accent2"/>
                </a:solidFill>
              </a:rPr>
              <a:t>Seat Belts</a:t>
            </a:r>
          </a:p>
        </p:txBody>
      </p:sp>
      <p:sp>
        <p:nvSpPr>
          <p:cNvPr id="149507" name="Content Placeholder 2">
            <a:extLst>
              <a:ext uri="{FF2B5EF4-FFF2-40B4-BE49-F238E27FC236}">
                <a16:creationId xmlns:a16="http://schemas.microsoft.com/office/drawing/2014/main" id="{193F744F-6A17-4FDC-85AB-93D2A9F4EF27}"/>
              </a:ext>
            </a:extLst>
          </p:cNvPr>
          <p:cNvSpPr>
            <a:spLocks noGrp="1"/>
          </p:cNvSpPr>
          <p:nvPr>
            <p:ph idx="1"/>
          </p:nvPr>
        </p:nvSpPr>
        <p:spPr>
          <a:xfrm>
            <a:off x="525463" y="1562100"/>
            <a:ext cx="7864475" cy="4926013"/>
          </a:xfrm>
        </p:spPr>
        <p:txBody>
          <a:bodyPr/>
          <a:lstStyle/>
          <a:p>
            <a:pPr eaLnBrk="1" hangingPunct="1"/>
            <a:r>
              <a:rPr lang="en-US" altLang="en-US" sz="3000" dirty="0"/>
              <a:t>Safety of others in the vehicle is </a:t>
            </a:r>
            <a:br>
              <a:rPr lang="en-US" altLang="en-US" sz="3000" dirty="0"/>
            </a:br>
            <a:r>
              <a:rPr lang="en-US" altLang="en-US" sz="3000" dirty="0"/>
              <a:t>the driver’s responsibility</a:t>
            </a:r>
          </a:p>
          <a:p>
            <a:pPr lvl="1" eaLnBrk="1" hangingPunct="1"/>
            <a:endParaRPr lang="en-US" altLang="en-US" sz="2600" dirty="0"/>
          </a:p>
          <a:p>
            <a:pPr lvl="1" eaLnBrk="1" hangingPunct="1"/>
            <a:r>
              <a:rPr lang="en-US" altLang="en-US" sz="2600" dirty="0"/>
              <a:t>Be fully dressed before getting on</a:t>
            </a:r>
          </a:p>
          <a:p>
            <a:pPr lvl="1" eaLnBrk="1" hangingPunct="1"/>
            <a:endParaRPr lang="en-US" altLang="en-US" sz="2600" dirty="0"/>
          </a:p>
          <a:p>
            <a:pPr lvl="1" eaLnBrk="1" hangingPunct="1"/>
            <a:r>
              <a:rPr lang="en-US" altLang="en-US" sz="2600" dirty="0"/>
              <a:t>All riders should wear seat belts</a:t>
            </a:r>
          </a:p>
          <a:p>
            <a:pPr lvl="1" eaLnBrk="1" hangingPunct="1"/>
            <a:endParaRPr lang="en-US" altLang="en-US" sz="2600" dirty="0"/>
          </a:p>
          <a:p>
            <a:pPr lvl="1" eaLnBrk="1" hangingPunct="1"/>
            <a:r>
              <a:rPr lang="en-US" altLang="en-US" sz="2600" dirty="0"/>
              <a:t>Shall be seated and not permitted to stand</a:t>
            </a:r>
          </a:p>
          <a:p>
            <a:pPr lvl="1" eaLnBrk="1" hangingPunct="1"/>
            <a:endParaRPr lang="en-US" altLang="en-US" sz="2600" dirty="0"/>
          </a:p>
          <a:p>
            <a:pPr lvl="1" eaLnBrk="1" hangingPunct="1"/>
            <a:r>
              <a:rPr lang="en-US" altLang="en-US" sz="2600" dirty="0"/>
              <a:t>Riding on tailboard is UNSAFE and is NOT ACCEPTABLE</a:t>
            </a:r>
          </a:p>
        </p:txBody>
      </p:sp>
      <p:pic>
        <p:nvPicPr>
          <p:cNvPr id="117766" name="Picture 6" descr="Image result for seat belts save lives&quot;">
            <a:extLst>
              <a:ext uri="{FF2B5EF4-FFF2-40B4-BE49-F238E27FC236}">
                <a16:creationId xmlns:a16="http://schemas.microsoft.com/office/drawing/2014/main" id="{A24A0368-5FC5-4C35-8B2B-7496A5D3361A}"/>
              </a:ext>
            </a:extLst>
          </p:cNvPr>
          <p:cNvPicPr>
            <a:picLocks noChangeAspect="1" noChangeArrowheads="1"/>
          </p:cNvPicPr>
          <p:nvPr/>
        </p:nvPicPr>
        <p:blipFill>
          <a:blip r:embed="rId3">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6076951" y="152400"/>
            <a:ext cx="2819399" cy="2819400"/>
          </a:xfrm>
          <a:prstGeom prst="rect">
            <a:avLst/>
          </a:prstGeom>
          <a:noFill/>
          <a:extLst>
            <a:ext uri="{909E8E84-426E-40DD-AFC4-6F175D3DCCD1}">
              <a14:hiddenFill xmlns:a14="http://schemas.microsoft.com/office/drawing/2010/main">
                <a:solidFill>
                  <a:srgbClr val="FFFFFF"/>
                </a:solidFill>
              </a14:hiddenFill>
            </a:ext>
          </a:extLst>
        </p:spPr>
      </p:pic>
      <p:sp>
        <p:nvSpPr>
          <p:cNvPr id="149509" name="TextBox 6">
            <a:extLst>
              <a:ext uri="{FF2B5EF4-FFF2-40B4-BE49-F238E27FC236}">
                <a16:creationId xmlns:a16="http://schemas.microsoft.com/office/drawing/2014/main" id="{934CAF39-808A-494F-A0D5-4CB663101338}"/>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1-53</a:t>
            </a:r>
          </a:p>
        </p:txBody>
      </p:sp>
      <p:sp>
        <p:nvSpPr>
          <p:cNvPr id="2" name="Date Placeholder 1">
            <a:extLst>
              <a:ext uri="{FF2B5EF4-FFF2-40B4-BE49-F238E27FC236}">
                <a16:creationId xmlns:a16="http://schemas.microsoft.com/office/drawing/2014/main" id="{B29C5B30-3A24-B01D-7F79-0BFD4FB7A8A4}"/>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BC12E2D2-80F8-5922-9B98-2AF3653A00A2}"/>
              </a:ext>
            </a:extLst>
          </p:cNvPr>
          <p:cNvSpPr>
            <a:spLocks noGrp="1"/>
          </p:cNvSpPr>
          <p:nvPr>
            <p:ph type="sldNum" sz="quarter" idx="12"/>
          </p:nvPr>
        </p:nvSpPr>
        <p:spPr/>
        <p:txBody>
          <a:bodyPr/>
          <a:lstStyle/>
          <a:p>
            <a:fld id="{F4E1F32C-DCB9-4A9D-B036-9AD492625E31}" type="slidenum">
              <a:rPr lang="en-US" altLang="en-US" smtClean="0"/>
              <a:pPr/>
              <a:t>55</a:t>
            </a:fld>
            <a:endParaRPr lang="en-US"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DA0060AB-C5CE-4EE5-9EF9-8B1F1864C3AB}"/>
              </a:ext>
            </a:extLst>
          </p:cNvPr>
          <p:cNvSpPr>
            <a:spLocks noGrp="1"/>
          </p:cNvSpPr>
          <p:nvPr>
            <p:ph type="title"/>
          </p:nvPr>
        </p:nvSpPr>
        <p:spPr>
          <a:xfrm>
            <a:off x="762000" y="6350"/>
            <a:ext cx="7543800" cy="1160463"/>
          </a:xfrm>
        </p:spPr>
        <p:txBody>
          <a:bodyPr/>
          <a:lstStyle/>
          <a:p>
            <a:pPr eaLnBrk="1" fontAlgn="auto" hangingPunct="1">
              <a:spcAft>
                <a:spcPts val="0"/>
              </a:spcAft>
              <a:defRPr/>
            </a:pPr>
            <a:r>
              <a:rPr lang="en-US" altLang="en-US" sz="4400" dirty="0">
                <a:solidFill>
                  <a:schemeClr val="accent2"/>
                </a:solidFill>
              </a:rPr>
              <a:t>Passenger Restraints</a:t>
            </a:r>
          </a:p>
        </p:txBody>
      </p:sp>
      <p:sp>
        <p:nvSpPr>
          <p:cNvPr id="151555" name="Content Placeholder 2">
            <a:extLst>
              <a:ext uri="{FF2B5EF4-FFF2-40B4-BE49-F238E27FC236}">
                <a16:creationId xmlns:a16="http://schemas.microsoft.com/office/drawing/2014/main" id="{129DFB3E-2114-4FD5-BAB0-BA49CCC839F0}"/>
              </a:ext>
            </a:extLst>
          </p:cNvPr>
          <p:cNvSpPr>
            <a:spLocks noGrp="1"/>
          </p:cNvSpPr>
          <p:nvPr>
            <p:ph idx="1"/>
          </p:nvPr>
        </p:nvSpPr>
        <p:spPr>
          <a:xfrm>
            <a:off x="762000" y="1295400"/>
            <a:ext cx="4876800" cy="4762500"/>
          </a:xfrm>
        </p:spPr>
        <p:txBody>
          <a:bodyPr/>
          <a:lstStyle/>
          <a:p>
            <a:pPr eaLnBrk="1" hangingPunct="1"/>
            <a:r>
              <a:rPr lang="en-US" altLang="en-US" sz="3000" dirty="0"/>
              <a:t>Patient Compartment:</a:t>
            </a:r>
          </a:p>
          <a:p>
            <a:pPr lvl="1" eaLnBrk="1" hangingPunct="1"/>
            <a:endParaRPr lang="en-US" altLang="en-US" sz="2400" dirty="0"/>
          </a:p>
          <a:p>
            <a:pPr lvl="1" eaLnBrk="1" hangingPunct="1"/>
            <a:r>
              <a:rPr lang="en-US" altLang="en-US" sz="2400" dirty="0"/>
              <a:t>Always alert the driver when you are unbelted and providing patient care.</a:t>
            </a:r>
          </a:p>
          <a:p>
            <a:pPr eaLnBrk="1" hangingPunct="1"/>
            <a:r>
              <a:rPr lang="en-US" altLang="en-US" sz="3000" dirty="0"/>
              <a:t>Supplemental Restraint Devices / Systems</a:t>
            </a:r>
          </a:p>
          <a:p>
            <a:pPr lvl="1" eaLnBrk="1" hangingPunct="1"/>
            <a:endParaRPr lang="en-US" altLang="en-US" sz="2600" dirty="0"/>
          </a:p>
          <a:p>
            <a:pPr lvl="1" eaLnBrk="1" hangingPunct="1"/>
            <a:r>
              <a:rPr lang="en-US" altLang="en-US" sz="2600" dirty="0"/>
              <a:t>Air Bags</a:t>
            </a:r>
          </a:p>
          <a:p>
            <a:pPr lvl="1" eaLnBrk="1" hangingPunct="1"/>
            <a:endParaRPr lang="en-US" altLang="en-US" sz="2600" dirty="0"/>
          </a:p>
          <a:p>
            <a:pPr lvl="1" eaLnBrk="1" hangingPunct="1"/>
            <a:r>
              <a:rPr lang="en-US" altLang="en-US" sz="2600" dirty="0"/>
              <a:t>Seat Belt Pre-Tensioners</a:t>
            </a:r>
          </a:p>
        </p:txBody>
      </p:sp>
      <p:pic>
        <p:nvPicPr>
          <p:cNvPr id="151556" name="Picture 5">
            <a:extLst>
              <a:ext uri="{FF2B5EF4-FFF2-40B4-BE49-F238E27FC236}">
                <a16:creationId xmlns:a16="http://schemas.microsoft.com/office/drawing/2014/main" id="{83464384-42F0-4452-A56A-33B22F4C1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813" y="1524000"/>
            <a:ext cx="315277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1557" name="TextBox 6">
            <a:extLst>
              <a:ext uri="{FF2B5EF4-FFF2-40B4-BE49-F238E27FC236}">
                <a16:creationId xmlns:a16="http://schemas.microsoft.com/office/drawing/2014/main" id="{2839D96C-4758-46ED-8694-21D7800080AF}"/>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1-54</a:t>
            </a:r>
          </a:p>
        </p:txBody>
      </p:sp>
      <p:sp>
        <p:nvSpPr>
          <p:cNvPr id="2" name="Date Placeholder 1">
            <a:extLst>
              <a:ext uri="{FF2B5EF4-FFF2-40B4-BE49-F238E27FC236}">
                <a16:creationId xmlns:a16="http://schemas.microsoft.com/office/drawing/2014/main" id="{65563E70-3371-2253-AAF3-538960FE69F5}"/>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34A53A46-0EC7-4F1D-20D9-AA66029849B6}"/>
              </a:ext>
            </a:extLst>
          </p:cNvPr>
          <p:cNvSpPr>
            <a:spLocks noGrp="1"/>
          </p:cNvSpPr>
          <p:nvPr>
            <p:ph type="sldNum" sz="quarter" idx="12"/>
          </p:nvPr>
        </p:nvSpPr>
        <p:spPr/>
        <p:txBody>
          <a:bodyPr/>
          <a:lstStyle/>
          <a:p>
            <a:fld id="{F4E1F32C-DCB9-4A9D-B036-9AD492625E31}" type="slidenum">
              <a:rPr lang="en-US" altLang="en-US" smtClean="0"/>
              <a:pPr/>
              <a:t>56</a:t>
            </a:fld>
            <a:endParaRPr lang="en-US"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AC527C43-16D2-469D-8398-94DF7E60EAD1}"/>
              </a:ext>
            </a:extLst>
          </p:cNvPr>
          <p:cNvSpPr>
            <a:spLocks noGrp="1"/>
          </p:cNvSpPr>
          <p:nvPr>
            <p:ph type="title"/>
          </p:nvPr>
        </p:nvSpPr>
        <p:spPr>
          <a:xfrm>
            <a:off x="381000" y="0"/>
            <a:ext cx="7543800" cy="1295400"/>
          </a:xfrm>
        </p:spPr>
        <p:txBody>
          <a:bodyPr/>
          <a:lstStyle/>
          <a:p>
            <a:pPr eaLnBrk="1" fontAlgn="auto" hangingPunct="1">
              <a:spcAft>
                <a:spcPts val="0"/>
              </a:spcAft>
              <a:defRPr/>
            </a:pPr>
            <a:r>
              <a:rPr lang="en-US" altLang="en-US" sz="4400" dirty="0">
                <a:solidFill>
                  <a:schemeClr val="accent2"/>
                </a:solidFill>
              </a:rPr>
              <a:t>Securing Occupants and Equipment</a:t>
            </a:r>
          </a:p>
        </p:txBody>
      </p:sp>
      <p:sp>
        <p:nvSpPr>
          <p:cNvPr id="153603" name="Content Placeholder 2">
            <a:extLst>
              <a:ext uri="{FF2B5EF4-FFF2-40B4-BE49-F238E27FC236}">
                <a16:creationId xmlns:a16="http://schemas.microsoft.com/office/drawing/2014/main" id="{8D80D09F-832E-4047-9130-8B490E29C66B}"/>
              </a:ext>
            </a:extLst>
          </p:cNvPr>
          <p:cNvSpPr>
            <a:spLocks noGrp="1"/>
          </p:cNvSpPr>
          <p:nvPr>
            <p:ph idx="1"/>
          </p:nvPr>
        </p:nvSpPr>
        <p:spPr>
          <a:xfrm>
            <a:off x="2438400" y="1371600"/>
            <a:ext cx="7543800" cy="685800"/>
          </a:xfrm>
        </p:spPr>
        <p:txBody>
          <a:bodyPr/>
          <a:lstStyle/>
          <a:p>
            <a:pPr eaLnBrk="1" hangingPunct="1"/>
            <a:r>
              <a:rPr lang="en-US" altLang="en-US" sz="3000" dirty="0"/>
              <a:t>Everyone and everything restrained</a:t>
            </a:r>
          </a:p>
        </p:txBody>
      </p:sp>
      <p:pic>
        <p:nvPicPr>
          <p:cNvPr id="153604" name="Picture 3">
            <a:extLst>
              <a:ext uri="{FF2B5EF4-FFF2-40B4-BE49-F238E27FC236}">
                <a16:creationId xmlns:a16="http://schemas.microsoft.com/office/drawing/2014/main" id="{2E1CFCB4-A185-4C22-860C-733AA40A6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1490644"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605" name="Picture 3">
            <a:extLst>
              <a:ext uri="{FF2B5EF4-FFF2-40B4-BE49-F238E27FC236}">
                <a16:creationId xmlns:a16="http://schemas.microsoft.com/office/drawing/2014/main" id="{E10221B3-428D-4392-B8E3-82A3812E94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222" y="3552164"/>
            <a:ext cx="1545422" cy="220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606" name="Picture 3">
            <a:extLst>
              <a:ext uri="{FF2B5EF4-FFF2-40B4-BE49-F238E27FC236}">
                <a16:creationId xmlns:a16="http://schemas.microsoft.com/office/drawing/2014/main" id="{616A15BF-CFD4-463A-B652-299ABC79CA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501" r="55251"/>
          <a:stretch>
            <a:fillRect/>
          </a:stretch>
        </p:blipFill>
        <p:spPr bwMode="auto">
          <a:xfrm>
            <a:off x="7010400" y="2095351"/>
            <a:ext cx="1447800" cy="2248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3607" name="TextBox 8">
            <a:extLst>
              <a:ext uri="{FF2B5EF4-FFF2-40B4-BE49-F238E27FC236}">
                <a16:creationId xmlns:a16="http://schemas.microsoft.com/office/drawing/2014/main" id="{62EB3C96-0E96-42E7-9437-1AF3560C2F94}"/>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1-55</a:t>
            </a:r>
          </a:p>
        </p:txBody>
      </p:sp>
      <p:sp>
        <p:nvSpPr>
          <p:cNvPr id="2" name="Date Placeholder 1">
            <a:extLst>
              <a:ext uri="{FF2B5EF4-FFF2-40B4-BE49-F238E27FC236}">
                <a16:creationId xmlns:a16="http://schemas.microsoft.com/office/drawing/2014/main" id="{10606747-4DB5-AF4B-08C6-2D6B66554232}"/>
              </a:ext>
            </a:extLst>
          </p:cNvPr>
          <p:cNvSpPr>
            <a:spLocks noGrp="1"/>
          </p:cNvSpPr>
          <p:nvPr>
            <p:ph type="dt" sz="half" idx="10"/>
          </p:nvPr>
        </p:nvSpPr>
        <p:spPr/>
        <p:txBody>
          <a:bodyPr/>
          <a:lstStyle/>
          <a:p>
            <a:pPr>
              <a:defRPr/>
            </a:pPr>
            <a:r>
              <a:rPr lang="en-US"/>
              <a:t>07-01-2025</a:t>
            </a:r>
          </a:p>
        </p:txBody>
      </p:sp>
      <p:sp>
        <p:nvSpPr>
          <p:cNvPr id="3" name="TextBox 2">
            <a:extLst>
              <a:ext uri="{FF2B5EF4-FFF2-40B4-BE49-F238E27FC236}">
                <a16:creationId xmlns:a16="http://schemas.microsoft.com/office/drawing/2014/main" id="{01CF9BB8-05B4-3DB0-350E-3AF226ACDC99}"/>
              </a:ext>
            </a:extLst>
          </p:cNvPr>
          <p:cNvSpPr txBox="1"/>
          <p:nvPr/>
        </p:nvSpPr>
        <p:spPr>
          <a:xfrm>
            <a:off x="2524125" y="2951202"/>
            <a:ext cx="5705475" cy="553998"/>
          </a:xfrm>
          <a:prstGeom prst="rect">
            <a:avLst/>
          </a:prstGeom>
          <a:noFill/>
        </p:spPr>
        <p:txBody>
          <a:bodyPr wrap="square" rtlCol="0">
            <a:spAutoFit/>
          </a:bodyPr>
          <a:lstStyle/>
          <a:p>
            <a:r>
              <a:rPr lang="en-US" sz="3000" dirty="0"/>
              <a:t>Soft bags versus hard cases</a:t>
            </a:r>
          </a:p>
        </p:txBody>
      </p:sp>
      <p:sp>
        <p:nvSpPr>
          <p:cNvPr id="4" name="TextBox 3">
            <a:extLst>
              <a:ext uri="{FF2B5EF4-FFF2-40B4-BE49-F238E27FC236}">
                <a16:creationId xmlns:a16="http://schemas.microsoft.com/office/drawing/2014/main" id="{7C2C0A30-A585-B00F-12A5-B6FD3034E451}"/>
              </a:ext>
            </a:extLst>
          </p:cNvPr>
          <p:cNvSpPr txBox="1"/>
          <p:nvPr/>
        </p:nvSpPr>
        <p:spPr>
          <a:xfrm>
            <a:off x="2524125" y="4191000"/>
            <a:ext cx="4648200" cy="1015663"/>
          </a:xfrm>
          <a:prstGeom prst="rect">
            <a:avLst/>
          </a:prstGeom>
          <a:noFill/>
        </p:spPr>
        <p:txBody>
          <a:bodyPr wrap="square" rtlCol="0">
            <a:spAutoFit/>
          </a:bodyPr>
          <a:lstStyle/>
          <a:p>
            <a:r>
              <a:rPr lang="en-US" sz="3000" dirty="0"/>
              <a:t>Unnecessary equipment in compartments</a:t>
            </a:r>
          </a:p>
        </p:txBody>
      </p:sp>
      <p:sp>
        <p:nvSpPr>
          <p:cNvPr id="5" name="TextBox 4">
            <a:extLst>
              <a:ext uri="{FF2B5EF4-FFF2-40B4-BE49-F238E27FC236}">
                <a16:creationId xmlns:a16="http://schemas.microsoft.com/office/drawing/2014/main" id="{59CF0583-D730-E6B3-148D-3721950640DF}"/>
              </a:ext>
            </a:extLst>
          </p:cNvPr>
          <p:cNvSpPr txBox="1"/>
          <p:nvPr/>
        </p:nvSpPr>
        <p:spPr>
          <a:xfrm>
            <a:off x="2524125" y="5613737"/>
            <a:ext cx="5594445" cy="553998"/>
          </a:xfrm>
          <a:prstGeom prst="rect">
            <a:avLst/>
          </a:prstGeom>
          <a:noFill/>
        </p:spPr>
        <p:txBody>
          <a:bodyPr wrap="square" rtlCol="0">
            <a:spAutoFit/>
          </a:bodyPr>
          <a:lstStyle/>
          <a:p>
            <a:r>
              <a:rPr lang="en-US" sz="3000" dirty="0"/>
              <a:t>Seatbelts for surprise equipment</a:t>
            </a:r>
          </a:p>
        </p:txBody>
      </p:sp>
      <p:sp>
        <p:nvSpPr>
          <p:cNvPr id="6" name="Slide Number Placeholder 5">
            <a:extLst>
              <a:ext uri="{FF2B5EF4-FFF2-40B4-BE49-F238E27FC236}">
                <a16:creationId xmlns:a16="http://schemas.microsoft.com/office/drawing/2014/main" id="{40BD7118-11D7-C929-FA8E-F0F2DB85D3CA}"/>
              </a:ext>
            </a:extLst>
          </p:cNvPr>
          <p:cNvSpPr>
            <a:spLocks noGrp="1"/>
          </p:cNvSpPr>
          <p:nvPr>
            <p:ph type="sldNum" sz="quarter" idx="12"/>
          </p:nvPr>
        </p:nvSpPr>
        <p:spPr/>
        <p:txBody>
          <a:bodyPr/>
          <a:lstStyle/>
          <a:p>
            <a:fld id="{F4E1F32C-DCB9-4A9D-B036-9AD492625E31}" type="slidenum">
              <a:rPr lang="en-US" altLang="en-US" smtClean="0"/>
              <a:pPr/>
              <a:t>57</a:t>
            </a:fld>
            <a:endParaRPr lang="en-US"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50" name="Text Box 1">
            <a:extLst>
              <a:ext uri="{FF2B5EF4-FFF2-40B4-BE49-F238E27FC236}">
                <a16:creationId xmlns:a16="http://schemas.microsoft.com/office/drawing/2014/main" id="{626788CB-20E5-4BA6-A837-DE4302E31048}"/>
              </a:ext>
            </a:extLst>
          </p:cNvPr>
          <p:cNvSpPr txBox="1">
            <a:spLocks noChangeArrowheads="1"/>
          </p:cNvSpPr>
          <p:nvPr/>
        </p:nvSpPr>
        <p:spPr bwMode="auto">
          <a:xfrm>
            <a:off x="633413" y="39688"/>
            <a:ext cx="7877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80000"/>
              </a:lnSpc>
            </a:pPr>
            <a:r>
              <a:rPr lang="en-US" altLang="en-US" sz="4400" b="1">
                <a:solidFill>
                  <a:srgbClr val="0033CC"/>
                </a:solidFill>
                <a:latin typeface="Arial" panose="020B0604020202020204" pitchFamily="34" charset="0"/>
              </a:rPr>
              <a:t>NIOSH Video</a:t>
            </a:r>
            <a:br>
              <a:rPr lang="en-US" altLang="en-US" sz="4400" b="1">
                <a:solidFill>
                  <a:srgbClr val="0033CC"/>
                </a:solidFill>
                <a:latin typeface="Arial" panose="020B0604020202020204" pitchFamily="34" charset="0"/>
              </a:rPr>
            </a:br>
            <a:r>
              <a:rPr lang="en-US" altLang="en-US" sz="2400" b="1">
                <a:solidFill>
                  <a:srgbClr val="0033CC"/>
                </a:solidFill>
                <a:latin typeface="Arial" panose="020B0604020202020204" pitchFamily="34" charset="0"/>
              </a:rPr>
              <a:t>Squad bench view of 30 mph crash</a:t>
            </a:r>
          </a:p>
        </p:txBody>
      </p:sp>
      <p:sp>
        <p:nvSpPr>
          <p:cNvPr id="3" name="Text Box 3">
            <a:extLst>
              <a:ext uri="{FF2B5EF4-FFF2-40B4-BE49-F238E27FC236}">
                <a16:creationId xmlns:a16="http://schemas.microsoft.com/office/drawing/2014/main" id="{AFEC8EF0-5DAC-41C7-9E9C-481AA067D084}"/>
              </a:ext>
            </a:extLst>
          </p:cNvPr>
          <p:cNvSpPr txBox="1">
            <a:spLocks noChangeArrowheads="1"/>
          </p:cNvSpPr>
          <p:nvPr/>
        </p:nvSpPr>
        <p:spPr bwMode="auto">
          <a:xfrm>
            <a:off x="2438400" y="982663"/>
            <a:ext cx="4267200" cy="400050"/>
          </a:xfrm>
          <a:prstGeom prst="rect">
            <a:avLst/>
          </a:prstGeom>
          <a:noFill/>
          <a:ln>
            <a:noFill/>
          </a:ln>
          <a:effec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9pPr>
          </a:lstStyle>
          <a:p>
            <a:pPr eaLnBrk="1" fontAlgn="auto" hangingPunct="1">
              <a:spcBef>
                <a:spcPts val="0"/>
              </a:spcBef>
              <a:spcAft>
                <a:spcPts val="0"/>
              </a:spcAft>
              <a:defRPr/>
            </a:pPr>
            <a:r>
              <a:rPr lang="en-US" altLang="en-US" sz="2000" dirty="0">
                <a:effectLst>
                  <a:outerShdw blurRad="38100" dist="38100" dir="2700000" algn="tl">
                    <a:srgbClr val="C0C0C0"/>
                  </a:outerShdw>
                </a:effectLst>
              </a:rPr>
              <a:t>Click on the video to play and replay</a:t>
            </a:r>
          </a:p>
        </p:txBody>
      </p:sp>
      <p:pic>
        <p:nvPicPr>
          <p:cNvPr id="2" name="Squad Bench and patient - 30 mph barrier test.mpg">
            <a:hlinkClick r:id="" action="ppaction://media"/>
            <a:extLst>
              <a:ext uri="{FF2B5EF4-FFF2-40B4-BE49-F238E27FC236}">
                <a16:creationId xmlns:a16="http://schemas.microsoft.com/office/drawing/2014/main" id="{A9386FEF-18D5-489B-9855-FABF89C66BED}"/>
              </a:ext>
            </a:extLst>
          </p:cNvPr>
          <p:cNvPicPr>
            <a:picLocks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735013" y="1454150"/>
            <a:ext cx="767397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3" name="TextBox 6">
            <a:extLst>
              <a:ext uri="{FF2B5EF4-FFF2-40B4-BE49-F238E27FC236}">
                <a16:creationId xmlns:a16="http://schemas.microsoft.com/office/drawing/2014/main" id="{367FE6F7-21C8-48BD-A819-F788F92D4359}"/>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1-56</a:t>
            </a:r>
          </a:p>
        </p:txBody>
      </p:sp>
      <p:sp>
        <p:nvSpPr>
          <p:cNvPr id="4" name="Date Placeholder 3">
            <a:extLst>
              <a:ext uri="{FF2B5EF4-FFF2-40B4-BE49-F238E27FC236}">
                <a16:creationId xmlns:a16="http://schemas.microsoft.com/office/drawing/2014/main" id="{9925770C-55B3-6CC6-3610-03106E43CCCC}"/>
              </a:ext>
            </a:extLst>
          </p:cNvPr>
          <p:cNvSpPr>
            <a:spLocks noGrp="1"/>
          </p:cNvSpPr>
          <p:nvPr>
            <p:ph type="dt" sz="half" idx="10"/>
          </p:nvPr>
        </p:nvSpPr>
        <p:spPr/>
        <p:txBody>
          <a:bodyPr/>
          <a:lstStyle/>
          <a:p>
            <a:pPr>
              <a:defRPr/>
            </a:pPr>
            <a:r>
              <a:rPr lang="en-US"/>
              <a:t>07-01-2025</a:t>
            </a:r>
          </a:p>
        </p:txBody>
      </p:sp>
      <p:sp>
        <p:nvSpPr>
          <p:cNvPr id="5" name="Slide Number Placeholder 4">
            <a:extLst>
              <a:ext uri="{FF2B5EF4-FFF2-40B4-BE49-F238E27FC236}">
                <a16:creationId xmlns:a16="http://schemas.microsoft.com/office/drawing/2014/main" id="{9FC15FC4-2BC4-FA9D-9FA8-19D3A3397E8C}"/>
              </a:ext>
            </a:extLst>
          </p:cNvPr>
          <p:cNvSpPr>
            <a:spLocks noGrp="1"/>
          </p:cNvSpPr>
          <p:nvPr>
            <p:ph type="sldNum" sz="quarter" idx="12"/>
          </p:nvPr>
        </p:nvSpPr>
        <p:spPr/>
        <p:txBody>
          <a:bodyPr/>
          <a:lstStyle/>
          <a:p>
            <a:fld id="{A178F4A5-B94D-4645-9E10-7B78FB85ABA6}" type="slidenum">
              <a:rPr lang="en-US" altLang="en-US" smtClean="0"/>
              <a:pPr/>
              <a:t>58</a:t>
            </a:fld>
            <a:endParaRPr lang="en-US" altLang="en-US"/>
          </a:p>
        </p:txBody>
      </p:sp>
    </p:spTree>
  </p:cSld>
  <p:clrMapOvr>
    <a:masterClrMapping/>
  </p:clrMapOvr>
  <p:transition spd="med"/>
  <p:timing>
    <p:tnLst>
      <p:par>
        <p:cTn id="1" dur="indefinite" restart="never" nodeType="tmRoot">
          <p:childTnLst>
            <p:par>
              <p:cTn id="2" fill="hold" nodeType="interactiveSeq">
                <p:stCondLst>
                  <p:cond delay="0"/>
                </p:stCondLst>
                <p:childTnLst>
                  <p:par>
                    <p:cTn id="3" fill="hold">
                      <p:childTnLst>
                        <p:par>
                          <p:cTn id="4" fill="hold">
                            <p:stCondLst>
                              <p:cond delay="0"/>
                            </p:stCondLst>
                            <p:childTnLst>
                              <p:par>
                                <p:cTn id="5" presetID="2" presetClass="mediacall" fill="hold" nodeType="clickEffect">
                                  <p:stCondLst>
                                    <p:cond delay="0"/>
                                  </p:stCondLst>
                                  <p:childTnLst>
                                    <p:par>
                                      <p:cTn id="6"/>
                                    </p:par>
                                  </p:childTnLst>
                                </p:cTn>
                              </p:par>
                            </p:childTnLst>
                          </p:cTn>
                        </p:par>
                      </p:childTnLst>
                    </p:cTn>
                  </p:par>
                </p:childTnLst>
              </p:cTn>
            </p:par>
            <p:seq concurrent="1" nextAc="seek">
              <p:cTn id="7" dur="0" nodeType="mainSeq"/>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08A196D4-048F-4E06-84E4-E945062CF94C}"/>
              </a:ext>
            </a:extLst>
          </p:cNvPr>
          <p:cNvSpPr>
            <a:spLocks noGrp="1"/>
          </p:cNvSpPr>
          <p:nvPr>
            <p:ph type="title"/>
          </p:nvPr>
        </p:nvSpPr>
        <p:spPr>
          <a:xfrm>
            <a:off x="822325" y="15875"/>
            <a:ext cx="7543800" cy="1355725"/>
          </a:xfrm>
        </p:spPr>
        <p:txBody>
          <a:bodyPr/>
          <a:lstStyle/>
          <a:p>
            <a:pPr eaLnBrk="1" fontAlgn="auto" hangingPunct="1">
              <a:spcAft>
                <a:spcPts val="0"/>
              </a:spcAft>
              <a:defRPr/>
            </a:pPr>
            <a:r>
              <a:rPr lang="en-US" altLang="en-US" sz="4400" dirty="0">
                <a:solidFill>
                  <a:schemeClr val="accent2"/>
                </a:solidFill>
              </a:rPr>
              <a:t>Course Pre-Requisites</a:t>
            </a:r>
          </a:p>
        </p:txBody>
      </p:sp>
      <p:sp>
        <p:nvSpPr>
          <p:cNvPr id="40963" name="Content Placeholder 2">
            <a:extLst>
              <a:ext uri="{FF2B5EF4-FFF2-40B4-BE49-F238E27FC236}">
                <a16:creationId xmlns:a16="http://schemas.microsoft.com/office/drawing/2014/main" id="{C1BD5517-0848-41DD-8DEA-78D1F3CFDB35}"/>
              </a:ext>
            </a:extLst>
          </p:cNvPr>
          <p:cNvSpPr>
            <a:spLocks noGrp="1"/>
          </p:cNvSpPr>
          <p:nvPr>
            <p:ph idx="1"/>
          </p:nvPr>
        </p:nvSpPr>
        <p:spPr>
          <a:xfrm>
            <a:off x="822325" y="2286000"/>
            <a:ext cx="7543800" cy="3582988"/>
          </a:xfrm>
        </p:spPr>
        <p:txBody>
          <a:bodyPr/>
          <a:lstStyle/>
          <a:p>
            <a:pPr lvl="1" eaLnBrk="1" hangingPunct="1"/>
            <a:r>
              <a:rPr lang="en-US" altLang="en-US" sz="2800"/>
              <a:t>Minimum 18 years of age the first day of course</a:t>
            </a:r>
          </a:p>
          <a:p>
            <a:pPr lvl="1" eaLnBrk="1" hangingPunct="1"/>
            <a:endParaRPr lang="en-US" altLang="en-US" sz="2800"/>
          </a:p>
          <a:p>
            <a:pPr lvl="1" eaLnBrk="1" hangingPunct="1"/>
            <a:r>
              <a:rPr lang="en-US" altLang="en-US" sz="2800"/>
              <a:t>Have any valid driver’s license</a:t>
            </a:r>
          </a:p>
          <a:p>
            <a:pPr lvl="1" eaLnBrk="1" hangingPunct="1"/>
            <a:endParaRPr lang="en-US" altLang="en-US" sz="2800"/>
          </a:p>
          <a:p>
            <a:pPr lvl="1" eaLnBrk="1" hangingPunct="1"/>
            <a:r>
              <a:rPr lang="en-US" altLang="en-US" sz="2800"/>
              <a:t>Be affiliated or have pending affiliation with an Emergency Services Organization</a:t>
            </a:r>
          </a:p>
        </p:txBody>
      </p:sp>
      <p:sp>
        <p:nvSpPr>
          <p:cNvPr id="40964" name="TextBox 5">
            <a:extLst>
              <a:ext uri="{FF2B5EF4-FFF2-40B4-BE49-F238E27FC236}">
                <a16:creationId xmlns:a16="http://schemas.microsoft.com/office/drawing/2014/main" id="{2D807A05-1D33-488E-8BB3-A6C8FB872EC3}"/>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1-3</a:t>
            </a:r>
          </a:p>
        </p:txBody>
      </p:sp>
      <p:sp>
        <p:nvSpPr>
          <p:cNvPr id="2" name="Date Placeholder 1">
            <a:extLst>
              <a:ext uri="{FF2B5EF4-FFF2-40B4-BE49-F238E27FC236}">
                <a16:creationId xmlns:a16="http://schemas.microsoft.com/office/drawing/2014/main" id="{CB1CCA51-DA2F-C57C-A691-A34D05645019}"/>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B704A317-E267-0107-F919-E8DC3425CED0}"/>
              </a:ext>
            </a:extLst>
          </p:cNvPr>
          <p:cNvSpPr>
            <a:spLocks noGrp="1"/>
          </p:cNvSpPr>
          <p:nvPr>
            <p:ph type="sldNum" sz="quarter" idx="12"/>
          </p:nvPr>
        </p:nvSpPr>
        <p:spPr/>
        <p:txBody>
          <a:bodyPr/>
          <a:lstStyle/>
          <a:p>
            <a:fld id="{F4E1F32C-DCB9-4A9D-B036-9AD492625E31}" type="slidenum">
              <a:rPr lang="en-US" altLang="en-US" smtClean="0"/>
              <a:pPr/>
              <a:t>5</a:t>
            </a:fld>
            <a:endParaRPr lang="en-US" alt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24C8BD14-F5AC-48E5-864D-31D441AEE6A4}"/>
              </a:ext>
            </a:extLst>
          </p:cNvPr>
          <p:cNvSpPr>
            <a:spLocks noGrp="1"/>
          </p:cNvSpPr>
          <p:nvPr>
            <p:ph type="title"/>
          </p:nvPr>
        </p:nvSpPr>
        <p:spPr>
          <a:xfrm>
            <a:off x="609600" y="76200"/>
            <a:ext cx="7543800" cy="1008063"/>
          </a:xfrm>
        </p:spPr>
        <p:txBody>
          <a:bodyPr/>
          <a:lstStyle/>
          <a:p>
            <a:pPr eaLnBrk="1" fontAlgn="auto" hangingPunct="1">
              <a:spcAft>
                <a:spcPts val="0"/>
              </a:spcAft>
              <a:defRPr/>
            </a:pPr>
            <a:r>
              <a:rPr lang="en-US" altLang="en-US" sz="4400" dirty="0">
                <a:solidFill>
                  <a:schemeClr val="accent2"/>
                </a:solidFill>
              </a:rPr>
              <a:t>Adult Patient Restraint</a:t>
            </a:r>
            <a:r>
              <a:rPr lang="en-US" altLang="en-US" dirty="0">
                <a:solidFill>
                  <a:schemeClr val="tx1">
                    <a:lumMod val="75000"/>
                    <a:lumOff val="25000"/>
                  </a:schemeClr>
                </a:solidFill>
              </a:rPr>
              <a:t>		</a:t>
            </a:r>
          </a:p>
        </p:txBody>
      </p:sp>
      <p:sp>
        <p:nvSpPr>
          <p:cNvPr id="157699" name="Content Placeholder 2">
            <a:extLst>
              <a:ext uri="{FF2B5EF4-FFF2-40B4-BE49-F238E27FC236}">
                <a16:creationId xmlns:a16="http://schemas.microsoft.com/office/drawing/2014/main" id="{EB6E3BB0-B203-40DE-BFD5-144284A9023B}"/>
              </a:ext>
            </a:extLst>
          </p:cNvPr>
          <p:cNvSpPr>
            <a:spLocks noGrp="1"/>
          </p:cNvSpPr>
          <p:nvPr>
            <p:ph idx="1"/>
          </p:nvPr>
        </p:nvSpPr>
        <p:spPr>
          <a:xfrm>
            <a:off x="623888" y="1295400"/>
            <a:ext cx="3581400" cy="5181600"/>
          </a:xfrm>
        </p:spPr>
        <p:txBody>
          <a:bodyPr/>
          <a:lstStyle/>
          <a:p>
            <a:pPr eaLnBrk="1" hangingPunct="1"/>
            <a:r>
              <a:rPr lang="en-US" altLang="en-US" sz="2400" dirty="0"/>
              <a:t>Challenges</a:t>
            </a:r>
          </a:p>
          <a:p>
            <a:pPr lvl="1" eaLnBrk="1" hangingPunct="1"/>
            <a:endParaRPr lang="en-US" altLang="en-US" sz="2400" dirty="0"/>
          </a:p>
          <a:p>
            <a:pPr lvl="1" eaLnBrk="1" hangingPunct="1"/>
            <a:r>
              <a:rPr lang="en-US" altLang="en-US" sz="2000" dirty="0"/>
              <a:t>No single position works for all patients</a:t>
            </a:r>
          </a:p>
          <a:p>
            <a:pPr lvl="1" eaLnBrk="1" hangingPunct="1"/>
            <a:endParaRPr lang="en-US" altLang="en-US" sz="1200" dirty="0"/>
          </a:p>
          <a:p>
            <a:pPr lvl="1" eaLnBrk="1" hangingPunct="1"/>
            <a:r>
              <a:rPr lang="en-US" altLang="en-US" sz="2000" dirty="0"/>
              <a:t>Comfort issues</a:t>
            </a:r>
          </a:p>
          <a:p>
            <a:pPr lvl="1" eaLnBrk="1" hangingPunct="1"/>
            <a:endParaRPr lang="en-US" altLang="en-US" sz="1200" dirty="0"/>
          </a:p>
          <a:p>
            <a:pPr lvl="1" eaLnBrk="1" hangingPunct="1"/>
            <a:r>
              <a:rPr lang="en-US" altLang="en-US" sz="2000" dirty="0"/>
              <a:t>Facing rearward</a:t>
            </a:r>
          </a:p>
          <a:p>
            <a:pPr lvl="1" eaLnBrk="1" hangingPunct="1"/>
            <a:endParaRPr lang="en-US" altLang="en-US" sz="1200" dirty="0"/>
          </a:p>
          <a:p>
            <a:pPr lvl="1" eaLnBrk="1" hangingPunct="1"/>
            <a:r>
              <a:rPr lang="en-US" altLang="en-US" sz="2000" dirty="0"/>
              <a:t>Secure all straps / shoulder restraints</a:t>
            </a:r>
          </a:p>
          <a:p>
            <a:pPr lvl="1" eaLnBrk="1" hangingPunct="1"/>
            <a:endParaRPr lang="en-US" altLang="en-US" sz="1200" dirty="0"/>
          </a:p>
          <a:p>
            <a:pPr lvl="1" eaLnBrk="1" hangingPunct="1"/>
            <a:r>
              <a:rPr lang="en-US" altLang="en-US" sz="2000" dirty="0"/>
              <a:t>Head elevated</a:t>
            </a:r>
          </a:p>
          <a:p>
            <a:pPr lvl="1" eaLnBrk="1" hangingPunct="1"/>
            <a:endParaRPr lang="en-US" altLang="en-US" sz="1200" dirty="0"/>
          </a:p>
          <a:p>
            <a:pPr lvl="1" eaLnBrk="1" hangingPunct="1"/>
            <a:r>
              <a:rPr lang="en-US" altLang="en-US" sz="2000" dirty="0"/>
              <a:t>Medical equipment in use</a:t>
            </a:r>
          </a:p>
          <a:p>
            <a:pPr lvl="1" eaLnBrk="1" hangingPunct="1"/>
            <a:endParaRPr lang="en-US" altLang="en-US" sz="1200" dirty="0"/>
          </a:p>
          <a:p>
            <a:pPr lvl="1" eaLnBrk="1" hangingPunct="1"/>
            <a:r>
              <a:rPr lang="en-US" altLang="en-US" sz="2000" dirty="0"/>
              <a:t>Limitations of equipment</a:t>
            </a:r>
          </a:p>
        </p:txBody>
      </p:sp>
      <p:sp>
        <p:nvSpPr>
          <p:cNvPr id="157701" name="TextBox 6">
            <a:extLst>
              <a:ext uri="{FF2B5EF4-FFF2-40B4-BE49-F238E27FC236}">
                <a16:creationId xmlns:a16="http://schemas.microsoft.com/office/drawing/2014/main" id="{C98B4D3B-2898-4F88-BCFD-A76FBBC78AE2}"/>
              </a:ext>
            </a:extLst>
          </p:cNvPr>
          <p:cNvSpPr txBox="1">
            <a:spLocks noChangeArrowheads="1"/>
          </p:cNvSpPr>
          <p:nvPr/>
        </p:nvSpPr>
        <p:spPr bwMode="auto">
          <a:xfrm>
            <a:off x="8382000" y="6248400"/>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1-57</a:t>
            </a:r>
          </a:p>
        </p:txBody>
      </p:sp>
      <p:pic>
        <p:nvPicPr>
          <p:cNvPr id="5" name="Picture 4" descr="A person in a white suit on a stretcher&#10;&#10;AI-generated content may be incorrect.">
            <a:extLst>
              <a:ext uri="{FF2B5EF4-FFF2-40B4-BE49-F238E27FC236}">
                <a16:creationId xmlns:a16="http://schemas.microsoft.com/office/drawing/2014/main" id="{6E714A73-4787-9744-058A-DDB7CC988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029200" y="1524000"/>
            <a:ext cx="2971800" cy="2971800"/>
          </a:xfrm>
          <a:prstGeom prst="rect">
            <a:avLst/>
          </a:prstGeom>
        </p:spPr>
      </p:pic>
      <p:sp>
        <p:nvSpPr>
          <p:cNvPr id="2" name="Date Placeholder 1">
            <a:extLst>
              <a:ext uri="{FF2B5EF4-FFF2-40B4-BE49-F238E27FC236}">
                <a16:creationId xmlns:a16="http://schemas.microsoft.com/office/drawing/2014/main" id="{8F1B6671-9267-7D68-C086-30A6AA82A81C}"/>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4864DD3B-9641-A18C-A528-F902D8399223}"/>
              </a:ext>
            </a:extLst>
          </p:cNvPr>
          <p:cNvSpPr>
            <a:spLocks noGrp="1"/>
          </p:cNvSpPr>
          <p:nvPr>
            <p:ph type="sldNum" sz="quarter" idx="12"/>
          </p:nvPr>
        </p:nvSpPr>
        <p:spPr/>
        <p:txBody>
          <a:bodyPr/>
          <a:lstStyle/>
          <a:p>
            <a:fld id="{F4E1F32C-DCB9-4A9D-B036-9AD492625E31}" type="slidenum">
              <a:rPr lang="en-US" altLang="en-US" smtClean="0"/>
              <a:pPr/>
              <a:t>59</a:t>
            </a:fld>
            <a:endParaRPr lang="en-US"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4" name="Text Box 1">
            <a:extLst>
              <a:ext uri="{FF2B5EF4-FFF2-40B4-BE49-F238E27FC236}">
                <a16:creationId xmlns:a16="http://schemas.microsoft.com/office/drawing/2014/main" id="{D9CE1850-F326-4802-8E15-77D02007ACCD}"/>
              </a:ext>
            </a:extLst>
          </p:cNvPr>
          <p:cNvSpPr txBox="1">
            <a:spLocks noChangeArrowheads="1"/>
          </p:cNvSpPr>
          <p:nvPr/>
        </p:nvSpPr>
        <p:spPr bwMode="auto">
          <a:xfrm>
            <a:off x="633413" y="39688"/>
            <a:ext cx="7877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80000"/>
              </a:lnSpc>
            </a:pPr>
            <a:r>
              <a:rPr lang="en-US" altLang="en-US" sz="4400" b="1">
                <a:solidFill>
                  <a:srgbClr val="0033CC"/>
                </a:solidFill>
                <a:latin typeface="Arial" panose="020B0604020202020204" pitchFamily="34" charset="0"/>
              </a:rPr>
              <a:t>NIOSH Video</a:t>
            </a:r>
            <a:br>
              <a:rPr lang="en-US" altLang="en-US" sz="3600" b="1">
                <a:solidFill>
                  <a:srgbClr val="0033CC"/>
                </a:solidFill>
                <a:latin typeface="Arial" panose="020B0604020202020204" pitchFamily="34" charset="0"/>
              </a:rPr>
            </a:br>
            <a:r>
              <a:rPr lang="en-US" altLang="en-US" sz="2400" b="1">
                <a:solidFill>
                  <a:srgbClr val="0033CC"/>
                </a:solidFill>
                <a:latin typeface="Arial" panose="020B0604020202020204" pitchFamily="34" charset="0"/>
              </a:rPr>
              <a:t>Overhead view of a 30 mph crash</a:t>
            </a:r>
          </a:p>
        </p:txBody>
      </p:sp>
      <p:sp>
        <p:nvSpPr>
          <p:cNvPr id="3" name="Text Box 3">
            <a:extLst>
              <a:ext uri="{FF2B5EF4-FFF2-40B4-BE49-F238E27FC236}">
                <a16:creationId xmlns:a16="http://schemas.microsoft.com/office/drawing/2014/main" id="{EA3DDCC3-823F-4161-BA7E-ACDB0704C9D6}"/>
              </a:ext>
            </a:extLst>
          </p:cNvPr>
          <p:cNvSpPr txBox="1">
            <a:spLocks noChangeArrowheads="1"/>
          </p:cNvSpPr>
          <p:nvPr/>
        </p:nvSpPr>
        <p:spPr bwMode="auto">
          <a:xfrm>
            <a:off x="2590800" y="982663"/>
            <a:ext cx="4267200" cy="400050"/>
          </a:xfrm>
          <a:prstGeom prst="rect">
            <a:avLst/>
          </a:prstGeom>
          <a:noFill/>
          <a:ln>
            <a:noFill/>
          </a:ln>
          <a:effec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9pPr>
          </a:lstStyle>
          <a:p>
            <a:pPr eaLnBrk="1" fontAlgn="auto" hangingPunct="1">
              <a:spcBef>
                <a:spcPts val="0"/>
              </a:spcBef>
              <a:spcAft>
                <a:spcPts val="0"/>
              </a:spcAft>
              <a:defRPr/>
            </a:pPr>
            <a:r>
              <a:rPr lang="en-US" altLang="en-US" sz="2000" dirty="0">
                <a:effectLst>
                  <a:outerShdw blurRad="38100" dist="38100" dir="2700000" algn="tl">
                    <a:srgbClr val="C0C0C0"/>
                  </a:outerShdw>
                </a:effectLst>
              </a:rPr>
              <a:t>Click on the video to play and replay</a:t>
            </a:r>
          </a:p>
        </p:txBody>
      </p:sp>
      <p:pic>
        <p:nvPicPr>
          <p:cNvPr id="2" name="Overhead view of patient - 30 mph barrier test.mpg">
            <a:hlinkClick r:id="" action="ppaction://media"/>
            <a:extLst>
              <a:ext uri="{FF2B5EF4-FFF2-40B4-BE49-F238E27FC236}">
                <a16:creationId xmlns:a16="http://schemas.microsoft.com/office/drawing/2014/main" id="{8CA56C0F-97A5-419D-9764-35997EB74CE8}"/>
              </a:ext>
            </a:extLst>
          </p:cNvPr>
          <p:cNvPicPr>
            <a:picLocks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838200" y="1447800"/>
            <a:ext cx="7596188"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7" name="TextBox 6">
            <a:extLst>
              <a:ext uri="{FF2B5EF4-FFF2-40B4-BE49-F238E27FC236}">
                <a16:creationId xmlns:a16="http://schemas.microsoft.com/office/drawing/2014/main" id="{C66C6123-5C0C-494D-83E2-71936D783049}"/>
              </a:ext>
            </a:extLst>
          </p:cNvPr>
          <p:cNvSpPr txBox="1">
            <a:spLocks noChangeArrowheads="1"/>
          </p:cNvSpPr>
          <p:nvPr/>
        </p:nvSpPr>
        <p:spPr bwMode="auto">
          <a:xfrm>
            <a:off x="8382000" y="6248400"/>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1-58</a:t>
            </a:r>
          </a:p>
        </p:txBody>
      </p:sp>
      <p:sp>
        <p:nvSpPr>
          <p:cNvPr id="4" name="Date Placeholder 3">
            <a:extLst>
              <a:ext uri="{FF2B5EF4-FFF2-40B4-BE49-F238E27FC236}">
                <a16:creationId xmlns:a16="http://schemas.microsoft.com/office/drawing/2014/main" id="{1E77154D-1C84-5382-AF18-D12AC3AEC336}"/>
              </a:ext>
            </a:extLst>
          </p:cNvPr>
          <p:cNvSpPr>
            <a:spLocks noGrp="1"/>
          </p:cNvSpPr>
          <p:nvPr>
            <p:ph type="dt" sz="half" idx="10"/>
          </p:nvPr>
        </p:nvSpPr>
        <p:spPr/>
        <p:txBody>
          <a:bodyPr/>
          <a:lstStyle/>
          <a:p>
            <a:pPr>
              <a:defRPr/>
            </a:pPr>
            <a:r>
              <a:rPr lang="en-US"/>
              <a:t>07-01-2025</a:t>
            </a:r>
          </a:p>
        </p:txBody>
      </p:sp>
      <p:sp>
        <p:nvSpPr>
          <p:cNvPr id="5" name="Slide Number Placeholder 4">
            <a:extLst>
              <a:ext uri="{FF2B5EF4-FFF2-40B4-BE49-F238E27FC236}">
                <a16:creationId xmlns:a16="http://schemas.microsoft.com/office/drawing/2014/main" id="{A7917537-9B29-4A2D-F20D-E6309FD9D792}"/>
              </a:ext>
            </a:extLst>
          </p:cNvPr>
          <p:cNvSpPr>
            <a:spLocks noGrp="1"/>
          </p:cNvSpPr>
          <p:nvPr>
            <p:ph type="sldNum" sz="quarter" idx="12"/>
          </p:nvPr>
        </p:nvSpPr>
        <p:spPr/>
        <p:txBody>
          <a:bodyPr/>
          <a:lstStyle/>
          <a:p>
            <a:fld id="{A178F4A5-B94D-4645-9E10-7B78FB85ABA6}" type="slidenum">
              <a:rPr lang="en-US" altLang="en-US" smtClean="0"/>
              <a:pPr/>
              <a:t>60</a:t>
            </a:fld>
            <a:endParaRPr lang="en-US" altLang="en-US"/>
          </a:p>
        </p:txBody>
      </p:sp>
    </p:spTree>
  </p:cSld>
  <p:clrMapOvr>
    <a:masterClrMapping/>
  </p:clrMapOvr>
  <p:transition spd="med"/>
  <p:timing>
    <p:tnLst>
      <p:par>
        <p:cTn id="1" dur="indefinite" restart="never" nodeType="tmRoot">
          <p:childTnLst>
            <p:par>
              <p:cTn id="2" fill="hold" nodeType="interactiveSeq">
                <p:stCondLst>
                  <p:cond delay="0"/>
                </p:stCondLst>
                <p:childTnLst>
                  <p:par>
                    <p:cTn id="3" fill="hold">
                      <p:childTnLst>
                        <p:par>
                          <p:cTn id="4" fill="hold">
                            <p:stCondLst>
                              <p:cond delay="0"/>
                            </p:stCondLst>
                            <p:childTnLst>
                              <p:par>
                                <p:cTn id="5" presetID="2" presetClass="mediacall" fill="hold" nodeType="clickEffect">
                                  <p:stCondLst>
                                    <p:cond delay="0"/>
                                  </p:stCondLst>
                                  <p:childTnLst>
                                    <p:par>
                                      <p:cTn id="6"/>
                                    </p:par>
                                  </p:childTnLst>
                                </p:cTn>
                              </p:par>
                            </p:childTnLst>
                          </p:cTn>
                        </p:par>
                      </p:childTnLst>
                    </p:cTn>
                  </p:par>
                </p:childTnLst>
              </p:cTn>
            </p:par>
            <p:seq concurrent="1" nextAc="seek">
              <p:cTn id="7" dur="0" nodeType="mainSeq"/>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6" name="Title 1">
            <a:extLst>
              <a:ext uri="{FF2B5EF4-FFF2-40B4-BE49-F238E27FC236}">
                <a16:creationId xmlns:a16="http://schemas.microsoft.com/office/drawing/2014/main" id="{36A7F0E5-E446-43DF-9425-82CBC7375CC6}"/>
              </a:ext>
            </a:extLst>
          </p:cNvPr>
          <p:cNvSpPr>
            <a:spLocks noGrp="1"/>
          </p:cNvSpPr>
          <p:nvPr>
            <p:ph type="title"/>
          </p:nvPr>
        </p:nvSpPr>
        <p:spPr>
          <a:xfrm>
            <a:off x="609600" y="0"/>
            <a:ext cx="7543800" cy="1084263"/>
          </a:xfrm>
        </p:spPr>
        <p:txBody>
          <a:bodyPr/>
          <a:lstStyle/>
          <a:p>
            <a:pPr eaLnBrk="1" fontAlgn="auto" hangingPunct="1">
              <a:spcAft>
                <a:spcPts val="0"/>
              </a:spcAft>
              <a:defRPr/>
            </a:pPr>
            <a:r>
              <a:rPr lang="en-US" altLang="en-US" sz="4400" dirty="0">
                <a:solidFill>
                  <a:schemeClr val="accent2"/>
                </a:solidFill>
              </a:rPr>
              <a:t>Potential Projectiles</a:t>
            </a:r>
          </a:p>
        </p:txBody>
      </p:sp>
      <p:sp>
        <p:nvSpPr>
          <p:cNvPr id="11267" name="Content Placeholder 2">
            <a:extLst>
              <a:ext uri="{FF2B5EF4-FFF2-40B4-BE49-F238E27FC236}">
                <a16:creationId xmlns:a16="http://schemas.microsoft.com/office/drawing/2014/main" id="{7A9DBB9B-7D33-462B-B937-6C7D8F88B5B0}"/>
              </a:ext>
            </a:extLst>
          </p:cNvPr>
          <p:cNvSpPr>
            <a:spLocks noGrp="1"/>
          </p:cNvSpPr>
          <p:nvPr>
            <p:ph idx="1"/>
          </p:nvPr>
        </p:nvSpPr>
        <p:spPr>
          <a:xfrm>
            <a:off x="786230" y="1824789"/>
            <a:ext cx="3886200" cy="3886200"/>
          </a:xfrm>
        </p:spPr>
        <p:txBody>
          <a:bodyPr rtlCol="0">
            <a:normAutofit lnSpcReduction="10000"/>
          </a:bodyPr>
          <a:lstStyle/>
          <a:p>
            <a:pPr marL="91440" indent="-91440" eaLnBrk="1" fontAlgn="auto" hangingPunct="1">
              <a:defRPr/>
            </a:pPr>
            <a:r>
              <a:rPr lang="en-US" altLang="en-US" sz="3000" dirty="0">
                <a:solidFill>
                  <a:schemeClr val="tx1">
                    <a:lumMod val="75000"/>
                    <a:lumOff val="25000"/>
                  </a:schemeClr>
                </a:solidFill>
              </a:rPr>
              <a:t>Collision</a:t>
            </a:r>
          </a:p>
          <a:p>
            <a:pPr marL="0" indent="0" eaLnBrk="1" fontAlgn="auto" hangingPunct="1">
              <a:buFontTx/>
              <a:buNone/>
              <a:defRPr/>
            </a:pPr>
            <a:endParaRPr lang="en-US" altLang="en-US" sz="30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Rollover</a:t>
            </a:r>
          </a:p>
          <a:p>
            <a:pPr marL="0" indent="0" eaLnBrk="1" fontAlgn="auto" hangingPunct="1">
              <a:buFontTx/>
              <a:buNone/>
              <a:defRPr/>
            </a:pPr>
            <a:endParaRPr lang="en-US" altLang="en-US" sz="30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Sudden Deceleration</a:t>
            </a:r>
          </a:p>
          <a:p>
            <a:pPr marL="91440" indent="-91440" eaLnBrk="1" fontAlgn="auto" hangingPunct="1">
              <a:defRPr/>
            </a:pPr>
            <a:endParaRPr lang="en-US" altLang="en-US" sz="30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Secure all equipment</a:t>
            </a:r>
          </a:p>
        </p:txBody>
      </p:sp>
      <p:sp>
        <p:nvSpPr>
          <p:cNvPr id="165893" name="TextBox 6">
            <a:extLst>
              <a:ext uri="{FF2B5EF4-FFF2-40B4-BE49-F238E27FC236}">
                <a16:creationId xmlns:a16="http://schemas.microsoft.com/office/drawing/2014/main" id="{879D9503-66A6-48C3-AAEA-535F8F851C37}"/>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1-59</a:t>
            </a:r>
          </a:p>
        </p:txBody>
      </p:sp>
      <p:pic>
        <p:nvPicPr>
          <p:cNvPr id="5" name="Picture 4" descr="A inside of a vehicle with a computer and equipment&#10;&#10;AI-generated content may be incorrect.">
            <a:extLst>
              <a:ext uri="{FF2B5EF4-FFF2-40B4-BE49-F238E27FC236}">
                <a16:creationId xmlns:a16="http://schemas.microsoft.com/office/drawing/2014/main" id="{877942BD-9AC9-B0AE-0593-377E44327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62598" y="1143000"/>
            <a:ext cx="2438402" cy="2438402"/>
          </a:xfrm>
          <a:prstGeom prst="rect">
            <a:avLst/>
          </a:prstGeom>
        </p:spPr>
      </p:pic>
      <p:pic>
        <p:nvPicPr>
          <p:cNvPr id="7" name="Picture 6">
            <a:extLst>
              <a:ext uri="{FF2B5EF4-FFF2-40B4-BE49-F238E27FC236}">
                <a16:creationId xmlns:a16="http://schemas.microsoft.com/office/drawing/2014/main" id="{36916DCA-C8A7-3C86-1DAC-F99423DBE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62600" y="3962400"/>
            <a:ext cx="2438400" cy="2438400"/>
          </a:xfrm>
          <a:prstGeom prst="rect">
            <a:avLst/>
          </a:prstGeom>
        </p:spPr>
      </p:pic>
      <p:sp>
        <p:nvSpPr>
          <p:cNvPr id="2" name="Date Placeholder 1">
            <a:extLst>
              <a:ext uri="{FF2B5EF4-FFF2-40B4-BE49-F238E27FC236}">
                <a16:creationId xmlns:a16="http://schemas.microsoft.com/office/drawing/2014/main" id="{7275459C-1334-D7BC-442F-56DFFC0756A4}"/>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2757E1F7-DDBE-0735-343E-E56ADA45C6B1}"/>
              </a:ext>
            </a:extLst>
          </p:cNvPr>
          <p:cNvSpPr>
            <a:spLocks noGrp="1"/>
          </p:cNvSpPr>
          <p:nvPr>
            <p:ph type="sldNum" sz="quarter" idx="12"/>
          </p:nvPr>
        </p:nvSpPr>
        <p:spPr/>
        <p:txBody>
          <a:bodyPr/>
          <a:lstStyle/>
          <a:p>
            <a:fld id="{F4E1F32C-DCB9-4A9D-B036-9AD492625E31}" type="slidenum">
              <a:rPr lang="en-US" altLang="en-US" smtClean="0"/>
              <a:pPr/>
              <a:t>61</a:t>
            </a:fld>
            <a:endParaRPr lang="en-US"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F4C3F04F-2A9C-4F3C-9B30-05D637E508C3}"/>
              </a:ext>
            </a:extLst>
          </p:cNvPr>
          <p:cNvSpPr>
            <a:spLocks noGrp="1"/>
          </p:cNvSpPr>
          <p:nvPr>
            <p:ph type="title"/>
          </p:nvPr>
        </p:nvSpPr>
        <p:spPr>
          <a:xfrm>
            <a:off x="609600" y="152400"/>
            <a:ext cx="7543800" cy="990600"/>
          </a:xfrm>
        </p:spPr>
        <p:txBody>
          <a:bodyPr/>
          <a:lstStyle/>
          <a:p>
            <a:pPr eaLnBrk="1" fontAlgn="auto" hangingPunct="1">
              <a:spcAft>
                <a:spcPts val="0"/>
              </a:spcAft>
              <a:defRPr/>
            </a:pPr>
            <a:r>
              <a:rPr lang="en-US" altLang="en-US" sz="4400" dirty="0">
                <a:solidFill>
                  <a:schemeClr val="accent2"/>
                </a:solidFill>
              </a:rPr>
              <a:t>Potential Projectiles</a:t>
            </a:r>
            <a:r>
              <a:rPr lang="en-US" altLang="en-US" dirty="0">
                <a:solidFill>
                  <a:schemeClr val="tx1">
                    <a:lumMod val="75000"/>
                    <a:lumOff val="25000"/>
                  </a:schemeClr>
                </a:solidFill>
              </a:rPr>
              <a:t>	</a:t>
            </a:r>
          </a:p>
        </p:txBody>
      </p:sp>
      <p:sp>
        <p:nvSpPr>
          <p:cNvPr id="167939" name="Content Placeholder 2">
            <a:extLst>
              <a:ext uri="{FF2B5EF4-FFF2-40B4-BE49-F238E27FC236}">
                <a16:creationId xmlns:a16="http://schemas.microsoft.com/office/drawing/2014/main" id="{5D61A01F-2804-44BE-988C-CE4F0E5426A4}"/>
              </a:ext>
            </a:extLst>
          </p:cNvPr>
          <p:cNvSpPr>
            <a:spLocks noGrp="1"/>
          </p:cNvSpPr>
          <p:nvPr>
            <p:ph idx="1"/>
          </p:nvPr>
        </p:nvSpPr>
        <p:spPr>
          <a:xfrm>
            <a:off x="533400" y="1524000"/>
            <a:ext cx="7848600" cy="4876800"/>
          </a:xfrm>
        </p:spPr>
        <p:txBody>
          <a:bodyPr/>
          <a:lstStyle/>
          <a:p>
            <a:pPr lvl="1" eaLnBrk="1" hangingPunct="1">
              <a:lnSpc>
                <a:spcPct val="150000"/>
              </a:lnSpc>
            </a:pPr>
            <a:r>
              <a:rPr lang="en-US" altLang="en-US" sz="2600" dirty="0">
                <a:solidFill>
                  <a:srgbClr val="191F0B"/>
                </a:solidFill>
                <a:cs typeface="Arial" panose="020B0604020202020204" pitchFamily="34" charset="0"/>
              </a:rPr>
              <a:t>PPE Gear</a:t>
            </a:r>
          </a:p>
          <a:p>
            <a:pPr lvl="1" eaLnBrk="1" hangingPunct="1">
              <a:lnSpc>
                <a:spcPct val="150000"/>
              </a:lnSpc>
            </a:pPr>
            <a:r>
              <a:rPr lang="en-US" altLang="en-US" sz="2600" dirty="0">
                <a:solidFill>
                  <a:srgbClr val="191F0B"/>
                </a:solidFill>
                <a:cs typeface="Arial" panose="020B0604020202020204" pitchFamily="34" charset="0"/>
              </a:rPr>
              <a:t>Patient Belongings</a:t>
            </a:r>
          </a:p>
          <a:p>
            <a:pPr lvl="1" eaLnBrk="1" hangingPunct="1">
              <a:lnSpc>
                <a:spcPct val="150000"/>
              </a:lnSpc>
            </a:pPr>
            <a:r>
              <a:rPr lang="en-US" altLang="en-US" sz="2600" dirty="0">
                <a:solidFill>
                  <a:srgbClr val="191F0B"/>
                </a:solidFill>
                <a:cs typeface="Arial" panose="020B0604020202020204" pitchFamily="34" charset="0"/>
              </a:rPr>
              <a:t>Medical Devices</a:t>
            </a:r>
          </a:p>
          <a:p>
            <a:pPr lvl="1" eaLnBrk="1" hangingPunct="1">
              <a:lnSpc>
                <a:spcPct val="150000"/>
              </a:lnSpc>
            </a:pPr>
            <a:r>
              <a:rPr lang="en-US" altLang="en-US" sz="2600" dirty="0">
                <a:solidFill>
                  <a:srgbClr val="191F0B"/>
                </a:solidFill>
                <a:cs typeface="Arial" panose="020B0604020202020204" pitchFamily="34" charset="0"/>
              </a:rPr>
              <a:t>Personal / Firefighting Gear</a:t>
            </a:r>
          </a:p>
          <a:p>
            <a:pPr lvl="1" eaLnBrk="1" hangingPunct="1">
              <a:lnSpc>
                <a:spcPct val="150000"/>
              </a:lnSpc>
            </a:pPr>
            <a:r>
              <a:rPr lang="en-US" altLang="en-US" sz="2600" dirty="0">
                <a:solidFill>
                  <a:srgbClr val="191F0B"/>
                </a:solidFill>
                <a:cs typeface="Arial" panose="020B0604020202020204" pitchFamily="34" charset="0"/>
              </a:rPr>
              <a:t>Wheelchairs</a:t>
            </a:r>
          </a:p>
          <a:p>
            <a:pPr lvl="1" eaLnBrk="1" hangingPunct="1">
              <a:lnSpc>
                <a:spcPct val="150000"/>
              </a:lnSpc>
            </a:pPr>
            <a:r>
              <a:rPr lang="en-US" altLang="en-US" sz="2600" dirty="0">
                <a:solidFill>
                  <a:srgbClr val="191F0B"/>
                </a:solidFill>
                <a:cs typeface="Arial" panose="020B0604020202020204" pitchFamily="34" charset="0"/>
              </a:rPr>
              <a:t>Flight Team Equipment</a:t>
            </a:r>
          </a:p>
          <a:p>
            <a:pPr lvl="1" eaLnBrk="1" hangingPunct="1"/>
            <a:endParaRPr lang="en-US" altLang="en-US" dirty="0"/>
          </a:p>
        </p:txBody>
      </p:sp>
      <p:pic>
        <p:nvPicPr>
          <p:cNvPr id="167940" name="Picture 4">
            <a:extLst>
              <a:ext uri="{FF2B5EF4-FFF2-40B4-BE49-F238E27FC236}">
                <a16:creationId xmlns:a16="http://schemas.microsoft.com/office/drawing/2014/main" id="{C87647D2-1D94-4519-BF41-2171E182E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092" t="14731" r="19681"/>
          <a:stretch>
            <a:fillRect/>
          </a:stretch>
        </p:blipFill>
        <p:spPr bwMode="auto">
          <a:xfrm>
            <a:off x="4800600" y="1155700"/>
            <a:ext cx="30480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7941" name="TextBox 6">
            <a:extLst>
              <a:ext uri="{FF2B5EF4-FFF2-40B4-BE49-F238E27FC236}">
                <a16:creationId xmlns:a16="http://schemas.microsoft.com/office/drawing/2014/main" id="{26A6B5A3-D6A8-4EA1-9099-31039A6922FF}"/>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1-60</a:t>
            </a:r>
          </a:p>
        </p:txBody>
      </p:sp>
      <p:sp>
        <p:nvSpPr>
          <p:cNvPr id="2" name="Date Placeholder 1">
            <a:extLst>
              <a:ext uri="{FF2B5EF4-FFF2-40B4-BE49-F238E27FC236}">
                <a16:creationId xmlns:a16="http://schemas.microsoft.com/office/drawing/2014/main" id="{F094F725-89F5-77EB-7D9F-E12518234F1B}"/>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EB054B14-92BB-1E99-61E0-9465356C72EC}"/>
              </a:ext>
            </a:extLst>
          </p:cNvPr>
          <p:cNvSpPr>
            <a:spLocks noGrp="1"/>
          </p:cNvSpPr>
          <p:nvPr>
            <p:ph type="sldNum" sz="quarter" idx="12"/>
          </p:nvPr>
        </p:nvSpPr>
        <p:spPr/>
        <p:txBody>
          <a:bodyPr/>
          <a:lstStyle/>
          <a:p>
            <a:fld id="{F4E1F32C-DCB9-4A9D-B036-9AD492625E31}" type="slidenum">
              <a:rPr lang="en-US" altLang="en-US" smtClean="0"/>
              <a:pPr/>
              <a:t>62</a:t>
            </a:fld>
            <a:endParaRPr lang="en-US"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DE29966A-FACB-4799-ADF6-7BAFC7D686E8}"/>
              </a:ext>
            </a:extLst>
          </p:cNvPr>
          <p:cNvSpPr>
            <a:spLocks noGrp="1"/>
          </p:cNvSpPr>
          <p:nvPr>
            <p:ph type="title"/>
          </p:nvPr>
        </p:nvSpPr>
        <p:spPr>
          <a:xfrm>
            <a:off x="685800" y="76200"/>
            <a:ext cx="7543800" cy="1160463"/>
          </a:xfrm>
        </p:spPr>
        <p:txBody>
          <a:bodyPr/>
          <a:lstStyle/>
          <a:p>
            <a:pPr eaLnBrk="1" fontAlgn="auto" hangingPunct="1">
              <a:spcAft>
                <a:spcPts val="0"/>
              </a:spcAft>
              <a:defRPr/>
            </a:pPr>
            <a:r>
              <a:rPr lang="en-US" altLang="en-US" sz="4400" dirty="0">
                <a:solidFill>
                  <a:schemeClr val="accent2"/>
                </a:solidFill>
              </a:rPr>
              <a:t>Occupants and Equipment</a:t>
            </a:r>
          </a:p>
        </p:txBody>
      </p:sp>
      <p:sp>
        <p:nvSpPr>
          <p:cNvPr id="3" name="Content Placeholder 2">
            <a:extLst>
              <a:ext uri="{FF2B5EF4-FFF2-40B4-BE49-F238E27FC236}">
                <a16:creationId xmlns:a16="http://schemas.microsoft.com/office/drawing/2014/main" id="{A83C7FDE-8E14-4F53-B540-8202CB28A07A}"/>
              </a:ext>
            </a:extLst>
          </p:cNvPr>
          <p:cNvSpPr>
            <a:spLocks noGrp="1"/>
          </p:cNvSpPr>
          <p:nvPr>
            <p:ph idx="1"/>
          </p:nvPr>
        </p:nvSpPr>
        <p:spPr>
          <a:xfrm>
            <a:off x="685800" y="1447800"/>
            <a:ext cx="7772400" cy="5181600"/>
          </a:xfrm>
        </p:spPr>
        <p:txBody>
          <a:bodyPr rtlCol="0">
            <a:normAutofit/>
          </a:bodyPr>
          <a:lstStyle/>
          <a:p>
            <a:pPr marL="91440" indent="-91440" eaLnBrk="1" fontAlgn="auto" hangingPunct="1">
              <a:defRPr/>
            </a:pPr>
            <a:r>
              <a:rPr lang="en-US" sz="3000" dirty="0">
                <a:solidFill>
                  <a:schemeClr val="tx1">
                    <a:lumMod val="75000"/>
                    <a:lumOff val="25000"/>
                  </a:schemeClr>
                </a:solidFill>
              </a:rPr>
              <a:t>Final thought about securing everyone and everything</a:t>
            </a:r>
            <a:br>
              <a:rPr lang="en-US" sz="3000" dirty="0">
                <a:solidFill>
                  <a:schemeClr val="tx1">
                    <a:lumMod val="75000"/>
                    <a:lumOff val="25000"/>
                  </a:schemeClr>
                </a:solidFill>
              </a:rPr>
            </a:br>
            <a:endParaRPr lang="en-US" sz="3000" dirty="0">
              <a:solidFill>
                <a:schemeClr val="tx1">
                  <a:lumMod val="75000"/>
                  <a:lumOff val="25000"/>
                </a:schemeClr>
              </a:solidFill>
            </a:endParaRPr>
          </a:p>
          <a:p>
            <a:pPr marL="91440" indent="-91440" eaLnBrk="1" fontAlgn="auto" hangingPunct="1">
              <a:defRPr/>
            </a:pPr>
            <a:r>
              <a:rPr lang="en-US" sz="3400" i="1" dirty="0">
                <a:solidFill>
                  <a:srgbClr val="FF0000"/>
                </a:solidFill>
              </a:rPr>
              <a:t>“First Responders must do a better job securing ourselves, patients and equipment. We often see the adverse results of others who don’t use seatbelts or child seats, so let’s set the standard.”  </a:t>
            </a:r>
            <a:br>
              <a:rPr lang="en-US" sz="3200" i="1" dirty="0">
                <a:solidFill>
                  <a:schemeClr val="tx1">
                    <a:lumMod val="75000"/>
                    <a:lumOff val="25000"/>
                  </a:schemeClr>
                </a:solidFill>
              </a:rPr>
            </a:br>
            <a:endParaRPr lang="en-US" sz="3200" i="1" dirty="0">
              <a:solidFill>
                <a:schemeClr val="tx1">
                  <a:lumMod val="75000"/>
                  <a:lumOff val="25000"/>
                </a:schemeClr>
              </a:solidFill>
            </a:endParaRPr>
          </a:p>
          <a:p>
            <a:pPr marL="0" indent="0" algn="ctr" eaLnBrk="1" fontAlgn="auto" hangingPunct="1">
              <a:buFontTx/>
              <a:buNone/>
              <a:defRPr/>
            </a:pPr>
            <a:r>
              <a:rPr lang="en-US" sz="3400" b="1" i="1" dirty="0">
                <a:solidFill>
                  <a:schemeClr val="tx1">
                    <a:lumMod val="75000"/>
                    <a:lumOff val="25000"/>
                  </a:schemeClr>
                </a:solidFill>
              </a:rPr>
              <a:t>“LEAD BY EXAMPLE”</a:t>
            </a:r>
          </a:p>
        </p:txBody>
      </p:sp>
      <p:sp>
        <p:nvSpPr>
          <p:cNvPr id="174084" name="TextBox 5">
            <a:extLst>
              <a:ext uri="{FF2B5EF4-FFF2-40B4-BE49-F238E27FC236}">
                <a16:creationId xmlns:a16="http://schemas.microsoft.com/office/drawing/2014/main" id="{B8050E30-D4AD-4B32-907A-896E89A54A65}"/>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1-61</a:t>
            </a:r>
          </a:p>
        </p:txBody>
      </p:sp>
      <p:sp>
        <p:nvSpPr>
          <p:cNvPr id="2" name="Date Placeholder 1">
            <a:extLst>
              <a:ext uri="{FF2B5EF4-FFF2-40B4-BE49-F238E27FC236}">
                <a16:creationId xmlns:a16="http://schemas.microsoft.com/office/drawing/2014/main" id="{469187DE-1A7A-F87B-DFE6-91B6FF31D18E}"/>
              </a:ext>
            </a:extLst>
          </p:cNvPr>
          <p:cNvSpPr>
            <a:spLocks noGrp="1"/>
          </p:cNvSpPr>
          <p:nvPr>
            <p:ph type="dt" sz="half" idx="10"/>
          </p:nvPr>
        </p:nvSpPr>
        <p:spPr/>
        <p:txBody>
          <a:bodyPr/>
          <a:lstStyle/>
          <a:p>
            <a:pPr>
              <a:defRPr/>
            </a:pPr>
            <a:r>
              <a:rPr lang="en-US"/>
              <a:t>07-01-2025</a:t>
            </a:r>
          </a:p>
        </p:txBody>
      </p:sp>
      <p:sp>
        <p:nvSpPr>
          <p:cNvPr id="4" name="Slide Number Placeholder 3">
            <a:extLst>
              <a:ext uri="{FF2B5EF4-FFF2-40B4-BE49-F238E27FC236}">
                <a16:creationId xmlns:a16="http://schemas.microsoft.com/office/drawing/2014/main" id="{CBC2F248-A952-E82A-D0CD-985777C0F81D}"/>
              </a:ext>
            </a:extLst>
          </p:cNvPr>
          <p:cNvSpPr>
            <a:spLocks noGrp="1"/>
          </p:cNvSpPr>
          <p:nvPr>
            <p:ph type="sldNum" sz="quarter" idx="12"/>
          </p:nvPr>
        </p:nvSpPr>
        <p:spPr/>
        <p:txBody>
          <a:bodyPr/>
          <a:lstStyle/>
          <a:p>
            <a:fld id="{F4E1F32C-DCB9-4A9D-B036-9AD492625E31}" type="slidenum">
              <a:rPr lang="en-US" altLang="en-US" smtClean="0"/>
              <a:pPr/>
              <a:t>63</a:t>
            </a:fld>
            <a:endParaRPr lang="en-US"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80B16CF2-D364-4819-BA30-4A41669643C4}"/>
              </a:ext>
            </a:extLst>
          </p:cNvPr>
          <p:cNvSpPr>
            <a:spLocks noGrp="1" noChangeArrowheads="1"/>
          </p:cNvSpPr>
          <p:nvPr>
            <p:ph type="title"/>
          </p:nvPr>
        </p:nvSpPr>
        <p:spPr>
          <a:xfrm>
            <a:off x="438150" y="41275"/>
            <a:ext cx="8458200" cy="960438"/>
          </a:xfrm>
        </p:spPr>
        <p:txBody>
          <a:bodyPr/>
          <a:lstStyle/>
          <a:p>
            <a:pPr eaLnBrk="1" fontAlgn="auto" hangingPunct="1">
              <a:spcAft>
                <a:spcPts val="0"/>
              </a:spcAft>
              <a:defRPr/>
            </a:pPr>
            <a:r>
              <a:rPr lang="en-US" sz="4400" dirty="0">
                <a:solidFill>
                  <a:schemeClr val="accent2"/>
                </a:solidFill>
                <a:effectLst>
                  <a:outerShdw blurRad="38100" dist="38100" dir="2700000" algn="tl">
                    <a:srgbClr val="000000"/>
                  </a:outerShdw>
                </a:effectLst>
              </a:rPr>
              <a:t>The Transportation System</a:t>
            </a:r>
          </a:p>
        </p:txBody>
      </p:sp>
      <p:sp>
        <p:nvSpPr>
          <p:cNvPr id="176131" name="Rectangle 3">
            <a:extLst>
              <a:ext uri="{FF2B5EF4-FFF2-40B4-BE49-F238E27FC236}">
                <a16:creationId xmlns:a16="http://schemas.microsoft.com/office/drawing/2014/main" id="{E137ED6B-3AD4-469A-A1EA-E8464E879164}"/>
              </a:ext>
            </a:extLst>
          </p:cNvPr>
          <p:cNvSpPr>
            <a:spLocks noGrp="1" noChangeArrowheads="1"/>
          </p:cNvSpPr>
          <p:nvPr>
            <p:ph idx="1"/>
          </p:nvPr>
        </p:nvSpPr>
        <p:spPr>
          <a:xfrm>
            <a:off x="514350" y="1252538"/>
            <a:ext cx="7620000" cy="739775"/>
          </a:xfrm>
        </p:spPr>
        <p:txBody>
          <a:bodyPr/>
          <a:lstStyle/>
          <a:p>
            <a:pPr eaLnBrk="1" hangingPunct="1">
              <a:buFontTx/>
              <a:buNone/>
            </a:pPr>
            <a:r>
              <a:rPr lang="en-US" altLang="en-US" b="1"/>
              <a:t>	</a:t>
            </a:r>
            <a:r>
              <a:rPr lang="en-US" altLang="en-US" sz="3200"/>
              <a:t>The transportation system is made up of three (3) components:</a:t>
            </a:r>
          </a:p>
          <a:p>
            <a:pPr eaLnBrk="1" hangingPunct="1">
              <a:buFontTx/>
              <a:buNone/>
            </a:pPr>
            <a:endParaRPr lang="en-US" altLang="en-US"/>
          </a:p>
        </p:txBody>
      </p:sp>
      <p:sp>
        <p:nvSpPr>
          <p:cNvPr id="176132" name="Rectangle 7">
            <a:extLst>
              <a:ext uri="{FF2B5EF4-FFF2-40B4-BE49-F238E27FC236}">
                <a16:creationId xmlns:a16="http://schemas.microsoft.com/office/drawing/2014/main" id="{BADC1147-7DF5-4556-B38C-955CEB7B8B68}"/>
              </a:ext>
            </a:extLst>
          </p:cNvPr>
          <p:cNvSpPr>
            <a:spLocks noChangeArrowheads="1"/>
          </p:cNvSpPr>
          <p:nvPr/>
        </p:nvSpPr>
        <p:spPr bwMode="auto">
          <a:xfrm>
            <a:off x="685800" y="2462213"/>
            <a:ext cx="38862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Tx/>
              <a:buChar char="•"/>
            </a:pPr>
            <a:r>
              <a:rPr lang="en-US" altLang="en-US" sz="3200">
                <a:latin typeface="Arial" panose="020B0604020202020204" pitchFamily="34" charset="0"/>
              </a:rPr>
              <a:t>The Vehicle</a:t>
            </a:r>
          </a:p>
          <a:p>
            <a:pPr eaLnBrk="1" hangingPunct="1">
              <a:buFontTx/>
              <a:buChar char="•"/>
            </a:pPr>
            <a:r>
              <a:rPr lang="en-US" altLang="en-US" sz="3200">
                <a:latin typeface="Arial" panose="020B0604020202020204" pitchFamily="34" charset="0"/>
              </a:rPr>
              <a:t>The Driver</a:t>
            </a:r>
          </a:p>
          <a:p>
            <a:pPr eaLnBrk="1" hangingPunct="1">
              <a:buFontTx/>
              <a:buChar char="•"/>
            </a:pPr>
            <a:r>
              <a:rPr lang="en-US" altLang="en-US" sz="3200">
                <a:latin typeface="Arial" panose="020B0604020202020204" pitchFamily="34" charset="0"/>
              </a:rPr>
              <a:t>The Environment</a:t>
            </a:r>
          </a:p>
        </p:txBody>
      </p:sp>
      <p:pic>
        <p:nvPicPr>
          <p:cNvPr id="176133" name="Picture 11" descr="Fig_4_47">
            <a:extLst>
              <a:ext uri="{FF2B5EF4-FFF2-40B4-BE49-F238E27FC236}">
                <a16:creationId xmlns:a16="http://schemas.microsoft.com/office/drawing/2014/main" id="{38D0AF29-ECE2-4D05-A668-12E7C4222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2057400"/>
            <a:ext cx="3671888"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4" name="Picture 12" descr="Fig_4_6">
            <a:extLst>
              <a:ext uri="{FF2B5EF4-FFF2-40B4-BE49-F238E27FC236}">
                <a16:creationId xmlns:a16="http://schemas.microsoft.com/office/drawing/2014/main" id="{244A10FF-D7F0-48EF-ACD6-D7E75BB136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863" y="4398963"/>
            <a:ext cx="3667125"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5" name="Picture 13" descr="Fig_4_9">
            <a:extLst>
              <a:ext uri="{FF2B5EF4-FFF2-40B4-BE49-F238E27FC236}">
                <a16:creationId xmlns:a16="http://schemas.microsoft.com/office/drawing/2014/main" id="{51F25972-2F63-47C2-AB19-9F2B82DEC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 y="4406900"/>
            <a:ext cx="3795713"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6" name="TextBox 9">
            <a:extLst>
              <a:ext uri="{FF2B5EF4-FFF2-40B4-BE49-F238E27FC236}">
                <a16:creationId xmlns:a16="http://schemas.microsoft.com/office/drawing/2014/main" id="{1AE2C71A-081C-4B21-8D9B-8BEB02C8A816}"/>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1-62</a:t>
            </a:r>
          </a:p>
        </p:txBody>
      </p:sp>
      <p:sp>
        <p:nvSpPr>
          <p:cNvPr id="2" name="Date Placeholder 1">
            <a:extLst>
              <a:ext uri="{FF2B5EF4-FFF2-40B4-BE49-F238E27FC236}">
                <a16:creationId xmlns:a16="http://schemas.microsoft.com/office/drawing/2014/main" id="{E9DA66E4-6C51-A371-7114-C6E9E85898D7}"/>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A8E199D9-D83F-CED0-2005-D2920979F869}"/>
              </a:ext>
            </a:extLst>
          </p:cNvPr>
          <p:cNvSpPr>
            <a:spLocks noGrp="1"/>
          </p:cNvSpPr>
          <p:nvPr>
            <p:ph type="sldNum" sz="quarter" idx="12"/>
          </p:nvPr>
        </p:nvSpPr>
        <p:spPr/>
        <p:txBody>
          <a:bodyPr/>
          <a:lstStyle/>
          <a:p>
            <a:fld id="{F4E1F32C-DCB9-4A9D-B036-9AD492625E31}" type="slidenum">
              <a:rPr lang="en-US" altLang="en-US" smtClean="0"/>
              <a:pPr/>
              <a:t>64</a:t>
            </a:fld>
            <a:endParaRPr lang="en-US"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81C4F50F-41F9-422A-A85D-9FD3BDE7A8CA}"/>
              </a:ext>
            </a:extLst>
          </p:cNvPr>
          <p:cNvSpPr>
            <a:spLocks noGrp="1"/>
          </p:cNvSpPr>
          <p:nvPr>
            <p:ph type="title"/>
          </p:nvPr>
        </p:nvSpPr>
        <p:spPr>
          <a:xfrm>
            <a:off x="762000" y="0"/>
            <a:ext cx="7543800" cy="1219200"/>
          </a:xfrm>
        </p:spPr>
        <p:txBody>
          <a:bodyPr/>
          <a:lstStyle/>
          <a:p>
            <a:pPr eaLnBrk="1" fontAlgn="auto" hangingPunct="1">
              <a:spcAft>
                <a:spcPts val="0"/>
              </a:spcAft>
              <a:defRPr/>
            </a:pPr>
            <a:r>
              <a:rPr lang="en-US" altLang="en-US" sz="4400" dirty="0">
                <a:solidFill>
                  <a:schemeClr val="accent2"/>
                </a:solidFill>
              </a:rPr>
              <a:t>The Vehicle</a:t>
            </a:r>
          </a:p>
        </p:txBody>
      </p:sp>
      <p:sp>
        <p:nvSpPr>
          <p:cNvPr id="146435" name="Content Placeholder 2">
            <a:extLst>
              <a:ext uri="{FF2B5EF4-FFF2-40B4-BE49-F238E27FC236}">
                <a16:creationId xmlns:a16="http://schemas.microsoft.com/office/drawing/2014/main" id="{575C4DCA-B1AC-4B00-8932-AE0B40BB1A30}"/>
              </a:ext>
            </a:extLst>
          </p:cNvPr>
          <p:cNvSpPr>
            <a:spLocks noGrp="1"/>
          </p:cNvSpPr>
          <p:nvPr>
            <p:ph idx="1"/>
          </p:nvPr>
        </p:nvSpPr>
        <p:spPr>
          <a:xfrm>
            <a:off x="762000" y="1295400"/>
            <a:ext cx="8001000" cy="5257800"/>
          </a:xfrm>
        </p:spPr>
        <p:txBody>
          <a:bodyPr rtlCol="0">
            <a:normAutofit fontScale="92500" lnSpcReduction="20000"/>
          </a:bodyPr>
          <a:lstStyle/>
          <a:p>
            <a:pPr marL="91440" indent="-91440" eaLnBrk="1" fontAlgn="auto" hangingPunct="1">
              <a:defRPr/>
            </a:pPr>
            <a:r>
              <a:rPr lang="en-US" altLang="en-US" sz="3000" dirty="0">
                <a:solidFill>
                  <a:schemeClr val="tx1">
                    <a:lumMod val="75000"/>
                    <a:lumOff val="25000"/>
                  </a:schemeClr>
                </a:solidFill>
              </a:rPr>
              <a:t>Daily Maintenance Checks</a:t>
            </a:r>
          </a:p>
          <a:p>
            <a:pPr marL="384048" lvl="1" indent="-182880" eaLnBrk="1" fontAlgn="auto" hangingPunct="1">
              <a:defRPr/>
            </a:pPr>
            <a:endParaRPr lang="en-US" altLang="en-US" sz="2600"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Accomplished at the beginning of shift</a:t>
            </a:r>
          </a:p>
          <a:p>
            <a:pPr marL="384048" lvl="1" indent="-182880" eaLnBrk="1" fontAlgn="auto" hangingPunct="1">
              <a:defRPr/>
            </a:pPr>
            <a:endParaRPr lang="en-US" altLang="en-US" sz="1600" dirty="0">
              <a:solidFill>
                <a:schemeClr val="tx1">
                  <a:lumMod val="75000"/>
                  <a:lumOff val="25000"/>
                </a:schemeClr>
              </a:solidFill>
            </a:endParaRPr>
          </a:p>
          <a:p>
            <a:pPr marL="749490" lvl="3" indent="-182880" eaLnBrk="1" fontAlgn="auto" hangingPunct="1">
              <a:defRPr/>
            </a:pPr>
            <a:r>
              <a:rPr lang="en-US" altLang="en-US" sz="2600" dirty="0">
                <a:solidFill>
                  <a:schemeClr val="tx1">
                    <a:lumMod val="75000"/>
                    <a:lumOff val="25000"/>
                  </a:schemeClr>
                </a:solidFill>
              </a:rPr>
              <a:t>Approaching the vehicle</a:t>
            </a:r>
          </a:p>
          <a:p>
            <a:pPr marL="566928" lvl="2" indent="-182880" eaLnBrk="1" fontAlgn="auto" hangingPunct="1">
              <a:defRPr/>
            </a:pPr>
            <a:endParaRPr lang="en-US" altLang="en-US" sz="2600" dirty="0">
              <a:solidFill>
                <a:schemeClr val="tx1">
                  <a:lumMod val="75000"/>
                  <a:lumOff val="25000"/>
                </a:schemeClr>
              </a:solidFill>
            </a:endParaRPr>
          </a:p>
          <a:p>
            <a:pPr marL="932053" lvl="4" indent="-182880" eaLnBrk="1" fontAlgn="auto" hangingPunct="1">
              <a:defRPr/>
            </a:pPr>
            <a:r>
              <a:rPr lang="en-US" altLang="en-US" sz="2600" dirty="0">
                <a:solidFill>
                  <a:schemeClr val="tx1">
                    <a:lumMod val="75000"/>
                    <a:lumOff val="25000"/>
                  </a:schemeClr>
                </a:solidFill>
              </a:rPr>
              <a:t>Is the vehicle clean</a:t>
            </a:r>
          </a:p>
          <a:p>
            <a:pPr marL="566928" lvl="2" indent="-182880" eaLnBrk="1" fontAlgn="auto" hangingPunct="1">
              <a:defRPr/>
            </a:pPr>
            <a:endParaRPr lang="en-US" altLang="en-US" sz="2600" dirty="0">
              <a:solidFill>
                <a:schemeClr val="tx1">
                  <a:lumMod val="75000"/>
                  <a:lumOff val="25000"/>
                </a:schemeClr>
              </a:solidFill>
            </a:endParaRPr>
          </a:p>
          <a:p>
            <a:pPr marL="932053" lvl="4" indent="-182880" eaLnBrk="1" fontAlgn="auto" hangingPunct="1">
              <a:defRPr/>
            </a:pPr>
            <a:r>
              <a:rPr lang="en-US" altLang="en-US" sz="2600" dirty="0">
                <a:solidFill>
                  <a:schemeClr val="tx1">
                    <a:lumMod val="75000"/>
                    <a:lumOff val="25000"/>
                  </a:schemeClr>
                </a:solidFill>
              </a:rPr>
              <a:t>Is the vehicle sitting level</a:t>
            </a:r>
          </a:p>
          <a:p>
            <a:pPr marL="566928" lvl="2" indent="-182880" eaLnBrk="1" fontAlgn="auto" hangingPunct="1">
              <a:defRPr/>
            </a:pPr>
            <a:endParaRPr lang="en-US" altLang="en-US" sz="2600" dirty="0">
              <a:solidFill>
                <a:schemeClr val="tx1">
                  <a:lumMod val="75000"/>
                  <a:lumOff val="25000"/>
                </a:schemeClr>
              </a:solidFill>
            </a:endParaRPr>
          </a:p>
          <a:p>
            <a:pPr marL="932053" lvl="4" indent="-182880" eaLnBrk="1" fontAlgn="auto" hangingPunct="1">
              <a:defRPr/>
            </a:pPr>
            <a:r>
              <a:rPr lang="en-US" altLang="en-US" sz="2600" dirty="0">
                <a:solidFill>
                  <a:schemeClr val="tx1">
                    <a:lumMod val="75000"/>
                    <a:lumOff val="25000"/>
                  </a:schemeClr>
                </a:solidFill>
              </a:rPr>
              <a:t>Fluid leaks underneath</a:t>
            </a:r>
          </a:p>
          <a:p>
            <a:pPr marL="566928" lvl="2" indent="-182880" eaLnBrk="1" fontAlgn="auto" hangingPunct="1">
              <a:defRPr/>
            </a:pPr>
            <a:endParaRPr lang="en-US" altLang="en-US" sz="2600" dirty="0">
              <a:solidFill>
                <a:schemeClr val="tx1">
                  <a:lumMod val="75000"/>
                  <a:lumOff val="25000"/>
                </a:schemeClr>
              </a:solidFill>
            </a:endParaRPr>
          </a:p>
          <a:p>
            <a:pPr marL="932053" lvl="4" indent="-182880" eaLnBrk="1" fontAlgn="auto" hangingPunct="1">
              <a:defRPr/>
            </a:pPr>
            <a:r>
              <a:rPr lang="en-US" altLang="en-US" sz="2600" dirty="0">
                <a:solidFill>
                  <a:schemeClr val="tx1">
                    <a:lumMod val="75000"/>
                    <a:lumOff val="25000"/>
                  </a:schemeClr>
                </a:solidFill>
              </a:rPr>
              <a:t>Condition of glass and lights</a:t>
            </a:r>
          </a:p>
          <a:p>
            <a:pPr marL="566928" lvl="2" indent="-182880" eaLnBrk="1" fontAlgn="auto" hangingPunct="1">
              <a:defRPr/>
            </a:pPr>
            <a:endParaRPr lang="en-US" altLang="en-US" sz="2600" dirty="0">
              <a:solidFill>
                <a:schemeClr val="tx1">
                  <a:lumMod val="75000"/>
                  <a:lumOff val="25000"/>
                </a:schemeClr>
              </a:solidFill>
            </a:endParaRPr>
          </a:p>
          <a:p>
            <a:pPr marL="932053" lvl="4" indent="-182880" eaLnBrk="1" fontAlgn="auto" hangingPunct="1">
              <a:defRPr/>
            </a:pPr>
            <a:r>
              <a:rPr lang="en-US" altLang="en-US" sz="2600" dirty="0">
                <a:solidFill>
                  <a:schemeClr val="tx1">
                    <a:lumMod val="75000"/>
                    <a:lumOff val="25000"/>
                  </a:schemeClr>
                </a:solidFill>
              </a:rPr>
              <a:t>Tire condition</a:t>
            </a:r>
          </a:p>
        </p:txBody>
      </p:sp>
      <p:sp>
        <p:nvSpPr>
          <p:cNvPr id="178180" name="TextBox 5">
            <a:extLst>
              <a:ext uri="{FF2B5EF4-FFF2-40B4-BE49-F238E27FC236}">
                <a16:creationId xmlns:a16="http://schemas.microsoft.com/office/drawing/2014/main" id="{D3B551A9-A550-4D79-AD6C-DB39F1E5B676}"/>
              </a:ext>
            </a:extLst>
          </p:cNvPr>
          <p:cNvSpPr txBox="1">
            <a:spLocks noChangeArrowheads="1"/>
          </p:cNvSpPr>
          <p:nvPr/>
        </p:nvSpPr>
        <p:spPr bwMode="auto">
          <a:xfrm>
            <a:off x="8382000" y="6248400"/>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1-63</a:t>
            </a:r>
          </a:p>
        </p:txBody>
      </p:sp>
      <p:sp>
        <p:nvSpPr>
          <p:cNvPr id="2" name="Date Placeholder 1">
            <a:extLst>
              <a:ext uri="{FF2B5EF4-FFF2-40B4-BE49-F238E27FC236}">
                <a16:creationId xmlns:a16="http://schemas.microsoft.com/office/drawing/2014/main" id="{9DA02FE7-1637-FFDB-8C5B-72378864F532}"/>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7BAAAF2C-30F5-732B-C18A-6A4FA03A3838}"/>
              </a:ext>
            </a:extLst>
          </p:cNvPr>
          <p:cNvSpPr>
            <a:spLocks noGrp="1"/>
          </p:cNvSpPr>
          <p:nvPr>
            <p:ph type="sldNum" sz="quarter" idx="12"/>
          </p:nvPr>
        </p:nvSpPr>
        <p:spPr/>
        <p:txBody>
          <a:bodyPr/>
          <a:lstStyle/>
          <a:p>
            <a:fld id="{F4E1F32C-DCB9-4A9D-B036-9AD492625E31}" type="slidenum">
              <a:rPr lang="en-US" altLang="en-US" smtClean="0"/>
              <a:pPr/>
              <a:t>65</a:t>
            </a:fld>
            <a:endParaRPr lang="en-US"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Title 1">
            <a:extLst>
              <a:ext uri="{FF2B5EF4-FFF2-40B4-BE49-F238E27FC236}">
                <a16:creationId xmlns:a16="http://schemas.microsoft.com/office/drawing/2014/main" id="{4E6AE02E-83E1-4153-817F-7E8D63C52E14}"/>
              </a:ext>
            </a:extLst>
          </p:cNvPr>
          <p:cNvSpPr>
            <a:spLocks noGrp="1"/>
          </p:cNvSpPr>
          <p:nvPr>
            <p:ph type="title"/>
          </p:nvPr>
        </p:nvSpPr>
        <p:spPr>
          <a:xfrm>
            <a:off x="762000" y="0"/>
            <a:ext cx="7543800" cy="1160463"/>
          </a:xfrm>
        </p:spPr>
        <p:txBody>
          <a:bodyPr/>
          <a:lstStyle/>
          <a:p>
            <a:pPr eaLnBrk="1" fontAlgn="auto" hangingPunct="1">
              <a:spcAft>
                <a:spcPts val="0"/>
              </a:spcAft>
              <a:defRPr/>
            </a:pPr>
            <a:r>
              <a:rPr lang="en-US" altLang="en-US" sz="4400" dirty="0">
                <a:solidFill>
                  <a:schemeClr val="accent2"/>
                </a:solidFill>
              </a:rPr>
              <a:t>The Vehicle</a:t>
            </a:r>
          </a:p>
        </p:txBody>
      </p:sp>
      <p:sp>
        <p:nvSpPr>
          <p:cNvPr id="180227" name="Content Placeholder 2">
            <a:extLst>
              <a:ext uri="{FF2B5EF4-FFF2-40B4-BE49-F238E27FC236}">
                <a16:creationId xmlns:a16="http://schemas.microsoft.com/office/drawing/2014/main" id="{955B3BA0-51D5-44E8-8E52-1628E7962F75}"/>
              </a:ext>
            </a:extLst>
          </p:cNvPr>
          <p:cNvSpPr>
            <a:spLocks noGrp="1"/>
          </p:cNvSpPr>
          <p:nvPr>
            <p:ph idx="1"/>
          </p:nvPr>
        </p:nvSpPr>
        <p:spPr>
          <a:xfrm>
            <a:off x="787400" y="1295400"/>
            <a:ext cx="7543800" cy="4800600"/>
          </a:xfrm>
        </p:spPr>
        <p:txBody>
          <a:bodyPr/>
          <a:lstStyle/>
          <a:p>
            <a:pPr marL="200025" lvl="1" indent="0" eaLnBrk="1" hangingPunct="1">
              <a:buFont typeface="Calibri" panose="020F0502020204030204" pitchFamily="34" charset="0"/>
              <a:buNone/>
            </a:pPr>
            <a:endParaRPr lang="en-US" altLang="en-US" sz="2600" dirty="0"/>
          </a:p>
          <a:p>
            <a:pPr marL="200025" lvl="1" indent="0" eaLnBrk="1" hangingPunct="1">
              <a:buFont typeface="Calibri" panose="020F0502020204030204" pitchFamily="34" charset="0"/>
              <a:buNone/>
            </a:pPr>
            <a:r>
              <a:rPr lang="en-US" altLang="en-US" sz="2600" dirty="0"/>
              <a:t>Engine Compartment Checks</a:t>
            </a:r>
          </a:p>
          <a:p>
            <a:pPr lvl="2" eaLnBrk="1" hangingPunct="1"/>
            <a:endParaRPr lang="en-US" altLang="en-US" sz="2600" dirty="0"/>
          </a:p>
          <a:p>
            <a:pPr lvl="2" eaLnBrk="1" hangingPunct="1"/>
            <a:r>
              <a:rPr lang="en-US" altLang="en-US" sz="2600" dirty="0"/>
              <a:t>Fluid checks – oil, power steering, cooling system, brake, transmission, windshield washer</a:t>
            </a:r>
          </a:p>
          <a:p>
            <a:pPr lvl="2" eaLnBrk="1" hangingPunct="1"/>
            <a:endParaRPr lang="en-US" altLang="en-US" sz="2600" dirty="0"/>
          </a:p>
          <a:p>
            <a:pPr lvl="2" eaLnBrk="1" hangingPunct="1"/>
            <a:r>
              <a:rPr lang="en-US" altLang="en-US" sz="2600" dirty="0"/>
              <a:t>Batteries, hoses, and belts</a:t>
            </a:r>
          </a:p>
          <a:p>
            <a:pPr lvl="2" eaLnBrk="1" hangingPunct="1"/>
            <a:endParaRPr lang="en-US" altLang="en-US" sz="2600" dirty="0"/>
          </a:p>
          <a:p>
            <a:pPr lvl="2" eaLnBrk="1" hangingPunct="1"/>
            <a:r>
              <a:rPr lang="en-US" altLang="en-US" sz="2600" dirty="0"/>
              <a:t>Refer to manufacturer’s recommendations</a:t>
            </a:r>
          </a:p>
        </p:txBody>
      </p:sp>
      <p:sp>
        <p:nvSpPr>
          <p:cNvPr id="180228" name="TextBox 5">
            <a:extLst>
              <a:ext uri="{FF2B5EF4-FFF2-40B4-BE49-F238E27FC236}">
                <a16:creationId xmlns:a16="http://schemas.microsoft.com/office/drawing/2014/main" id="{DB707E32-4EA9-49DE-83DA-8A397D8D5325}"/>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1-64</a:t>
            </a:r>
          </a:p>
        </p:txBody>
      </p:sp>
      <p:sp>
        <p:nvSpPr>
          <p:cNvPr id="2" name="Date Placeholder 1">
            <a:extLst>
              <a:ext uri="{FF2B5EF4-FFF2-40B4-BE49-F238E27FC236}">
                <a16:creationId xmlns:a16="http://schemas.microsoft.com/office/drawing/2014/main" id="{4D6A0AFD-472E-5425-5080-760578E7DAFA}"/>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4C19A860-19B6-BD46-0E94-A49F91ED251A}"/>
              </a:ext>
            </a:extLst>
          </p:cNvPr>
          <p:cNvSpPr>
            <a:spLocks noGrp="1"/>
          </p:cNvSpPr>
          <p:nvPr>
            <p:ph type="sldNum" sz="quarter" idx="12"/>
          </p:nvPr>
        </p:nvSpPr>
        <p:spPr/>
        <p:txBody>
          <a:bodyPr/>
          <a:lstStyle/>
          <a:p>
            <a:fld id="{F4E1F32C-DCB9-4A9D-B036-9AD492625E31}" type="slidenum">
              <a:rPr lang="en-US" altLang="en-US" smtClean="0"/>
              <a:pPr/>
              <a:t>66</a:t>
            </a:fld>
            <a:endParaRPr lang="en-US"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Title 1">
            <a:extLst>
              <a:ext uri="{FF2B5EF4-FFF2-40B4-BE49-F238E27FC236}">
                <a16:creationId xmlns:a16="http://schemas.microsoft.com/office/drawing/2014/main" id="{33B484D3-F053-4319-B630-821ABBC014E0}"/>
              </a:ext>
            </a:extLst>
          </p:cNvPr>
          <p:cNvSpPr>
            <a:spLocks noGrp="1"/>
          </p:cNvSpPr>
          <p:nvPr>
            <p:ph type="title"/>
          </p:nvPr>
        </p:nvSpPr>
        <p:spPr>
          <a:xfrm>
            <a:off x="822325" y="0"/>
            <a:ext cx="7543800" cy="1084263"/>
          </a:xfrm>
        </p:spPr>
        <p:txBody>
          <a:bodyPr/>
          <a:lstStyle/>
          <a:p>
            <a:pPr eaLnBrk="1" fontAlgn="auto" hangingPunct="1">
              <a:spcAft>
                <a:spcPts val="0"/>
              </a:spcAft>
              <a:defRPr/>
            </a:pPr>
            <a:r>
              <a:rPr lang="en-US" altLang="en-US" sz="4400" dirty="0">
                <a:solidFill>
                  <a:schemeClr val="accent2"/>
                </a:solidFill>
              </a:rPr>
              <a:t>The Vehicle</a:t>
            </a:r>
          </a:p>
        </p:txBody>
      </p:sp>
      <p:sp>
        <p:nvSpPr>
          <p:cNvPr id="182275" name="Content Placeholder 2">
            <a:extLst>
              <a:ext uri="{FF2B5EF4-FFF2-40B4-BE49-F238E27FC236}">
                <a16:creationId xmlns:a16="http://schemas.microsoft.com/office/drawing/2014/main" id="{4C0D3852-439B-4D3C-8248-2D416AEB42E1}"/>
              </a:ext>
            </a:extLst>
          </p:cNvPr>
          <p:cNvSpPr>
            <a:spLocks noGrp="1"/>
          </p:cNvSpPr>
          <p:nvPr>
            <p:ph idx="1"/>
          </p:nvPr>
        </p:nvSpPr>
        <p:spPr>
          <a:xfrm>
            <a:off x="857250" y="1295400"/>
            <a:ext cx="7543800" cy="5181600"/>
          </a:xfrm>
        </p:spPr>
        <p:txBody>
          <a:bodyPr/>
          <a:lstStyle/>
          <a:p>
            <a:pPr marL="200025" lvl="1" indent="0" eaLnBrk="1" hangingPunct="1">
              <a:buFont typeface="Calibri" panose="020F0502020204030204" pitchFamily="34" charset="0"/>
              <a:buNone/>
            </a:pPr>
            <a:endParaRPr lang="en-US" altLang="en-US" sz="2600" dirty="0"/>
          </a:p>
          <a:p>
            <a:pPr marL="200025" lvl="1" indent="0" eaLnBrk="1" hangingPunct="1">
              <a:buFont typeface="Calibri" panose="020F0502020204030204" pitchFamily="34" charset="0"/>
              <a:buNone/>
            </a:pPr>
            <a:r>
              <a:rPr lang="en-US" altLang="en-US" sz="2600" dirty="0"/>
              <a:t>Cab Compartment Components</a:t>
            </a:r>
          </a:p>
          <a:p>
            <a:pPr lvl="2" eaLnBrk="1" hangingPunct="1"/>
            <a:endParaRPr lang="en-US" altLang="en-US" sz="2600" dirty="0"/>
          </a:p>
          <a:p>
            <a:pPr lvl="2" eaLnBrk="1" hangingPunct="1"/>
            <a:r>
              <a:rPr lang="en-US" altLang="en-US" sz="2600" dirty="0"/>
              <a:t>Controls and gauges</a:t>
            </a:r>
          </a:p>
          <a:p>
            <a:pPr lvl="2" eaLnBrk="1" hangingPunct="1"/>
            <a:endParaRPr lang="en-US" altLang="en-US" sz="2600" dirty="0"/>
          </a:p>
          <a:p>
            <a:pPr lvl="2" eaLnBrk="1" hangingPunct="1"/>
            <a:r>
              <a:rPr lang="en-US" altLang="en-US" sz="2600" dirty="0"/>
              <a:t>Seat adjustment, mirror adjustment, and seat belts</a:t>
            </a:r>
          </a:p>
          <a:p>
            <a:pPr lvl="2" eaLnBrk="1" hangingPunct="1"/>
            <a:endParaRPr lang="en-US" altLang="en-US" sz="2600" dirty="0"/>
          </a:p>
          <a:p>
            <a:pPr lvl="2" eaLnBrk="1" hangingPunct="1"/>
            <a:r>
              <a:rPr lang="en-US" altLang="en-US" sz="2600" dirty="0"/>
              <a:t>Equipment secure in cab</a:t>
            </a:r>
          </a:p>
          <a:p>
            <a:pPr lvl="2" eaLnBrk="1" hangingPunct="1"/>
            <a:endParaRPr lang="en-US" altLang="en-US" sz="2600" dirty="0"/>
          </a:p>
          <a:p>
            <a:pPr lvl="2" eaLnBrk="1" hangingPunct="1"/>
            <a:r>
              <a:rPr lang="en-US" altLang="en-US" sz="2600" dirty="0"/>
              <a:t>Windshield clean</a:t>
            </a:r>
          </a:p>
          <a:p>
            <a:pPr marL="200025" lvl="1" indent="0" eaLnBrk="1" hangingPunct="1">
              <a:buFont typeface="Calibri" panose="020F0502020204030204" pitchFamily="34" charset="0"/>
              <a:buNone/>
            </a:pPr>
            <a:endParaRPr lang="en-US" altLang="en-US" sz="2600" dirty="0"/>
          </a:p>
        </p:txBody>
      </p:sp>
      <p:sp>
        <p:nvSpPr>
          <p:cNvPr id="182276" name="TextBox 5">
            <a:extLst>
              <a:ext uri="{FF2B5EF4-FFF2-40B4-BE49-F238E27FC236}">
                <a16:creationId xmlns:a16="http://schemas.microsoft.com/office/drawing/2014/main" id="{441EACEA-10AD-4BA6-8F38-C0F6F258C06F}"/>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1-65</a:t>
            </a:r>
          </a:p>
        </p:txBody>
      </p:sp>
      <p:sp>
        <p:nvSpPr>
          <p:cNvPr id="2" name="Date Placeholder 1">
            <a:extLst>
              <a:ext uri="{FF2B5EF4-FFF2-40B4-BE49-F238E27FC236}">
                <a16:creationId xmlns:a16="http://schemas.microsoft.com/office/drawing/2014/main" id="{DDB6732A-9727-A9BA-8144-B53A1FD02260}"/>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BA0A15CA-64B9-D036-7C37-BFB2A54386C5}"/>
              </a:ext>
            </a:extLst>
          </p:cNvPr>
          <p:cNvSpPr>
            <a:spLocks noGrp="1"/>
          </p:cNvSpPr>
          <p:nvPr>
            <p:ph type="sldNum" sz="quarter" idx="12"/>
          </p:nvPr>
        </p:nvSpPr>
        <p:spPr/>
        <p:txBody>
          <a:bodyPr/>
          <a:lstStyle/>
          <a:p>
            <a:fld id="{F4E1F32C-DCB9-4A9D-B036-9AD492625E31}" type="slidenum">
              <a:rPr lang="en-US" altLang="en-US" smtClean="0"/>
              <a:pPr/>
              <a:t>67</a:t>
            </a:fld>
            <a:endParaRPr lang="en-US" alt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Title 1">
            <a:extLst>
              <a:ext uri="{FF2B5EF4-FFF2-40B4-BE49-F238E27FC236}">
                <a16:creationId xmlns:a16="http://schemas.microsoft.com/office/drawing/2014/main" id="{C148311C-ECE9-4590-A754-A28A0F1201A2}"/>
              </a:ext>
            </a:extLst>
          </p:cNvPr>
          <p:cNvSpPr>
            <a:spLocks noGrp="1"/>
          </p:cNvSpPr>
          <p:nvPr>
            <p:ph type="title"/>
          </p:nvPr>
        </p:nvSpPr>
        <p:spPr>
          <a:xfrm>
            <a:off x="822325" y="0"/>
            <a:ext cx="7543800" cy="1084263"/>
          </a:xfrm>
        </p:spPr>
        <p:txBody>
          <a:bodyPr/>
          <a:lstStyle/>
          <a:p>
            <a:pPr eaLnBrk="1" fontAlgn="auto" hangingPunct="1">
              <a:spcAft>
                <a:spcPts val="0"/>
              </a:spcAft>
              <a:defRPr/>
            </a:pPr>
            <a:r>
              <a:rPr lang="en-US" altLang="en-US" sz="4400" dirty="0">
                <a:solidFill>
                  <a:schemeClr val="accent2"/>
                </a:solidFill>
              </a:rPr>
              <a:t>The Vehicle</a:t>
            </a:r>
          </a:p>
        </p:txBody>
      </p:sp>
      <p:sp>
        <p:nvSpPr>
          <p:cNvPr id="184323" name="Content Placeholder 2">
            <a:extLst>
              <a:ext uri="{FF2B5EF4-FFF2-40B4-BE49-F238E27FC236}">
                <a16:creationId xmlns:a16="http://schemas.microsoft.com/office/drawing/2014/main" id="{39B3241B-D6BC-45E4-97CB-D5CD149A5F41}"/>
              </a:ext>
            </a:extLst>
          </p:cNvPr>
          <p:cNvSpPr>
            <a:spLocks noGrp="1"/>
          </p:cNvSpPr>
          <p:nvPr>
            <p:ph idx="1"/>
          </p:nvPr>
        </p:nvSpPr>
        <p:spPr>
          <a:xfrm>
            <a:off x="857250" y="1295400"/>
            <a:ext cx="7543800" cy="4022725"/>
          </a:xfrm>
        </p:spPr>
        <p:txBody>
          <a:bodyPr/>
          <a:lstStyle/>
          <a:p>
            <a:pPr marL="200025" lvl="1" indent="0" eaLnBrk="1" hangingPunct="1">
              <a:buFont typeface="Calibri" panose="020F0502020204030204" pitchFamily="34" charset="0"/>
              <a:buNone/>
            </a:pPr>
            <a:r>
              <a:rPr lang="en-US" altLang="en-US" sz="2600"/>
              <a:t>System Checks</a:t>
            </a:r>
          </a:p>
          <a:p>
            <a:pPr lvl="2" eaLnBrk="1" hangingPunct="1"/>
            <a:endParaRPr lang="en-US" altLang="en-US" sz="2600"/>
          </a:p>
          <a:p>
            <a:pPr lvl="2" eaLnBrk="1" hangingPunct="1"/>
            <a:r>
              <a:rPr lang="en-US" altLang="en-US" sz="2600"/>
              <a:t>Lights, gauges, wipers, radios</a:t>
            </a:r>
          </a:p>
          <a:p>
            <a:pPr lvl="2" eaLnBrk="1" hangingPunct="1"/>
            <a:endParaRPr lang="en-US" altLang="en-US" sz="2600"/>
          </a:p>
          <a:p>
            <a:pPr lvl="2" eaLnBrk="1" hangingPunct="1"/>
            <a:r>
              <a:rPr lang="en-US" altLang="en-US" sz="2600"/>
              <a:t>Emergency equipment (lights, sirens, air horns, etc.)</a:t>
            </a:r>
          </a:p>
        </p:txBody>
      </p:sp>
      <p:sp>
        <p:nvSpPr>
          <p:cNvPr id="184324" name="TextBox 5">
            <a:extLst>
              <a:ext uri="{FF2B5EF4-FFF2-40B4-BE49-F238E27FC236}">
                <a16:creationId xmlns:a16="http://schemas.microsoft.com/office/drawing/2014/main" id="{CD636AB1-253B-4D3C-8F43-590D4ECA43FF}"/>
              </a:ext>
            </a:extLst>
          </p:cNvPr>
          <p:cNvSpPr txBox="1">
            <a:spLocks noChangeArrowheads="1"/>
          </p:cNvSpPr>
          <p:nvPr/>
        </p:nvSpPr>
        <p:spPr bwMode="auto">
          <a:xfrm>
            <a:off x="8382000" y="6248400"/>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1-66</a:t>
            </a:r>
          </a:p>
        </p:txBody>
      </p:sp>
      <p:sp>
        <p:nvSpPr>
          <p:cNvPr id="2" name="Date Placeholder 1">
            <a:extLst>
              <a:ext uri="{FF2B5EF4-FFF2-40B4-BE49-F238E27FC236}">
                <a16:creationId xmlns:a16="http://schemas.microsoft.com/office/drawing/2014/main" id="{B208D411-A575-1826-A522-A34646129CB1}"/>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EF756CD6-CD85-DC0D-FE9A-94478B0A83F2}"/>
              </a:ext>
            </a:extLst>
          </p:cNvPr>
          <p:cNvSpPr>
            <a:spLocks noGrp="1"/>
          </p:cNvSpPr>
          <p:nvPr>
            <p:ph type="sldNum" sz="quarter" idx="12"/>
          </p:nvPr>
        </p:nvSpPr>
        <p:spPr/>
        <p:txBody>
          <a:bodyPr/>
          <a:lstStyle/>
          <a:p>
            <a:fld id="{F4E1F32C-DCB9-4A9D-B036-9AD492625E31}" type="slidenum">
              <a:rPr lang="en-US" altLang="en-US" smtClean="0"/>
              <a:pPr/>
              <a:t>68</a:t>
            </a:fld>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E6D723A3-6DAC-4AD8-810F-96E7887935CB}"/>
              </a:ext>
            </a:extLst>
          </p:cNvPr>
          <p:cNvSpPr>
            <a:spLocks noGrp="1"/>
          </p:cNvSpPr>
          <p:nvPr>
            <p:ph type="title"/>
          </p:nvPr>
        </p:nvSpPr>
        <p:spPr>
          <a:xfrm>
            <a:off x="762000" y="25400"/>
            <a:ext cx="7543800" cy="1449388"/>
          </a:xfrm>
        </p:spPr>
        <p:txBody>
          <a:bodyPr/>
          <a:lstStyle/>
          <a:p>
            <a:pPr eaLnBrk="1" fontAlgn="auto" hangingPunct="1">
              <a:spcAft>
                <a:spcPts val="0"/>
              </a:spcAft>
              <a:defRPr/>
            </a:pPr>
            <a:r>
              <a:rPr lang="en-US" altLang="en-US" sz="4400" dirty="0">
                <a:solidFill>
                  <a:schemeClr val="accent2"/>
                </a:solidFill>
              </a:rPr>
              <a:t>Certification Requirements</a:t>
            </a:r>
          </a:p>
        </p:txBody>
      </p:sp>
      <p:sp>
        <p:nvSpPr>
          <p:cNvPr id="43011" name="Content Placeholder 2">
            <a:extLst>
              <a:ext uri="{FF2B5EF4-FFF2-40B4-BE49-F238E27FC236}">
                <a16:creationId xmlns:a16="http://schemas.microsoft.com/office/drawing/2014/main" id="{3989F056-325B-4F3F-8CD1-F783D97F823B}"/>
              </a:ext>
            </a:extLst>
          </p:cNvPr>
          <p:cNvSpPr>
            <a:spLocks noGrp="1"/>
          </p:cNvSpPr>
          <p:nvPr>
            <p:ph idx="1"/>
          </p:nvPr>
        </p:nvSpPr>
        <p:spPr>
          <a:xfrm>
            <a:off x="762000" y="2286000"/>
            <a:ext cx="7543800" cy="4022725"/>
          </a:xfrm>
        </p:spPr>
        <p:txBody>
          <a:bodyPr/>
          <a:lstStyle/>
          <a:p>
            <a:pPr lvl="1" eaLnBrk="1" hangingPunct="1"/>
            <a:r>
              <a:rPr lang="en-US" altLang="en-US" sz="2800" dirty="0"/>
              <a:t>Must attend 100% of the course</a:t>
            </a:r>
          </a:p>
          <a:p>
            <a:pPr lvl="1" eaLnBrk="1" hangingPunct="1"/>
            <a:endParaRPr lang="en-US" altLang="en-US" sz="2800" dirty="0"/>
          </a:p>
          <a:p>
            <a:pPr lvl="1" eaLnBrk="1" hangingPunct="1"/>
            <a:r>
              <a:rPr lang="en-US" altLang="en-US" sz="2800" dirty="0"/>
              <a:t>Must successfully complete written examination with a score of 70% or above</a:t>
            </a:r>
          </a:p>
          <a:p>
            <a:pPr lvl="1" eaLnBrk="1" hangingPunct="1"/>
            <a:endParaRPr lang="en-US" altLang="en-US" sz="2800" dirty="0"/>
          </a:p>
          <a:p>
            <a:pPr lvl="1" eaLnBrk="1" hangingPunct="1"/>
            <a:r>
              <a:rPr lang="en-US" altLang="en-US" sz="2800" dirty="0"/>
              <a:t>Must successfully complete practical skills evaluation (cone judgement course)</a:t>
            </a:r>
          </a:p>
        </p:txBody>
      </p:sp>
      <p:sp>
        <p:nvSpPr>
          <p:cNvPr id="43012" name="TextBox 5">
            <a:extLst>
              <a:ext uri="{FF2B5EF4-FFF2-40B4-BE49-F238E27FC236}">
                <a16:creationId xmlns:a16="http://schemas.microsoft.com/office/drawing/2014/main" id="{DD7BAC55-1D2E-4348-8571-C1F6094C79FB}"/>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1-4</a:t>
            </a:r>
          </a:p>
        </p:txBody>
      </p:sp>
      <p:sp>
        <p:nvSpPr>
          <p:cNvPr id="2" name="Date Placeholder 1">
            <a:extLst>
              <a:ext uri="{FF2B5EF4-FFF2-40B4-BE49-F238E27FC236}">
                <a16:creationId xmlns:a16="http://schemas.microsoft.com/office/drawing/2014/main" id="{345A450D-D406-CE71-3AC7-FAD27F3CAA17}"/>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F49905AE-6E14-2D18-BD76-B13E6881BC7C}"/>
              </a:ext>
            </a:extLst>
          </p:cNvPr>
          <p:cNvSpPr>
            <a:spLocks noGrp="1"/>
          </p:cNvSpPr>
          <p:nvPr>
            <p:ph type="sldNum" sz="quarter" idx="12"/>
          </p:nvPr>
        </p:nvSpPr>
        <p:spPr/>
        <p:txBody>
          <a:bodyPr/>
          <a:lstStyle/>
          <a:p>
            <a:fld id="{F4E1F32C-DCB9-4A9D-B036-9AD492625E31}" type="slidenum">
              <a:rPr lang="en-US" altLang="en-US" smtClean="0"/>
              <a:pPr/>
              <a:t>6</a:t>
            </a:fld>
            <a:endParaRPr lang="en-US"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C187F4F4-5A7B-413C-AA2C-B1551F68513F}"/>
              </a:ext>
            </a:extLst>
          </p:cNvPr>
          <p:cNvSpPr>
            <a:spLocks noGrp="1"/>
          </p:cNvSpPr>
          <p:nvPr>
            <p:ph type="title"/>
          </p:nvPr>
        </p:nvSpPr>
        <p:spPr>
          <a:xfrm>
            <a:off x="822325" y="0"/>
            <a:ext cx="7543800" cy="1160463"/>
          </a:xfrm>
        </p:spPr>
        <p:txBody>
          <a:bodyPr/>
          <a:lstStyle/>
          <a:p>
            <a:pPr eaLnBrk="1" fontAlgn="auto" hangingPunct="1">
              <a:spcAft>
                <a:spcPts val="0"/>
              </a:spcAft>
              <a:defRPr/>
            </a:pPr>
            <a:r>
              <a:rPr lang="en-US" altLang="en-US" sz="4400" dirty="0">
                <a:solidFill>
                  <a:schemeClr val="accent2"/>
                </a:solidFill>
              </a:rPr>
              <a:t>The Vehicle</a:t>
            </a:r>
          </a:p>
        </p:txBody>
      </p:sp>
      <p:sp>
        <p:nvSpPr>
          <p:cNvPr id="186371" name="Content Placeholder 2">
            <a:extLst>
              <a:ext uri="{FF2B5EF4-FFF2-40B4-BE49-F238E27FC236}">
                <a16:creationId xmlns:a16="http://schemas.microsoft.com/office/drawing/2014/main" id="{1BF0B6D0-2A56-4707-AFE9-5FC940F7C1B0}"/>
              </a:ext>
            </a:extLst>
          </p:cNvPr>
          <p:cNvSpPr>
            <a:spLocks noGrp="1"/>
          </p:cNvSpPr>
          <p:nvPr>
            <p:ph idx="1"/>
          </p:nvPr>
        </p:nvSpPr>
        <p:spPr>
          <a:xfrm>
            <a:off x="793750" y="1371600"/>
            <a:ext cx="7543800" cy="4022725"/>
          </a:xfrm>
        </p:spPr>
        <p:txBody>
          <a:bodyPr/>
          <a:lstStyle/>
          <a:p>
            <a:pPr marL="200025" lvl="1" indent="0" eaLnBrk="1" hangingPunct="1">
              <a:buFont typeface="Calibri" panose="020F0502020204030204" pitchFamily="34" charset="0"/>
              <a:buNone/>
            </a:pPr>
            <a:r>
              <a:rPr lang="en-US" altLang="en-US" sz="2600"/>
              <a:t>Equipment In Compartments</a:t>
            </a:r>
          </a:p>
          <a:p>
            <a:pPr lvl="2" eaLnBrk="1" hangingPunct="1"/>
            <a:endParaRPr lang="en-US" altLang="en-US" sz="2600"/>
          </a:p>
          <a:p>
            <a:pPr lvl="2" eaLnBrk="1" hangingPunct="1"/>
            <a:r>
              <a:rPr lang="en-US" altLang="en-US" sz="2600"/>
              <a:t>Properly stored and secured</a:t>
            </a:r>
          </a:p>
          <a:p>
            <a:pPr lvl="2" eaLnBrk="1" hangingPunct="1"/>
            <a:endParaRPr lang="en-US" altLang="en-US" sz="2600"/>
          </a:p>
          <a:p>
            <a:pPr lvl="2" eaLnBrk="1" hangingPunct="1"/>
            <a:r>
              <a:rPr lang="en-US" altLang="en-US" sz="2600"/>
              <a:t>Cleanliness</a:t>
            </a:r>
          </a:p>
          <a:p>
            <a:pPr lvl="2" eaLnBrk="1" hangingPunct="1"/>
            <a:endParaRPr lang="en-US" altLang="en-US" sz="2600"/>
          </a:p>
          <a:p>
            <a:pPr lvl="2" eaLnBrk="1" hangingPunct="1"/>
            <a:r>
              <a:rPr lang="en-US" altLang="en-US" sz="2600"/>
              <a:t>Proper working order</a:t>
            </a:r>
          </a:p>
        </p:txBody>
      </p:sp>
      <p:sp>
        <p:nvSpPr>
          <p:cNvPr id="186372" name="TextBox 5">
            <a:extLst>
              <a:ext uri="{FF2B5EF4-FFF2-40B4-BE49-F238E27FC236}">
                <a16:creationId xmlns:a16="http://schemas.microsoft.com/office/drawing/2014/main" id="{2324C882-53FA-462D-9727-EFE7EB2E5C60}"/>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1-67</a:t>
            </a:r>
          </a:p>
        </p:txBody>
      </p:sp>
      <p:sp>
        <p:nvSpPr>
          <p:cNvPr id="2" name="Date Placeholder 1">
            <a:extLst>
              <a:ext uri="{FF2B5EF4-FFF2-40B4-BE49-F238E27FC236}">
                <a16:creationId xmlns:a16="http://schemas.microsoft.com/office/drawing/2014/main" id="{ADACC8A6-B001-1356-4A6F-D70F791FE84E}"/>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036FA6A3-1AB5-B466-892F-CA42029F03C8}"/>
              </a:ext>
            </a:extLst>
          </p:cNvPr>
          <p:cNvSpPr>
            <a:spLocks noGrp="1"/>
          </p:cNvSpPr>
          <p:nvPr>
            <p:ph type="sldNum" sz="quarter" idx="12"/>
          </p:nvPr>
        </p:nvSpPr>
        <p:spPr/>
        <p:txBody>
          <a:bodyPr/>
          <a:lstStyle/>
          <a:p>
            <a:fld id="{F4E1F32C-DCB9-4A9D-B036-9AD492625E31}" type="slidenum">
              <a:rPr lang="en-US" altLang="en-US" smtClean="0"/>
              <a:pPr/>
              <a:t>69</a:t>
            </a:fld>
            <a:endParaRPr lang="en-US" alt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6AD53E4B-C9E5-4D25-B2E3-D5DE6CD70352}"/>
              </a:ext>
            </a:extLst>
          </p:cNvPr>
          <p:cNvSpPr>
            <a:spLocks noGrp="1"/>
          </p:cNvSpPr>
          <p:nvPr>
            <p:ph type="title"/>
          </p:nvPr>
        </p:nvSpPr>
        <p:spPr>
          <a:xfrm>
            <a:off x="822325" y="0"/>
            <a:ext cx="7543800" cy="1160463"/>
          </a:xfrm>
        </p:spPr>
        <p:txBody>
          <a:bodyPr/>
          <a:lstStyle/>
          <a:p>
            <a:pPr eaLnBrk="1" fontAlgn="auto" hangingPunct="1">
              <a:spcAft>
                <a:spcPts val="0"/>
              </a:spcAft>
              <a:defRPr/>
            </a:pPr>
            <a:r>
              <a:rPr lang="en-US" altLang="en-US" sz="4400" dirty="0">
                <a:solidFill>
                  <a:schemeClr val="accent2"/>
                </a:solidFill>
              </a:rPr>
              <a:t>The Vehicle</a:t>
            </a:r>
          </a:p>
        </p:txBody>
      </p:sp>
      <p:sp>
        <p:nvSpPr>
          <p:cNvPr id="188419" name="Content Placeholder 2">
            <a:extLst>
              <a:ext uri="{FF2B5EF4-FFF2-40B4-BE49-F238E27FC236}">
                <a16:creationId xmlns:a16="http://schemas.microsoft.com/office/drawing/2014/main" id="{F92A86DC-5066-4220-B68B-7B5BA0B41CF2}"/>
              </a:ext>
            </a:extLst>
          </p:cNvPr>
          <p:cNvSpPr>
            <a:spLocks noGrp="1"/>
          </p:cNvSpPr>
          <p:nvPr>
            <p:ph idx="1"/>
          </p:nvPr>
        </p:nvSpPr>
        <p:spPr>
          <a:xfrm>
            <a:off x="793750" y="1371600"/>
            <a:ext cx="7543800" cy="5334000"/>
          </a:xfrm>
        </p:spPr>
        <p:txBody>
          <a:bodyPr/>
          <a:lstStyle/>
          <a:p>
            <a:pPr marL="200025" lvl="1" indent="0" eaLnBrk="1" hangingPunct="1">
              <a:buFont typeface="Calibri" panose="020F0502020204030204" pitchFamily="34" charset="0"/>
              <a:buNone/>
            </a:pPr>
            <a:r>
              <a:rPr lang="en-US" altLang="en-US" sz="2600" dirty="0"/>
              <a:t>Road Check</a:t>
            </a:r>
          </a:p>
          <a:p>
            <a:pPr lvl="2" eaLnBrk="1" hangingPunct="1"/>
            <a:endParaRPr lang="en-US" altLang="en-US" sz="2600" dirty="0"/>
          </a:p>
          <a:p>
            <a:pPr lvl="2" eaLnBrk="1" hangingPunct="1"/>
            <a:r>
              <a:rPr lang="en-US" altLang="en-US" sz="2600" dirty="0"/>
              <a:t>Steering</a:t>
            </a:r>
          </a:p>
          <a:p>
            <a:pPr lvl="2" eaLnBrk="1" hangingPunct="1"/>
            <a:endParaRPr lang="en-US" altLang="en-US" sz="2600" dirty="0"/>
          </a:p>
          <a:p>
            <a:pPr lvl="2" eaLnBrk="1" hangingPunct="1"/>
            <a:r>
              <a:rPr lang="en-US" altLang="en-US" sz="2600" dirty="0"/>
              <a:t>Transmission</a:t>
            </a:r>
          </a:p>
          <a:p>
            <a:pPr lvl="2" eaLnBrk="1" hangingPunct="1"/>
            <a:endParaRPr lang="en-US" altLang="en-US" sz="2600" dirty="0"/>
          </a:p>
          <a:p>
            <a:pPr lvl="2" eaLnBrk="1" hangingPunct="1"/>
            <a:r>
              <a:rPr lang="en-US" altLang="en-US" sz="2600" dirty="0"/>
              <a:t>Brakes and suspension</a:t>
            </a:r>
          </a:p>
          <a:p>
            <a:pPr lvl="2" eaLnBrk="1" hangingPunct="1"/>
            <a:endParaRPr lang="en-US" altLang="en-US" sz="2600" dirty="0"/>
          </a:p>
          <a:p>
            <a:pPr lvl="3" eaLnBrk="1" hangingPunct="1"/>
            <a:r>
              <a:rPr lang="en-US" altLang="en-US" sz="2600" dirty="0"/>
              <a:t>Document all defects and/or needed repairs</a:t>
            </a:r>
          </a:p>
          <a:p>
            <a:pPr lvl="2" eaLnBrk="1" hangingPunct="1"/>
            <a:endParaRPr lang="en-US" altLang="en-US" sz="2600" dirty="0"/>
          </a:p>
        </p:txBody>
      </p:sp>
      <p:sp>
        <p:nvSpPr>
          <p:cNvPr id="188420" name="TextBox 5">
            <a:extLst>
              <a:ext uri="{FF2B5EF4-FFF2-40B4-BE49-F238E27FC236}">
                <a16:creationId xmlns:a16="http://schemas.microsoft.com/office/drawing/2014/main" id="{4A0DF978-AF7D-47E8-B760-22F060FD82D1}"/>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1-68</a:t>
            </a:r>
          </a:p>
        </p:txBody>
      </p:sp>
      <p:sp>
        <p:nvSpPr>
          <p:cNvPr id="2" name="Date Placeholder 1">
            <a:extLst>
              <a:ext uri="{FF2B5EF4-FFF2-40B4-BE49-F238E27FC236}">
                <a16:creationId xmlns:a16="http://schemas.microsoft.com/office/drawing/2014/main" id="{2317E0EA-E3CB-CAB0-C57D-E0FE2E4BCAD8}"/>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AFD61AE1-3B57-26D4-2A95-81245EB3A450}"/>
              </a:ext>
            </a:extLst>
          </p:cNvPr>
          <p:cNvSpPr>
            <a:spLocks noGrp="1"/>
          </p:cNvSpPr>
          <p:nvPr>
            <p:ph type="sldNum" sz="quarter" idx="12"/>
          </p:nvPr>
        </p:nvSpPr>
        <p:spPr/>
        <p:txBody>
          <a:bodyPr/>
          <a:lstStyle/>
          <a:p>
            <a:fld id="{F4E1F32C-DCB9-4A9D-B036-9AD492625E31}" type="slidenum">
              <a:rPr lang="en-US" altLang="en-US" smtClean="0"/>
              <a:pPr/>
              <a:t>70</a:t>
            </a:fld>
            <a:endParaRPr lang="en-US"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Title 1">
            <a:extLst>
              <a:ext uri="{FF2B5EF4-FFF2-40B4-BE49-F238E27FC236}">
                <a16:creationId xmlns:a16="http://schemas.microsoft.com/office/drawing/2014/main" id="{B593C07C-B913-4C44-A005-4671F7BE868F}"/>
              </a:ext>
            </a:extLst>
          </p:cNvPr>
          <p:cNvSpPr>
            <a:spLocks noGrp="1"/>
          </p:cNvSpPr>
          <p:nvPr>
            <p:ph type="title"/>
          </p:nvPr>
        </p:nvSpPr>
        <p:spPr>
          <a:xfrm>
            <a:off x="830263" y="26988"/>
            <a:ext cx="7543800" cy="1160462"/>
          </a:xfrm>
        </p:spPr>
        <p:txBody>
          <a:bodyPr/>
          <a:lstStyle/>
          <a:p>
            <a:pPr eaLnBrk="1" fontAlgn="auto" hangingPunct="1">
              <a:spcAft>
                <a:spcPts val="0"/>
              </a:spcAft>
              <a:defRPr/>
            </a:pPr>
            <a:r>
              <a:rPr lang="en-US" altLang="en-US" sz="4400" dirty="0">
                <a:solidFill>
                  <a:schemeClr val="accent2"/>
                </a:solidFill>
              </a:rPr>
              <a:t>The Vehicle</a:t>
            </a:r>
          </a:p>
        </p:txBody>
      </p:sp>
      <p:sp>
        <p:nvSpPr>
          <p:cNvPr id="192515" name="Content Placeholder 2">
            <a:extLst>
              <a:ext uri="{FF2B5EF4-FFF2-40B4-BE49-F238E27FC236}">
                <a16:creationId xmlns:a16="http://schemas.microsoft.com/office/drawing/2014/main" id="{14728D19-BCEB-46D9-8419-E09074E77ED5}"/>
              </a:ext>
            </a:extLst>
          </p:cNvPr>
          <p:cNvSpPr>
            <a:spLocks noGrp="1"/>
          </p:cNvSpPr>
          <p:nvPr>
            <p:ph idx="1"/>
          </p:nvPr>
        </p:nvSpPr>
        <p:spPr>
          <a:xfrm>
            <a:off x="266700" y="1447800"/>
            <a:ext cx="4648200" cy="4859338"/>
          </a:xfrm>
        </p:spPr>
        <p:txBody>
          <a:bodyPr/>
          <a:lstStyle/>
          <a:p>
            <a:pPr eaLnBrk="1" hangingPunct="1"/>
            <a:r>
              <a:rPr lang="en-US" altLang="en-US" sz="3000"/>
              <a:t>Maintenance – </a:t>
            </a:r>
            <a:br>
              <a:rPr lang="en-US" altLang="en-US" sz="3000"/>
            </a:br>
            <a:r>
              <a:rPr lang="en-US" altLang="en-US" sz="3000"/>
              <a:t>Weekly / Monthly</a:t>
            </a:r>
          </a:p>
          <a:p>
            <a:pPr eaLnBrk="1" hangingPunct="1"/>
            <a:endParaRPr lang="en-US" altLang="en-US" sz="1600"/>
          </a:p>
          <a:p>
            <a:pPr eaLnBrk="1" hangingPunct="1"/>
            <a:r>
              <a:rPr lang="en-US" altLang="en-US" sz="3000"/>
              <a:t>Same as daily but with greater detail – checks of all components and inventory</a:t>
            </a:r>
          </a:p>
          <a:p>
            <a:pPr eaLnBrk="1" hangingPunct="1"/>
            <a:endParaRPr lang="en-US" altLang="en-US" sz="1600"/>
          </a:p>
          <a:p>
            <a:pPr eaLnBrk="1" hangingPunct="1"/>
            <a:r>
              <a:rPr lang="en-US" altLang="en-US" sz="3000"/>
              <a:t>Check undercarriage for leaks and/or loose connections</a:t>
            </a:r>
          </a:p>
        </p:txBody>
      </p:sp>
      <p:graphicFrame>
        <p:nvGraphicFramePr>
          <p:cNvPr id="192516" name="Object 1">
            <a:extLst>
              <a:ext uri="{FF2B5EF4-FFF2-40B4-BE49-F238E27FC236}">
                <a16:creationId xmlns:a16="http://schemas.microsoft.com/office/drawing/2014/main" id="{401F0AE3-54C4-4FB2-9204-7540B1A06ED3}"/>
              </a:ext>
            </a:extLst>
          </p:cNvPr>
          <p:cNvGraphicFramePr>
            <a:graphicFrameLocks noChangeAspect="1"/>
          </p:cNvGraphicFramePr>
          <p:nvPr/>
        </p:nvGraphicFramePr>
        <p:xfrm>
          <a:off x="5257800" y="304800"/>
          <a:ext cx="3795713" cy="4910138"/>
        </p:xfrm>
        <a:graphic>
          <a:graphicData uri="http://schemas.openxmlformats.org/presentationml/2006/ole">
            <mc:AlternateContent xmlns:mc="http://schemas.openxmlformats.org/markup-compatibility/2006">
              <mc:Choice xmlns:v="urn:schemas-microsoft-com:vml" Requires="v">
                <p:oleObj name="Acrobat Document" r:id="rId3" imgW="4663440" imgH="6034757" progId="AcroExch.Document.DC">
                  <p:embed/>
                </p:oleObj>
              </mc:Choice>
              <mc:Fallback>
                <p:oleObj name="Acrobat Document" r:id="rId3" imgW="4663440" imgH="6034757" progId="AcroExch.Document.DC">
                  <p:embed/>
                  <p:pic>
                    <p:nvPicPr>
                      <p:cNvPr id="192516" name="Object 1">
                        <a:extLst>
                          <a:ext uri="{FF2B5EF4-FFF2-40B4-BE49-F238E27FC236}">
                            <a16:creationId xmlns:a16="http://schemas.microsoft.com/office/drawing/2014/main" id="{401F0AE3-54C4-4FB2-9204-7540B1A06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04800"/>
                        <a:ext cx="3795713"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92517" name="Picture 6" descr="Fig_3_7">
            <a:extLst>
              <a:ext uri="{FF2B5EF4-FFF2-40B4-BE49-F238E27FC236}">
                <a16:creationId xmlns:a16="http://schemas.microsoft.com/office/drawing/2014/main" id="{BCBA1146-16C6-4B90-9056-3A50EADECC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495800"/>
            <a:ext cx="37338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8" name="TextBox 7">
            <a:extLst>
              <a:ext uri="{FF2B5EF4-FFF2-40B4-BE49-F238E27FC236}">
                <a16:creationId xmlns:a16="http://schemas.microsoft.com/office/drawing/2014/main" id="{91F93122-4958-45D5-8D96-2A8FFBEF09E0}"/>
              </a:ext>
            </a:extLst>
          </p:cNvPr>
          <p:cNvSpPr txBox="1">
            <a:spLocks noChangeArrowheads="1"/>
          </p:cNvSpPr>
          <p:nvPr/>
        </p:nvSpPr>
        <p:spPr bwMode="auto">
          <a:xfrm>
            <a:off x="8229600" y="6248400"/>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1-69</a:t>
            </a:r>
          </a:p>
        </p:txBody>
      </p:sp>
      <p:sp>
        <p:nvSpPr>
          <p:cNvPr id="2" name="Date Placeholder 1">
            <a:extLst>
              <a:ext uri="{FF2B5EF4-FFF2-40B4-BE49-F238E27FC236}">
                <a16:creationId xmlns:a16="http://schemas.microsoft.com/office/drawing/2014/main" id="{99F0DA31-45ED-8D6E-FC74-CCE17B47B749}"/>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5A161A25-5A21-1911-62CA-3DEEE425ADEB}"/>
              </a:ext>
            </a:extLst>
          </p:cNvPr>
          <p:cNvSpPr>
            <a:spLocks noGrp="1"/>
          </p:cNvSpPr>
          <p:nvPr>
            <p:ph type="sldNum" sz="quarter" idx="12"/>
          </p:nvPr>
        </p:nvSpPr>
        <p:spPr/>
        <p:txBody>
          <a:bodyPr/>
          <a:lstStyle/>
          <a:p>
            <a:fld id="{F4E1F32C-DCB9-4A9D-B036-9AD492625E31}" type="slidenum">
              <a:rPr lang="en-US" altLang="en-US" smtClean="0"/>
              <a:pPr/>
              <a:t>71</a:t>
            </a:fld>
            <a:endParaRPr lang="en-US" alt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26187DD0-AB0E-43AD-8014-DAA8562D0E1F}"/>
              </a:ext>
            </a:extLst>
          </p:cNvPr>
          <p:cNvSpPr>
            <a:spLocks noGrp="1" noChangeArrowheads="1"/>
          </p:cNvSpPr>
          <p:nvPr>
            <p:ph type="title"/>
          </p:nvPr>
        </p:nvSpPr>
        <p:spPr>
          <a:xfrm>
            <a:off x="533400" y="0"/>
            <a:ext cx="7543800" cy="1160463"/>
          </a:xfrm>
        </p:spPr>
        <p:txBody>
          <a:bodyPr/>
          <a:lstStyle/>
          <a:p>
            <a:pPr eaLnBrk="1" fontAlgn="auto" hangingPunct="1">
              <a:spcAft>
                <a:spcPts val="0"/>
              </a:spcAft>
              <a:defRPr/>
            </a:pPr>
            <a:r>
              <a:rPr lang="en-US" altLang="en-US" sz="4400" dirty="0">
                <a:solidFill>
                  <a:schemeClr val="accent2"/>
                </a:solidFill>
              </a:rPr>
              <a:t>Vehicle Dynamics</a:t>
            </a:r>
          </a:p>
        </p:txBody>
      </p:sp>
      <p:sp>
        <p:nvSpPr>
          <p:cNvPr id="288771" name="Rectangle 3">
            <a:extLst>
              <a:ext uri="{FF2B5EF4-FFF2-40B4-BE49-F238E27FC236}">
                <a16:creationId xmlns:a16="http://schemas.microsoft.com/office/drawing/2014/main" id="{6E6E5184-2740-4F11-A1E2-7083A41D29E5}"/>
              </a:ext>
            </a:extLst>
          </p:cNvPr>
          <p:cNvSpPr>
            <a:spLocks noGrp="1" noChangeArrowheads="1"/>
          </p:cNvSpPr>
          <p:nvPr>
            <p:ph idx="1"/>
          </p:nvPr>
        </p:nvSpPr>
        <p:spPr>
          <a:xfrm>
            <a:off x="533400" y="1447800"/>
            <a:ext cx="7620000" cy="1524000"/>
          </a:xfrm>
        </p:spPr>
        <p:txBody>
          <a:bodyPr rtlCol="0">
            <a:normAutofit/>
          </a:bodyPr>
          <a:lstStyle/>
          <a:p>
            <a:pPr marL="533400" indent="-533400" eaLnBrk="1" fontAlgn="auto" hangingPunct="1">
              <a:buFontTx/>
              <a:buNone/>
              <a:defRPr/>
            </a:pPr>
            <a:r>
              <a:rPr lang="en-US" sz="4000" b="1" dirty="0">
                <a:solidFill>
                  <a:schemeClr val="tx1">
                    <a:lumMod val="75000"/>
                    <a:lumOff val="25000"/>
                  </a:schemeClr>
                </a:solidFill>
                <a:effectLst>
                  <a:outerShdw blurRad="38100" dist="38100" dir="2700000" algn="tl">
                    <a:srgbClr val="FFFFFF"/>
                  </a:outerShdw>
                </a:effectLst>
              </a:rPr>
              <a:t>Vehicle Size</a:t>
            </a:r>
          </a:p>
          <a:p>
            <a:pPr marL="533400" indent="-533400" eaLnBrk="1" fontAlgn="auto" hangingPunct="1">
              <a:buFontTx/>
              <a:buNone/>
              <a:defRPr/>
            </a:pPr>
            <a:endParaRPr lang="en-US" sz="3200" b="1" dirty="0">
              <a:solidFill>
                <a:srgbClr val="FF3300"/>
              </a:solidFill>
              <a:effectLst>
                <a:outerShdw blurRad="38100" dist="38100" dir="2700000" algn="tl">
                  <a:srgbClr val="000000"/>
                </a:outerShdw>
              </a:effectLst>
            </a:endParaRPr>
          </a:p>
          <a:p>
            <a:pPr marL="533400" indent="-533400" eaLnBrk="1" fontAlgn="auto" hangingPunct="1">
              <a:buFontTx/>
              <a:buNone/>
              <a:defRPr/>
            </a:pPr>
            <a:endParaRPr lang="en-US" b="1" dirty="0">
              <a:solidFill>
                <a:srgbClr val="FF0000"/>
              </a:solidFill>
            </a:endParaRPr>
          </a:p>
        </p:txBody>
      </p:sp>
      <p:pic>
        <p:nvPicPr>
          <p:cNvPr id="194564" name="Picture 6" descr="Fig_2_8">
            <a:extLst>
              <a:ext uri="{FF2B5EF4-FFF2-40B4-BE49-F238E27FC236}">
                <a16:creationId xmlns:a16="http://schemas.microsoft.com/office/drawing/2014/main" id="{B23DC6DF-587A-4EC1-BFAB-027DEE72E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522" y="4495800"/>
            <a:ext cx="2286001"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5" name="Picture 7" descr="Th_TractorDrawn[1]">
            <a:extLst>
              <a:ext uri="{FF2B5EF4-FFF2-40B4-BE49-F238E27FC236}">
                <a16:creationId xmlns:a16="http://schemas.microsoft.com/office/drawing/2014/main" id="{86A3B170-0C5B-4F88-8FA3-3399A46FBD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495800"/>
            <a:ext cx="2590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6" name="Picture 9" descr="CAIX8JIH">
            <a:extLst>
              <a:ext uri="{FF2B5EF4-FFF2-40B4-BE49-F238E27FC236}">
                <a16:creationId xmlns:a16="http://schemas.microsoft.com/office/drawing/2014/main" id="{E9CAA173-0899-4FB1-938D-3FF22BAFE2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9656" y="2362201"/>
            <a:ext cx="2528544"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7" name="Picture 10" descr="Fig_2_19">
            <a:extLst>
              <a:ext uri="{FF2B5EF4-FFF2-40B4-BE49-F238E27FC236}">
                <a16:creationId xmlns:a16="http://schemas.microsoft.com/office/drawing/2014/main" id="{CF57F297-2F1D-4793-8C03-C7DDDC0776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495800"/>
            <a:ext cx="2209800"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8" name="Picture 12" descr="BRSimg">
            <a:extLst>
              <a:ext uri="{FF2B5EF4-FFF2-40B4-BE49-F238E27FC236}">
                <a16:creationId xmlns:a16="http://schemas.microsoft.com/office/drawing/2014/main" id="{7033933E-52B1-466E-BA5B-1DA7646FDB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9524" y="2362200"/>
            <a:ext cx="2286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9" name="Picture 13" descr="BRS1img">
            <a:extLst>
              <a:ext uri="{FF2B5EF4-FFF2-40B4-BE49-F238E27FC236}">
                <a16:creationId xmlns:a16="http://schemas.microsoft.com/office/drawing/2014/main" id="{3AA3B45E-82A9-43E4-A715-3B5A8CBD6A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2362200"/>
            <a:ext cx="2209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70" name="TextBox 11">
            <a:extLst>
              <a:ext uri="{FF2B5EF4-FFF2-40B4-BE49-F238E27FC236}">
                <a16:creationId xmlns:a16="http://schemas.microsoft.com/office/drawing/2014/main" id="{F9757BCB-F5EA-4183-B33D-E5B4E1D2B6EA}"/>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1-70</a:t>
            </a:r>
          </a:p>
        </p:txBody>
      </p:sp>
      <p:sp>
        <p:nvSpPr>
          <p:cNvPr id="2" name="Date Placeholder 1">
            <a:extLst>
              <a:ext uri="{FF2B5EF4-FFF2-40B4-BE49-F238E27FC236}">
                <a16:creationId xmlns:a16="http://schemas.microsoft.com/office/drawing/2014/main" id="{3668505A-EBA5-6825-7693-C7E06C1B141B}"/>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214509CD-D464-A3D5-2759-495023D74703}"/>
              </a:ext>
            </a:extLst>
          </p:cNvPr>
          <p:cNvSpPr>
            <a:spLocks noGrp="1"/>
          </p:cNvSpPr>
          <p:nvPr>
            <p:ph type="sldNum" sz="quarter" idx="12"/>
          </p:nvPr>
        </p:nvSpPr>
        <p:spPr/>
        <p:txBody>
          <a:bodyPr/>
          <a:lstStyle/>
          <a:p>
            <a:fld id="{F4E1F32C-DCB9-4A9D-B036-9AD492625E31}" type="slidenum">
              <a:rPr lang="en-US" altLang="en-US" smtClean="0"/>
              <a:pPr/>
              <a:t>72</a:t>
            </a:fld>
            <a:endParaRPr lang="en-US" alt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0770" name="Title 1">
            <a:extLst>
              <a:ext uri="{FF2B5EF4-FFF2-40B4-BE49-F238E27FC236}">
                <a16:creationId xmlns:a16="http://schemas.microsoft.com/office/drawing/2014/main" id="{F13AEB40-BC99-4D40-A686-88F5B01F6C29}"/>
              </a:ext>
            </a:extLst>
          </p:cNvPr>
          <p:cNvSpPr>
            <a:spLocks noGrp="1"/>
          </p:cNvSpPr>
          <p:nvPr>
            <p:ph type="title"/>
          </p:nvPr>
        </p:nvSpPr>
        <p:spPr>
          <a:xfrm>
            <a:off x="762000" y="0"/>
            <a:ext cx="7543800" cy="1219200"/>
          </a:xfrm>
        </p:spPr>
        <p:txBody>
          <a:bodyPr/>
          <a:lstStyle/>
          <a:p>
            <a:pPr eaLnBrk="1" fontAlgn="auto" hangingPunct="1">
              <a:spcAft>
                <a:spcPts val="0"/>
              </a:spcAft>
              <a:defRPr/>
            </a:pPr>
            <a:r>
              <a:rPr lang="en-US" altLang="en-US" sz="4400" dirty="0">
                <a:solidFill>
                  <a:schemeClr val="accent2"/>
                </a:solidFill>
              </a:rPr>
              <a:t>Vehicle Dynamics</a:t>
            </a:r>
          </a:p>
        </p:txBody>
      </p:sp>
      <p:sp>
        <p:nvSpPr>
          <p:cNvPr id="196611" name="Content Placeholder 2">
            <a:extLst>
              <a:ext uri="{FF2B5EF4-FFF2-40B4-BE49-F238E27FC236}">
                <a16:creationId xmlns:a16="http://schemas.microsoft.com/office/drawing/2014/main" id="{3DA22C5D-86F4-43FE-B50F-2DB9B2354E7B}"/>
              </a:ext>
            </a:extLst>
          </p:cNvPr>
          <p:cNvSpPr>
            <a:spLocks noGrp="1"/>
          </p:cNvSpPr>
          <p:nvPr>
            <p:ph idx="1"/>
          </p:nvPr>
        </p:nvSpPr>
        <p:spPr>
          <a:xfrm>
            <a:off x="822325" y="1371600"/>
            <a:ext cx="7543800" cy="5029200"/>
          </a:xfrm>
        </p:spPr>
        <p:txBody>
          <a:bodyPr/>
          <a:lstStyle/>
          <a:p>
            <a:pPr eaLnBrk="1" hangingPunct="1"/>
            <a:r>
              <a:rPr lang="en-US" altLang="en-US" sz="3000"/>
              <a:t>Weight and Height</a:t>
            </a:r>
          </a:p>
          <a:p>
            <a:pPr lvl="1" eaLnBrk="1" hangingPunct="1"/>
            <a:endParaRPr lang="en-US" altLang="en-US" sz="2600"/>
          </a:p>
          <a:p>
            <a:pPr lvl="1" eaLnBrk="1" hangingPunct="1"/>
            <a:r>
              <a:rPr lang="en-US" altLang="en-US" sz="2600"/>
              <a:t>Vehicle dynamics change as weight and height changes</a:t>
            </a:r>
          </a:p>
          <a:p>
            <a:pPr lvl="1" eaLnBrk="1" hangingPunct="1"/>
            <a:endParaRPr lang="en-US" altLang="en-US" sz="2600"/>
          </a:p>
          <a:p>
            <a:pPr lvl="1" eaLnBrk="1" hangingPunct="1"/>
            <a:r>
              <a:rPr lang="en-US" altLang="en-US" sz="2600"/>
              <a:t>Four-wheel drive vehicles</a:t>
            </a:r>
          </a:p>
          <a:p>
            <a:pPr lvl="1" eaLnBrk="1" hangingPunct="1"/>
            <a:endParaRPr lang="en-US" altLang="en-US" sz="2600"/>
          </a:p>
          <a:p>
            <a:pPr eaLnBrk="1" hangingPunct="1"/>
            <a:r>
              <a:rPr lang="en-US" altLang="en-US" sz="3000"/>
              <a:t>Common Causes of Weight Transfer</a:t>
            </a:r>
          </a:p>
          <a:p>
            <a:pPr lvl="1" eaLnBrk="1" hangingPunct="1"/>
            <a:endParaRPr lang="en-US" altLang="en-US" sz="2600"/>
          </a:p>
          <a:p>
            <a:pPr lvl="1" eaLnBrk="1" hangingPunct="1"/>
            <a:r>
              <a:rPr lang="en-US" altLang="en-US" sz="2600"/>
              <a:t>Drivers must become familiar with the normal handling characteristics of their vehicles</a:t>
            </a:r>
          </a:p>
        </p:txBody>
      </p:sp>
      <p:sp>
        <p:nvSpPr>
          <p:cNvPr id="196612" name="TextBox 5">
            <a:extLst>
              <a:ext uri="{FF2B5EF4-FFF2-40B4-BE49-F238E27FC236}">
                <a16:creationId xmlns:a16="http://schemas.microsoft.com/office/drawing/2014/main" id="{027DB73B-74E3-4B44-84B2-1E9C6A5A7DA9}"/>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1-71</a:t>
            </a:r>
          </a:p>
        </p:txBody>
      </p:sp>
      <p:sp>
        <p:nvSpPr>
          <p:cNvPr id="2" name="Date Placeholder 1">
            <a:extLst>
              <a:ext uri="{FF2B5EF4-FFF2-40B4-BE49-F238E27FC236}">
                <a16:creationId xmlns:a16="http://schemas.microsoft.com/office/drawing/2014/main" id="{9140CF4D-118A-A6DD-BA1C-7CF8E8D35091}"/>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59D674A2-C206-3BCC-F57D-4A8E1FEFF3D3}"/>
              </a:ext>
            </a:extLst>
          </p:cNvPr>
          <p:cNvSpPr>
            <a:spLocks noGrp="1"/>
          </p:cNvSpPr>
          <p:nvPr>
            <p:ph type="sldNum" sz="quarter" idx="12"/>
          </p:nvPr>
        </p:nvSpPr>
        <p:spPr/>
        <p:txBody>
          <a:bodyPr/>
          <a:lstStyle/>
          <a:p>
            <a:fld id="{F4E1F32C-DCB9-4A9D-B036-9AD492625E31}" type="slidenum">
              <a:rPr lang="en-US" altLang="en-US" smtClean="0"/>
              <a:pPr/>
              <a:t>73</a:t>
            </a:fld>
            <a:endParaRPr lang="en-US" alt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B52CADEA-5C9A-402B-9504-11137951106A}"/>
              </a:ext>
            </a:extLst>
          </p:cNvPr>
          <p:cNvSpPr>
            <a:spLocks noGrp="1"/>
          </p:cNvSpPr>
          <p:nvPr>
            <p:ph type="title"/>
          </p:nvPr>
        </p:nvSpPr>
        <p:spPr>
          <a:xfrm>
            <a:off x="762000" y="25400"/>
            <a:ext cx="7543800" cy="1193800"/>
          </a:xfrm>
        </p:spPr>
        <p:txBody>
          <a:bodyPr/>
          <a:lstStyle/>
          <a:p>
            <a:pPr eaLnBrk="1" fontAlgn="auto" hangingPunct="1">
              <a:spcAft>
                <a:spcPts val="0"/>
              </a:spcAft>
              <a:defRPr/>
            </a:pPr>
            <a:r>
              <a:rPr lang="en-US" altLang="en-US" sz="3800" dirty="0">
                <a:solidFill>
                  <a:schemeClr val="accent2"/>
                </a:solidFill>
              </a:rPr>
              <a:t>Starting and Driving The Vehicle</a:t>
            </a:r>
          </a:p>
        </p:txBody>
      </p:sp>
      <p:sp>
        <p:nvSpPr>
          <p:cNvPr id="162819" name="Content Placeholder 2">
            <a:extLst>
              <a:ext uri="{FF2B5EF4-FFF2-40B4-BE49-F238E27FC236}">
                <a16:creationId xmlns:a16="http://schemas.microsoft.com/office/drawing/2014/main" id="{E6995D80-105A-45E5-AF19-8C12D831E6AD}"/>
              </a:ext>
            </a:extLst>
          </p:cNvPr>
          <p:cNvSpPr>
            <a:spLocks noGrp="1"/>
          </p:cNvSpPr>
          <p:nvPr>
            <p:ph idx="1"/>
          </p:nvPr>
        </p:nvSpPr>
        <p:spPr/>
        <p:txBody>
          <a:bodyPr rtlCol="0">
            <a:normAutofit fontScale="85000" lnSpcReduction="20000"/>
          </a:bodyPr>
          <a:lstStyle/>
          <a:p>
            <a:pPr marL="91440" indent="-91440" eaLnBrk="1" fontAlgn="auto" hangingPunct="1">
              <a:defRPr/>
            </a:pPr>
            <a:r>
              <a:rPr lang="en-US" altLang="en-US" sz="3000" dirty="0">
                <a:solidFill>
                  <a:schemeClr val="tx1">
                    <a:lumMod val="75000"/>
                    <a:lumOff val="25000"/>
                  </a:schemeClr>
                </a:solidFill>
              </a:rPr>
              <a:t>Follow manufacturers recommendations for starting, driving, and operating emergency vehicles.</a:t>
            </a:r>
          </a:p>
          <a:p>
            <a:pPr marL="91440" indent="-91440" eaLnBrk="1" fontAlgn="auto" hangingPunct="1">
              <a:defRPr/>
            </a:pPr>
            <a:endParaRPr lang="en-US" altLang="en-US" sz="16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Driver should review incident location, response route, and other pertinent factors prior to responding.</a:t>
            </a:r>
          </a:p>
          <a:p>
            <a:pPr marL="91440" indent="-91440" eaLnBrk="1" fontAlgn="auto" hangingPunct="1">
              <a:defRPr/>
            </a:pPr>
            <a:endParaRPr lang="en-US" altLang="en-US" sz="30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GPS usage and directional adjuncts</a:t>
            </a:r>
          </a:p>
          <a:p>
            <a:pPr marL="91440" indent="-91440" eaLnBrk="1" fontAlgn="auto" hangingPunct="1">
              <a:defRPr/>
            </a:pPr>
            <a:endParaRPr lang="en-US" altLang="en-US" sz="16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Ensure all personnel are dressed and seated with seat belts on prior to moving.</a:t>
            </a:r>
          </a:p>
        </p:txBody>
      </p:sp>
      <p:sp>
        <p:nvSpPr>
          <p:cNvPr id="198660" name="TextBox 5">
            <a:extLst>
              <a:ext uri="{FF2B5EF4-FFF2-40B4-BE49-F238E27FC236}">
                <a16:creationId xmlns:a16="http://schemas.microsoft.com/office/drawing/2014/main" id="{87F0402E-A4CF-41F9-834B-67A952C95BA6}"/>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1-72</a:t>
            </a:r>
          </a:p>
        </p:txBody>
      </p:sp>
      <p:sp>
        <p:nvSpPr>
          <p:cNvPr id="2" name="Date Placeholder 1">
            <a:extLst>
              <a:ext uri="{FF2B5EF4-FFF2-40B4-BE49-F238E27FC236}">
                <a16:creationId xmlns:a16="http://schemas.microsoft.com/office/drawing/2014/main" id="{342D6A30-7363-37BC-EE1D-68CC7D3BD743}"/>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EB5563BD-6F58-1205-54A3-48786E0C73B3}"/>
              </a:ext>
            </a:extLst>
          </p:cNvPr>
          <p:cNvSpPr>
            <a:spLocks noGrp="1"/>
          </p:cNvSpPr>
          <p:nvPr>
            <p:ph type="sldNum" sz="quarter" idx="12"/>
          </p:nvPr>
        </p:nvSpPr>
        <p:spPr/>
        <p:txBody>
          <a:bodyPr/>
          <a:lstStyle/>
          <a:p>
            <a:fld id="{F4E1F32C-DCB9-4A9D-B036-9AD492625E31}" type="slidenum">
              <a:rPr lang="en-US" altLang="en-US" smtClean="0"/>
              <a:pPr/>
              <a:t>74</a:t>
            </a:fld>
            <a:endParaRPr lang="en-US" alt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866" name="Title 1">
            <a:extLst>
              <a:ext uri="{FF2B5EF4-FFF2-40B4-BE49-F238E27FC236}">
                <a16:creationId xmlns:a16="http://schemas.microsoft.com/office/drawing/2014/main" id="{858740FA-5D69-4407-B9DE-99C7BE2EFB3F}"/>
              </a:ext>
            </a:extLst>
          </p:cNvPr>
          <p:cNvSpPr>
            <a:spLocks noGrp="1"/>
          </p:cNvSpPr>
          <p:nvPr>
            <p:ph type="title"/>
          </p:nvPr>
        </p:nvSpPr>
        <p:spPr>
          <a:xfrm>
            <a:off x="822325" y="0"/>
            <a:ext cx="7543800" cy="1160463"/>
          </a:xfrm>
        </p:spPr>
        <p:txBody>
          <a:bodyPr/>
          <a:lstStyle/>
          <a:p>
            <a:pPr eaLnBrk="1" fontAlgn="auto" hangingPunct="1">
              <a:spcAft>
                <a:spcPts val="0"/>
              </a:spcAft>
              <a:defRPr/>
            </a:pPr>
            <a:r>
              <a:rPr lang="en-US" altLang="en-US" sz="4400" dirty="0">
                <a:solidFill>
                  <a:schemeClr val="accent2"/>
                </a:solidFill>
              </a:rPr>
              <a:t>General Driving Practices</a:t>
            </a:r>
          </a:p>
        </p:txBody>
      </p:sp>
      <p:sp>
        <p:nvSpPr>
          <p:cNvPr id="200707" name="Content Placeholder 2">
            <a:extLst>
              <a:ext uri="{FF2B5EF4-FFF2-40B4-BE49-F238E27FC236}">
                <a16:creationId xmlns:a16="http://schemas.microsoft.com/office/drawing/2014/main" id="{DD23BC30-C55A-4A86-B2CD-8B546A74B045}"/>
              </a:ext>
            </a:extLst>
          </p:cNvPr>
          <p:cNvSpPr>
            <a:spLocks noGrp="1"/>
          </p:cNvSpPr>
          <p:nvPr>
            <p:ph idx="1"/>
          </p:nvPr>
        </p:nvSpPr>
        <p:spPr>
          <a:xfrm>
            <a:off x="814388" y="1524000"/>
            <a:ext cx="7543800" cy="4022725"/>
          </a:xfrm>
        </p:spPr>
        <p:txBody>
          <a:bodyPr/>
          <a:lstStyle/>
          <a:p>
            <a:pPr eaLnBrk="1" hangingPunct="1"/>
            <a:r>
              <a:rPr lang="en-US" altLang="en-US" sz="2600" dirty="0"/>
              <a:t>Drivers must become familiar with normal operating and gauge readings associated with each vehicle.</a:t>
            </a:r>
          </a:p>
          <a:p>
            <a:pPr lvl="1" eaLnBrk="1" hangingPunct="1"/>
            <a:endParaRPr lang="en-US" altLang="en-US" sz="2200" i="1" dirty="0"/>
          </a:p>
          <a:p>
            <a:pPr lvl="1" eaLnBrk="1" hangingPunct="1"/>
            <a:r>
              <a:rPr lang="en-US" altLang="en-US" sz="2200" i="1" dirty="0"/>
              <a:t>Drivers must be thoroughly familiar with operator’s manual and consult them for permissible limits when in doubt.</a:t>
            </a:r>
          </a:p>
          <a:p>
            <a:pPr eaLnBrk="1" hangingPunct="1"/>
            <a:r>
              <a:rPr lang="en-US" altLang="en-US" sz="2600" dirty="0"/>
              <a:t>Engine shutdown should never be made immediately after full-load operation.</a:t>
            </a:r>
          </a:p>
          <a:p>
            <a:pPr lvl="1" eaLnBrk="1" hangingPunct="1"/>
            <a:endParaRPr lang="en-US" altLang="en-US" sz="2200" i="1" dirty="0"/>
          </a:p>
          <a:p>
            <a:pPr lvl="1" eaLnBrk="1" hangingPunct="1"/>
            <a:r>
              <a:rPr lang="en-US" altLang="en-US" sz="2200" i="1" dirty="0"/>
              <a:t>Allow hot engine to idle until cool.  Do not race engine prior to shutdown.  Turbochargers must cool or severe engine damage will result.</a:t>
            </a:r>
          </a:p>
        </p:txBody>
      </p:sp>
      <p:sp>
        <p:nvSpPr>
          <p:cNvPr id="200708" name="TextBox 5">
            <a:extLst>
              <a:ext uri="{FF2B5EF4-FFF2-40B4-BE49-F238E27FC236}">
                <a16:creationId xmlns:a16="http://schemas.microsoft.com/office/drawing/2014/main" id="{5AD0E129-3A74-407D-86EC-993E053ED97F}"/>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1-73</a:t>
            </a:r>
          </a:p>
        </p:txBody>
      </p:sp>
      <p:sp>
        <p:nvSpPr>
          <p:cNvPr id="2" name="Date Placeholder 1">
            <a:extLst>
              <a:ext uri="{FF2B5EF4-FFF2-40B4-BE49-F238E27FC236}">
                <a16:creationId xmlns:a16="http://schemas.microsoft.com/office/drawing/2014/main" id="{E1B7F96F-B1BC-AAF6-20C0-441D043CC99A}"/>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46BB7946-A924-EDD9-F0BE-CA4F29A3F1AB}"/>
              </a:ext>
            </a:extLst>
          </p:cNvPr>
          <p:cNvSpPr>
            <a:spLocks noGrp="1"/>
          </p:cNvSpPr>
          <p:nvPr>
            <p:ph type="sldNum" sz="quarter" idx="12"/>
          </p:nvPr>
        </p:nvSpPr>
        <p:spPr/>
        <p:txBody>
          <a:bodyPr/>
          <a:lstStyle/>
          <a:p>
            <a:fld id="{F4E1F32C-DCB9-4A9D-B036-9AD492625E31}" type="slidenum">
              <a:rPr lang="en-US" altLang="en-US" smtClean="0"/>
              <a:pPr/>
              <a:t>75</a:t>
            </a:fld>
            <a:endParaRPr lang="en-US" alt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914" name="Title 1">
            <a:extLst>
              <a:ext uri="{FF2B5EF4-FFF2-40B4-BE49-F238E27FC236}">
                <a16:creationId xmlns:a16="http://schemas.microsoft.com/office/drawing/2014/main" id="{C0076337-067E-43BB-858D-2225FC17F2DA}"/>
              </a:ext>
            </a:extLst>
          </p:cNvPr>
          <p:cNvSpPr>
            <a:spLocks noGrp="1"/>
          </p:cNvSpPr>
          <p:nvPr>
            <p:ph type="title"/>
          </p:nvPr>
        </p:nvSpPr>
        <p:spPr>
          <a:xfrm>
            <a:off x="762000" y="0"/>
            <a:ext cx="7543800" cy="1103313"/>
          </a:xfrm>
        </p:spPr>
        <p:txBody>
          <a:bodyPr/>
          <a:lstStyle/>
          <a:p>
            <a:pPr eaLnBrk="1" fontAlgn="auto" hangingPunct="1">
              <a:spcAft>
                <a:spcPts val="0"/>
              </a:spcAft>
              <a:defRPr/>
            </a:pPr>
            <a:r>
              <a:rPr lang="en-US" altLang="en-US" sz="4400" dirty="0">
                <a:solidFill>
                  <a:schemeClr val="accent2"/>
                </a:solidFill>
              </a:rPr>
              <a:t>The Driver – Attitude</a:t>
            </a:r>
          </a:p>
        </p:txBody>
      </p:sp>
      <p:sp>
        <p:nvSpPr>
          <p:cNvPr id="202755" name="Content Placeholder 2">
            <a:extLst>
              <a:ext uri="{FF2B5EF4-FFF2-40B4-BE49-F238E27FC236}">
                <a16:creationId xmlns:a16="http://schemas.microsoft.com/office/drawing/2014/main" id="{A518DE5F-FF8A-4B0D-B893-7685FEC4F689}"/>
              </a:ext>
            </a:extLst>
          </p:cNvPr>
          <p:cNvSpPr>
            <a:spLocks noGrp="1"/>
          </p:cNvSpPr>
          <p:nvPr>
            <p:ph idx="1"/>
          </p:nvPr>
        </p:nvSpPr>
        <p:spPr>
          <a:xfrm>
            <a:off x="685800" y="1485900"/>
            <a:ext cx="3505200" cy="4648200"/>
          </a:xfrm>
        </p:spPr>
        <p:txBody>
          <a:bodyPr/>
          <a:lstStyle/>
          <a:p>
            <a:pPr eaLnBrk="1" hangingPunct="1"/>
            <a:r>
              <a:rPr lang="en-US" altLang="en-US" sz="2600" b="1" dirty="0"/>
              <a:t>The most important factor that you control in emergency vehicle operations is </a:t>
            </a:r>
            <a:r>
              <a:rPr lang="en-US" altLang="en-US" sz="2600" b="1" dirty="0">
                <a:solidFill>
                  <a:srgbClr val="FF0000"/>
                </a:solidFill>
              </a:rPr>
              <a:t>Driver Attitude!</a:t>
            </a:r>
          </a:p>
          <a:p>
            <a:pPr eaLnBrk="1" hangingPunct="1"/>
            <a:endParaRPr lang="en-US" altLang="en-US" sz="2600" b="1" i="1" dirty="0">
              <a:solidFill>
                <a:srgbClr val="FF0000"/>
              </a:solidFill>
            </a:endParaRPr>
          </a:p>
          <a:p>
            <a:pPr eaLnBrk="1" hangingPunct="1"/>
            <a:r>
              <a:rPr lang="en-US" altLang="en-US" sz="2600" b="1" dirty="0"/>
              <a:t>The number one cause of vehicle crashes is </a:t>
            </a:r>
            <a:br>
              <a:rPr lang="en-US" altLang="en-US" sz="2600" b="1" dirty="0"/>
            </a:br>
            <a:r>
              <a:rPr lang="en-US" altLang="en-US" sz="2600" b="1" dirty="0">
                <a:solidFill>
                  <a:srgbClr val="FF0000"/>
                </a:solidFill>
              </a:rPr>
              <a:t>Driver Error or Driver Inattention</a:t>
            </a:r>
            <a:r>
              <a:rPr lang="en-US" altLang="en-US" sz="2600" b="1" dirty="0"/>
              <a:t>.</a:t>
            </a:r>
          </a:p>
          <a:p>
            <a:pPr eaLnBrk="1" hangingPunct="1"/>
            <a:endParaRPr lang="en-US" altLang="en-US" sz="2200" i="1" dirty="0"/>
          </a:p>
        </p:txBody>
      </p:sp>
      <p:pic>
        <p:nvPicPr>
          <p:cNvPr id="202756" name="Picture 6" descr="Image result for ambulance crash&quot;">
            <a:extLst>
              <a:ext uri="{FF2B5EF4-FFF2-40B4-BE49-F238E27FC236}">
                <a16:creationId xmlns:a16="http://schemas.microsoft.com/office/drawing/2014/main" id="{DFF27FB3-C8C2-4D2A-9193-36AB78B15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31" t="3471" r="10857" b="27081"/>
          <a:stretch>
            <a:fillRect/>
          </a:stretch>
        </p:blipFill>
        <p:spPr bwMode="auto">
          <a:xfrm>
            <a:off x="4267201" y="1128713"/>
            <a:ext cx="472440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7" name="Picture 8" descr="Image result for fire truck crash&quot;">
            <a:extLst>
              <a:ext uri="{FF2B5EF4-FFF2-40B4-BE49-F238E27FC236}">
                <a16:creationId xmlns:a16="http://schemas.microsoft.com/office/drawing/2014/main" id="{C0AFAFC4-0E6C-4A6C-B1E8-025A3CF44A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733800"/>
            <a:ext cx="472440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8" name="TextBox 7">
            <a:extLst>
              <a:ext uri="{FF2B5EF4-FFF2-40B4-BE49-F238E27FC236}">
                <a16:creationId xmlns:a16="http://schemas.microsoft.com/office/drawing/2014/main" id="{98A774A9-B923-48F9-818E-AC8090F2C993}"/>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1-74</a:t>
            </a:r>
          </a:p>
        </p:txBody>
      </p:sp>
      <p:sp>
        <p:nvSpPr>
          <p:cNvPr id="2" name="Date Placeholder 1">
            <a:extLst>
              <a:ext uri="{FF2B5EF4-FFF2-40B4-BE49-F238E27FC236}">
                <a16:creationId xmlns:a16="http://schemas.microsoft.com/office/drawing/2014/main" id="{CA8D8895-494D-8929-7017-7756F3C408B4}"/>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C131418E-623D-1C30-66AE-147EBE1C6DCE}"/>
              </a:ext>
            </a:extLst>
          </p:cNvPr>
          <p:cNvSpPr>
            <a:spLocks noGrp="1"/>
          </p:cNvSpPr>
          <p:nvPr>
            <p:ph type="sldNum" sz="quarter" idx="12"/>
          </p:nvPr>
        </p:nvSpPr>
        <p:spPr/>
        <p:txBody>
          <a:bodyPr/>
          <a:lstStyle/>
          <a:p>
            <a:fld id="{F4E1F32C-DCB9-4A9D-B036-9AD492625E31}" type="slidenum">
              <a:rPr lang="en-US" altLang="en-US" smtClean="0"/>
              <a:pPr/>
              <a:t>76</a:t>
            </a:fld>
            <a:endParaRPr lang="en-US"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9442" name="Title 1">
            <a:extLst>
              <a:ext uri="{FF2B5EF4-FFF2-40B4-BE49-F238E27FC236}">
                <a16:creationId xmlns:a16="http://schemas.microsoft.com/office/drawing/2014/main" id="{E2DF2E0F-848E-4AC8-9437-065221474FAA}"/>
              </a:ext>
            </a:extLst>
          </p:cNvPr>
          <p:cNvSpPr>
            <a:spLocks noGrp="1"/>
          </p:cNvSpPr>
          <p:nvPr>
            <p:ph type="title"/>
          </p:nvPr>
        </p:nvSpPr>
        <p:spPr>
          <a:xfrm>
            <a:off x="822325" y="33338"/>
            <a:ext cx="7543800" cy="1084262"/>
          </a:xfrm>
        </p:spPr>
        <p:txBody>
          <a:bodyPr/>
          <a:lstStyle/>
          <a:p>
            <a:pPr eaLnBrk="1" fontAlgn="auto" hangingPunct="1">
              <a:spcAft>
                <a:spcPts val="0"/>
              </a:spcAft>
              <a:defRPr/>
            </a:pPr>
            <a:r>
              <a:rPr lang="en-US" altLang="en-US" sz="4400" dirty="0">
                <a:solidFill>
                  <a:schemeClr val="accent2"/>
                </a:solidFill>
              </a:rPr>
              <a:t>The Driver – Attitude</a:t>
            </a:r>
          </a:p>
        </p:txBody>
      </p:sp>
      <p:sp>
        <p:nvSpPr>
          <p:cNvPr id="204803" name="Content Placeholder 2">
            <a:extLst>
              <a:ext uri="{FF2B5EF4-FFF2-40B4-BE49-F238E27FC236}">
                <a16:creationId xmlns:a16="http://schemas.microsoft.com/office/drawing/2014/main" id="{C0F19B04-B958-49B2-8524-E29B3125A526}"/>
              </a:ext>
            </a:extLst>
          </p:cNvPr>
          <p:cNvSpPr>
            <a:spLocks noGrp="1"/>
          </p:cNvSpPr>
          <p:nvPr>
            <p:ph sz="half" idx="1"/>
          </p:nvPr>
        </p:nvSpPr>
        <p:spPr>
          <a:xfrm>
            <a:off x="822325" y="1846263"/>
            <a:ext cx="3703638" cy="4022725"/>
          </a:xfrm>
        </p:spPr>
        <p:txBody>
          <a:bodyPr/>
          <a:lstStyle/>
          <a:p>
            <a:pPr eaLnBrk="1" hangingPunct="1"/>
            <a:r>
              <a:rPr lang="en-US" altLang="en-US" sz="3600" dirty="0"/>
              <a:t>Pitfalls</a:t>
            </a:r>
          </a:p>
          <a:p>
            <a:pPr lvl="1" eaLnBrk="1" hangingPunct="1"/>
            <a:r>
              <a:rPr lang="en-US" altLang="en-US" sz="3200" dirty="0"/>
              <a:t>Overconfidence</a:t>
            </a:r>
          </a:p>
          <a:p>
            <a:pPr lvl="1" eaLnBrk="1" hangingPunct="1"/>
            <a:r>
              <a:rPr lang="en-US" altLang="en-US" sz="3200" dirty="0"/>
              <a:t>False ideas</a:t>
            </a:r>
          </a:p>
          <a:p>
            <a:pPr lvl="1" eaLnBrk="1" hangingPunct="1"/>
            <a:r>
              <a:rPr lang="en-US" altLang="en-US" sz="3200" dirty="0"/>
              <a:t>Impatience</a:t>
            </a:r>
          </a:p>
          <a:p>
            <a:pPr lvl="1" eaLnBrk="1" hangingPunct="1"/>
            <a:r>
              <a:rPr lang="en-US" altLang="en-US" sz="3200" dirty="0"/>
              <a:t>Tension</a:t>
            </a:r>
          </a:p>
          <a:p>
            <a:pPr lvl="1" eaLnBrk="1" hangingPunct="1"/>
            <a:r>
              <a:rPr lang="en-US" altLang="en-US" sz="3200" dirty="0"/>
              <a:t>Exhibitionist</a:t>
            </a:r>
          </a:p>
          <a:p>
            <a:pPr lvl="1" eaLnBrk="1" hangingPunct="1"/>
            <a:r>
              <a:rPr lang="en-US" altLang="en-US" sz="3200" dirty="0"/>
              <a:t>“Road Rage”</a:t>
            </a:r>
          </a:p>
          <a:p>
            <a:pPr eaLnBrk="1" hangingPunct="1"/>
            <a:endParaRPr lang="en-US" altLang="en-US" sz="2200" i="1" dirty="0"/>
          </a:p>
        </p:txBody>
      </p:sp>
      <p:sp>
        <p:nvSpPr>
          <p:cNvPr id="204804" name="Content Placeholder 4">
            <a:extLst>
              <a:ext uri="{FF2B5EF4-FFF2-40B4-BE49-F238E27FC236}">
                <a16:creationId xmlns:a16="http://schemas.microsoft.com/office/drawing/2014/main" id="{573D1530-5F57-412A-A491-BA49727ABD13}"/>
              </a:ext>
            </a:extLst>
          </p:cNvPr>
          <p:cNvSpPr>
            <a:spLocks noGrp="1"/>
          </p:cNvSpPr>
          <p:nvPr>
            <p:ph sz="half" idx="2"/>
          </p:nvPr>
        </p:nvSpPr>
        <p:spPr>
          <a:xfrm>
            <a:off x="4664075" y="1846263"/>
            <a:ext cx="3702050" cy="4022725"/>
          </a:xfrm>
        </p:spPr>
        <p:txBody>
          <a:bodyPr/>
          <a:lstStyle/>
          <a:p>
            <a:pPr eaLnBrk="1" hangingPunct="1"/>
            <a:r>
              <a:rPr lang="en-US" altLang="en-US" sz="3600" dirty="0"/>
              <a:t>Professionalism</a:t>
            </a:r>
          </a:p>
          <a:p>
            <a:pPr lvl="1" eaLnBrk="1" hangingPunct="1"/>
            <a:r>
              <a:rPr lang="en-US" altLang="en-US" sz="3200" dirty="0"/>
              <a:t>Maturity</a:t>
            </a:r>
          </a:p>
          <a:p>
            <a:pPr lvl="1" eaLnBrk="1" hangingPunct="1"/>
            <a:r>
              <a:rPr lang="en-US" altLang="en-US" sz="3200" dirty="0"/>
              <a:t>Responsibility</a:t>
            </a:r>
          </a:p>
          <a:p>
            <a:pPr lvl="1" eaLnBrk="1" hangingPunct="1"/>
            <a:r>
              <a:rPr lang="en-US" altLang="en-US" sz="3200" dirty="0"/>
              <a:t>Courtesy</a:t>
            </a:r>
          </a:p>
          <a:p>
            <a:pPr lvl="1" eaLnBrk="1" hangingPunct="1"/>
            <a:r>
              <a:rPr lang="en-US" altLang="en-US" sz="3200" dirty="0"/>
              <a:t>Desire</a:t>
            </a:r>
          </a:p>
          <a:p>
            <a:pPr lvl="1" eaLnBrk="1" hangingPunct="1"/>
            <a:r>
              <a:rPr lang="en-US" altLang="en-US" sz="3200" dirty="0"/>
              <a:t>Restraint</a:t>
            </a:r>
          </a:p>
        </p:txBody>
      </p:sp>
      <p:sp>
        <p:nvSpPr>
          <p:cNvPr id="204805" name="TextBox 6">
            <a:extLst>
              <a:ext uri="{FF2B5EF4-FFF2-40B4-BE49-F238E27FC236}">
                <a16:creationId xmlns:a16="http://schemas.microsoft.com/office/drawing/2014/main" id="{6247FE2B-3D13-4B49-8D0B-9D43745926EA}"/>
              </a:ext>
            </a:extLst>
          </p:cNvPr>
          <p:cNvSpPr txBox="1">
            <a:spLocks noChangeArrowheads="1"/>
          </p:cNvSpPr>
          <p:nvPr/>
        </p:nvSpPr>
        <p:spPr bwMode="auto">
          <a:xfrm>
            <a:off x="8382000" y="6248400"/>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1-75</a:t>
            </a:r>
          </a:p>
        </p:txBody>
      </p:sp>
      <p:sp>
        <p:nvSpPr>
          <p:cNvPr id="2" name="Date Placeholder 1">
            <a:extLst>
              <a:ext uri="{FF2B5EF4-FFF2-40B4-BE49-F238E27FC236}">
                <a16:creationId xmlns:a16="http://schemas.microsoft.com/office/drawing/2014/main" id="{62C75B37-1BD5-81EA-371A-CCE3E6DAAFB2}"/>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0B14E8C0-CA68-9194-7193-D351D5771230}"/>
              </a:ext>
            </a:extLst>
          </p:cNvPr>
          <p:cNvSpPr>
            <a:spLocks noGrp="1"/>
          </p:cNvSpPr>
          <p:nvPr>
            <p:ph type="sldNum" sz="quarter" idx="12"/>
          </p:nvPr>
        </p:nvSpPr>
        <p:spPr/>
        <p:txBody>
          <a:bodyPr/>
          <a:lstStyle/>
          <a:p>
            <a:fld id="{F9C9F64A-8208-40FB-BB94-7AA1BE0E36B9}" type="slidenum">
              <a:rPr lang="en-US" altLang="en-US" smtClean="0"/>
              <a:pPr/>
              <a:t>77</a:t>
            </a:fld>
            <a:endParaRPr lang="en-US"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2" name="Title 1">
            <a:extLst>
              <a:ext uri="{FF2B5EF4-FFF2-40B4-BE49-F238E27FC236}">
                <a16:creationId xmlns:a16="http://schemas.microsoft.com/office/drawing/2014/main" id="{62035869-73B5-454D-B88F-38D74EDD76EB}"/>
              </a:ext>
            </a:extLst>
          </p:cNvPr>
          <p:cNvSpPr>
            <a:spLocks noGrp="1"/>
          </p:cNvSpPr>
          <p:nvPr>
            <p:ph type="title"/>
          </p:nvPr>
        </p:nvSpPr>
        <p:spPr>
          <a:xfrm>
            <a:off x="788988" y="0"/>
            <a:ext cx="7543800" cy="1160463"/>
          </a:xfrm>
        </p:spPr>
        <p:txBody>
          <a:bodyPr/>
          <a:lstStyle/>
          <a:p>
            <a:pPr eaLnBrk="1" fontAlgn="auto" hangingPunct="1">
              <a:spcAft>
                <a:spcPts val="0"/>
              </a:spcAft>
              <a:defRPr/>
            </a:pPr>
            <a:r>
              <a:rPr lang="en-US" altLang="en-US" sz="4400" dirty="0">
                <a:solidFill>
                  <a:schemeClr val="accent2"/>
                </a:solidFill>
              </a:rPr>
              <a:t>Distraction Free Driving</a:t>
            </a:r>
            <a:r>
              <a:rPr lang="en-US" altLang="en-US" dirty="0">
                <a:solidFill>
                  <a:schemeClr val="tx1">
                    <a:lumMod val="75000"/>
                    <a:lumOff val="25000"/>
                  </a:schemeClr>
                </a:solidFill>
              </a:rPr>
              <a:t>	</a:t>
            </a:r>
          </a:p>
        </p:txBody>
      </p:sp>
      <p:sp>
        <p:nvSpPr>
          <p:cNvPr id="206851" name="Content Placeholder 2">
            <a:extLst>
              <a:ext uri="{FF2B5EF4-FFF2-40B4-BE49-F238E27FC236}">
                <a16:creationId xmlns:a16="http://schemas.microsoft.com/office/drawing/2014/main" id="{1F7945EA-95E3-4FFB-993F-52349F0D4E76}"/>
              </a:ext>
            </a:extLst>
          </p:cNvPr>
          <p:cNvSpPr>
            <a:spLocks noGrp="1"/>
          </p:cNvSpPr>
          <p:nvPr>
            <p:ph idx="1"/>
          </p:nvPr>
        </p:nvSpPr>
        <p:spPr>
          <a:xfrm>
            <a:off x="822325" y="1543050"/>
            <a:ext cx="7543800" cy="4325938"/>
          </a:xfrm>
        </p:spPr>
        <p:txBody>
          <a:bodyPr/>
          <a:lstStyle/>
          <a:p>
            <a:pPr eaLnBrk="1" hangingPunct="1"/>
            <a:r>
              <a:rPr lang="en-US" altLang="en-US" sz="3000"/>
              <a:t>Human aspects we can control</a:t>
            </a:r>
          </a:p>
        </p:txBody>
      </p:sp>
      <p:pic>
        <p:nvPicPr>
          <p:cNvPr id="206852" name="Picture 6" descr="http://thehighlandecho.com/wp-content/uploads/2013/05/Texting-and-Driving-three.jpg">
            <a:extLst>
              <a:ext uri="{FF2B5EF4-FFF2-40B4-BE49-F238E27FC236}">
                <a16:creationId xmlns:a16="http://schemas.microsoft.com/office/drawing/2014/main" id="{028B0DF1-D0DD-4BD3-B2E6-8CDB4FAC93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566988"/>
            <a:ext cx="4648200"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A3F19FBD-2BAD-477A-BA5F-B0917DC4A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417763"/>
            <a:ext cx="5383213"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6854" name="Picture 8" descr="http://ts1.mm.bing.net/th?&amp;id=HN.607989755516158456&amp;w=300&amp;h=300&amp;c=0&amp;pid=1.9&amp;rs=0&amp;p=0">
            <a:extLst>
              <a:ext uri="{FF2B5EF4-FFF2-40B4-BE49-F238E27FC236}">
                <a16:creationId xmlns:a16="http://schemas.microsoft.com/office/drawing/2014/main" id="{F4FF6ED0-3526-4ACB-8C82-91E43D906C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543050"/>
            <a:ext cx="22098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TextBox 8">
            <a:extLst>
              <a:ext uri="{FF2B5EF4-FFF2-40B4-BE49-F238E27FC236}">
                <a16:creationId xmlns:a16="http://schemas.microsoft.com/office/drawing/2014/main" id="{FE4CA7CA-720B-4D5B-A3E2-3E37F3CB6BD0}"/>
              </a:ext>
            </a:extLst>
          </p:cNvPr>
          <p:cNvSpPr txBox="1">
            <a:spLocks noChangeArrowheads="1"/>
          </p:cNvSpPr>
          <p:nvPr/>
        </p:nvSpPr>
        <p:spPr bwMode="auto">
          <a:xfrm>
            <a:off x="8382000" y="6248400"/>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1-76</a:t>
            </a:r>
          </a:p>
        </p:txBody>
      </p:sp>
      <p:sp>
        <p:nvSpPr>
          <p:cNvPr id="2" name="Date Placeholder 1">
            <a:extLst>
              <a:ext uri="{FF2B5EF4-FFF2-40B4-BE49-F238E27FC236}">
                <a16:creationId xmlns:a16="http://schemas.microsoft.com/office/drawing/2014/main" id="{368870ED-368F-2F45-E8EF-1612609F5F58}"/>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9B0C7E0C-7BEE-BFB9-E7E4-25A2DB111EB8}"/>
              </a:ext>
            </a:extLst>
          </p:cNvPr>
          <p:cNvSpPr>
            <a:spLocks noGrp="1"/>
          </p:cNvSpPr>
          <p:nvPr>
            <p:ph type="sldNum" sz="quarter" idx="12"/>
          </p:nvPr>
        </p:nvSpPr>
        <p:spPr/>
        <p:txBody>
          <a:bodyPr/>
          <a:lstStyle/>
          <a:p>
            <a:fld id="{F4E1F32C-DCB9-4A9D-B036-9AD492625E31}" type="slidenum">
              <a:rPr lang="en-US" altLang="en-US" smtClean="0"/>
              <a:pPr/>
              <a:t>78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fill="hold" nodeType="clickEffect">
                                  <p:stCondLst>
                                    <p:cond delay="0"/>
                                  </p:stCondLst>
                                  <p:childTnLst>
                                    <p:animEffect transition="out" filter="dissolve">
                                      <p:cBhvr additive="repl">
                                        <p:cTn id="6" dur="500"/>
                                        <p:tgtEl>
                                          <p:spTgt spid="4"/>
                                        </p:tgtEl>
                                      </p:cBhvr>
                                    </p:animEffect>
                                    <p:set>
                                      <p:cBhvr additive="repl">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83C0D37C-E326-4220-ADD5-55CF497D6AC0}"/>
              </a:ext>
            </a:extLst>
          </p:cNvPr>
          <p:cNvSpPr>
            <a:spLocks noGrp="1"/>
          </p:cNvSpPr>
          <p:nvPr>
            <p:ph type="title"/>
          </p:nvPr>
        </p:nvSpPr>
        <p:spPr>
          <a:xfrm>
            <a:off x="822325" y="57150"/>
            <a:ext cx="7543800" cy="1449388"/>
          </a:xfrm>
        </p:spPr>
        <p:txBody>
          <a:bodyPr/>
          <a:lstStyle/>
          <a:p>
            <a:pPr eaLnBrk="1" fontAlgn="auto" hangingPunct="1">
              <a:spcAft>
                <a:spcPts val="0"/>
              </a:spcAft>
              <a:defRPr/>
            </a:pPr>
            <a:r>
              <a:rPr lang="en-US" altLang="en-US" sz="4400" dirty="0">
                <a:solidFill>
                  <a:schemeClr val="accent2"/>
                </a:solidFill>
              </a:rPr>
              <a:t>Driving Experience</a:t>
            </a:r>
          </a:p>
        </p:txBody>
      </p:sp>
      <p:sp>
        <p:nvSpPr>
          <p:cNvPr id="45059" name="Content Placeholder 2">
            <a:extLst>
              <a:ext uri="{FF2B5EF4-FFF2-40B4-BE49-F238E27FC236}">
                <a16:creationId xmlns:a16="http://schemas.microsoft.com/office/drawing/2014/main" id="{0151ABEC-E7E5-4A7B-8D58-810F8A823AAF}"/>
              </a:ext>
            </a:extLst>
          </p:cNvPr>
          <p:cNvSpPr>
            <a:spLocks noGrp="1"/>
          </p:cNvSpPr>
          <p:nvPr>
            <p:ph idx="1"/>
          </p:nvPr>
        </p:nvSpPr>
        <p:spPr/>
        <p:txBody>
          <a:bodyPr/>
          <a:lstStyle/>
          <a:p>
            <a:pPr algn="ctr" eaLnBrk="1" hangingPunct="1">
              <a:buFontTx/>
              <a:buNone/>
            </a:pPr>
            <a:endParaRPr lang="en-US" altLang="en-US" sz="4000" b="1"/>
          </a:p>
          <a:p>
            <a:pPr eaLnBrk="1" hangingPunct="1">
              <a:buFontTx/>
              <a:buNone/>
            </a:pPr>
            <a:r>
              <a:rPr lang="en-US" altLang="en-US" sz="3000" b="1">
                <a:solidFill>
                  <a:srgbClr val="FF0000"/>
                </a:solidFill>
              </a:rPr>
              <a:t>  </a:t>
            </a:r>
          </a:p>
          <a:p>
            <a:pPr eaLnBrk="1" hangingPunct="1">
              <a:buFontTx/>
              <a:buNone/>
            </a:pPr>
            <a:endParaRPr lang="en-US" altLang="en-US" sz="3000" b="1">
              <a:solidFill>
                <a:srgbClr val="FF0000"/>
              </a:solidFill>
            </a:endParaRPr>
          </a:p>
          <a:p>
            <a:pPr eaLnBrk="1" hangingPunct="1">
              <a:buFontTx/>
              <a:buNone/>
            </a:pPr>
            <a:r>
              <a:rPr lang="en-US" altLang="en-US" sz="3000" b="1">
                <a:solidFill>
                  <a:srgbClr val="FF0000"/>
                </a:solidFill>
              </a:rPr>
              <a:t> It is highly recommended that a student have prior driving experience in the vehicle type and classification in which they are attempting to gain certification.</a:t>
            </a:r>
          </a:p>
        </p:txBody>
      </p:sp>
      <p:sp>
        <p:nvSpPr>
          <p:cNvPr id="45060" name="TextBox 7">
            <a:extLst>
              <a:ext uri="{FF2B5EF4-FFF2-40B4-BE49-F238E27FC236}">
                <a16:creationId xmlns:a16="http://schemas.microsoft.com/office/drawing/2014/main" id="{8BDB4E90-250A-4844-B09D-FFE2EFC26E2A}"/>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1-5</a:t>
            </a:r>
          </a:p>
        </p:txBody>
      </p:sp>
      <p:pic>
        <p:nvPicPr>
          <p:cNvPr id="45061" name="Picture 8" descr="Ambulance clipart 9 | Nice clip art">
            <a:extLst>
              <a:ext uri="{FF2B5EF4-FFF2-40B4-BE49-F238E27FC236}">
                <a16:creationId xmlns:a16="http://schemas.microsoft.com/office/drawing/2014/main" id="{58031476-9762-4BDD-800F-8CBB43BA6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525588"/>
            <a:ext cx="2819400"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4" descr="Red fire truck clipart">
            <a:extLst>
              <a:ext uri="{FF2B5EF4-FFF2-40B4-BE49-F238E27FC236}">
                <a16:creationId xmlns:a16="http://schemas.microsoft.com/office/drawing/2014/main" id="{514DFD94-DD01-4B0B-B458-90F518DF49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676400"/>
            <a:ext cx="3267075"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D90F5F77-E3F7-2027-55E8-9C479F7D2C10}"/>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02943C82-560A-6F67-8A56-F60849A37F06}"/>
              </a:ext>
            </a:extLst>
          </p:cNvPr>
          <p:cNvSpPr>
            <a:spLocks noGrp="1"/>
          </p:cNvSpPr>
          <p:nvPr>
            <p:ph type="sldNum" sz="quarter" idx="12"/>
          </p:nvPr>
        </p:nvSpPr>
        <p:spPr/>
        <p:txBody>
          <a:bodyPr/>
          <a:lstStyle/>
          <a:p>
            <a:fld id="{F4E1F32C-DCB9-4A9D-B036-9AD492625E31}" type="slidenum">
              <a:rPr lang="en-US" altLang="en-US" smtClean="0"/>
              <a:pPr/>
              <a:t>7</a:t>
            </a:fld>
            <a:endParaRPr lang="en-US" alt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Title 1">
            <a:extLst>
              <a:ext uri="{FF2B5EF4-FFF2-40B4-BE49-F238E27FC236}">
                <a16:creationId xmlns:a16="http://schemas.microsoft.com/office/drawing/2014/main" id="{6FBFA5D9-F81E-4E3E-9FA6-67031215F6E0}"/>
              </a:ext>
            </a:extLst>
          </p:cNvPr>
          <p:cNvSpPr>
            <a:spLocks noGrp="1"/>
          </p:cNvSpPr>
          <p:nvPr>
            <p:ph type="title"/>
          </p:nvPr>
        </p:nvSpPr>
        <p:spPr>
          <a:xfrm>
            <a:off x="796925" y="25400"/>
            <a:ext cx="7543800" cy="1160463"/>
          </a:xfrm>
        </p:spPr>
        <p:txBody>
          <a:bodyPr/>
          <a:lstStyle/>
          <a:p>
            <a:pPr eaLnBrk="1" fontAlgn="auto" hangingPunct="1">
              <a:spcAft>
                <a:spcPts val="0"/>
              </a:spcAft>
              <a:defRPr/>
            </a:pPr>
            <a:r>
              <a:rPr lang="en-US" altLang="en-US" sz="4400" dirty="0">
                <a:solidFill>
                  <a:schemeClr val="accent2"/>
                </a:solidFill>
              </a:rPr>
              <a:t>Types of Distractions</a:t>
            </a:r>
          </a:p>
        </p:txBody>
      </p:sp>
      <p:sp>
        <p:nvSpPr>
          <p:cNvPr id="171011" name="Content Placeholder 2">
            <a:extLst>
              <a:ext uri="{FF2B5EF4-FFF2-40B4-BE49-F238E27FC236}">
                <a16:creationId xmlns:a16="http://schemas.microsoft.com/office/drawing/2014/main" id="{2A59291D-79ED-4DB2-B8CC-C2EC7F2C3257}"/>
              </a:ext>
            </a:extLst>
          </p:cNvPr>
          <p:cNvSpPr>
            <a:spLocks noGrp="1"/>
          </p:cNvSpPr>
          <p:nvPr>
            <p:ph idx="1"/>
          </p:nvPr>
        </p:nvSpPr>
        <p:spPr/>
        <p:txBody>
          <a:bodyPr rtlCol="0">
            <a:normAutofit fontScale="92500" lnSpcReduction="20000"/>
          </a:bodyPr>
          <a:lstStyle/>
          <a:p>
            <a:pPr marL="91440" indent="-91440" eaLnBrk="1" fontAlgn="auto" hangingPunct="1">
              <a:lnSpc>
                <a:spcPct val="150000"/>
              </a:lnSpc>
              <a:defRPr/>
            </a:pPr>
            <a:r>
              <a:rPr lang="en-US" altLang="en-US" sz="3000" dirty="0">
                <a:solidFill>
                  <a:schemeClr val="tx1">
                    <a:lumMod val="75000"/>
                    <a:lumOff val="25000"/>
                  </a:schemeClr>
                </a:solidFill>
              </a:rPr>
              <a:t>Visual</a:t>
            </a:r>
          </a:p>
          <a:p>
            <a:pPr marL="91440" indent="-91440" eaLnBrk="1" fontAlgn="auto" hangingPunct="1">
              <a:lnSpc>
                <a:spcPct val="150000"/>
              </a:lnSpc>
              <a:defRPr/>
            </a:pPr>
            <a:r>
              <a:rPr lang="en-US" altLang="en-US" sz="3000" dirty="0">
                <a:solidFill>
                  <a:schemeClr val="tx1">
                    <a:lumMod val="75000"/>
                    <a:lumOff val="25000"/>
                  </a:schemeClr>
                </a:solidFill>
              </a:rPr>
              <a:t>Auditory</a:t>
            </a:r>
          </a:p>
          <a:p>
            <a:pPr marL="91440" indent="-91440" eaLnBrk="1" fontAlgn="auto" hangingPunct="1">
              <a:lnSpc>
                <a:spcPct val="150000"/>
              </a:lnSpc>
              <a:defRPr/>
            </a:pPr>
            <a:r>
              <a:rPr lang="en-US" altLang="en-US" sz="3000" dirty="0">
                <a:solidFill>
                  <a:schemeClr val="tx1">
                    <a:lumMod val="75000"/>
                    <a:lumOff val="25000"/>
                  </a:schemeClr>
                </a:solidFill>
              </a:rPr>
              <a:t>Biomechanical</a:t>
            </a:r>
          </a:p>
          <a:p>
            <a:pPr marL="91440" indent="-91440" eaLnBrk="1" fontAlgn="auto" hangingPunct="1">
              <a:lnSpc>
                <a:spcPct val="150000"/>
              </a:lnSpc>
              <a:defRPr/>
            </a:pPr>
            <a:r>
              <a:rPr lang="en-US" altLang="en-US" sz="3000" dirty="0">
                <a:solidFill>
                  <a:schemeClr val="tx1">
                    <a:lumMod val="75000"/>
                    <a:lumOff val="25000"/>
                  </a:schemeClr>
                </a:solidFill>
              </a:rPr>
              <a:t>Cognitive</a:t>
            </a:r>
          </a:p>
          <a:p>
            <a:pPr marL="384048" lvl="1" indent="-182880" eaLnBrk="1" fontAlgn="auto" hangingPunct="1">
              <a:lnSpc>
                <a:spcPct val="150000"/>
              </a:lnSpc>
              <a:defRPr/>
            </a:pPr>
            <a:r>
              <a:rPr lang="en-US" altLang="en-US" sz="2600" dirty="0">
                <a:solidFill>
                  <a:schemeClr val="tx1">
                    <a:lumMod val="75000"/>
                    <a:lumOff val="25000"/>
                  </a:schemeClr>
                </a:solidFill>
              </a:rPr>
              <a:t>Text Messaging</a:t>
            </a:r>
          </a:p>
          <a:p>
            <a:pPr marL="384048" lvl="1" indent="-182880" eaLnBrk="1" fontAlgn="auto" hangingPunct="1">
              <a:lnSpc>
                <a:spcPct val="150000"/>
              </a:lnSpc>
              <a:defRPr/>
            </a:pPr>
            <a:r>
              <a:rPr lang="en-US" altLang="en-US" sz="2600" dirty="0">
                <a:solidFill>
                  <a:schemeClr val="tx1">
                    <a:lumMod val="75000"/>
                    <a:lumOff val="25000"/>
                  </a:schemeClr>
                </a:solidFill>
              </a:rPr>
              <a:t>“Protective” Distractions</a:t>
            </a:r>
          </a:p>
          <a:p>
            <a:pPr marL="384048" lvl="1" indent="-182880" eaLnBrk="1" fontAlgn="auto" hangingPunct="1">
              <a:lnSpc>
                <a:spcPct val="150000"/>
              </a:lnSpc>
              <a:buFontTx/>
              <a:buNone/>
              <a:defRPr/>
            </a:pPr>
            <a:endParaRPr lang="en-US" altLang="en-US" dirty="0">
              <a:solidFill>
                <a:schemeClr val="tx1">
                  <a:lumMod val="75000"/>
                  <a:lumOff val="25000"/>
                </a:schemeClr>
              </a:solidFill>
            </a:endParaRPr>
          </a:p>
          <a:p>
            <a:pPr marL="384048" lvl="1" indent="-182880" eaLnBrk="1" fontAlgn="auto" hangingPunct="1">
              <a:defRPr/>
            </a:pPr>
            <a:endParaRPr lang="en-US" altLang="en-US" dirty="0">
              <a:solidFill>
                <a:schemeClr val="tx1">
                  <a:lumMod val="75000"/>
                  <a:lumOff val="25000"/>
                </a:schemeClr>
              </a:solidFill>
            </a:endParaRPr>
          </a:p>
          <a:p>
            <a:pPr marL="91440" indent="-91440" eaLnBrk="1" fontAlgn="auto" hangingPunct="1">
              <a:defRPr/>
            </a:pPr>
            <a:endParaRPr lang="en-US" altLang="en-US" dirty="0">
              <a:solidFill>
                <a:schemeClr val="tx1">
                  <a:lumMod val="75000"/>
                  <a:lumOff val="25000"/>
                </a:schemeClr>
              </a:solidFill>
            </a:endParaRPr>
          </a:p>
        </p:txBody>
      </p:sp>
      <p:sp>
        <p:nvSpPr>
          <p:cNvPr id="208900" name="TextBox 5">
            <a:extLst>
              <a:ext uri="{FF2B5EF4-FFF2-40B4-BE49-F238E27FC236}">
                <a16:creationId xmlns:a16="http://schemas.microsoft.com/office/drawing/2014/main" id="{DB457751-61BC-4CCA-8650-987BF4805E1B}"/>
              </a:ext>
            </a:extLst>
          </p:cNvPr>
          <p:cNvSpPr txBox="1">
            <a:spLocks noChangeArrowheads="1"/>
          </p:cNvSpPr>
          <p:nvPr/>
        </p:nvSpPr>
        <p:spPr bwMode="auto">
          <a:xfrm>
            <a:off x="8382000" y="6248400"/>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1-77</a:t>
            </a:r>
          </a:p>
        </p:txBody>
      </p:sp>
      <p:sp>
        <p:nvSpPr>
          <p:cNvPr id="2" name="Date Placeholder 1">
            <a:extLst>
              <a:ext uri="{FF2B5EF4-FFF2-40B4-BE49-F238E27FC236}">
                <a16:creationId xmlns:a16="http://schemas.microsoft.com/office/drawing/2014/main" id="{3D92E189-CEA3-0698-808A-94F78D057AF6}"/>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89053DEC-F2CF-1101-EEF6-033B00AC1070}"/>
              </a:ext>
            </a:extLst>
          </p:cNvPr>
          <p:cNvSpPr>
            <a:spLocks noGrp="1"/>
          </p:cNvSpPr>
          <p:nvPr>
            <p:ph type="sldNum" sz="quarter" idx="12"/>
          </p:nvPr>
        </p:nvSpPr>
        <p:spPr/>
        <p:txBody>
          <a:bodyPr/>
          <a:lstStyle/>
          <a:p>
            <a:fld id="{F4E1F32C-DCB9-4A9D-B036-9AD492625E31}" type="slidenum">
              <a:rPr lang="en-US" altLang="en-US" smtClean="0"/>
              <a:pPr/>
              <a:t>79</a:t>
            </a:fld>
            <a:endParaRPr lang="en-US"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8" name="Title 1">
            <a:extLst>
              <a:ext uri="{FF2B5EF4-FFF2-40B4-BE49-F238E27FC236}">
                <a16:creationId xmlns:a16="http://schemas.microsoft.com/office/drawing/2014/main" id="{5351D996-5EA3-48DA-9E6A-A9D9E0A06932}"/>
              </a:ext>
            </a:extLst>
          </p:cNvPr>
          <p:cNvSpPr>
            <a:spLocks noGrp="1"/>
          </p:cNvSpPr>
          <p:nvPr>
            <p:ph type="title"/>
          </p:nvPr>
        </p:nvSpPr>
        <p:spPr>
          <a:xfrm>
            <a:off x="822325" y="7938"/>
            <a:ext cx="7543800" cy="1236662"/>
          </a:xfrm>
        </p:spPr>
        <p:txBody>
          <a:bodyPr/>
          <a:lstStyle/>
          <a:p>
            <a:pPr eaLnBrk="1" fontAlgn="auto" hangingPunct="1">
              <a:spcAft>
                <a:spcPts val="0"/>
              </a:spcAft>
              <a:defRPr/>
            </a:pPr>
            <a:r>
              <a:rPr lang="en-US" altLang="en-US" sz="4400" dirty="0">
                <a:solidFill>
                  <a:schemeClr val="accent2"/>
                </a:solidFill>
              </a:rPr>
              <a:t>Visual Distractions</a:t>
            </a:r>
            <a:r>
              <a:rPr lang="en-US" altLang="en-US" dirty="0">
                <a:solidFill>
                  <a:schemeClr val="tx1">
                    <a:lumMod val="75000"/>
                    <a:lumOff val="25000"/>
                  </a:schemeClr>
                </a:solidFill>
              </a:rPr>
              <a:t>	</a:t>
            </a:r>
          </a:p>
        </p:txBody>
      </p:sp>
      <p:sp>
        <p:nvSpPr>
          <p:cNvPr id="210947" name="Content Placeholder 2">
            <a:extLst>
              <a:ext uri="{FF2B5EF4-FFF2-40B4-BE49-F238E27FC236}">
                <a16:creationId xmlns:a16="http://schemas.microsoft.com/office/drawing/2014/main" id="{6E3E0E31-28FE-4C88-9E10-1969C4B86C81}"/>
              </a:ext>
            </a:extLst>
          </p:cNvPr>
          <p:cNvSpPr>
            <a:spLocks noGrp="1"/>
          </p:cNvSpPr>
          <p:nvPr>
            <p:ph idx="1"/>
          </p:nvPr>
        </p:nvSpPr>
        <p:spPr>
          <a:xfrm>
            <a:off x="822325" y="1600200"/>
            <a:ext cx="7543800" cy="4268788"/>
          </a:xfrm>
        </p:spPr>
        <p:txBody>
          <a:bodyPr/>
          <a:lstStyle/>
          <a:p>
            <a:pPr eaLnBrk="1" hangingPunct="1"/>
            <a:r>
              <a:rPr lang="en-US" altLang="en-US" sz="3000"/>
              <a:t>Things that take your eyes off the road</a:t>
            </a:r>
          </a:p>
        </p:txBody>
      </p:sp>
      <p:pic>
        <p:nvPicPr>
          <p:cNvPr id="210948" name="Picture 4">
            <a:extLst>
              <a:ext uri="{FF2B5EF4-FFF2-40B4-BE49-F238E27FC236}">
                <a16:creationId xmlns:a16="http://schemas.microsoft.com/office/drawing/2014/main" id="{5D64F7AA-BFD6-4A15-90D2-A7F9B9A60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362200"/>
            <a:ext cx="63246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0949" name="TextBox 6">
            <a:extLst>
              <a:ext uri="{FF2B5EF4-FFF2-40B4-BE49-F238E27FC236}">
                <a16:creationId xmlns:a16="http://schemas.microsoft.com/office/drawing/2014/main" id="{AFAC5549-41A0-4A12-B486-0BB5877A21C7}"/>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1-78</a:t>
            </a:r>
          </a:p>
        </p:txBody>
      </p:sp>
      <p:sp>
        <p:nvSpPr>
          <p:cNvPr id="2" name="Date Placeholder 1">
            <a:extLst>
              <a:ext uri="{FF2B5EF4-FFF2-40B4-BE49-F238E27FC236}">
                <a16:creationId xmlns:a16="http://schemas.microsoft.com/office/drawing/2014/main" id="{899DA1C8-4CCC-3CDB-38B6-9BE9B5DC3385}"/>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E0099583-BE72-11E4-AB54-13EF2DFD83ED}"/>
              </a:ext>
            </a:extLst>
          </p:cNvPr>
          <p:cNvSpPr>
            <a:spLocks noGrp="1"/>
          </p:cNvSpPr>
          <p:nvPr>
            <p:ph type="sldNum" sz="quarter" idx="12"/>
          </p:nvPr>
        </p:nvSpPr>
        <p:spPr/>
        <p:txBody>
          <a:bodyPr/>
          <a:lstStyle/>
          <a:p>
            <a:fld id="{F4E1F32C-DCB9-4A9D-B036-9AD492625E31}" type="slidenum">
              <a:rPr lang="en-US" altLang="en-US" smtClean="0"/>
              <a:pPr/>
              <a:t>80</a:t>
            </a:fld>
            <a:endParaRPr lang="en-US" alt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6" name="Title 1">
            <a:extLst>
              <a:ext uri="{FF2B5EF4-FFF2-40B4-BE49-F238E27FC236}">
                <a16:creationId xmlns:a16="http://schemas.microsoft.com/office/drawing/2014/main" id="{C92155D3-B812-446B-B600-1EECB9615A2D}"/>
              </a:ext>
            </a:extLst>
          </p:cNvPr>
          <p:cNvSpPr>
            <a:spLocks noGrp="1"/>
          </p:cNvSpPr>
          <p:nvPr>
            <p:ph type="title"/>
          </p:nvPr>
        </p:nvSpPr>
        <p:spPr>
          <a:xfrm>
            <a:off x="685800" y="46038"/>
            <a:ext cx="7543800" cy="1009650"/>
          </a:xfrm>
        </p:spPr>
        <p:txBody>
          <a:bodyPr/>
          <a:lstStyle/>
          <a:p>
            <a:pPr eaLnBrk="1" fontAlgn="auto" hangingPunct="1">
              <a:spcAft>
                <a:spcPts val="0"/>
              </a:spcAft>
              <a:defRPr/>
            </a:pPr>
            <a:r>
              <a:rPr lang="en-US" altLang="en-US" sz="4400" dirty="0">
                <a:solidFill>
                  <a:schemeClr val="accent2"/>
                </a:solidFill>
              </a:rPr>
              <a:t>Auditory Distractions</a:t>
            </a:r>
          </a:p>
        </p:txBody>
      </p:sp>
      <p:sp>
        <p:nvSpPr>
          <p:cNvPr id="212995" name="Content Placeholder 2">
            <a:extLst>
              <a:ext uri="{FF2B5EF4-FFF2-40B4-BE49-F238E27FC236}">
                <a16:creationId xmlns:a16="http://schemas.microsoft.com/office/drawing/2014/main" id="{96A8607E-1C8C-4011-ACFF-D167D6DF2037}"/>
              </a:ext>
            </a:extLst>
          </p:cNvPr>
          <p:cNvSpPr>
            <a:spLocks noGrp="1"/>
          </p:cNvSpPr>
          <p:nvPr>
            <p:ph idx="1"/>
          </p:nvPr>
        </p:nvSpPr>
        <p:spPr>
          <a:xfrm>
            <a:off x="693738" y="1328738"/>
            <a:ext cx="7772400" cy="990600"/>
          </a:xfrm>
        </p:spPr>
        <p:txBody>
          <a:bodyPr/>
          <a:lstStyle/>
          <a:p>
            <a:pPr eaLnBrk="1" hangingPunct="1"/>
            <a:r>
              <a:rPr lang="en-US" altLang="en-US" sz="3000"/>
              <a:t>Sounds that attract your attention and your eyes off the roadway </a:t>
            </a:r>
          </a:p>
        </p:txBody>
      </p:sp>
      <p:pic>
        <p:nvPicPr>
          <p:cNvPr id="212996" name="Picture 6" descr="http://ts1.mm.bing.net/th?&amp;id=HN.608054927353383550&amp;w=300&amp;h=300&amp;c=0&amp;pid=1.9&amp;rs=0&amp;p=0">
            <a:extLst>
              <a:ext uri="{FF2B5EF4-FFF2-40B4-BE49-F238E27FC236}">
                <a16:creationId xmlns:a16="http://schemas.microsoft.com/office/drawing/2014/main" id="{B4204463-17A8-4427-950C-D560B375A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286000"/>
            <a:ext cx="274320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7" name="Picture 10" descr="http://ts1.mm.bing.net/th?&amp;id=HN.608003456466290473&amp;w=300&amp;h=300&amp;c=0&amp;pid=1.9&amp;rs=0&amp;p=0">
            <a:extLst>
              <a:ext uri="{FF2B5EF4-FFF2-40B4-BE49-F238E27FC236}">
                <a16:creationId xmlns:a16="http://schemas.microsoft.com/office/drawing/2014/main" id="{31482EA8-E878-4800-BB90-E808389DCD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049"/>
          <a:stretch>
            <a:fillRect/>
          </a:stretch>
        </p:blipFill>
        <p:spPr bwMode="auto">
          <a:xfrm>
            <a:off x="165100" y="3221038"/>
            <a:ext cx="2882900"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8" name="Picture 14" descr="http://ts1.mm.bing.net/th?&amp;id=HN.608043167733843799&amp;w=300&amp;h=300&amp;c=0&amp;pid=1.9&amp;rs=0&amp;p=0">
            <a:extLst>
              <a:ext uri="{FF2B5EF4-FFF2-40B4-BE49-F238E27FC236}">
                <a16:creationId xmlns:a16="http://schemas.microsoft.com/office/drawing/2014/main" id="{0E90EA63-C09F-41B2-8C4C-EB7AA6C6E9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48006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9" name="Picture 8" descr="http://ts1.mm.bing.net/th?&amp;id=HN.608016925480061952&amp;w=300&amp;h=300&amp;c=0&amp;pid=1.9&amp;rs=0&amp;p=0">
            <a:extLst>
              <a:ext uri="{FF2B5EF4-FFF2-40B4-BE49-F238E27FC236}">
                <a16:creationId xmlns:a16="http://schemas.microsoft.com/office/drawing/2014/main" id="{DD2DD654-B22A-4196-AB9E-FA5211F6E2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2438400"/>
            <a:ext cx="22129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000" name="TextBox 9">
            <a:extLst>
              <a:ext uri="{FF2B5EF4-FFF2-40B4-BE49-F238E27FC236}">
                <a16:creationId xmlns:a16="http://schemas.microsoft.com/office/drawing/2014/main" id="{67139B6C-A63D-40C1-9CD0-D0B35FD32C96}"/>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1-79</a:t>
            </a:r>
          </a:p>
        </p:txBody>
      </p:sp>
      <p:sp>
        <p:nvSpPr>
          <p:cNvPr id="2" name="Date Placeholder 1">
            <a:extLst>
              <a:ext uri="{FF2B5EF4-FFF2-40B4-BE49-F238E27FC236}">
                <a16:creationId xmlns:a16="http://schemas.microsoft.com/office/drawing/2014/main" id="{75315997-B56F-7D27-4F22-6A469F323EEB}"/>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34F3864B-9E33-36FB-8874-B961C3AFD068}"/>
              </a:ext>
            </a:extLst>
          </p:cNvPr>
          <p:cNvSpPr>
            <a:spLocks noGrp="1"/>
          </p:cNvSpPr>
          <p:nvPr>
            <p:ph type="sldNum" sz="quarter" idx="12"/>
          </p:nvPr>
        </p:nvSpPr>
        <p:spPr/>
        <p:txBody>
          <a:bodyPr/>
          <a:lstStyle/>
          <a:p>
            <a:fld id="{F4E1F32C-DCB9-4A9D-B036-9AD492625E31}" type="slidenum">
              <a:rPr lang="en-US" altLang="en-US" smtClean="0"/>
              <a:pPr/>
              <a:t>81</a:t>
            </a:fld>
            <a:endParaRPr lang="en-US"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Title 1">
            <a:extLst>
              <a:ext uri="{FF2B5EF4-FFF2-40B4-BE49-F238E27FC236}">
                <a16:creationId xmlns:a16="http://schemas.microsoft.com/office/drawing/2014/main" id="{D70DAB96-3405-4273-9216-0809EE768002}"/>
              </a:ext>
            </a:extLst>
          </p:cNvPr>
          <p:cNvSpPr>
            <a:spLocks noGrp="1"/>
          </p:cNvSpPr>
          <p:nvPr>
            <p:ph type="title"/>
          </p:nvPr>
        </p:nvSpPr>
        <p:spPr>
          <a:xfrm>
            <a:off x="822325" y="90488"/>
            <a:ext cx="7543800" cy="1160462"/>
          </a:xfrm>
        </p:spPr>
        <p:txBody>
          <a:bodyPr/>
          <a:lstStyle/>
          <a:p>
            <a:pPr eaLnBrk="1" fontAlgn="auto" hangingPunct="1">
              <a:spcAft>
                <a:spcPts val="0"/>
              </a:spcAft>
              <a:defRPr/>
            </a:pPr>
            <a:r>
              <a:rPr lang="en-US" altLang="en-US" sz="4400" dirty="0">
                <a:solidFill>
                  <a:schemeClr val="accent2"/>
                </a:solidFill>
              </a:rPr>
              <a:t>Biomechanical Distractions</a:t>
            </a:r>
          </a:p>
        </p:txBody>
      </p:sp>
      <p:sp>
        <p:nvSpPr>
          <p:cNvPr id="215043" name="Content Placeholder 2">
            <a:extLst>
              <a:ext uri="{FF2B5EF4-FFF2-40B4-BE49-F238E27FC236}">
                <a16:creationId xmlns:a16="http://schemas.microsoft.com/office/drawing/2014/main" id="{5FFE07D3-83AE-42FD-B76E-30B18614BC6F}"/>
              </a:ext>
            </a:extLst>
          </p:cNvPr>
          <p:cNvSpPr>
            <a:spLocks noGrp="1"/>
          </p:cNvSpPr>
          <p:nvPr>
            <p:ph idx="1"/>
          </p:nvPr>
        </p:nvSpPr>
        <p:spPr>
          <a:xfrm>
            <a:off x="822325" y="1676400"/>
            <a:ext cx="7543800" cy="4192588"/>
          </a:xfrm>
        </p:spPr>
        <p:txBody>
          <a:bodyPr/>
          <a:lstStyle/>
          <a:p>
            <a:pPr eaLnBrk="1" hangingPunct="1"/>
            <a:r>
              <a:rPr lang="en-US" altLang="en-US" sz="3000"/>
              <a:t>Things that take your hands off the wheel</a:t>
            </a:r>
          </a:p>
        </p:txBody>
      </p:sp>
      <p:pic>
        <p:nvPicPr>
          <p:cNvPr id="215044" name="Picture 4">
            <a:extLst>
              <a:ext uri="{FF2B5EF4-FFF2-40B4-BE49-F238E27FC236}">
                <a16:creationId xmlns:a16="http://schemas.microsoft.com/office/drawing/2014/main" id="{765C0F98-E6C6-4513-A2DB-D6C94EA1C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666"/>
          <a:stretch>
            <a:fillRect/>
          </a:stretch>
        </p:blipFill>
        <p:spPr bwMode="auto">
          <a:xfrm>
            <a:off x="1219200" y="2362200"/>
            <a:ext cx="6172200"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045" name="TextBox 6">
            <a:extLst>
              <a:ext uri="{FF2B5EF4-FFF2-40B4-BE49-F238E27FC236}">
                <a16:creationId xmlns:a16="http://schemas.microsoft.com/office/drawing/2014/main" id="{1D587372-C4DF-41A9-A7EE-B3A4D0559225}"/>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1-80</a:t>
            </a:r>
          </a:p>
        </p:txBody>
      </p:sp>
      <p:sp>
        <p:nvSpPr>
          <p:cNvPr id="2" name="Date Placeholder 1">
            <a:extLst>
              <a:ext uri="{FF2B5EF4-FFF2-40B4-BE49-F238E27FC236}">
                <a16:creationId xmlns:a16="http://schemas.microsoft.com/office/drawing/2014/main" id="{B8C3F56E-5A43-96B0-7AD1-5D401535B958}"/>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BB9C7491-C292-076D-E619-2320BE5F49DA}"/>
              </a:ext>
            </a:extLst>
          </p:cNvPr>
          <p:cNvSpPr>
            <a:spLocks noGrp="1"/>
          </p:cNvSpPr>
          <p:nvPr>
            <p:ph type="sldNum" sz="quarter" idx="12"/>
          </p:nvPr>
        </p:nvSpPr>
        <p:spPr/>
        <p:txBody>
          <a:bodyPr/>
          <a:lstStyle/>
          <a:p>
            <a:fld id="{F4E1F32C-DCB9-4A9D-B036-9AD492625E31}" type="slidenum">
              <a:rPr lang="en-US" altLang="en-US" smtClean="0"/>
              <a:pPr/>
              <a:t>82</a:t>
            </a:fld>
            <a:endParaRPr lang="en-US"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2" name="Title 1">
            <a:extLst>
              <a:ext uri="{FF2B5EF4-FFF2-40B4-BE49-F238E27FC236}">
                <a16:creationId xmlns:a16="http://schemas.microsoft.com/office/drawing/2014/main" id="{AF17A07C-6057-41C8-B0DF-C36B83657724}"/>
              </a:ext>
            </a:extLst>
          </p:cNvPr>
          <p:cNvSpPr>
            <a:spLocks noGrp="1"/>
          </p:cNvSpPr>
          <p:nvPr>
            <p:ph type="title"/>
          </p:nvPr>
        </p:nvSpPr>
        <p:spPr>
          <a:xfrm>
            <a:off x="822325" y="23813"/>
            <a:ext cx="7543800" cy="1144587"/>
          </a:xfrm>
        </p:spPr>
        <p:txBody>
          <a:bodyPr/>
          <a:lstStyle/>
          <a:p>
            <a:pPr eaLnBrk="1" fontAlgn="auto" hangingPunct="1">
              <a:spcAft>
                <a:spcPts val="0"/>
              </a:spcAft>
              <a:defRPr/>
            </a:pPr>
            <a:r>
              <a:rPr lang="en-US" altLang="en-US" sz="4400" dirty="0">
                <a:solidFill>
                  <a:schemeClr val="accent2"/>
                </a:solidFill>
              </a:rPr>
              <a:t>Cognitive Distractions</a:t>
            </a:r>
          </a:p>
        </p:txBody>
      </p:sp>
      <p:sp>
        <p:nvSpPr>
          <p:cNvPr id="217091" name="Content Placeholder 2">
            <a:extLst>
              <a:ext uri="{FF2B5EF4-FFF2-40B4-BE49-F238E27FC236}">
                <a16:creationId xmlns:a16="http://schemas.microsoft.com/office/drawing/2014/main" id="{2D921987-0BE8-481B-A9EC-CB02B90E708F}"/>
              </a:ext>
            </a:extLst>
          </p:cNvPr>
          <p:cNvSpPr>
            <a:spLocks noGrp="1"/>
          </p:cNvSpPr>
          <p:nvPr>
            <p:ph idx="1"/>
          </p:nvPr>
        </p:nvSpPr>
        <p:spPr>
          <a:xfrm>
            <a:off x="822325" y="1600200"/>
            <a:ext cx="7543800" cy="4268788"/>
          </a:xfrm>
        </p:spPr>
        <p:txBody>
          <a:bodyPr/>
          <a:lstStyle/>
          <a:p>
            <a:pPr eaLnBrk="1" hangingPunct="1"/>
            <a:r>
              <a:rPr lang="en-US" altLang="en-US" sz="3000"/>
              <a:t>Thoughts that take your mind off the road</a:t>
            </a:r>
          </a:p>
        </p:txBody>
      </p:sp>
      <p:pic>
        <p:nvPicPr>
          <p:cNvPr id="217092" name="Picture 1">
            <a:extLst>
              <a:ext uri="{FF2B5EF4-FFF2-40B4-BE49-F238E27FC236}">
                <a16:creationId xmlns:a16="http://schemas.microsoft.com/office/drawing/2014/main" id="{AF30C05C-CE8D-49C5-B89A-55FC4DE542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286000"/>
            <a:ext cx="6324600"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7093" name="AutoShape 4">
            <a:extLst>
              <a:ext uri="{FF2B5EF4-FFF2-40B4-BE49-F238E27FC236}">
                <a16:creationId xmlns:a16="http://schemas.microsoft.com/office/drawing/2014/main" id="{AB1554E5-BBC4-43F4-B907-7747B25125D4}"/>
              </a:ext>
            </a:extLst>
          </p:cNvPr>
          <p:cNvSpPr>
            <a:spLocks noChangeArrowheads="1"/>
          </p:cNvSpPr>
          <p:nvPr/>
        </p:nvSpPr>
        <p:spPr bwMode="auto">
          <a:xfrm>
            <a:off x="1685925" y="4405313"/>
            <a:ext cx="2581275" cy="1878012"/>
          </a:xfrm>
          <a:prstGeom prst="cloudCallout">
            <a:avLst>
              <a:gd name="adj1" fmla="val 5042"/>
              <a:gd name="adj2" fmla="val -125338"/>
            </a:avLst>
          </a:prstGeom>
          <a:solidFill>
            <a:srgbClr val="FFFFFF"/>
          </a:solidFill>
          <a:ln w="9360" cap="sq">
            <a:solidFill>
              <a:srgbClr val="000000"/>
            </a:solidFill>
            <a:miter lim="800000"/>
            <a:headEnd/>
            <a:tailEnd/>
          </a:ln>
          <a:effectLst>
            <a:outerShdw dist="23040" dir="5400000" algn="ctr" rotWithShape="0">
              <a:srgbClr val="000000">
                <a:alpha val="35036"/>
              </a:srgbClr>
            </a:outerShdw>
          </a:effec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1" hangingPunct="1"/>
            <a:r>
              <a:rPr lang="en-US" altLang="en-US" sz="2400">
                <a:solidFill>
                  <a:srgbClr val="000000"/>
                </a:solidFill>
                <a:ea typeface="Arial Unicode MS" panose="020B0604020202020204" pitchFamily="34" charset="-128"/>
                <a:cs typeface="Arial Unicode MS" panose="020B0604020202020204" pitchFamily="34" charset="-128"/>
              </a:rPr>
              <a:t>After work I have a lot of errands to run.</a:t>
            </a:r>
          </a:p>
        </p:txBody>
      </p:sp>
      <p:sp>
        <p:nvSpPr>
          <p:cNvPr id="217094" name="TextBox 7">
            <a:extLst>
              <a:ext uri="{FF2B5EF4-FFF2-40B4-BE49-F238E27FC236}">
                <a16:creationId xmlns:a16="http://schemas.microsoft.com/office/drawing/2014/main" id="{72E35B73-B34C-43D6-B578-2CFC67725635}"/>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1-81</a:t>
            </a:r>
          </a:p>
        </p:txBody>
      </p:sp>
      <p:sp>
        <p:nvSpPr>
          <p:cNvPr id="2" name="Date Placeholder 1">
            <a:extLst>
              <a:ext uri="{FF2B5EF4-FFF2-40B4-BE49-F238E27FC236}">
                <a16:creationId xmlns:a16="http://schemas.microsoft.com/office/drawing/2014/main" id="{9B2DFA6B-C246-3ADA-D7F7-5AD8869A917F}"/>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966A498F-A076-B8DC-55F2-8F3A19558DC7}"/>
              </a:ext>
            </a:extLst>
          </p:cNvPr>
          <p:cNvSpPr>
            <a:spLocks noGrp="1"/>
          </p:cNvSpPr>
          <p:nvPr>
            <p:ph type="sldNum" sz="quarter" idx="12"/>
          </p:nvPr>
        </p:nvSpPr>
        <p:spPr/>
        <p:txBody>
          <a:bodyPr/>
          <a:lstStyle/>
          <a:p>
            <a:fld id="{F4E1F32C-DCB9-4A9D-B036-9AD492625E31}" type="slidenum">
              <a:rPr lang="en-US" altLang="en-US" smtClean="0"/>
              <a:pPr/>
              <a:t>83</a:t>
            </a:fld>
            <a:endParaRPr lang="en-US"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50" name="Title 1">
            <a:extLst>
              <a:ext uri="{FF2B5EF4-FFF2-40B4-BE49-F238E27FC236}">
                <a16:creationId xmlns:a16="http://schemas.microsoft.com/office/drawing/2014/main" id="{74FA9664-C1F0-49E3-A5F7-87550644F4A4}"/>
              </a:ext>
            </a:extLst>
          </p:cNvPr>
          <p:cNvSpPr>
            <a:spLocks noGrp="1"/>
          </p:cNvSpPr>
          <p:nvPr>
            <p:ph type="title"/>
          </p:nvPr>
        </p:nvSpPr>
        <p:spPr>
          <a:xfrm>
            <a:off x="685800" y="0"/>
            <a:ext cx="7543800" cy="1160463"/>
          </a:xfrm>
        </p:spPr>
        <p:txBody>
          <a:bodyPr/>
          <a:lstStyle/>
          <a:p>
            <a:pPr eaLnBrk="1" fontAlgn="auto" hangingPunct="1">
              <a:spcAft>
                <a:spcPts val="0"/>
              </a:spcAft>
              <a:defRPr/>
            </a:pPr>
            <a:r>
              <a:rPr lang="en-US" altLang="en-US" sz="4400" dirty="0">
                <a:solidFill>
                  <a:schemeClr val="accent2"/>
                </a:solidFill>
              </a:rPr>
              <a:t>Text Messaging</a:t>
            </a:r>
          </a:p>
        </p:txBody>
      </p:sp>
      <p:sp>
        <p:nvSpPr>
          <p:cNvPr id="219139" name="Content Placeholder 2">
            <a:extLst>
              <a:ext uri="{FF2B5EF4-FFF2-40B4-BE49-F238E27FC236}">
                <a16:creationId xmlns:a16="http://schemas.microsoft.com/office/drawing/2014/main" id="{D199A8E0-C27D-40D4-8C73-F83B5B9D0BED}"/>
              </a:ext>
            </a:extLst>
          </p:cNvPr>
          <p:cNvSpPr>
            <a:spLocks noGrp="1"/>
          </p:cNvSpPr>
          <p:nvPr>
            <p:ph idx="1"/>
          </p:nvPr>
        </p:nvSpPr>
        <p:spPr>
          <a:xfrm>
            <a:off x="685800" y="1524000"/>
            <a:ext cx="8077200" cy="4572000"/>
          </a:xfrm>
        </p:spPr>
        <p:txBody>
          <a:bodyPr/>
          <a:lstStyle/>
          <a:p>
            <a:pPr eaLnBrk="1" hangingPunct="1"/>
            <a:r>
              <a:rPr lang="en-US" altLang="en-US" sz="4000" dirty="0"/>
              <a:t>Is the perfect storm of distraction</a:t>
            </a:r>
          </a:p>
          <a:p>
            <a:pPr lvl="1" eaLnBrk="1" hangingPunct="1"/>
            <a:r>
              <a:rPr lang="en-US" altLang="en-US" sz="2800" dirty="0"/>
              <a:t>Visual, manual, and cognitive distractions all in one.</a:t>
            </a:r>
          </a:p>
        </p:txBody>
      </p:sp>
      <p:pic>
        <p:nvPicPr>
          <p:cNvPr id="219140" name="Picture 4">
            <a:extLst>
              <a:ext uri="{FF2B5EF4-FFF2-40B4-BE49-F238E27FC236}">
                <a16:creationId xmlns:a16="http://schemas.microsoft.com/office/drawing/2014/main" id="{7AABB52E-60EE-4824-962A-48B30F213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2590800"/>
            <a:ext cx="5943600"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9141" name="AutoShape 5">
            <a:extLst>
              <a:ext uri="{FF2B5EF4-FFF2-40B4-BE49-F238E27FC236}">
                <a16:creationId xmlns:a16="http://schemas.microsoft.com/office/drawing/2014/main" id="{4D4F0037-E61C-48C5-9983-A01CC16E920B}"/>
              </a:ext>
            </a:extLst>
          </p:cNvPr>
          <p:cNvSpPr>
            <a:spLocks noChangeArrowheads="1"/>
          </p:cNvSpPr>
          <p:nvPr/>
        </p:nvSpPr>
        <p:spPr bwMode="auto">
          <a:xfrm>
            <a:off x="4876800" y="5553075"/>
            <a:ext cx="2514600" cy="1076325"/>
          </a:xfrm>
          <a:prstGeom prst="wedgeRoundRectCallout">
            <a:avLst>
              <a:gd name="adj1" fmla="val -10324"/>
              <a:gd name="adj2" fmla="val -151593"/>
              <a:gd name="adj3" fmla="val 16667"/>
            </a:avLst>
          </a:prstGeom>
          <a:solidFill>
            <a:srgbClr val="FFFFFF"/>
          </a:solidFill>
          <a:ln w="19080" cap="sq">
            <a:solidFill>
              <a:srgbClr val="000000"/>
            </a:solidFill>
            <a:miter lim="800000"/>
            <a:headEnd/>
            <a:tailEnd/>
          </a:ln>
          <a:effectLst>
            <a:outerShdw dist="38184" dir="2700000" algn="ctr" rotWithShape="0">
              <a:srgbClr val="000000">
                <a:alpha val="75014"/>
              </a:srgbClr>
            </a:outerShdw>
          </a:effec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1" hangingPunct="1"/>
            <a:r>
              <a:rPr lang="en-US" altLang="en-US" sz="2000">
                <a:solidFill>
                  <a:srgbClr val="000000"/>
                </a:solidFill>
                <a:latin typeface="Arial" panose="020B0604020202020204" pitchFamily="34" charset="0"/>
                <a:cs typeface="Arial" panose="020B0604020202020204" pitchFamily="34" charset="0"/>
              </a:rPr>
              <a:t>Let me read and respond to these messages.</a:t>
            </a:r>
          </a:p>
        </p:txBody>
      </p:sp>
      <p:sp>
        <p:nvSpPr>
          <p:cNvPr id="219142" name="TextBox 7">
            <a:extLst>
              <a:ext uri="{FF2B5EF4-FFF2-40B4-BE49-F238E27FC236}">
                <a16:creationId xmlns:a16="http://schemas.microsoft.com/office/drawing/2014/main" id="{8C768EC2-CE31-486A-A5F9-3A09C2C37242}"/>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1-82</a:t>
            </a:r>
          </a:p>
        </p:txBody>
      </p:sp>
      <p:sp>
        <p:nvSpPr>
          <p:cNvPr id="2" name="Date Placeholder 1">
            <a:extLst>
              <a:ext uri="{FF2B5EF4-FFF2-40B4-BE49-F238E27FC236}">
                <a16:creationId xmlns:a16="http://schemas.microsoft.com/office/drawing/2014/main" id="{6CB41F59-530D-D386-14B4-BC5A63757DD5}"/>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198D7CF6-1536-CA3E-5AC6-2E1B747305BD}"/>
              </a:ext>
            </a:extLst>
          </p:cNvPr>
          <p:cNvSpPr>
            <a:spLocks noGrp="1"/>
          </p:cNvSpPr>
          <p:nvPr>
            <p:ph type="sldNum" sz="quarter" idx="12"/>
          </p:nvPr>
        </p:nvSpPr>
        <p:spPr/>
        <p:txBody>
          <a:bodyPr/>
          <a:lstStyle/>
          <a:p>
            <a:fld id="{F4E1F32C-DCB9-4A9D-B036-9AD492625E31}" type="slidenum">
              <a:rPr lang="en-US" altLang="en-US" smtClean="0"/>
              <a:pPr/>
              <a:t>84</a:t>
            </a:fld>
            <a:endParaRPr lang="en-US" alt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298" name="Title 1">
            <a:extLst>
              <a:ext uri="{FF2B5EF4-FFF2-40B4-BE49-F238E27FC236}">
                <a16:creationId xmlns:a16="http://schemas.microsoft.com/office/drawing/2014/main" id="{6B3707EF-8866-410C-BF8F-58B77A034EA2}"/>
              </a:ext>
            </a:extLst>
          </p:cNvPr>
          <p:cNvSpPr>
            <a:spLocks noGrp="1"/>
          </p:cNvSpPr>
          <p:nvPr>
            <p:ph type="title"/>
          </p:nvPr>
        </p:nvSpPr>
        <p:spPr>
          <a:xfrm>
            <a:off x="762000" y="7938"/>
            <a:ext cx="7543800" cy="1084262"/>
          </a:xfrm>
        </p:spPr>
        <p:txBody>
          <a:bodyPr/>
          <a:lstStyle/>
          <a:p>
            <a:pPr eaLnBrk="1" fontAlgn="auto" hangingPunct="1">
              <a:spcAft>
                <a:spcPts val="0"/>
              </a:spcAft>
              <a:defRPr/>
            </a:pPr>
            <a:r>
              <a:rPr lang="en-US" altLang="en-US" sz="4400" dirty="0">
                <a:solidFill>
                  <a:schemeClr val="accent2"/>
                </a:solidFill>
              </a:rPr>
              <a:t>Text Messaging</a:t>
            </a:r>
            <a:r>
              <a:rPr lang="en-US" altLang="en-US" dirty="0">
                <a:solidFill>
                  <a:schemeClr val="tx1">
                    <a:lumMod val="75000"/>
                    <a:lumOff val="25000"/>
                  </a:schemeClr>
                </a:solidFill>
              </a:rPr>
              <a:t>	</a:t>
            </a:r>
          </a:p>
        </p:txBody>
      </p:sp>
      <p:sp>
        <p:nvSpPr>
          <p:cNvPr id="221187" name="Content Placeholder 2">
            <a:extLst>
              <a:ext uri="{FF2B5EF4-FFF2-40B4-BE49-F238E27FC236}">
                <a16:creationId xmlns:a16="http://schemas.microsoft.com/office/drawing/2014/main" id="{37E90D56-03CE-4A2D-BAA9-4BC961767EE8}"/>
              </a:ext>
            </a:extLst>
          </p:cNvPr>
          <p:cNvSpPr>
            <a:spLocks noGrp="1"/>
          </p:cNvSpPr>
          <p:nvPr>
            <p:ph idx="1"/>
          </p:nvPr>
        </p:nvSpPr>
        <p:spPr>
          <a:xfrm>
            <a:off x="762000" y="1295400"/>
            <a:ext cx="7772400" cy="4495800"/>
          </a:xfrm>
        </p:spPr>
        <p:txBody>
          <a:bodyPr/>
          <a:lstStyle/>
          <a:p>
            <a:pPr eaLnBrk="1" hangingPunct="1"/>
            <a:r>
              <a:rPr lang="en-US" altLang="en-US" sz="3000"/>
              <a:t>Highest risk of crashing</a:t>
            </a:r>
          </a:p>
        </p:txBody>
      </p:sp>
      <p:pic>
        <p:nvPicPr>
          <p:cNvPr id="221188" name="Picture 2">
            <a:extLst>
              <a:ext uri="{FF2B5EF4-FFF2-40B4-BE49-F238E27FC236}">
                <a16:creationId xmlns:a16="http://schemas.microsoft.com/office/drawing/2014/main" id="{77F729EA-641E-4496-B9CD-3BB71594E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981200"/>
            <a:ext cx="6553200" cy="444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1189" name="TextBox 6">
            <a:extLst>
              <a:ext uri="{FF2B5EF4-FFF2-40B4-BE49-F238E27FC236}">
                <a16:creationId xmlns:a16="http://schemas.microsoft.com/office/drawing/2014/main" id="{6BFD64A4-7250-4D85-A720-1990BC151322}"/>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1-83</a:t>
            </a:r>
          </a:p>
        </p:txBody>
      </p:sp>
      <p:sp>
        <p:nvSpPr>
          <p:cNvPr id="2" name="Date Placeholder 1">
            <a:extLst>
              <a:ext uri="{FF2B5EF4-FFF2-40B4-BE49-F238E27FC236}">
                <a16:creationId xmlns:a16="http://schemas.microsoft.com/office/drawing/2014/main" id="{A7875EFE-CFDF-F34A-7A3D-2C4DE76FE3FE}"/>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4FD83F31-FAB5-113F-5C43-5702E469791A}"/>
              </a:ext>
            </a:extLst>
          </p:cNvPr>
          <p:cNvSpPr>
            <a:spLocks noGrp="1"/>
          </p:cNvSpPr>
          <p:nvPr>
            <p:ph type="sldNum" sz="quarter" idx="12"/>
          </p:nvPr>
        </p:nvSpPr>
        <p:spPr/>
        <p:txBody>
          <a:bodyPr/>
          <a:lstStyle/>
          <a:p>
            <a:fld id="{F4E1F32C-DCB9-4A9D-B036-9AD492625E31}" type="slidenum">
              <a:rPr lang="en-US" altLang="en-US" smtClean="0"/>
              <a:pPr/>
              <a:t>85</a:t>
            </a:fld>
            <a:endParaRPr lang="en-US"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6" name="Title 1">
            <a:extLst>
              <a:ext uri="{FF2B5EF4-FFF2-40B4-BE49-F238E27FC236}">
                <a16:creationId xmlns:a16="http://schemas.microsoft.com/office/drawing/2014/main" id="{D3A37DB1-2FBF-47C1-A532-38A4001409D7}"/>
              </a:ext>
            </a:extLst>
          </p:cNvPr>
          <p:cNvSpPr>
            <a:spLocks noGrp="1"/>
          </p:cNvSpPr>
          <p:nvPr>
            <p:ph type="title"/>
          </p:nvPr>
        </p:nvSpPr>
        <p:spPr>
          <a:xfrm>
            <a:off x="685800" y="76200"/>
            <a:ext cx="7543800" cy="1084263"/>
          </a:xfrm>
        </p:spPr>
        <p:txBody>
          <a:bodyPr/>
          <a:lstStyle/>
          <a:p>
            <a:pPr eaLnBrk="1" fontAlgn="auto" hangingPunct="1">
              <a:spcAft>
                <a:spcPts val="0"/>
              </a:spcAft>
              <a:defRPr/>
            </a:pPr>
            <a:r>
              <a:rPr lang="en-US" altLang="en-US" sz="4400" dirty="0">
                <a:solidFill>
                  <a:schemeClr val="accent2"/>
                </a:solidFill>
              </a:rPr>
              <a:t>“Protective” Distractions</a:t>
            </a:r>
          </a:p>
        </p:txBody>
      </p:sp>
      <p:sp>
        <p:nvSpPr>
          <p:cNvPr id="223235" name="Content Placeholder 2">
            <a:extLst>
              <a:ext uri="{FF2B5EF4-FFF2-40B4-BE49-F238E27FC236}">
                <a16:creationId xmlns:a16="http://schemas.microsoft.com/office/drawing/2014/main" id="{FA3ED928-32E7-400A-82B2-9B84ADBA8B71}"/>
              </a:ext>
            </a:extLst>
          </p:cNvPr>
          <p:cNvSpPr>
            <a:spLocks noGrp="1"/>
          </p:cNvSpPr>
          <p:nvPr>
            <p:ph idx="1"/>
          </p:nvPr>
        </p:nvSpPr>
        <p:spPr>
          <a:xfrm>
            <a:off x="685800" y="1524000"/>
            <a:ext cx="8077200" cy="4572000"/>
          </a:xfrm>
        </p:spPr>
        <p:txBody>
          <a:bodyPr/>
          <a:lstStyle/>
          <a:p>
            <a:pPr eaLnBrk="1" hangingPunct="1"/>
            <a:r>
              <a:rPr lang="en-US" altLang="en-US" sz="3200"/>
              <a:t>Some improve safety – Example “Clear Right.”</a:t>
            </a:r>
          </a:p>
        </p:txBody>
      </p:sp>
      <p:pic>
        <p:nvPicPr>
          <p:cNvPr id="223236" name="Picture 3">
            <a:extLst>
              <a:ext uri="{FF2B5EF4-FFF2-40B4-BE49-F238E27FC236}">
                <a16:creationId xmlns:a16="http://schemas.microsoft.com/office/drawing/2014/main" id="{AA372AEE-9109-4529-8C42-8C34D0118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217738"/>
            <a:ext cx="7162800"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3237" name="AutoShape 4">
            <a:extLst>
              <a:ext uri="{FF2B5EF4-FFF2-40B4-BE49-F238E27FC236}">
                <a16:creationId xmlns:a16="http://schemas.microsoft.com/office/drawing/2014/main" id="{BCA3FCF2-36E0-48BE-AB10-2A7A7420FA48}"/>
              </a:ext>
            </a:extLst>
          </p:cNvPr>
          <p:cNvSpPr>
            <a:spLocks noChangeArrowheads="1"/>
          </p:cNvSpPr>
          <p:nvPr/>
        </p:nvSpPr>
        <p:spPr bwMode="auto">
          <a:xfrm>
            <a:off x="2438400" y="2590800"/>
            <a:ext cx="2903538" cy="1295400"/>
          </a:xfrm>
          <a:prstGeom prst="wedgeRoundRectCallout">
            <a:avLst>
              <a:gd name="adj1" fmla="val 62032"/>
              <a:gd name="adj2" fmla="val 91051"/>
              <a:gd name="adj3" fmla="val 16667"/>
            </a:avLst>
          </a:prstGeom>
          <a:solidFill>
            <a:srgbClr val="FFFFFF"/>
          </a:solidFill>
          <a:ln w="19080" cap="sq">
            <a:solidFill>
              <a:srgbClr val="000000"/>
            </a:solidFill>
            <a:miter lim="800000"/>
            <a:headEnd/>
            <a:tailEnd/>
          </a:ln>
          <a:effectLst>
            <a:outerShdw dist="38184" dir="2700000" algn="ctr" rotWithShape="0">
              <a:srgbClr val="000000">
                <a:alpha val="75014"/>
              </a:srgbClr>
            </a:outerShdw>
          </a:effec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1" hangingPunct="1"/>
            <a:r>
              <a:rPr lang="en-US" altLang="en-US" sz="2400">
                <a:solidFill>
                  <a:srgbClr val="000000"/>
                </a:solidFill>
                <a:latin typeface="Arial" panose="020B0604020202020204" pitchFamily="34" charset="0"/>
                <a:cs typeface="Arial" panose="020B0604020202020204" pitchFamily="34" charset="0"/>
              </a:rPr>
              <a:t>Car coming out of driveway on the right. You got it? </a:t>
            </a:r>
          </a:p>
        </p:txBody>
      </p:sp>
      <p:sp>
        <p:nvSpPr>
          <p:cNvPr id="223238" name="TextBox 7">
            <a:extLst>
              <a:ext uri="{FF2B5EF4-FFF2-40B4-BE49-F238E27FC236}">
                <a16:creationId xmlns:a16="http://schemas.microsoft.com/office/drawing/2014/main" id="{FE0990D3-B0CD-4BC4-A47D-B6478A63036C}"/>
              </a:ext>
            </a:extLst>
          </p:cNvPr>
          <p:cNvSpPr txBox="1">
            <a:spLocks noChangeArrowheads="1"/>
          </p:cNvSpPr>
          <p:nvPr/>
        </p:nvSpPr>
        <p:spPr bwMode="auto">
          <a:xfrm>
            <a:off x="8229600" y="6248400"/>
            <a:ext cx="76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1-84</a:t>
            </a:r>
          </a:p>
        </p:txBody>
      </p:sp>
      <p:sp>
        <p:nvSpPr>
          <p:cNvPr id="2" name="Date Placeholder 1">
            <a:extLst>
              <a:ext uri="{FF2B5EF4-FFF2-40B4-BE49-F238E27FC236}">
                <a16:creationId xmlns:a16="http://schemas.microsoft.com/office/drawing/2014/main" id="{271CD4B3-1356-9109-334B-E9B5581FCB50}"/>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E6B54319-24CB-5374-ACAF-7DB21ECA2CE1}"/>
              </a:ext>
            </a:extLst>
          </p:cNvPr>
          <p:cNvSpPr>
            <a:spLocks noGrp="1"/>
          </p:cNvSpPr>
          <p:nvPr>
            <p:ph type="sldNum" sz="quarter" idx="12"/>
          </p:nvPr>
        </p:nvSpPr>
        <p:spPr/>
        <p:txBody>
          <a:bodyPr/>
          <a:lstStyle/>
          <a:p>
            <a:fld id="{F4E1F32C-DCB9-4A9D-B036-9AD492625E31}" type="slidenum">
              <a:rPr lang="en-US" altLang="en-US" smtClean="0"/>
              <a:pPr/>
              <a:t>86</a:t>
            </a:fld>
            <a:endParaRPr lang="en-US" alt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1490" name="Title 1">
            <a:extLst>
              <a:ext uri="{FF2B5EF4-FFF2-40B4-BE49-F238E27FC236}">
                <a16:creationId xmlns:a16="http://schemas.microsoft.com/office/drawing/2014/main" id="{0CCD918C-3506-467C-B739-DA97D0A34A41}"/>
              </a:ext>
            </a:extLst>
          </p:cNvPr>
          <p:cNvSpPr>
            <a:spLocks noGrp="1"/>
          </p:cNvSpPr>
          <p:nvPr>
            <p:ph type="title"/>
          </p:nvPr>
        </p:nvSpPr>
        <p:spPr>
          <a:xfrm>
            <a:off x="685800" y="15875"/>
            <a:ext cx="3505200" cy="914400"/>
          </a:xfrm>
        </p:spPr>
        <p:txBody>
          <a:bodyPr/>
          <a:lstStyle/>
          <a:p>
            <a:pPr eaLnBrk="1" fontAlgn="auto" hangingPunct="1">
              <a:spcAft>
                <a:spcPts val="0"/>
              </a:spcAft>
              <a:defRPr/>
            </a:pPr>
            <a:r>
              <a:rPr lang="en-US" altLang="en-US" sz="4400" dirty="0">
                <a:solidFill>
                  <a:schemeClr val="accent2"/>
                </a:solidFill>
              </a:rPr>
              <a:t>Fatigue</a:t>
            </a:r>
          </a:p>
        </p:txBody>
      </p:sp>
      <p:sp>
        <p:nvSpPr>
          <p:cNvPr id="227331" name="Content Placeholder 2">
            <a:extLst>
              <a:ext uri="{FF2B5EF4-FFF2-40B4-BE49-F238E27FC236}">
                <a16:creationId xmlns:a16="http://schemas.microsoft.com/office/drawing/2014/main" id="{902FD855-C348-4BA6-B6C6-7ACA07F78366}"/>
              </a:ext>
            </a:extLst>
          </p:cNvPr>
          <p:cNvSpPr>
            <a:spLocks noGrp="1"/>
          </p:cNvSpPr>
          <p:nvPr>
            <p:ph sz="half" idx="1"/>
          </p:nvPr>
        </p:nvSpPr>
        <p:spPr>
          <a:xfrm>
            <a:off x="304800" y="1447800"/>
            <a:ext cx="4495800" cy="5181600"/>
          </a:xfrm>
        </p:spPr>
        <p:txBody>
          <a:bodyPr/>
          <a:lstStyle/>
          <a:p>
            <a:pPr marL="0" indent="0" eaLnBrk="1" hangingPunct="1">
              <a:buFontTx/>
              <a:buNone/>
            </a:pPr>
            <a:r>
              <a:rPr lang="en-US" altLang="en-US" sz="2800"/>
              <a:t>Effects of Fatigue</a:t>
            </a:r>
          </a:p>
          <a:p>
            <a:pPr lvl="1" eaLnBrk="1" hangingPunct="1"/>
            <a:r>
              <a:rPr lang="en-US" altLang="en-US" sz="2400"/>
              <a:t>Slowed motor skills</a:t>
            </a:r>
          </a:p>
          <a:p>
            <a:pPr lvl="1" eaLnBrk="1" hangingPunct="1"/>
            <a:r>
              <a:rPr lang="en-US" altLang="en-US" sz="2400"/>
              <a:t>Delayed reaction time</a:t>
            </a:r>
          </a:p>
          <a:p>
            <a:pPr lvl="1" eaLnBrk="1" hangingPunct="1"/>
            <a:r>
              <a:rPr lang="en-US" altLang="en-US" sz="2400"/>
              <a:t>Poor concentration</a:t>
            </a:r>
          </a:p>
          <a:p>
            <a:pPr lvl="1" eaLnBrk="1" hangingPunct="1"/>
            <a:r>
              <a:rPr lang="en-US" altLang="en-US" sz="2400"/>
              <a:t>Bad judgement</a:t>
            </a:r>
          </a:p>
          <a:p>
            <a:pPr lvl="1" eaLnBrk="1" hangingPunct="1"/>
            <a:r>
              <a:rPr lang="en-US" altLang="en-US" sz="2400"/>
              <a:t>Blurred vision</a:t>
            </a:r>
          </a:p>
          <a:p>
            <a:pPr lvl="1" eaLnBrk="1" hangingPunct="1"/>
            <a:r>
              <a:rPr lang="en-US" altLang="en-US" sz="2400"/>
              <a:t>Driving too slowly or fast</a:t>
            </a:r>
          </a:p>
          <a:p>
            <a:pPr lvl="1" eaLnBrk="1" hangingPunct="1"/>
            <a:r>
              <a:rPr lang="en-US" altLang="en-US" sz="2400"/>
              <a:t>Driving across lanes</a:t>
            </a:r>
          </a:p>
          <a:p>
            <a:pPr lvl="1" eaLnBrk="1" hangingPunct="1"/>
            <a:r>
              <a:rPr lang="en-US" altLang="en-US" sz="2400"/>
              <a:t>Rolling stops</a:t>
            </a:r>
          </a:p>
          <a:p>
            <a:pPr lvl="1" eaLnBrk="1" hangingPunct="1"/>
            <a:r>
              <a:rPr lang="en-US" altLang="en-US" sz="2400"/>
              <a:t>Agitation and /or impatience with other drivers.</a:t>
            </a:r>
            <a:endParaRPr lang="en-US" altLang="en-US" sz="2800" i="1"/>
          </a:p>
        </p:txBody>
      </p:sp>
      <p:pic>
        <p:nvPicPr>
          <p:cNvPr id="227332" name="Picture 4" descr="https://bradrobertsdesign.files.wordpress.com/2012/01/fatigue.jpg?w=589">
            <a:hlinkClick r:id="rId3" tooltip="Fatigue"/>
            <a:extLst>
              <a:ext uri="{FF2B5EF4-FFF2-40B4-BE49-F238E27FC236}">
                <a16:creationId xmlns:a16="http://schemas.microsoft.com/office/drawing/2014/main" id="{B2D09F58-9340-4304-A2D3-286E14288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4652"/>
          <a:stretch>
            <a:fillRect/>
          </a:stretch>
        </p:blipFill>
        <p:spPr bwMode="auto">
          <a:xfrm>
            <a:off x="4724400" y="228600"/>
            <a:ext cx="430053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3" name="TextBox 7">
            <a:extLst>
              <a:ext uri="{FF2B5EF4-FFF2-40B4-BE49-F238E27FC236}">
                <a16:creationId xmlns:a16="http://schemas.microsoft.com/office/drawing/2014/main" id="{05C392A6-09F8-4CA0-80B1-A3F1290C2409}"/>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1-85</a:t>
            </a:r>
          </a:p>
        </p:txBody>
      </p:sp>
      <p:sp>
        <p:nvSpPr>
          <p:cNvPr id="2" name="Date Placeholder 1">
            <a:extLst>
              <a:ext uri="{FF2B5EF4-FFF2-40B4-BE49-F238E27FC236}">
                <a16:creationId xmlns:a16="http://schemas.microsoft.com/office/drawing/2014/main" id="{F24C9125-F6F2-D934-6BFC-FCCD6C61F3F5}"/>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932393C6-ABD2-63E3-EBC3-137357A02BE6}"/>
              </a:ext>
            </a:extLst>
          </p:cNvPr>
          <p:cNvSpPr>
            <a:spLocks noGrp="1"/>
          </p:cNvSpPr>
          <p:nvPr>
            <p:ph type="sldNum" sz="quarter" idx="12"/>
          </p:nvPr>
        </p:nvSpPr>
        <p:spPr/>
        <p:txBody>
          <a:bodyPr/>
          <a:lstStyle/>
          <a:p>
            <a:fld id="{F9C9F64A-8208-40FB-BB94-7AA1BE0E36B9}" type="slidenum">
              <a:rPr lang="en-US" altLang="en-US" smtClean="0"/>
              <a:pPr/>
              <a:t>87</a:t>
            </a:fld>
            <a:endParaRPr lang="en-US" alt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3538" name="Title 1">
            <a:extLst>
              <a:ext uri="{FF2B5EF4-FFF2-40B4-BE49-F238E27FC236}">
                <a16:creationId xmlns:a16="http://schemas.microsoft.com/office/drawing/2014/main" id="{AF7C7F6B-004E-44E5-BC4E-BA28C414572E}"/>
              </a:ext>
            </a:extLst>
          </p:cNvPr>
          <p:cNvSpPr>
            <a:spLocks noGrp="1"/>
          </p:cNvSpPr>
          <p:nvPr>
            <p:ph type="title"/>
          </p:nvPr>
        </p:nvSpPr>
        <p:spPr>
          <a:xfrm>
            <a:off x="822325" y="304800"/>
            <a:ext cx="3986213" cy="1160463"/>
          </a:xfrm>
        </p:spPr>
        <p:txBody>
          <a:bodyPr>
            <a:normAutofit fontScale="90000"/>
          </a:bodyPr>
          <a:lstStyle/>
          <a:p>
            <a:pPr eaLnBrk="1" fontAlgn="auto" hangingPunct="1">
              <a:spcAft>
                <a:spcPts val="0"/>
              </a:spcAft>
              <a:defRPr/>
            </a:pPr>
            <a:r>
              <a:rPr lang="en-US" altLang="en-US" sz="4400" dirty="0">
                <a:solidFill>
                  <a:schemeClr val="accent2"/>
                </a:solidFill>
              </a:rPr>
              <a:t>The Driver – Mental Fitness</a:t>
            </a:r>
          </a:p>
        </p:txBody>
      </p:sp>
      <p:sp>
        <p:nvSpPr>
          <p:cNvPr id="229379" name="Content Placeholder 2">
            <a:extLst>
              <a:ext uri="{FF2B5EF4-FFF2-40B4-BE49-F238E27FC236}">
                <a16:creationId xmlns:a16="http://schemas.microsoft.com/office/drawing/2014/main" id="{C4E4761C-F8A8-4851-A612-158CDB82F011}"/>
              </a:ext>
            </a:extLst>
          </p:cNvPr>
          <p:cNvSpPr>
            <a:spLocks noGrp="1"/>
          </p:cNvSpPr>
          <p:nvPr>
            <p:ph idx="1"/>
          </p:nvPr>
        </p:nvSpPr>
        <p:spPr>
          <a:xfrm>
            <a:off x="822325" y="1752600"/>
            <a:ext cx="4054475" cy="4724400"/>
          </a:xfrm>
        </p:spPr>
        <p:txBody>
          <a:bodyPr/>
          <a:lstStyle/>
          <a:p>
            <a:pPr eaLnBrk="1" hangingPunct="1"/>
            <a:r>
              <a:rPr lang="en-US" altLang="en-US" sz="3000"/>
              <a:t>Operation of an emergency vehicle often involves high speeds, driver stress, and danger to life and/or property.</a:t>
            </a:r>
          </a:p>
          <a:p>
            <a:pPr eaLnBrk="1" hangingPunct="1"/>
            <a:endParaRPr lang="en-US" altLang="en-US" sz="3000"/>
          </a:p>
          <a:p>
            <a:pPr eaLnBrk="1" hangingPunct="1"/>
            <a:r>
              <a:rPr lang="en-US" altLang="en-US" sz="3000"/>
              <a:t>Driving under emergency conditions requires extra sensitive judgment and refined driving skills.</a:t>
            </a:r>
          </a:p>
          <a:p>
            <a:pPr eaLnBrk="1" hangingPunct="1"/>
            <a:endParaRPr lang="en-US" altLang="en-US" sz="3000"/>
          </a:p>
        </p:txBody>
      </p:sp>
      <p:pic>
        <p:nvPicPr>
          <p:cNvPr id="229380" name="Picture 5" descr="Image result for crash avoidance clipart">
            <a:extLst>
              <a:ext uri="{FF2B5EF4-FFF2-40B4-BE49-F238E27FC236}">
                <a16:creationId xmlns:a16="http://schemas.microsoft.com/office/drawing/2014/main" id="{1C59745C-C9A2-4D38-AE9A-150220E78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388" y="152400"/>
            <a:ext cx="2846387"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1" name="TextBox 7">
            <a:extLst>
              <a:ext uri="{FF2B5EF4-FFF2-40B4-BE49-F238E27FC236}">
                <a16:creationId xmlns:a16="http://schemas.microsoft.com/office/drawing/2014/main" id="{E890790B-47ED-4ACB-81B1-412DF2FB9BCB}"/>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1-86</a:t>
            </a:r>
          </a:p>
        </p:txBody>
      </p:sp>
      <p:sp>
        <p:nvSpPr>
          <p:cNvPr id="2" name="Date Placeholder 1">
            <a:extLst>
              <a:ext uri="{FF2B5EF4-FFF2-40B4-BE49-F238E27FC236}">
                <a16:creationId xmlns:a16="http://schemas.microsoft.com/office/drawing/2014/main" id="{B947684A-3381-460D-549E-3517AB93AF26}"/>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679D9B02-9C4B-63B6-B4B8-549D34E950BD}"/>
              </a:ext>
            </a:extLst>
          </p:cNvPr>
          <p:cNvSpPr>
            <a:spLocks noGrp="1"/>
          </p:cNvSpPr>
          <p:nvPr>
            <p:ph type="sldNum" sz="quarter" idx="12"/>
          </p:nvPr>
        </p:nvSpPr>
        <p:spPr/>
        <p:txBody>
          <a:bodyPr/>
          <a:lstStyle/>
          <a:p>
            <a:fld id="{F4E1F32C-DCB9-4A9D-B036-9AD492625E31}" type="slidenum">
              <a:rPr lang="en-US" altLang="en-US" smtClean="0"/>
              <a:pPr/>
              <a:t>88</a:t>
            </a:fld>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D6DA7879-0B1C-400B-ADDE-141656C5CED8}"/>
              </a:ext>
            </a:extLst>
          </p:cNvPr>
          <p:cNvSpPr>
            <a:spLocks noGrp="1"/>
          </p:cNvSpPr>
          <p:nvPr>
            <p:ph type="title"/>
          </p:nvPr>
        </p:nvSpPr>
        <p:spPr>
          <a:xfrm>
            <a:off x="822325" y="0"/>
            <a:ext cx="7543800" cy="1371600"/>
          </a:xfrm>
        </p:spPr>
        <p:txBody>
          <a:bodyPr/>
          <a:lstStyle/>
          <a:p>
            <a:pPr eaLnBrk="1" fontAlgn="auto" hangingPunct="1">
              <a:spcAft>
                <a:spcPts val="0"/>
              </a:spcAft>
              <a:defRPr/>
            </a:pPr>
            <a:r>
              <a:rPr lang="en-US" altLang="en-US" sz="4400" dirty="0">
                <a:solidFill>
                  <a:schemeClr val="accent2"/>
                </a:solidFill>
              </a:rPr>
              <a:t>Class Objectives</a:t>
            </a:r>
          </a:p>
        </p:txBody>
      </p:sp>
      <p:sp>
        <p:nvSpPr>
          <p:cNvPr id="47107" name="Content Placeholder 2">
            <a:extLst>
              <a:ext uri="{FF2B5EF4-FFF2-40B4-BE49-F238E27FC236}">
                <a16:creationId xmlns:a16="http://schemas.microsoft.com/office/drawing/2014/main" id="{70C906EA-D4DF-426F-B753-EBAA7A14FEB3}"/>
              </a:ext>
            </a:extLst>
          </p:cNvPr>
          <p:cNvSpPr>
            <a:spLocks noGrp="1"/>
          </p:cNvSpPr>
          <p:nvPr>
            <p:ph idx="1"/>
          </p:nvPr>
        </p:nvSpPr>
        <p:spPr>
          <a:xfrm>
            <a:off x="822325" y="2057400"/>
            <a:ext cx="7543800" cy="3811588"/>
          </a:xfrm>
        </p:spPr>
        <p:txBody>
          <a:bodyPr/>
          <a:lstStyle/>
          <a:p>
            <a:pPr lvl="1" eaLnBrk="1" hangingPunct="1"/>
            <a:r>
              <a:rPr lang="en-US" altLang="en-US" sz="2800"/>
              <a:t>To acquaint the student with the theories and practices of emergency vehicle operations.</a:t>
            </a:r>
          </a:p>
          <a:p>
            <a:pPr lvl="1" eaLnBrk="1" hangingPunct="1"/>
            <a:endParaRPr lang="en-US" altLang="en-US" sz="2800"/>
          </a:p>
          <a:p>
            <a:pPr lvl="1" eaLnBrk="1" hangingPunct="1"/>
            <a:r>
              <a:rPr lang="en-US" altLang="en-US" sz="2800"/>
              <a:t>Allow the student to demonstrate their skills in vehicle operations through the use of predetermined practical evolutions.</a:t>
            </a:r>
          </a:p>
        </p:txBody>
      </p:sp>
      <p:sp>
        <p:nvSpPr>
          <p:cNvPr id="47108" name="TextBox 5">
            <a:extLst>
              <a:ext uri="{FF2B5EF4-FFF2-40B4-BE49-F238E27FC236}">
                <a16:creationId xmlns:a16="http://schemas.microsoft.com/office/drawing/2014/main" id="{2CEECE27-CE37-4AA1-804F-CF980F3BD42B}"/>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1-6</a:t>
            </a:r>
          </a:p>
        </p:txBody>
      </p:sp>
      <p:sp>
        <p:nvSpPr>
          <p:cNvPr id="2" name="Date Placeholder 1">
            <a:extLst>
              <a:ext uri="{FF2B5EF4-FFF2-40B4-BE49-F238E27FC236}">
                <a16:creationId xmlns:a16="http://schemas.microsoft.com/office/drawing/2014/main" id="{02448026-0A0E-A8B8-CA48-03F514E18BC4}"/>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6A015D71-8766-2E6D-2FBD-C30DF604D3B8}"/>
              </a:ext>
            </a:extLst>
          </p:cNvPr>
          <p:cNvSpPr>
            <a:spLocks noGrp="1"/>
          </p:cNvSpPr>
          <p:nvPr>
            <p:ph type="sldNum" sz="quarter" idx="12"/>
          </p:nvPr>
        </p:nvSpPr>
        <p:spPr/>
        <p:txBody>
          <a:bodyPr/>
          <a:lstStyle/>
          <a:p>
            <a:fld id="{F4E1F32C-DCB9-4A9D-B036-9AD492625E31}" type="slidenum">
              <a:rPr lang="en-US" altLang="en-US" smtClean="0"/>
              <a:pPr/>
              <a:t>8</a:t>
            </a:fld>
            <a:endParaRPr lang="en-US" alt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5586" name="Title 1">
            <a:extLst>
              <a:ext uri="{FF2B5EF4-FFF2-40B4-BE49-F238E27FC236}">
                <a16:creationId xmlns:a16="http://schemas.microsoft.com/office/drawing/2014/main" id="{14DCF6B4-FA51-46CF-8ADF-1E8FFA4ABB8E}"/>
              </a:ext>
            </a:extLst>
          </p:cNvPr>
          <p:cNvSpPr>
            <a:spLocks noGrp="1"/>
          </p:cNvSpPr>
          <p:nvPr>
            <p:ph type="title"/>
          </p:nvPr>
        </p:nvSpPr>
        <p:spPr>
          <a:xfrm>
            <a:off x="822325" y="33338"/>
            <a:ext cx="7543800" cy="1084262"/>
          </a:xfrm>
        </p:spPr>
        <p:txBody>
          <a:bodyPr/>
          <a:lstStyle/>
          <a:p>
            <a:pPr eaLnBrk="1" fontAlgn="auto" hangingPunct="1">
              <a:spcAft>
                <a:spcPts val="0"/>
              </a:spcAft>
              <a:defRPr/>
            </a:pPr>
            <a:r>
              <a:rPr lang="en-US" altLang="en-US" sz="4400" dirty="0">
                <a:solidFill>
                  <a:schemeClr val="accent2"/>
                </a:solidFill>
              </a:rPr>
              <a:t>The Driver – Mental Fitness</a:t>
            </a:r>
          </a:p>
        </p:txBody>
      </p:sp>
      <p:sp>
        <p:nvSpPr>
          <p:cNvPr id="195587" name="Content Placeholder 2">
            <a:extLst>
              <a:ext uri="{FF2B5EF4-FFF2-40B4-BE49-F238E27FC236}">
                <a16:creationId xmlns:a16="http://schemas.microsoft.com/office/drawing/2014/main" id="{77400539-E0EA-450B-AB87-417E9CF02DB3}"/>
              </a:ext>
            </a:extLst>
          </p:cNvPr>
          <p:cNvSpPr>
            <a:spLocks noGrp="1"/>
          </p:cNvSpPr>
          <p:nvPr>
            <p:ph idx="1"/>
          </p:nvPr>
        </p:nvSpPr>
        <p:spPr/>
        <p:txBody>
          <a:bodyPr rtlCol="0">
            <a:normAutofit fontScale="85000" lnSpcReduction="20000"/>
          </a:bodyPr>
          <a:lstStyle/>
          <a:p>
            <a:pPr marL="91440" indent="-91440" eaLnBrk="1" fontAlgn="auto" hangingPunct="1">
              <a:defRPr/>
            </a:pPr>
            <a:r>
              <a:rPr lang="en-US" altLang="en-US" sz="3000" dirty="0">
                <a:solidFill>
                  <a:schemeClr val="tx1">
                    <a:lumMod val="75000"/>
                    <a:lumOff val="25000"/>
                  </a:schemeClr>
                </a:solidFill>
              </a:rPr>
              <a:t>Personal habits – behavior patterns developed through repetition</a:t>
            </a:r>
          </a:p>
          <a:p>
            <a:pPr marL="91440" indent="-91440" eaLnBrk="1" fontAlgn="auto" hangingPunct="1">
              <a:defRPr/>
            </a:pPr>
            <a:endParaRPr lang="en-US" altLang="en-US" sz="12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Knowledge</a:t>
            </a:r>
          </a:p>
          <a:p>
            <a:pPr marL="91440" indent="-91440" eaLnBrk="1" fontAlgn="auto" hangingPunct="1">
              <a:defRPr/>
            </a:pPr>
            <a:endParaRPr lang="en-US" altLang="en-US" sz="12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Judgment</a:t>
            </a:r>
          </a:p>
          <a:p>
            <a:pPr marL="91440" indent="-91440" eaLnBrk="1" fontAlgn="auto" hangingPunct="1">
              <a:defRPr/>
            </a:pPr>
            <a:endParaRPr lang="en-US" altLang="en-US" sz="12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Stress and reaction to stress</a:t>
            </a:r>
          </a:p>
          <a:p>
            <a:pPr marL="91440" indent="-91440" eaLnBrk="1" fontAlgn="auto" hangingPunct="1">
              <a:defRPr/>
            </a:pPr>
            <a:endParaRPr lang="en-US" altLang="en-US" sz="12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Experience – continued practice of good driving habits on which the driver can rely</a:t>
            </a:r>
          </a:p>
          <a:p>
            <a:pPr marL="91440" indent="-91440" eaLnBrk="1" fontAlgn="auto" hangingPunct="1">
              <a:defRPr/>
            </a:pPr>
            <a:endParaRPr lang="en-US" altLang="en-US" sz="3000" dirty="0">
              <a:solidFill>
                <a:schemeClr val="tx1">
                  <a:lumMod val="75000"/>
                  <a:lumOff val="25000"/>
                </a:schemeClr>
              </a:solidFill>
            </a:endParaRPr>
          </a:p>
        </p:txBody>
      </p:sp>
      <p:sp>
        <p:nvSpPr>
          <p:cNvPr id="231428" name="TextBox 7">
            <a:extLst>
              <a:ext uri="{FF2B5EF4-FFF2-40B4-BE49-F238E27FC236}">
                <a16:creationId xmlns:a16="http://schemas.microsoft.com/office/drawing/2014/main" id="{8826FA75-D365-4BA9-A99B-B86B4385A06F}"/>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1-87</a:t>
            </a:r>
          </a:p>
        </p:txBody>
      </p:sp>
      <p:sp>
        <p:nvSpPr>
          <p:cNvPr id="2" name="Date Placeholder 1">
            <a:extLst>
              <a:ext uri="{FF2B5EF4-FFF2-40B4-BE49-F238E27FC236}">
                <a16:creationId xmlns:a16="http://schemas.microsoft.com/office/drawing/2014/main" id="{CDDF3DA4-157B-3C63-2741-D03C25AEEEDD}"/>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7429B8E5-C3C8-B236-C882-8226F5258FFD}"/>
              </a:ext>
            </a:extLst>
          </p:cNvPr>
          <p:cNvSpPr>
            <a:spLocks noGrp="1"/>
          </p:cNvSpPr>
          <p:nvPr>
            <p:ph type="sldNum" sz="quarter" idx="12"/>
          </p:nvPr>
        </p:nvSpPr>
        <p:spPr/>
        <p:txBody>
          <a:bodyPr/>
          <a:lstStyle/>
          <a:p>
            <a:fld id="{F4E1F32C-DCB9-4A9D-B036-9AD492625E31}" type="slidenum">
              <a:rPr lang="en-US" altLang="en-US" smtClean="0"/>
              <a:pPr/>
              <a:t>89</a:t>
            </a:fld>
            <a:endParaRPr lang="en-US" alt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4" name="Title 1">
            <a:extLst>
              <a:ext uri="{FF2B5EF4-FFF2-40B4-BE49-F238E27FC236}">
                <a16:creationId xmlns:a16="http://schemas.microsoft.com/office/drawing/2014/main" id="{7F913222-034C-4276-8FE4-063D20138351}"/>
              </a:ext>
            </a:extLst>
          </p:cNvPr>
          <p:cNvSpPr>
            <a:spLocks noGrp="1"/>
          </p:cNvSpPr>
          <p:nvPr>
            <p:ph type="title"/>
          </p:nvPr>
        </p:nvSpPr>
        <p:spPr>
          <a:xfrm>
            <a:off x="796925" y="0"/>
            <a:ext cx="7543800" cy="1160463"/>
          </a:xfrm>
        </p:spPr>
        <p:txBody>
          <a:bodyPr/>
          <a:lstStyle/>
          <a:p>
            <a:pPr eaLnBrk="1" fontAlgn="auto" hangingPunct="1">
              <a:spcAft>
                <a:spcPts val="0"/>
              </a:spcAft>
              <a:defRPr/>
            </a:pPr>
            <a:r>
              <a:rPr lang="en-US" altLang="en-US" sz="4400" dirty="0">
                <a:solidFill>
                  <a:schemeClr val="accent2"/>
                </a:solidFill>
              </a:rPr>
              <a:t>The Driver – Mental Fitness</a:t>
            </a:r>
          </a:p>
        </p:txBody>
      </p:sp>
      <p:sp>
        <p:nvSpPr>
          <p:cNvPr id="233475" name="Content Placeholder 2">
            <a:extLst>
              <a:ext uri="{FF2B5EF4-FFF2-40B4-BE49-F238E27FC236}">
                <a16:creationId xmlns:a16="http://schemas.microsoft.com/office/drawing/2014/main" id="{B891E783-22EC-49C7-B38E-A47E1FAB4B9F}"/>
              </a:ext>
            </a:extLst>
          </p:cNvPr>
          <p:cNvSpPr>
            <a:spLocks noGrp="1"/>
          </p:cNvSpPr>
          <p:nvPr>
            <p:ph idx="1"/>
          </p:nvPr>
        </p:nvSpPr>
        <p:spPr>
          <a:xfrm>
            <a:off x="685800" y="1295400"/>
            <a:ext cx="7543800" cy="4772025"/>
          </a:xfrm>
        </p:spPr>
        <p:txBody>
          <a:bodyPr/>
          <a:lstStyle/>
          <a:p>
            <a:pPr eaLnBrk="1" hangingPunct="1"/>
            <a:r>
              <a:rPr lang="en-US" altLang="en-US" sz="2600" dirty="0"/>
              <a:t>Substance Abuse – commonly seen in high stress positions</a:t>
            </a:r>
          </a:p>
          <a:p>
            <a:pPr lvl="1" eaLnBrk="1" hangingPunct="1"/>
            <a:endParaRPr lang="en-US" altLang="en-US" sz="2300" dirty="0"/>
          </a:p>
          <a:p>
            <a:pPr lvl="1" eaLnBrk="1" hangingPunct="1"/>
            <a:r>
              <a:rPr lang="en-US" altLang="en-US" sz="2300" dirty="0"/>
              <a:t>Researchers estimate that between the hours of 10 PM and 2 AM three (3) out of every ten (10) drivers are drunk.  </a:t>
            </a:r>
          </a:p>
          <a:p>
            <a:pPr lvl="1" eaLnBrk="1" hangingPunct="1"/>
            <a:endParaRPr lang="en-US" altLang="en-US" sz="2300" dirty="0"/>
          </a:p>
          <a:p>
            <a:pPr lvl="1" eaLnBrk="1" hangingPunct="1"/>
            <a:r>
              <a:rPr lang="en-US" altLang="en-US" sz="2300" dirty="0"/>
              <a:t>Nearly fifty percent (50%) of the drivers arrested for DUI are social to moderate drinkers.  Don’t think that it won’t happen to you. </a:t>
            </a:r>
          </a:p>
          <a:p>
            <a:pPr lvl="1" eaLnBrk="1" hangingPunct="1"/>
            <a:endParaRPr lang="en-US" altLang="en-US" sz="2300" dirty="0"/>
          </a:p>
          <a:p>
            <a:pPr lvl="1" eaLnBrk="1" hangingPunct="1"/>
            <a:r>
              <a:rPr lang="en-US" altLang="en-US" sz="2300" dirty="0"/>
              <a:t>Coffee does not speed up the elimination of alcohol and/or other substances from the body</a:t>
            </a:r>
          </a:p>
          <a:p>
            <a:pPr lvl="1" eaLnBrk="1" hangingPunct="1"/>
            <a:endParaRPr lang="en-US" altLang="en-US" sz="2300" dirty="0"/>
          </a:p>
        </p:txBody>
      </p:sp>
      <p:sp>
        <p:nvSpPr>
          <p:cNvPr id="233476" name="TextBox 5">
            <a:extLst>
              <a:ext uri="{FF2B5EF4-FFF2-40B4-BE49-F238E27FC236}">
                <a16:creationId xmlns:a16="http://schemas.microsoft.com/office/drawing/2014/main" id="{04DC1B6E-7685-4F3D-817B-124A3CDD4F30}"/>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33477" name="TextBox 9">
            <a:extLst>
              <a:ext uri="{FF2B5EF4-FFF2-40B4-BE49-F238E27FC236}">
                <a16:creationId xmlns:a16="http://schemas.microsoft.com/office/drawing/2014/main" id="{CFA62B2F-503E-4A33-B6E7-B4A828DDD5F5}"/>
              </a:ext>
            </a:extLst>
          </p:cNvPr>
          <p:cNvSpPr txBox="1">
            <a:spLocks noChangeArrowheads="1"/>
          </p:cNvSpPr>
          <p:nvPr/>
        </p:nvSpPr>
        <p:spPr bwMode="auto">
          <a:xfrm>
            <a:off x="8229600" y="64008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1-88</a:t>
            </a:r>
          </a:p>
        </p:txBody>
      </p:sp>
      <p:sp>
        <p:nvSpPr>
          <p:cNvPr id="2" name="Date Placeholder 1">
            <a:extLst>
              <a:ext uri="{FF2B5EF4-FFF2-40B4-BE49-F238E27FC236}">
                <a16:creationId xmlns:a16="http://schemas.microsoft.com/office/drawing/2014/main" id="{35BFE454-D144-40AF-9AC8-BD238FC9C256}"/>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8F0562BA-D701-523A-78CC-C3E2483087B0}"/>
              </a:ext>
            </a:extLst>
          </p:cNvPr>
          <p:cNvSpPr>
            <a:spLocks noGrp="1"/>
          </p:cNvSpPr>
          <p:nvPr>
            <p:ph type="sldNum" sz="quarter" idx="12"/>
          </p:nvPr>
        </p:nvSpPr>
        <p:spPr/>
        <p:txBody>
          <a:bodyPr/>
          <a:lstStyle/>
          <a:p>
            <a:fld id="{F4E1F32C-DCB9-4A9D-B036-9AD492625E31}" type="slidenum">
              <a:rPr lang="en-US" altLang="en-US" smtClean="0"/>
              <a:pPr/>
              <a:t>90</a:t>
            </a:fld>
            <a:endParaRPr lang="en-US" alt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682" name="Title 1">
            <a:extLst>
              <a:ext uri="{FF2B5EF4-FFF2-40B4-BE49-F238E27FC236}">
                <a16:creationId xmlns:a16="http://schemas.microsoft.com/office/drawing/2014/main" id="{0D3256C6-0A10-4187-B507-B1E886EACFA5}"/>
              </a:ext>
            </a:extLst>
          </p:cNvPr>
          <p:cNvSpPr>
            <a:spLocks noGrp="1"/>
          </p:cNvSpPr>
          <p:nvPr>
            <p:ph type="title"/>
          </p:nvPr>
        </p:nvSpPr>
        <p:spPr>
          <a:xfrm>
            <a:off x="822325" y="76200"/>
            <a:ext cx="7543800" cy="1158875"/>
          </a:xfrm>
        </p:spPr>
        <p:txBody>
          <a:bodyPr/>
          <a:lstStyle/>
          <a:p>
            <a:pPr eaLnBrk="1" fontAlgn="auto" hangingPunct="1">
              <a:spcAft>
                <a:spcPts val="0"/>
              </a:spcAft>
              <a:defRPr/>
            </a:pPr>
            <a:r>
              <a:rPr lang="en-US" altLang="en-US" sz="4400" dirty="0">
                <a:solidFill>
                  <a:schemeClr val="accent2"/>
                </a:solidFill>
              </a:rPr>
              <a:t>Physiological Aspects</a:t>
            </a:r>
          </a:p>
        </p:txBody>
      </p:sp>
      <p:sp>
        <p:nvSpPr>
          <p:cNvPr id="199683" name="Content Placeholder 2">
            <a:extLst>
              <a:ext uri="{FF2B5EF4-FFF2-40B4-BE49-F238E27FC236}">
                <a16:creationId xmlns:a16="http://schemas.microsoft.com/office/drawing/2014/main" id="{0F5EF9A1-7471-4DF4-AA53-D675F78A47BE}"/>
              </a:ext>
            </a:extLst>
          </p:cNvPr>
          <p:cNvSpPr>
            <a:spLocks noGrp="1"/>
          </p:cNvSpPr>
          <p:nvPr>
            <p:ph idx="1"/>
          </p:nvPr>
        </p:nvSpPr>
        <p:spPr>
          <a:xfrm>
            <a:off x="822325" y="1600200"/>
            <a:ext cx="7543800" cy="4268788"/>
          </a:xfrm>
        </p:spPr>
        <p:txBody>
          <a:bodyPr rtlCol="0">
            <a:normAutofit fontScale="92500" lnSpcReduction="10000"/>
          </a:bodyPr>
          <a:lstStyle/>
          <a:p>
            <a:pPr marL="91440" indent="-91440" eaLnBrk="1" fontAlgn="auto" hangingPunct="1">
              <a:defRPr/>
            </a:pPr>
            <a:r>
              <a:rPr lang="en-US" altLang="en-US" sz="3900" dirty="0">
                <a:solidFill>
                  <a:schemeClr val="tx1">
                    <a:lumMod val="75000"/>
                    <a:lumOff val="25000"/>
                  </a:schemeClr>
                </a:solidFill>
              </a:rPr>
              <a:t>Visual Perceptions</a:t>
            </a:r>
          </a:p>
          <a:p>
            <a:pPr marL="91440" indent="-91440" eaLnBrk="1" fontAlgn="auto" hangingPunct="1">
              <a:defRPr/>
            </a:pPr>
            <a:endParaRPr lang="en-US" altLang="en-US" sz="3000" dirty="0">
              <a:solidFill>
                <a:schemeClr val="tx1">
                  <a:lumMod val="75000"/>
                  <a:lumOff val="25000"/>
                </a:schemeClr>
              </a:solidFill>
            </a:endParaRPr>
          </a:p>
          <a:p>
            <a:pPr marL="91440" indent="-91440" eaLnBrk="1" fontAlgn="auto" hangingPunct="1">
              <a:defRPr/>
            </a:pPr>
            <a:endParaRPr lang="en-US" altLang="en-US" sz="3000" dirty="0">
              <a:solidFill>
                <a:schemeClr val="tx1">
                  <a:lumMod val="75000"/>
                  <a:lumOff val="25000"/>
                </a:schemeClr>
              </a:solidFill>
            </a:endParaRPr>
          </a:p>
          <a:p>
            <a:pPr marL="91440" indent="-91440" eaLnBrk="1" fontAlgn="auto" hangingPunct="1">
              <a:defRPr/>
            </a:pPr>
            <a:endParaRPr lang="en-US" altLang="en-US" sz="3000" dirty="0">
              <a:solidFill>
                <a:schemeClr val="tx1">
                  <a:lumMod val="75000"/>
                  <a:lumOff val="25000"/>
                </a:schemeClr>
              </a:solidFill>
            </a:endParaRPr>
          </a:p>
          <a:p>
            <a:pPr marL="91440" indent="-91440" eaLnBrk="1" fontAlgn="auto" hangingPunct="1">
              <a:defRPr/>
            </a:pPr>
            <a:endParaRPr lang="en-US" altLang="en-US" sz="3000" dirty="0">
              <a:solidFill>
                <a:schemeClr val="tx1">
                  <a:lumMod val="75000"/>
                  <a:lumOff val="25000"/>
                </a:schemeClr>
              </a:solidFill>
            </a:endParaRPr>
          </a:p>
          <a:p>
            <a:pPr marL="91440" indent="-91440" algn="ctr" eaLnBrk="1" fontAlgn="auto" hangingPunct="1">
              <a:buFontTx/>
              <a:buNone/>
              <a:defRPr/>
            </a:pPr>
            <a:endParaRPr lang="en-US" altLang="en-US" sz="3000" dirty="0">
              <a:solidFill>
                <a:schemeClr val="tx1">
                  <a:lumMod val="75000"/>
                  <a:lumOff val="25000"/>
                </a:schemeClr>
              </a:solidFill>
            </a:endParaRPr>
          </a:p>
          <a:p>
            <a:pPr marL="91440" indent="-91440" algn="ctr" eaLnBrk="1" fontAlgn="auto" hangingPunct="1">
              <a:buFontTx/>
              <a:buNone/>
              <a:defRPr/>
            </a:pPr>
            <a:r>
              <a:rPr lang="en-US" altLang="en-US" sz="3000" dirty="0">
                <a:solidFill>
                  <a:schemeClr val="tx1">
                    <a:lumMod val="75000"/>
                    <a:lumOff val="25000"/>
                  </a:schemeClr>
                </a:solidFill>
              </a:rPr>
              <a:t>	</a:t>
            </a:r>
            <a:r>
              <a:rPr lang="en-US" altLang="en-US" sz="3000" b="1" dirty="0">
                <a:solidFill>
                  <a:schemeClr val="tx1">
                    <a:lumMod val="75000"/>
                    <a:lumOff val="25000"/>
                  </a:schemeClr>
                </a:solidFill>
              </a:rPr>
              <a:t>90% - 95% of all incoming data is obtained through VISION!</a:t>
            </a:r>
          </a:p>
        </p:txBody>
      </p:sp>
      <p:pic>
        <p:nvPicPr>
          <p:cNvPr id="235524" name="Picture 9" descr="Image result for eyes clipart&quot;">
            <a:extLst>
              <a:ext uri="{FF2B5EF4-FFF2-40B4-BE49-F238E27FC236}">
                <a16:creationId xmlns:a16="http://schemas.microsoft.com/office/drawing/2014/main" id="{93761FD2-A384-43FD-BC21-F77249B4A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86000"/>
            <a:ext cx="6646863"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5" name="TextBox 6">
            <a:extLst>
              <a:ext uri="{FF2B5EF4-FFF2-40B4-BE49-F238E27FC236}">
                <a16:creationId xmlns:a16="http://schemas.microsoft.com/office/drawing/2014/main" id="{F90F8557-3B98-4EC7-ADD0-4E4949E5AE28}"/>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1-89</a:t>
            </a:r>
          </a:p>
        </p:txBody>
      </p:sp>
      <p:sp>
        <p:nvSpPr>
          <p:cNvPr id="2" name="Date Placeholder 1">
            <a:extLst>
              <a:ext uri="{FF2B5EF4-FFF2-40B4-BE49-F238E27FC236}">
                <a16:creationId xmlns:a16="http://schemas.microsoft.com/office/drawing/2014/main" id="{60F6A9F7-0BDF-C305-67AE-E1BC6E2F0475}"/>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9CA31BBD-4E3E-DC6F-E695-D485A1B1B2F9}"/>
              </a:ext>
            </a:extLst>
          </p:cNvPr>
          <p:cNvSpPr>
            <a:spLocks noGrp="1"/>
          </p:cNvSpPr>
          <p:nvPr>
            <p:ph type="sldNum" sz="quarter" idx="12"/>
          </p:nvPr>
        </p:nvSpPr>
        <p:spPr/>
        <p:txBody>
          <a:bodyPr/>
          <a:lstStyle/>
          <a:p>
            <a:fld id="{F4E1F32C-DCB9-4A9D-B036-9AD492625E31}" type="slidenum">
              <a:rPr lang="en-US" altLang="en-US" smtClean="0"/>
              <a:pPr/>
              <a:t>91</a:t>
            </a:fld>
            <a:endParaRPr lang="en-US" alt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1730" name="Title 1">
            <a:extLst>
              <a:ext uri="{FF2B5EF4-FFF2-40B4-BE49-F238E27FC236}">
                <a16:creationId xmlns:a16="http://schemas.microsoft.com/office/drawing/2014/main" id="{195F2E28-DC95-47F7-A0DF-E3922A1D050A}"/>
              </a:ext>
            </a:extLst>
          </p:cNvPr>
          <p:cNvSpPr>
            <a:spLocks noGrp="1"/>
          </p:cNvSpPr>
          <p:nvPr>
            <p:ph type="title"/>
          </p:nvPr>
        </p:nvSpPr>
        <p:spPr>
          <a:xfrm>
            <a:off x="822325" y="33338"/>
            <a:ext cx="7543800" cy="1084262"/>
          </a:xfrm>
        </p:spPr>
        <p:txBody>
          <a:bodyPr/>
          <a:lstStyle/>
          <a:p>
            <a:pPr eaLnBrk="1" fontAlgn="auto" hangingPunct="1">
              <a:spcAft>
                <a:spcPts val="0"/>
              </a:spcAft>
              <a:defRPr/>
            </a:pPr>
            <a:r>
              <a:rPr lang="en-US" altLang="en-US" sz="4400" dirty="0">
                <a:solidFill>
                  <a:schemeClr val="accent2"/>
                </a:solidFill>
              </a:rPr>
              <a:t>Physiological Aspects</a:t>
            </a:r>
          </a:p>
        </p:txBody>
      </p:sp>
      <p:sp>
        <p:nvSpPr>
          <p:cNvPr id="237571" name="Content Placeholder 2">
            <a:extLst>
              <a:ext uri="{FF2B5EF4-FFF2-40B4-BE49-F238E27FC236}">
                <a16:creationId xmlns:a16="http://schemas.microsoft.com/office/drawing/2014/main" id="{89F86005-E775-420E-A0FA-7533B9799527}"/>
              </a:ext>
            </a:extLst>
          </p:cNvPr>
          <p:cNvSpPr>
            <a:spLocks noGrp="1"/>
          </p:cNvSpPr>
          <p:nvPr>
            <p:ph idx="1"/>
          </p:nvPr>
        </p:nvSpPr>
        <p:spPr>
          <a:xfrm>
            <a:off x="822325" y="1600200"/>
            <a:ext cx="7543800" cy="4022725"/>
          </a:xfrm>
        </p:spPr>
        <p:txBody>
          <a:bodyPr/>
          <a:lstStyle/>
          <a:p>
            <a:pPr eaLnBrk="1" hangingPunct="1"/>
            <a:r>
              <a:rPr lang="en-US" altLang="en-US" sz="3000" dirty="0"/>
              <a:t>Visual Perceptions</a:t>
            </a:r>
          </a:p>
          <a:p>
            <a:pPr lvl="1" eaLnBrk="1" hangingPunct="1"/>
            <a:endParaRPr lang="en-US" altLang="en-US" sz="2600" dirty="0"/>
          </a:p>
          <a:p>
            <a:pPr lvl="1" eaLnBrk="1" hangingPunct="1"/>
            <a:r>
              <a:rPr lang="en-US" altLang="en-US" sz="2600" dirty="0"/>
              <a:t>Eyesight</a:t>
            </a:r>
          </a:p>
          <a:p>
            <a:pPr lvl="1" eaLnBrk="1" hangingPunct="1"/>
            <a:endParaRPr lang="en-US" altLang="en-US" sz="2600" dirty="0"/>
          </a:p>
          <a:p>
            <a:pPr lvl="1" eaLnBrk="1" hangingPunct="1"/>
            <a:r>
              <a:rPr lang="en-US" altLang="en-US" sz="2600" dirty="0"/>
              <a:t>Glare recovery</a:t>
            </a:r>
          </a:p>
          <a:p>
            <a:pPr lvl="1" eaLnBrk="1" hangingPunct="1"/>
            <a:endParaRPr lang="en-US" altLang="en-US" sz="2600" dirty="0"/>
          </a:p>
          <a:p>
            <a:pPr lvl="1" eaLnBrk="1" hangingPunct="1"/>
            <a:r>
              <a:rPr lang="en-US" altLang="en-US" sz="2600" dirty="0"/>
              <a:t>Depth perception</a:t>
            </a:r>
          </a:p>
          <a:p>
            <a:pPr lvl="1" eaLnBrk="1" hangingPunct="1"/>
            <a:endParaRPr lang="en-US" altLang="en-US" sz="2600" dirty="0"/>
          </a:p>
          <a:p>
            <a:pPr lvl="1" eaLnBrk="1" hangingPunct="1"/>
            <a:r>
              <a:rPr lang="en-US" altLang="en-US" sz="2600" dirty="0"/>
              <a:t>Peripheral vision</a:t>
            </a:r>
          </a:p>
        </p:txBody>
      </p:sp>
      <p:sp>
        <p:nvSpPr>
          <p:cNvPr id="237572" name="TextBox 5">
            <a:extLst>
              <a:ext uri="{FF2B5EF4-FFF2-40B4-BE49-F238E27FC236}">
                <a16:creationId xmlns:a16="http://schemas.microsoft.com/office/drawing/2014/main" id="{BE4C243D-F352-42CD-9DB5-0D2165A880C7}"/>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1-90</a:t>
            </a:r>
          </a:p>
        </p:txBody>
      </p:sp>
      <p:pic>
        <p:nvPicPr>
          <p:cNvPr id="237573" name="Picture 6" descr="Image result for depth perception test">
            <a:extLst>
              <a:ext uri="{FF2B5EF4-FFF2-40B4-BE49-F238E27FC236}">
                <a16:creationId xmlns:a16="http://schemas.microsoft.com/office/drawing/2014/main" id="{F49EF8EC-FBC2-4316-A415-51001D175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275" y="1752600"/>
            <a:ext cx="4251325"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4" name="Picture 8" descr="Image result for sun glare clipart">
            <a:extLst>
              <a:ext uri="{FF2B5EF4-FFF2-40B4-BE49-F238E27FC236}">
                <a16:creationId xmlns:a16="http://schemas.microsoft.com/office/drawing/2014/main" id="{E845622F-6970-4BDA-B537-04370537EC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809750"/>
            <a:ext cx="57150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2877E4C6-D6CB-2782-B1D5-91BADC165039}"/>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E23C7CF4-05A7-6515-8709-26D91A40CA94}"/>
              </a:ext>
            </a:extLst>
          </p:cNvPr>
          <p:cNvSpPr>
            <a:spLocks noGrp="1"/>
          </p:cNvSpPr>
          <p:nvPr>
            <p:ph type="sldNum" sz="quarter" idx="12"/>
          </p:nvPr>
        </p:nvSpPr>
        <p:spPr/>
        <p:txBody>
          <a:bodyPr/>
          <a:lstStyle/>
          <a:p>
            <a:fld id="{F4E1F32C-DCB9-4A9D-B036-9AD492625E31}" type="slidenum">
              <a:rPr lang="en-US" altLang="en-US" smtClean="0"/>
              <a:pPr/>
              <a:t>92</a:t>
            </a:fld>
            <a:endParaRPr lang="en-US" alt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3778" name="Title 1">
            <a:extLst>
              <a:ext uri="{FF2B5EF4-FFF2-40B4-BE49-F238E27FC236}">
                <a16:creationId xmlns:a16="http://schemas.microsoft.com/office/drawing/2014/main" id="{1B0A7284-A2AE-4830-8172-2B8239CAA872}"/>
              </a:ext>
            </a:extLst>
          </p:cNvPr>
          <p:cNvSpPr>
            <a:spLocks noGrp="1"/>
          </p:cNvSpPr>
          <p:nvPr>
            <p:ph type="title"/>
          </p:nvPr>
        </p:nvSpPr>
        <p:spPr>
          <a:xfrm>
            <a:off x="814388" y="0"/>
            <a:ext cx="7543800" cy="1160463"/>
          </a:xfrm>
        </p:spPr>
        <p:txBody>
          <a:bodyPr/>
          <a:lstStyle/>
          <a:p>
            <a:pPr eaLnBrk="1" fontAlgn="auto" hangingPunct="1">
              <a:spcAft>
                <a:spcPts val="0"/>
              </a:spcAft>
              <a:defRPr/>
            </a:pPr>
            <a:r>
              <a:rPr lang="en-US" altLang="en-US" sz="4400" dirty="0">
                <a:solidFill>
                  <a:schemeClr val="accent2"/>
                </a:solidFill>
              </a:rPr>
              <a:t>Physiological Aspects</a:t>
            </a:r>
          </a:p>
        </p:txBody>
      </p:sp>
      <p:sp>
        <p:nvSpPr>
          <p:cNvPr id="239619" name="Content Placeholder 2">
            <a:extLst>
              <a:ext uri="{FF2B5EF4-FFF2-40B4-BE49-F238E27FC236}">
                <a16:creationId xmlns:a16="http://schemas.microsoft.com/office/drawing/2014/main" id="{3B1171AF-EC89-4DAA-883B-8F400A87939B}"/>
              </a:ext>
            </a:extLst>
          </p:cNvPr>
          <p:cNvSpPr>
            <a:spLocks noGrp="1"/>
          </p:cNvSpPr>
          <p:nvPr>
            <p:ph idx="1"/>
          </p:nvPr>
        </p:nvSpPr>
        <p:spPr>
          <a:xfrm>
            <a:off x="814388" y="1524000"/>
            <a:ext cx="7543800" cy="4022725"/>
          </a:xfrm>
        </p:spPr>
        <p:txBody>
          <a:bodyPr/>
          <a:lstStyle/>
          <a:p>
            <a:pPr eaLnBrk="1" hangingPunct="1"/>
            <a:r>
              <a:rPr lang="en-US" altLang="en-US" sz="3000" dirty="0"/>
              <a:t>Visual Perceptions</a:t>
            </a:r>
          </a:p>
          <a:p>
            <a:pPr lvl="1" eaLnBrk="1" hangingPunct="1"/>
            <a:endParaRPr lang="en-US" altLang="en-US" sz="2600" dirty="0"/>
          </a:p>
          <a:p>
            <a:pPr lvl="1" eaLnBrk="1" hangingPunct="1"/>
            <a:r>
              <a:rPr lang="en-US" altLang="en-US" sz="2600" dirty="0"/>
              <a:t>“Moth Effect” – tendency for the eyes, especially when fatigued or drug influenced, to be attracted to light.</a:t>
            </a:r>
          </a:p>
          <a:p>
            <a:pPr lvl="1" eaLnBrk="1" hangingPunct="1">
              <a:buFontTx/>
              <a:buNone/>
            </a:pPr>
            <a:endParaRPr lang="en-US" altLang="en-US" sz="2600" dirty="0"/>
          </a:p>
          <a:p>
            <a:pPr lvl="1" eaLnBrk="1" hangingPunct="1"/>
            <a:r>
              <a:rPr lang="en-US" altLang="en-US" sz="2600" dirty="0"/>
              <a:t>You will drive in the direction you are looking if sustained.</a:t>
            </a:r>
          </a:p>
        </p:txBody>
      </p:sp>
      <p:sp>
        <p:nvSpPr>
          <p:cNvPr id="239620" name="TextBox 5">
            <a:extLst>
              <a:ext uri="{FF2B5EF4-FFF2-40B4-BE49-F238E27FC236}">
                <a16:creationId xmlns:a16="http://schemas.microsoft.com/office/drawing/2014/main" id="{EDAA7D06-D0C7-452C-9258-E8A92BFD009C}"/>
              </a:ext>
            </a:extLst>
          </p:cNvPr>
          <p:cNvSpPr txBox="1">
            <a:spLocks noChangeArrowheads="1"/>
          </p:cNvSpPr>
          <p:nvPr/>
        </p:nvSpPr>
        <p:spPr bwMode="auto">
          <a:xfrm>
            <a:off x="8153400" y="62484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1-91</a:t>
            </a:r>
          </a:p>
        </p:txBody>
      </p:sp>
      <p:sp>
        <p:nvSpPr>
          <p:cNvPr id="2" name="Date Placeholder 1">
            <a:extLst>
              <a:ext uri="{FF2B5EF4-FFF2-40B4-BE49-F238E27FC236}">
                <a16:creationId xmlns:a16="http://schemas.microsoft.com/office/drawing/2014/main" id="{109884EA-D474-D240-18D8-2BE73063F04D}"/>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2E0172CB-3163-A59B-4D47-0CA7D9928D09}"/>
              </a:ext>
            </a:extLst>
          </p:cNvPr>
          <p:cNvSpPr>
            <a:spLocks noGrp="1"/>
          </p:cNvSpPr>
          <p:nvPr>
            <p:ph type="sldNum" sz="quarter" idx="12"/>
          </p:nvPr>
        </p:nvSpPr>
        <p:spPr/>
        <p:txBody>
          <a:bodyPr/>
          <a:lstStyle/>
          <a:p>
            <a:fld id="{F4E1F32C-DCB9-4A9D-B036-9AD492625E31}" type="slidenum">
              <a:rPr lang="en-US" altLang="en-US" smtClean="0"/>
              <a:pPr/>
              <a:t>93</a:t>
            </a:fld>
            <a:endParaRPr lang="en-US" alt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29CAE53A-909E-44FF-92F1-D2BBD15A9613}"/>
              </a:ext>
            </a:extLst>
          </p:cNvPr>
          <p:cNvSpPr>
            <a:spLocks noGrp="1" noChangeArrowheads="1"/>
          </p:cNvSpPr>
          <p:nvPr>
            <p:ph type="title"/>
          </p:nvPr>
        </p:nvSpPr>
        <p:spPr>
          <a:xfrm>
            <a:off x="685800" y="84138"/>
            <a:ext cx="7772400" cy="1143000"/>
          </a:xfrm>
        </p:spPr>
        <p:txBody>
          <a:bodyPr/>
          <a:lstStyle/>
          <a:p>
            <a:pPr eaLnBrk="1" fontAlgn="auto" hangingPunct="1">
              <a:spcAft>
                <a:spcPts val="0"/>
              </a:spcAft>
              <a:defRPr/>
            </a:pPr>
            <a:r>
              <a:rPr lang="en-US" altLang="en-US" sz="4400" dirty="0">
                <a:solidFill>
                  <a:schemeClr val="accent2"/>
                </a:solidFill>
              </a:rPr>
              <a:t>Tunnel Vision</a:t>
            </a:r>
          </a:p>
        </p:txBody>
      </p:sp>
      <p:sp>
        <p:nvSpPr>
          <p:cNvPr id="241667" name="Rectangle 3">
            <a:extLst>
              <a:ext uri="{FF2B5EF4-FFF2-40B4-BE49-F238E27FC236}">
                <a16:creationId xmlns:a16="http://schemas.microsoft.com/office/drawing/2014/main" id="{8C235CCD-C70F-45CA-BDB7-169BA68DF768}"/>
              </a:ext>
            </a:extLst>
          </p:cNvPr>
          <p:cNvSpPr>
            <a:spLocks noGrp="1" noChangeArrowheads="1"/>
          </p:cNvSpPr>
          <p:nvPr>
            <p:ph type="body" sz="half" idx="1"/>
          </p:nvPr>
        </p:nvSpPr>
        <p:spPr>
          <a:xfrm>
            <a:off x="457200" y="2678113"/>
            <a:ext cx="3200400" cy="1389062"/>
          </a:xfrm>
        </p:spPr>
        <p:txBody>
          <a:bodyPr/>
          <a:lstStyle/>
          <a:p>
            <a:pPr marL="533400" indent="-533400" eaLnBrk="1" hangingPunct="1">
              <a:buFontTx/>
              <a:buNone/>
            </a:pPr>
            <a:r>
              <a:rPr lang="en-US" altLang="en-US" sz="3000" dirty="0"/>
              <a:t>“A tendency to focus exclusively on a small area”</a:t>
            </a:r>
          </a:p>
        </p:txBody>
      </p:sp>
      <p:sp>
        <p:nvSpPr>
          <p:cNvPr id="241668" name="Rectangle 8">
            <a:extLst>
              <a:ext uri="{FF2B5EF4-FFF2-40B4-BE49-F238E27FC236}">
                <a16:creationId xmlns:a16="http://schemas.microsoft.com/office/drawing/2014/main" id="{E2FE6096-6C70-45E5-AE4D-33D514B7294E}"/>
              </a:ext>
            </a:extLst>
          </p:cNvPr>
          <p:cNvSpPr>
            <a:spLocks noChangeArrowheads="1"/>
          </p:cNvSpPr>
          <p:nvPr/>
        </p:nvSpPr>
        <p:spPr bwMode="auto">
          <a:xfrm>
            <a:off x="457200" y="5694362"/>
            <a:ext cx="8229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000" b="1" dirty="0">
                <a:solidFill>
                  <a:srgbClr val="FF0000"/>
                </a:solidFill>
                <a:latin typeface="Arial" panose="020B0604020202020204" pitchFamily="34" charset="0"/>
              </a:rPr>
              <a:t>Effects Increase With Vehicle Speed</a:t>
            </a:r>
          </a:p>
        </p:txBody>
      </p:sp>
      <p:sp>
        <p:nvSpPr>
          <p:cNvPr id="241669" name="TextBox 5">
            <a:extLst>
              <a:ext uri="{FF2B5EF4-FFF2-40B4-BE49-F238E27FC236}">
                <a16:creationId xmlns:a16="http://schemas.microsoft.com/office/drawing/2014/main" id="{1A345B97-535D-49F3-BAF1-7F87F049144F}"/>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1-92</a:t>
            </a:r>
          </a:p>
        </p:txBody>
      </p:sp>
      <p:pic>
        <p:nvPicPr>
          <p:cNvPr id="241670" name="Picture 8" descr="Image result for tunnel vision clipart">
            <a:extLst>
              <a:ext uri="{FF2B5EF4-FFF2-40B4-BE49-F238E27FC236}">
                <a16:creationId xmlns:a16="http://schemas.microsoft.com/office/drawing/2014/main" id="{9D02B192-C16E-4DDC-898F-CB3E6D3E0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615"/>
          <a:stretch>
            <a:fillRect/>
          </a:stretch>
        </p:blipFill>
        <p:spPr bwMode="auto">
          <a:xfrm>
            <a:off x="3905250" y="1338263"/>
            <a:ext cx="5105400"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7874" name="Title 1">
            <a:extLst>
              <a:ext uri="{FF2B5EF4-FFF2-40B4-BE49-F238E27FC236}">
                <a16:creationId xmlns:a16="http://schemas.microsoft.com/office/drawing/2014/main" id="{A21D5CF2-C873-4772-82CC-0018B50D60CE}"/>
              </a:ext>
            </a:extLst>
          </p:cNvPr>
          <p:cNvSpPr>
            <a:spLocks noGrp="1"/>
          </p:cNvSpPr>
          <p:nvPr>
            <p:ph type="title"/>
          </p:nvPr>
        </p:nvSpPr>
        <p:spPr>
          <a:xfrm>
            <a:off x="788988" y="0"/>
            <a:ext cx="7543800" cy="1236663"/>
          </a:xfrm>
        </p:spPr>
        <p:txBody>
          <a:bodyPr/>
          <a:lstStyle/>
          <a:p>
            <a:pPr eaLnBrk="1" fontAlgn="auto" hangingPunct="1">
              <a:spcAft>
                <a:spcPts val="0"/>
              </a:spcAft>
              <a:defRPr/>
            </a:pPr>
            <a:r>
              <a:rPr lang="en-US" altLang="en-US" sz="4400" dirty="0">
                <a:solidFill>
                  <a:schemeClr val="accent2"/>
                </a:solidFill>
              </a:rPr>
              <a:t>Physiological Aspects</a:t>
            </a:r>
          </a:p>
        </p:txBody>
      </p:sp>
      <p:sp>
        <p:nvSpPr>
          <p:cNvPr id="243715" name="Content Placeholder 2">
            <a:extLst>
              <a:ext uri="{FF2B5EF4-FFF2-40B4-BE49-F238E27FC236}">
                <a16:creationId xmlns:a16="http://schemas.microsoft.com/office/drawing/2014/main" id="{5F7A0D00-B350-41F6-9C1F-0D518BD1F1F5}"/>
              </a:ext>
            </a:extLst>
          </p:cNvPr>
          <p:cNvSpPr>
            <a:spLocks noGrp="1"/>
          </p:cNvSpPr>
          <p:nvPr>
            <p:ph idx="1"/>
          </p:nvPr>
        </p:nvSpPr>
        <p:spPr>
          <a:xfrm>
            <a:off x="822325" y="1447800"/>
            <a:ext cx="7543800" cy="4421188"/>
          </a:xfrm>
        </p:spPr>
        <p:txBody>
          <a:bodyPr/>
          <a:lstStyle/>
          <a:p>
            <a:pPr eaLnBrk="1" hangingPunct="1"/>
            <a:r>
              <a:rPr lang="en-US" altLang="en-US" sz="3000"/>
              <a:t>Disabilities and Injuries</a:t>
            </a:r>
          </a:p>
          <a:p>
            <a:pPr lvl="1" eaLnBrk="1" hangingPunct="1"/>
            <a:endParaRPr lang="en-US" altLang="en-US" sz="2600"/>
          </a:p>
          <a:p>
            <a:pPr lvl="1" eaLnBrk="1" hangingPunct="1"/>
            <a:r>
              <a:rPr lang="en-US" altLang="en-US" sz="2600"/>
              <a:t>Any driver suffering from a disability or injury which affects that driver’s ability to drive in any way, should be relieved from performing the task.</a:t>
            </a:r>
          </a:p>
          <a:p>
            <a:pPr lvl="1" eaLnBrk="1" hangingPunct="1"/>
            <a:endParaRPr lang="en-US" altLang="en-US" sz="2600"/>
          </a:p>
          <a:p>
            <a:pPr eaLnBrk="1" hangingPunct="1"/>
            <a:r>
              <a:rPr lang="en-US" altLang="en-US" sz="3000"/>
              <a:t>Chronic Conditions</a:t>
            </a:r>
          </a:p>
          <a:p>
            <a:pPr lvl="1" eaLnBrk="1" hangingPunct="1"/>
            <a:endParaRPr lang="en-US" altLang="en-US" sz="2600"/>
          </a:p>
          <a:p>
            <a:pPr lvl="1" eaLnBrk="1" hangingPunct="1"/>
            <a:r>
              <a:rPr lang="en-US" altLang="en-US" sz="2600"/>
              <a:t>Those conditions, both mental and physical, which develop over a long period of time.</a:t>
            </a:r>
          </a:p>
        </p:txBody>
      </p:sp>
      <p:sp>
        <p:nvSpPr>
          <p:cNvPr id="243716" name="TextBox 5">
            <a:extLst>
              <a:ext uri="{FF2B5EF4-FFF2-40B4-BE49-F238E27FC236}">
                <a16:creationId xmlns:a16="http://schemas.microsoft.com/office/drawing/2014/main" id="{09D93003-085B-4BD2-AAB1-DE35D252488A}"/>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1-93</a:t>
            </a:r>
          </a:p>
        </p:txBody>
      </p:sp>
      <p:sp>
        <p:nvSpPr>
          <p:cNvPr id="2" name="Date Placeholder 1">
            <a:extLst>
              <a:ext uri="{FF2B5EF4-FFF2-40B4-BE49-F238E27FC236}">
                <a16:creationId xmlns:a16="http://schemas.microsoft.com/office/drawing/2014/main" id="{4D005A78-E2C5-D86B-19CC-A4121421C3E3}"/>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2D16B5AA-A2BB-7855-9913-853FC941CC8D}"/>
              </a:ext>
            </a:extLst>
          </p:cNvPr>
          <p:cNvSpPr>
            <a:spLocks noGrp="1"/>
          </p:cNvSpPr>
          <p:nvPr>
            <p:ph type="sldNum" sz="quarter" idx="12"/>
          </p:nvPr>
        </p:nvSpPr>
        <p:spPr/>
        <p:txBody>
          <a:bodyPr/>
          <a:lstStyle/>
          <a:p>
            <a:fld id="{F4E1F32C-DCB9-4A9D-B036-9AD492625E31}" type="slidenum">
              <a:rPr lang="en-US" altLang="en-US" smtClean="0"/>
              <a:pPr/>
              <a:t>95</a:t>
            </a:fld>
            <a:endParaRPr lang="en-US" alt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60AE5C70-0009-49BE-B5E6-B80D7041748C}"/>
              </a:ext>
            </a:extLst>
          </p:cNvPr>
          <p:cNvSpPr>
            <a:spLocks noGrp="1" noChangeArrowheads="1"/>
          </p:cNvSpPr>
          <p:nvPr>
            <p:ph type="title"/>
          </p:nvPr>
        </p:nvSpPr>
        <p:spPr>
          <a:xfrm>
            <a:off x="703263" y="103188"/>
            <a:ext cx="7772400" cy="895350"/>
          </a:xfrm>
        </p:spPr>
        <p:txBody>
          <a:bodyPr/>
          <a:lstStyle/>
          <a:p>
            <a:pPr eaLnBrk="1" fontAlgn="auto" hangingPunct="1">
              <a:spcAft>
                <a:spcPts val="0"/>
              </a:spcAft>
              <a:defRPr/>
            </a:pPr>
            <a:r>
              <a:rPr lang="en-US" altLang="en-US" sz="4400" dirty="0">
                <a:solidFill>
                  <a:schemeClr val="accent2"/>
                </a:solidFill>
              </a:rPr>
              <a:t>The Environment – Weather</a:t>
            </a:r>
          </a:p>
        </p:txBody>
      </p:sp>
      <p:graphicFrame>
        <p:nvGraphicFramePr>
          <p:cNvPr id="245763" name="Object 9">
            <a:extLst>
              <a:ext uri="{FF2B5EF4-FFF2-40B4-BE49-F238E27FC236}">
                <a16:creationId xmlns:a16="http://schemas.microsoft.com/office/drawing/2014/main" id="{FCEEE4D4-9986-4A22-9E92-F84AA119D486}"/>
              </a:ext>
            </a:extLst>
          </p:cNvPr>
          <p:cNvGraphicFramePr>
            <a:graphicFrameLocks noGrp="1" noChangeAspect="1"/>
          </p:cNvGraphicFramePr>
          <p:nvPr>
            <p:ph sz="quarter" idx="2"/>
          </p:nvPr>
        </p:nvGraphicFramePr>
        <p:xfrm>
          <a:off x="7467600" y="1600200"/>
          <a:ext cx="908050" cy="904875"/>
        </p:xfrm>
        <a:graphic>
          <a:graphicData uri="http://schemas.openxmlformats.org/presentationml/2006/ole">
            <mc:AlternateContent xmlns:mc="http://schemas.openxmlformats.org/markup-compatibility/2006">
              <mc:Choice xmlns:v="urn:schemas-microsoft-com:vml" Requires="v">
                <p:oleObj name="Clip" r:id="rId3" imgW="907999" imgH="904342" progId="MS_ClipArt_Gallery.2">
                  <p:embed/>
                </p:oleObj>
              </mc:Choice>
              <mc:Fallback>
                <p:oleObj name="Clip" r:id="rId3" imgW="907999" imgH="904342" progId="MS_ClipArt_Gallery.2">
                  <p:embed/>
                  <p:pic>
                    <p:nvPicPr>
                      <p:cNvPr id="245763" name="Object 9">
                        <a:extLst>
                          <a:ext uri="{FF2B5EF4-FFF2-40B4-BE49-F238E27FC236}">
                            <a16:creationId xmlns:a16="http://schemas.microsoft.com/office/drawing/2014/main" id="{FCEEE4D4-9986-4A22-9E92-F84AA119D486}"/>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1600200"/>
                        <a:ext cx="90805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5764" name="Object 11">
            <a:extLst>
              <a:ext uri="{FF2B5EF4-FFF2-40B4-BE49-F238E27FC236}">
                <a16:creationId xmlns:a16="http://schemas.microsoft.com/office/drawing/2014/main" id="{A153D85C-4D4C-4DAB-A0B3-8F9A98ABE3BF}"/>
              </a:ext>
            </a:extLst>
          </p:cNvPr>
          <p:cNvGraphicFramePr>
            <a:graphicFrameLocks noGrp="1" noChangeAspect="1"/>
          </p:cNvGraphicFramePr>
          <p:nvPr>
            <p:ph sz="quarter" idx="3"/>
          </p:nvPr>
        </p:nvGraphicFramePr>
        <p:xfrm>
          <a:off x="7467600" y="3352800"/>
          <a:ext cx="990600" cy="990600"/>
        </p:xfrm>
        <a:graphic>
          <a:graphicData uri="http://schemas.openxmlformats.org/presentationml/2006/ole">
            <mc:AlternateContent xmlns:mc="http://schemas.openxmlformats.org/markup-compatibility/2006">
              <mc:Choice xmlns:v="urn:schemas-microsoft-com:vml" Requires="v">
                <p:oleObj name="Clip" r:id="rId5" imgW="1369771" imgH="1370686" progId="MS_ClipArt_Gallery.2">
                  <p:embed/>
                </p:oleObj>
              </mc:Choice>
              <mc:Fallback>
                <p:oleObj name="Clip" r:id="rId5" imgW="1369771" imgH="1370686" progId="MS_ClipArt_Gallery.2">
                  <p:embed/>
                  <p:pic>
                    <p:nvPicPr>
                      <p:cNvPr id="245764" name="Object 11">
                        <a:extLst>
                          <a:ext uri="{FF2B5EF4-FFF2-40B4-BE49-F238E27FC236}">
                            <a16:creationId xmlns:a16="http://schemas.microsoft.com/office/drawing/2014/main" id="{A153D85C-4D4C-4DAB-A0B3-8F9A98ABE3BF}"/>
                          </a:ext>
                        </a:extLst>
                      </p:cNvPr>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3352800"/>
                        <a:ext cx="9906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765" name="Rectangle 6">
            <a:extLst>
              <a:ext uri="{FF2B5EF4-FFF2-40B4-BE49-F238E27FC236}">
                <a16:creationId xmlns:a16="http://schemas.microsoft.com/office/drawing/2014/main" id="{83F50198-8FA1-492B-8A4A-F4F8AD76B36F}"/>
              </a:ext>
            </a:extLst>
          </p:cNvPr>
          <p:cNvSpPr>
            <a:spLocks noChangeArrowheads="1"/>
          </p:cNvSpPr>
          <p:nvPr/>
        </p:nvSpPr>
        <p:spPr bwMode="auto">
          <a:xfrm>
            <a:off x="533400" y="3581400"/>
            <a:ext cx="4114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3200" b="1">
              <a:latin typeface="Arial" panose="020B0604020202020204" pitchFamily="34" charset="0"/>
            </a:endParaRPr>
          </a:p>
        </p:txBody>
      </p:sp>
      <p:sp>
        <p:nvSpPr>
          <p:cNvPr id="245766" name="Rectangle 7">
            <a:extLst>
              <a:ext uri="{FF2B5EF4-FFF2-40B4-BE49-F238E27FC236}">
                <a16:creationId xmlns:a16="http://schemas.microsoft.com/office/drawing/2014/main" id="{156E57A3-9934-427E-A349-D9BCF875CF33}"/>
              </a:ext>
            </a:extLst>
          </p:cNvPr>
          <p:cNvSpPr>
            <a:spLocks noChangeArrowheads="1"/>
          </p:cNvSpPr>
          <p:nvPr/>
        </p:nvSpPr>
        <p:spPr bwMode="auto">
          <a:xfrm rot="10796898" flipV="1">
            <a:off x="611188" y="1677988"/>
            <a:ext cx="39751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000">
                <a:latin typeface="Arial" panose="020B0604020202020204" pitchFamily="34" charset="0"/>
              </a:rPr>
              <a:t>Adverse Conditions</a:t>
            </a:r>
          </a:p>
          <a:p>
            <a:pPr eaLnBrk="1" hangingPunct="1"/>
            <a:endParaRPr lang="en-US" altLang="en-US" sz="3000">
              <a:latin typeface="Arial" panose="020B0604020202020204" pitchFamily="34" charset="0"/>
            </a:endParaRPr>
          </a:p>
          <a:p>
            <a:pPr eaLnBrk="1" hangingPunct="1"/>
            <a:r>
              <a:rPr lang="en-US" altLang="en-US" sz="3000">
                <a:latin typeface="Arial" panose="020B0604020202020204" pitchFamily="34" charset="0"/>
              </a:rPr>
              <a:t>Visibility</a:t>
            </a:r>
          </a:p>
          <a:p>
            <a:pPr eaLnBrk="1" hangingPunct="1"/>
            <a:endParaRPr lang="en-US" altLang="en-US" sz="3000">
              <a:latin typeface="Arial" panose="020B0604020202020204" pitchFamily="34" charset="0"/>
            </a:endParaRPr>
          </a:p>
          <a:p>
            <a:pPr eaLnBrk="1" hangingPunct="1"/>
            <a:r>
              <a:rPr lang="en-US" altLang="en-US" sz="3000">
                <a:latin typeface="Arial" panose="020B0604020202020204" pitchFamily="34" charset="0"/>
              </a:rPr>
              <a:t>Traction</a:t>
            </a:r>
          </a:p>
          <a:p>
            <a:pPr eaLnBrk="1" hangingPunct="1"/>
            <a:endParaRPr lang="en-US" altLang="en-US" sz="2400" b="1">
              <a:latin typeface="Times New Roman" panose="02020603050405020304" pitchFamily="18" charset="0"/>
            </a:endParaRPr>
          </a:p>
          <a:p>
            <a:pPr eaLnBrk="1" hangingPunct="1">
              <a:buClr>
                <a:schemeClr val="tx1"/>
              </a:buClr>
              <a:buFontTx/>
              <a:buAutoNum type="alphaUcPeriod" startAt="3"/>
            </a:pPr>
            <a:endParaRPr lang="en-US" altLang="en-US" sz="2400" b="1">
              <a:solidFill>
                <a:srgbClr val="FF0000"/>
              </a:solidFill>
              <a:latin typeface="Times New Roman" panose="02020603050405020304" pitchFamily="18" charset="0"/>
            </a:endParaRPr>
          </a:p>
        </p:txBody>
      </p:sp>
      <p:sp>
        <p:nvSpPr>
          <p:cNvPr id="245767" name="Rectangle 8">
            <a:extLst>
              <a:ext uri="{FF2B5EF4-FFF2-40B4-BE49-F238E27FC236}">
                <a16:creationId xmlns:a16="http://schemas.microsoft.com/office/drawing/2014/main" id="{2AB7213A-F9E0-4BB0-9016-B0B8691C5100}"/>
              </a:ext>
            </a:extLst>
          </p:cNvPr>
          <p:cNvSpPr>
            <a:spLocks noChangeArrowheads="1"/>
          </p:cNvSpPr>
          <p:nvPr/>
        </p:nvSpPr>
        <p:spPr bwMode="auto">
          <a:xfrm>
            <a:off x="609600" y="5181600"/>
            <a:ext cx="8001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a:solidFill>
                  <a:srgbClr val="FF3300"/>
                </a:solidFill>
                <a:latin typeface="Arial" panose="020B0604020202020204" pitchFamily="34" charset="0"/>
              </a:rPr>
              <a:t>Traction is affected by the weather.  </a:t>
            </a:r>
          </a:p>
          <a:p>
            <a:pPr algn="ctr" eaLnBrk="1" hangingPunct="1"/>
            <a:r>
              <a:rPr lang="en-US" altLang="en-US" sz="2800" b="1">
                <a:solidFill>
                  <a:srgbClr val="FF3300"/>
                </a:solidFill>
                <a:latin typeface="Arial" panose="020B0604020202020204" pitchFamily="34" charset="0"/>
              </a:rPr>
              <a:t>Compensate by adjusting your speed.</a:t>
            </a:r>
          </a:p>
        </p:txBody>
      </p:sp>
      <p:graphicFrame>
        <p:nvGraphicFramePr>
          <p:cNvPr id="245768" name="Object 13">
            <a:extLst>
              <a:ext uri="{FF2B5EF4-FFF2-40B4-BE49-F238E27FC236}">
                <a16:creationId xmlns:a16="http://schemas.microsoft.com/office/drawing/2014/main" id="{3F1594B2-221A-4DDD-B389-DD6485943AA0}"/>
              </a:ext>
            </a:extLst>
          </p:cNvPr>
          <p:cNvGraphicFramePr>
            <a:graphicFrameLocks noChangeAspect="1"/>
          </p:cNvGraphicFramePr>
          <p:nvPr/>
        </p:nvGraphicFramePr>
        <p:xfrm>
          <a:off x="5410200" y="1752600"/>
          <a:ext cx="892175" cy="896938"/>
        </p:xfrm>
        <a:graphic>
          <a:graphicData uri="http://schemas.openxmlformats.org/presentationml/2006/ole">
            <mc:AlternateContent xmlns:mc="http://schemas.openxmlformats.org/markup-compatibility/2006">
              <mc:Choice xmlns:v="urn:schemas-microsoft-com:vml" Requires="v">
                <p:oleObj name="Clip" r:id="rId7" imgW="1195121" imgH="1202436" progId="MS_ClipArt_Gallery.2">
                  <p:embed/>
                </p:oleObj>
              </mc:Choice>
              <mc:Fallback>
                <p:oleObj name="Clip" r:id="rId7" imgW="1195121" imgH="1202436" progId="MS_ClipArt_Gallery.2">
                  <p:embed/>
                  <p:pic>
                    <p:nvPicPr>
                      <p:cNvPr id="245768" name="Object 13">
                        <a:extLst>
                          <a:ext uri="{FF2B5EF4-FFF2-40B4-BE49-F238E27FC236}">
                            <a16:creationId xmlns:a16="http://schemas.microsoft.com/office/drawing/2014/main" id="{3F1594B2-221A-4DDD-B389-DD6485943A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1752600"/>
                        <a:ext cx="892175" cy="896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5769" name="Object 14">
            <a:extLst>
              <a:ext uri="{FF2B5EF4-FFF2-40B4-BE49-F238E27FC236}">
                <a16:creationId xmlns:a16="http://schemas.microsoft.com/office/drawing/2014/main" id="{1E33C085-3FE1-42FC-A24C-CFAC56DFD309}"/>
              </a:ext>
            </a:extLst>
          </p:cNvPr>
          <p:cNvGraphicFramePr>
            <a:graphicFrameLocks noChangeAspect="1"/>
          </p:cNvGraphicFramePr>
          <p:nvPr/>
        </p:nvGraphicFramePr>
        <p:xfrm>
          <a:off x="5410200" y="3505200"/>
          <a:ext cx="914400" cy="912813"/>
        </p:xfrm>
        <a:graphic>
          <a:graphicData uri="http://schemas.openxmlformats.org/presentationml/2006/ole">
            <mc:AlternateContent xmlns:mc="http://schemas.openxmlformats.org/markup-compatibility/2006">
              <mc:Choice xmlns:v="urn:schemas-microsoft-com:vml" Requires="v">
                <p:oleObj name="Clip" r:id="rId9" imgW="715975" imgH="714146" progId="MS_ClipArt_Gallery.2">
                  <p:embed/>
                </p:oleObj>
              </mc:Choice>
              <mc:Fallback>
                <p:oleObj name="Clip" r:id="rId9" imgW="715975" imgH="714146" progId="MS_ClipArt_Gallery.2">
                  <p:embed/>
                  <p:pic>
                    <p:nvPicPr>
                      <p:cNvPr id="245769" name="Object 14">
                        <a:extLst>
                          <a:ext uri="{FF2B5EF4-FFF2-40B4-BE49-F238E27FC236}">
                            <a16:creationId xmlns:a16="http://schemas.microsoft.com/office/drawing/2014/main" id="{1E33C085-3FE1-42FC-A24C-CFAC56DFD3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3505200"/>
                        <a:ext cx="914400"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5770" name="Object 15">
            <a:extLst>
              <a:ext uri="{FF2B5EF4-FFF2-40B4-BE49-F238E27FC236}">
                <a16:creationId xmlns:a16="http://schemas.microsoft.com/office/drawing/2014/main" id="{0CAE6C9F-E41B-4BA6-A33F-0606172CA4B7}"/>
              </a:ext>
            </a:extLst>
          </p:cNvPr>
          <p:cNvGraphicFramePr>
            <a:graphicFrameLocks noChangeAspect="1"/>
          </p:cNvGraphicFramePr>
          <p:nvPr/>
        </p:nvGraphicFramePr>
        <p:xfrm>
          <a:off x="3733800" y="3276600"/>
          <a:ext cx="904875" cy="1066800"/>
        </p:xfrm>
        <a:graphic>
          <a:graphicData uri="http://schemas.openxmlformats.org/presentationml/2006/ole">
            <mc:AlternateContent xmlns:mc="http://schemas.openxmlformats.org/markup-compatibility/2006">
              <mc:Choice xmlns:v="urn:schemas-microsoft-com:vml" Requires="v">
                <p:oleObj name="Clip" r:id="rId11" imgW="1236269" imgH="1454810" progId="MS_ClipArt_Gallery.2">
                  <p:embed/>
                </p:oleObj>
              </mc:Choice>
              <mc:Fallback>
                <p:oleObj name="Clip" r:id="rId11" imgW="1236269" imgH="1454810" progId="MS_ClipArt_Gallery.2">
                  <p:embed/>
                  <p:pic>
                    <p:nvPicPr>
                      <p:cNvPr id="245770" name="Object 15">
                        <a:extLst>
                          <a:ext uri="{FF2B5EF4-FFF2-40B4-BE49-F238E27FC236}">
                            <a16:creationId xmlns:a16="http://schemas.microsoft.com/office/drawing/2014/main" id="{0CAE6C9F-E41B-4BA6-A33F-0606172CA4B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3276600"/>
                        <a:ext cx="904875"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771" name="TextBox 10">
            <a:extLst>
              <a:ext uri="{FF2B5EF4-FFF2-40B4-BE49-F238E27FC236}">
                <a16:creationId xmlns:a16="http://schemas.microsoft.com/office/drawing/2014/main" id="{5933D62D-0B82-46B8-97A0-A572D3EDE17C}"/>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1-94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970" name="Rectangle 4">
            <a:extLst>
              <a:ext uri="{FF2B5EF4-FFF2-40B4-BE49-F238E27FC236}">
                <a16:creationId xmlns:a16="http://schemas.microsoft.com/office/drawing/2014/main" id="{BEADE2F9-CD69-447D-A452-8BD94CCFAF0A}"/>
              </a:ext>
            </a:extLst>
          </p:cNvPr>
          <p:cNvSpPr>
            <a:spLocks noGrp="1" noChangeArrowheads="1"/>
          </p:cNvSpPr>
          <p:nvPr>
            <p:ph type="title"/>
          </p:nvPr>
        </p:nvSpPr>
        <p:spPr>
          <a:xfrm>
            <a:off x="804863" y="17463"/>
            <a:ext cx="7543800" cy="1084262"/>
          </a:xfrm>
        </p:spPr>
        <p:txBody>
          <a:bodyPr/>
          <a:lstStyle/>
          <a:p>
            <a:pPr eaLnBrk="1" fontAlgn="auto" hangingPunct="1">
              <a:spcAft>
                <a:spcPts val="0"/>
              </a:spcAft>
              <a:defRPr/>
            </a:pPr>
            <a:r>
              <a:rPr lang="en-US" altLang="en-US" sz="4400" dirty="0">
                <a:solidFill>
                  <a:schemeClr val="accent2"/>
                </a:solidFill>
              </a:rPr>
              <a:t>Adverse Conditions</a:t>
            </a:r>
          </a:p>
        </p:txBody>
      </p:sp>
      <p:sp>
        <p:nvSpPr>
          <p:cNvPr id="247811" name="Rectangle 5">
            <a:extLst>
              <a:ext uri="{FF2B5EF4-FFF2-40B4-BE49-F238E27FC236}">
                <a16:creationId xmlns:a16="http://schemas.microsoft.com/office/drawing/2014/main" id="{072B10E1-1E48-42C7-A65A-5E635116F70B}"/>
              </a:ext>
            </a:extLst>
          </p:cNvPr>
          <p:cNvSpPr>
            <a:spLocks noGrp="1" noChangeArrowheads="1"/>
          </p:cNvSpPr>
          <p:nvPr>
            <p:ph idx="1"/>
          </p:nvPr>
        </p:nvSpPr>
        <p:spPr>
          <a:xfrm>
            <a:off x="822325" y="1447800"/>
            <a:ext cx="7543800" cy="4421188"/>
          </a:xfrm>
        </p:spPr>
        <p:txBody>
          <a:bodyPr/>
          <a:lstStyle/>
          <a:p>
            <a:pPr eaLnBrk="1" hangingPunct="1"/>
            <a:r>
              <a:rPr lang="en-US" altLang="en-US" sz="3200" dirty="0"/>
              <a:t>Stopping distances increase dramatically on snow and ice.</a:t>
            </a:r>
          </a:p>
          <a:p>
            <a:pPr eaLnBrk="1" hangingPunct="1"/>
            <a:endParaRPr lang="en-US" altLang="en-US" sz="3200" dirty="0"/>
          </a:p>
          <a:p>
            <a:pPr eaLnBrk="1" hangingPunct="1"/>
            <a:r>
              <a:rPr lang="en-US" altLang="en-US" sz="3200" dirty="0"/>
              <a:t>Snow tires and chains reduce stopping distances and increase traction.</a:t>
            </a:r>
          </a:p>
          <a:p>
            <a:pPr eaLnBrk="1" hangingPunct="1"/>
            <a:endParaRPr lang="en-US" altLang="en-US" sz="3200" dirty="0"/>
          </a:p>
          <a:p>
            <a:pPr eaLnBrk="1" hangingPunct="1"/>
            <a:r>
              <a:rPr lang="en-US" altLang="en-US" sz="3200" dirty="0"/>
              <a:t>Keep windshield clean with good wipers and defroster.</a:t>
            </a:r>
          </a:p>
        </p:txBody>
      </p:sp>
      <p:sp>
        <p:nvSpPr>
          <p:cNvPr id="247812" name="TextBox 5">
            <a:extLst>
              <a:ext uri="{FF2B5EF4-FFF2-40B4-BE49-F238E27FC236}">
                <a16:creationId xmlns:a16="http://schemas.microsoft.com/office/drawing/2014/main" id="{48FA3B9F-F34F-4322-BDB4-A36FFE87D0E5}"/>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1-95</a:t>
            </a:r>
          </a:p>
        </p:txBody>
      </p:sp>
      <p:sp>
        <p:nvSpPr>
          <p:cNvPr id="2" name="Date Placeholder 1">
            <a:extLst>
              <a:ext uri="{FF2B5EF4-FFF2-40B4-BE49-F238E27FC236}">
                <a16:creationId xmlns:a16="http://schemas.microsoft.com/office/drawing/2014/main" id="{9DA33BC7-ABF6-3209-B014-9D87AD8D2ED9}"/>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B7D813ED-DC82-192E-D4E4-3A88647E06B3}"/>
              </a:ext>
            </a:extLst>
          </p:cNvPr>
          <p:cNvSpPr>
            <a:spLocks noGrp="1"/>
          </p:cNvSpPr>
          <p:nvPr>
            <p:ph type="sldNum" sz="quarter" idx="12"/>
          </p:nvPr>
        </p:nvSpPr>
        <p:spPr/>
        <p:txBody>
          <a:bodyPr/>
          <a:lstStyle/>
          <a:p>
            <a:fld id="{F4E1F32C-DCB9-4A9D-B036-9AD492625E31}" type="slidenum">
              <a:rPr lang="en-US" altLang="en-US" smtClean="0"/>
              <a:pPr/>
              <a:t>97</a:t>
            </a:fld>
            <a:endParaRPr lang="en-US" alt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4F64FA13-0027-483C-ACB0-E722CA5A99D1}"/>
              </a:ext>
            </a:extLst>
          </p:cNvPr>
          <p:cNvSpPr>
            <a:spLocks noGrp="1" noChangeArrowheads="1"/>
          </p:cNvSpPr>
          <p:nvPr>
            <p:ph type="title"/>
          </p:nvPr>
        </p:nvSpPr>
        <p:spPr>
          <a:xfrm>
            <a:off x="762000" y="61913"/>
            <a:ext cx="7543800" cy="1160462"/>
          </a:xfrm>
        </p:spPr>
        <p:txBody>
          <a:bodyPr/>
          <a:lstStyle/>
          <a:p>
            <a:pPr eaLnBrk="1" fontAlgn="auto" hangingPunct="1">
              <a:spcAft>
                <a:spcPts val="0"/>
              </a:spcAft>
              <a:defRPr/>
            </a:pPr>
            <a:r>
              <a:rPr lang="en-US" altLang="en-US" sz="4400" dirty="0">
                <a:solidFill>
                  <a:schemeClr val="accent2"/>
                </a:solidFill>
              </a:rPr>
              <a:t>Traction</a:t>
            </a:r>
          </a:p>
        </p:txBody>
      </p:sp>
      <p:sp>
        <p:nvSpPr>
          <p:cNvPr id="212995" name="Rectangle 3">
            <a:extLst>
              <a:ext uri="{FF2B5EF4-FFF2-40B4-BE49-F238E27FC236}">
                <a16:creationId xmlns:a16="http://schemas.microsoft.com/office/drawing/2014/main" id="{52F64E7F-CA11-4DDE-9CB0-EC8431685C0E}"/>
              </a:ext>
            </a:extLst>
          </p:cNvPr>
          <p:cNvSpPr>
            <a:spLocks noGrp="1" noChangeArrowheads="1"/>
          </p:cNvSpPr>
          <p:nvPr>
            <p:ph idx="1"/>
          </p:nvPr>
        </p:nvSpPr>
        <p:spPr>
          <a:xfrm>
            <a:off x="685800" y="4572000"/>
            <a:ext cx="7772400" cy="1981200"/>
          </a:xfrm>
        </p:spPr>
        <p:txBody>
          <a:bodyPr rtlCol="0">
            <a:normAutofit fontScale="92500" lnSpcReduction="20000"/>
          </a:bodyPr>
          <a:lstStyle/>
          <a:p>
            <a:pPr marL="91440" indent="-91440" eaLnBrk="1" fontAlgn="auto" hangingPunct="1">
              <a:lnSpc>
                <a:spcPct val="80000"/>
              </a:lnSpc>
              <a:defRPr/>
            </a:pPr>
            <a:r>
              <a:rPr lang="en-US" altLang="en-US" sz="3000" b="1" dirty="0">
                <a:solidFill>
                  <a:schemeClr val="tx1">
                    <a:lumMod val="75000"/>
                    <a:lumOff val="25000"/>
                  </a:schemeClr>
                </a:solidFill>
              </a:rPr>
              <a:t>Static = 100% Efficiency</a:t>
            </a:r>
          </a:p>
          <a:p>
            <a:pPr marL="91440" indent="-91440" eaLnBrk="1" fontAlgn="auto" hangingPunct="1">
              <a:lnSpc>
                <a:spcPct val="80000"/>
              </a:lnSpc>
              <a:defRPr/>
            </a:pPr>
            <a:endParaRPr lang="en-US" altLang="en-US" sz="1600" b="1" dirty="0">
              <a:solidFill>
                <a:schemeClr val="tx1">
                  <a:lumMod val="75000"/>
                  <a:lumOff val="25000"/>
                </a:schemeClr>
              </a:solidFill>
            </a:endParaRPr>
          </a:p>
          <a:p>
            <a:pPr marL="91440" indent="-91440" eaLnBrk="1" fontAlgn="auto" hangingPunct="1">
              <a:lnSpc>
                <a:spcPct val="80000"/>
              </a:lnSpc>
              <a:defRPr/>
            </a:pPr>
            <a:r>
              <a:rPr lang="en-US" altLang="en-US" sz="3000" b="1" dirty="0">
                <a:solidFill>
                  <a:schemeClr val="tx1">
                    <a:lumMod val="75000"/>
                    <a:lumOff val="25000"/>
                  </a:schemeClr>
                </a:solidFill>
              </a:rPr>
              <a:t>Rolling = 40% – 50% Efficiency</a:t>
            </a:r>
          </a:p>
          <a:p>
            <a:pPr marL="91440" indent="-91440" eaLnBrk="1" fontAlgn="auto" hangingPunct="1">
              <a:lnSpc>
                <a:spcPct val="80000"/>
              </a:lnSpc>
              <a:defRPr/>
            </a:pPr>
            <a:endParaRPr lang="en-US" altLang="en-US" sz="1600" b="1" dirty="0">
              <a:solidFill>
                <a:schemeClr val="tx1">
                  <a:lumMod val="75000"/>
                  <a:lumOff val="25000"/>
                </a:schemeClr>
              </a:solidFill>
            </a:endParaRPr>
          </a:p>
          <a:p>
            <a:pPr marL="91440" indent="-91440" eaLnBrk="1" fontAlgn="auto" hangingPunct="1">
              <a:lnSpc>
                <a:spcPct val="80000"/>
              </a:lnSpc>
              <a:defRPr/>
            </a:pPr>
            <a:r>
              <a:rPr lang="en-US" altLang="en-US" sz="3000" b="1" dirty="0">
                <a:solidFill>
                  <a:schemeClr val="tx1">
                    <a:lumMod val="75000"/>
                    <a:lumOff val="25000"/>
                  </a:schemeClr>
                </a:solidFill>
              </a:rPr>
              <a:t>SLIDING = 0% Efficiency</a:t>
            </a:r>
          </a:p>
          <a:p>
            <a:pPr marL="91440" indent="-91440" algn="ctr" eaLnBrk="1" fontAlgn="auto" hangingPunct="1">
              <a:lnSpc>
                <a:spcPct val="80000"/>
              </a:lnSpc>
              <a:spcBef>
                <a:spcPct val="0"/>
              </a:spcBef>
              <a:buClrTx/>
              <a:buSzTx/>
              <a:buFontTx/>
              <a:buNone/>
              <a:defRPr/>
            </a:pPr>
            <a:endParaRPr lang="en-US" altLang="en-US" sz="2400" dirty="0">
              <a:solidFill>
                <a:schemeClr val="tx1">
                  <a:lumMod val="75000"/>
                  <a:lumOff val="25000"/>
                </a:schemeClr>
              </a:solidFill>
            </a:endParaRPr>
          </a:p>
        </p:txBody>
      </p:sp>
      <p:pic>
        <p:nvPicPr>
          <p:cNvPr id="249860" name="Picture 7" descr="ALF2005S">
            <a:extLst>
              <a:ext uri="{FF2B5EF4-FFF2-40B4-BE49-F238E27FC236}">
                <a16:creationId xmlns:a16="http://schemas.microsoft.com/office/drawing/2014/main" id="{61E2B4E3-9247-43AD-B35B-F887E871A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676400"/>
            <a:ext cx="5334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1" name="Line 8">
            <a:extLst>
              <a:ext uri="{FF2B5EF4-FFF2-40B4-BE49-F238E27FC236}">
                <a16:creationId xmlns:a16="http://schemas.microsoft.com/office/drawing/2014/main" id="{035D8DE9-4FC5-45F3-8BF9-B0698B7C1E45}"/>
              </a:ext>
            </a:extLst>
          </p:cNvPr>
          <p:cNvSpPr>
            <a:spLocks noChangeShapeType="1"/>
          </p:cNvSpPr>
          <p:nvPr/>
        </p:nvSpPr>
        <p:spPr bwMode="auto">
          <a:xfrm flipV="1">
            <a:off x="5105400" y="3048000"/>
            <a:ext cx="533400" cy="4572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9862" name="Line 9">
            <a:extLst>
              <a:ext uri="{FF2B5EF4-FFF2-40B4-BE49-F238E27FC236}">
                <a16:creationId xmlns:a16="http://schemas.microsoft.com/office/drawing/2014/main" id="{38531298-7EF8-4C39-84C8-3FB12B5A9645}"/>
              </a:ext>
            </a:extLst>
          </p:cNvPr>
          <p:cNvSpPr>
            <a:spLocks noChangeShapeType="1"/>
          </p:cNvSpPr>
          <p:nvPr/>
        </p:nvSpPr>
        <p:spPr bwMode="auto">
          <a:xfrm flipH="1" flipV="1">
            <a:off x="3429000" y="3048000"/>
            <a:ext cx="609600" cy="4572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9863" name="Rectangle 10">
            <a:extLst>
              <a:ext uri="{FF2B5EF4-FFF2-40B4-BE49-F238E27FC236}">
                <a16:creationId xmlns:a16="http://schemas.microsoft.com/office/drawing/2014/main" id="{7FE264C4-EEC3-45F9-A55C-20D83105FD54}"/>
              </a:ext>
            </a:extLst>
          </p:cNvPr>
          <p:cNvSpPr>
            <a:spLocks noChangeArrowheads="1"/>
          </p:cNvSpPr>
          <p:nvPr/>
        </p:nvSpPr>
        <p:spPr bwMode="auto">
          <a:xfrm>
            <a:off x="2971800" y="3573463"/>
            <a:ext cx="3276600" cy="5191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a:solidFill>
                  <a:schemeClr val="bg1"/>
                </a:solidFill>
              </a:rPr>
              <a:t>FRICTION</a:t>
            </a:r>
          </a:p>
        </p:txBody>
      </p:sp>
      <p:sp>
        <p:nvSpPr>
          <p:cNvPr id="249864" name="TextBox 9">
            <a:extLst>
              <a:ext uri="{FF2B5EF4-FFF2-40B4-BE49-F238E27FC236}">
                <a16:creationId xmlns:a16="http://schemas.microsoft.com/office/drawing/2014/main" id="{FCB5A934-89C9-4C1A-B9FB-E33BE0B9A6C1}"/>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1-96</a:t>
            </a:r>
          </a:p>
        </p:txBody>
      </p:sp>
      <p:sp>
        <p:nvSpPr>
          <p:cNvPr id="2" name="Date Placeholder 1">
            <a:extLst>
              <a:ext uri="{FF2B5EF4-FFF2-40B4-BE49-F238E27FC236}">
                <a16:creationId xmlns:a16="http://schemas.microsoft.com/office/drawing/2014/main" id="{C9DEC5C9-9CB4-AD75-B623-0F35F3DF813A}"/>
              </a:ext>
            </a:extLst>
          </p:cNvPr>
          <p:cNvSpPr>
            <a:spLocks noGrp="1"/>
          </p:cNvSpPr>
          <p:nvPr>
            <p:ph type="dt" sz="half" idx="10"/>
          </p:nvPr>
        </p:nvSpPr>
        <p:spPr/>
        <p:txBody>
          <a:bodyPr/>
          <a:lstStyle/>
          <a:p>
            <a:pPr>
              <a:defRPr/>
            </a:pPr>
            <a:r>
              <a:rPr lang="en-US"/>
              <a:t>07-01-2025</a:t>
            </a:r>
          </a:p>
        </p:txBody>
      </p:sp>
      <p:sp>
        <p:nvSpPr>
          <p:cNvPr id="3" name="Slide Number Placeholder 2">
            <a:extLst>
              <a:ext uri="{FF2B5EF4-FFF2-40B4-BE49-F238E27FC236}">
                <a16:creationId xmlns:a16="http://schemas.microsoft.com/office/drawing/2014/main" id="{C0084C00-D89C-2CCD-D37D-6974D62A9572}"/>
              </a:ext>
            </a:extLst>
          </p:cNvPr>
          <p:cNvSpPr>
            <a:spLocks noGrp="1"/>
          </p:cNvSpPr>
          <p:nvPr>
            <p:ph type="sldNum" sz="quarter" idx="12"/>
          </p:nvPr>
        </p:nvSpPr>
        <p:spPr/>
        <p:txBody>
          <a:bodyPr/>
          <a:lstStyle/>
          <a:p>
            <a:fld id="{F4E1F32C-DCB9-4A9D-B036-9AD492625E31}" type="slidenum">
              <a:rPr lang="en-US" altLang="en-US" smtClean="0"/>
              <a:pPr/>
              <a:t>98</a:t>
            </a:fld>
            <a:endParaRPr lang="en-US" altLang="en-US"/>
          </a:p>
        </p:txBody>
      </p:sp>
    </p:spTree>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17709</TotalTime>
  <Words>16400</Words>
  <Application>Microsoft Office PowerPoint</Application>
  <PresentationFormat>On-screen Show (4:3)</PresentationFormat>
  <Paragraphs>2995</Paragraphs>
  <Slides>234</Slides>
  <Notes>227</Notes>
  <HiddenSlides>0</HiddenSlides>
  <MMClips>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234</vt:i4>
      </vt:variant>
    </vt:vector>
  </HeadingPairs>
  <TitlesOfParts>
    <vt:vector size="248" baseType="lpstr">
      <vt:lpstr>Arial</vt:lpstr>
      <vt:lpstr>Arial Black</vt:lpstr>
      <vt:lpstr>Arial Rounded MT Bold</vt:lpstr>
      <vt:lpstr>Arial Unicode MS</vt:lpstr>
      <vt:lpstr>Calibri</vt:lpstr>
      <vt:lpstr>Calibri Light</vt:lpstr>
      <vt:lpstr>Century Gothic</vt:lpstr>
      <vt:lpstr>Courier New</vt:lpstr>
      <vt:lpstr>Tahoma</vt:lpstr>
      <vt:lpstr>Times New Roman</vt:lpstr>
      <vt:lpstr>Wingdings</vt:lpstr>
      <vt:lpstr>Retrospect</vt:lpstr>
      <vt:lpstr>Clip</vt:lpstr>
      <vt:lpstr>Acrobat Document</vt:lpstr>
      <vt:lpstr>PowerPoint Presentation</vt:lpstr>
      <vt:lpstr>PowerPoint Presentation</vt:lpstr>
      <vt:lpstr>Housekeeping</vt:lpstr>
      <vt:lpstr>PowerPoint Presentation</vt:lpstr>
      <vt:lpstr>PowerPoint Presentation</vt:lpstr>
      <vt:lpstr>Course Pre-Requisites</vt:lpstr>
      <vt:lpstr>Certification Requirements</vt:lpstr>
      <vt:lpstr>Driving Experience</vt:lpstr>
      <vt:lpstr>Class Objectives</vt:lpstr>
      <vt:lpstr>Class Objectives</vt:lpstr>
      <vt:lpstr>Vehicle Class Designations</vt:lpstr>
      <vt:lpstr>Vehicle Class Designations</vt:lpstr>
      <vt:lpstr>Class 1 Vehicles  </vt:lpstr>
      <vt:lpstr>Class 2 Vehicles</vt:lpstr>
      <vt:lpstr>Class 2 Vehicles</vt:lpstr>
      <vt:lpstr>Class 3 Vehicles</vt:lpstr>
      <vt:lpstr>Class 3 Vehicles</vt:lpstr>
      <vt:lpstr>Class 3 Vehicles</vt:lpstr>
      <vt:lpstr>Class 4 Vehicles</vt:lpstr>
      <vt:lpstr>Class 5 Vehicles</vt:lpstr>
      <vt:lpstr>Desirable Student Attributes</vt:lpstr>
      <vt:lpstr>Driver Selection</vt:lpstr>
      <vt:lpstr>PowerPoint Presentation</vt:lpstr>
      <vt:lpstr>Additional Information</vt:lpstr>
      <vt:lpstr>Statistical Information</vt:lpstr>
      <vt:lpstr>Statistical Information</vt:lpstr>
      <vt:lpstr>Public Relations Concern</vt:lpstr>
      <vt:lpstr>Good Public Relations</vt:lpstr>
      <vt:lpstr>Bad Public Relations</vt:lpstr>
      <vt:lpstr>Additional Bad Public Relations Issues</vt:lpstr>
      <vt:lpstr>Defensive Driving</vt:lpstr>
      <vt:lpstr>Seat Adjustment</vt:lpstr>
      <vt:lpstr>Position and Use of Feet</vt:lpstr>
      <vt:lpstr>Position of Hands</vt:lpstr>
      <vt:lpstr>Proper Hand Position</vt:lpstr>
      <vt:lpstr>Shuffle Steering</vt:lpstr>
      <vt:lpstr>Vehicle Mirrors</vt:lpstr>
      <vt:lpstr>Blind Spots</vt:lpstr>
      <vt:lpstr>Blind Spots / “No Zone”</vt:lpstr>
      <vt:lpstr>Signaling</vt:lpstr>
      <vt:lpstr>Braking</vt:lpstr>
      <vt:lpstr>Braking</vt:lpstr>
      <vt:lpstr>Braking</vt:lpstr>
      <vt:lpstr>Stopping Distance Formula</vt:lpstr>
      <vt:lpstr>Braking Distance Estimates by Vehicle Size</vt:lpstr>
      <vt:lpstr>FOLLOWING DISTANCE FORMULA UNDER NORMAL CONDITIONS    3 SECOND  RULE</vt:lpstr>
      <vt:lpstr>Stopping Distance vs. 3 Second Rule Heavy Two-Axle Trucks</vt:lpstr>
      <vt:lpstr>The Smith System</vt:lpstr>
      <vt:lpstr>PowerPoint Presentation</vt:lpstr>
      <vt:lpstr>PowerPoint Presentation</vt:lpstr>
      <vt:lpstr>S-I-P-D-E</vt:lpstr>
      <vt:lpstr>Sirens</vt:lpstr>
      <vt:lpstr>Sirens</vt:lpstr>
      <vt:lpstr>Siren Projection</vt:lpstr>
      <vt:lpstr>Disadvantages Of Siren Use  On Highways / Interstates</vt:lpstr>
      <vt:lpstr>Seat Belts</vt:lpstr>
      <vt:lpstr>Passenger Restraints</vt:lpstr>
      <vt:lpstr>Securing Occupants and Equipment</vt:lpstr>
      <vt:lpstr>PowerPoint Presentation</vt:lpstr>
      <vt:lpstr>Adult Patient Restraint  </vt:lpstr>
      <vt:lpstr>PowerPoint Presentation</vt:lpstr>
      <vt:lpstr>Potential Projectiles</vt:lpstr>
      <vt:lpstr>Potential Projectiles </vt:lpstr>
      <vt:lpstr>Occupants and Equipment</vt:lpstr>
      <vt:lpstr>The Transportation System</vt:lpstr>
      <vt:lpstr>The Vehicle</vt:lpstr>
      <vt:lpstr>The Vehicle</vt:lpstr>
      <vt:lpstr>The Vehicle</vt:lpstr>
      <vt:lpstr>The Vehicle</vt:lpstr>
      <vt:lpstr>The Vehicle</vt:lpstr>
      <vt:lpstr>The Vehicle</vt:lpstr>
      <vt:lpstr>The Vehicle</vt:lpstr>
      <vt:lpstr>Vehicle Dynamics</vt:lpstr>
      <vt:lpstr>Vehicle Dynamics</vt:lpstr>
      <vt:lpstr>Starting and Driving The Vehicle</vt:lpstr>
      <vt:lpstr>General Driving Practices</vt:lpstr>
      <vt:lpstr>The Driver – Attitude</vt:lpstr>
      <vt:lpstr>The Driver – Attitude</vt:lpstr>
      <vt:lpstr>Distraction Free Driving </vt:lpstr>
      <vt:lpstr>Types of Distractions</vt:lpstr>
      <vt:lpstr>Visual Distractions </vt:lpstr>
      <vt:lpstr>Auditory Distractions</vt:lpstr>
      <vt:lpstr>Biomechanical Distractions</vt:lpstr>
      <vt:lpstr>Cognitive Distractions</vt:lpstr>
      <vt:lpstr>Text Messaging</vt:lpstr>
      <vt:lpstr>Text Messaging </vt:lpstr>
      <vt:lpstr>“Protective” Distractions</vt:lpstr>
      <vt:lpstr>Fatigue</vt:lpstr>
      <vt:lpstr>The Driver – Mental Fitness</vt:lpstr>
      <vt:lpstr>The Driver – Mental Fitness</vt:lpstr>
      <vt:lpstr>The Driver – Mental Fitness</vt:lpstr>
      <vt:lpstr>Physiological Aspects</vt:lpstr>
      <vt:lpstr>Physiological Aspects</vt:lpstr>
      <vt:lpstr>Physiological Aspects</vt:lpstr>
      <vt:lpstr>Tunnel Vision</vt:lpstr>
      <vt:lpstr>Physiological Aspects</vt:lpstr>
      <vt:lpstr>The Environment – Weather</vt:lpstr>
      <vt:lpstr>Adverse Conditions</vt:lpstr>
      <vt:lpstr>Traction</vt:lpstr>
      <vt:lpstr>Natural Forces</vt:lpstr>
      <vt:lpstr>Natural Forces</vt:lpstr>
      <vt:lpstr>Road Types</vt:lpstr>
      <vt:lpstr>Road Types</vt:lpstr>
      <vt:lpstr>Road Types</vt:lpstr>
      <vt:lpstr>Road Designs</vt:lpstr>
      <vt:lpstr>Road Designs</vt:lpstr>
      <vt:lpstr>Roads Surface Construction</vt:lpstr>
      <vt:lpstr>Population</vt:lpstr>
      <vt:lpstr>Population</vt:lpstr>
      <vt:lpstr>Advice To Live By</vt:lpstr>
      <vt:lpstr>PowerPoint Presentation</vt:lpstr>
      <vt:lpstr>PowerPoint Presentation</vt:lpstr>
      <vt:lpstr>PowerPoint Presentation</vt:lpstr>
      <vt:lpstr>PowerPoint Presentation</vt:lpstr>
      <vt:lpstr>PowerPoint Presentation</vt:lpstr>
      <vt:lpstr>PowerPoint Presentation</vt:lpstr>
      <vt:lpstr>Legal Aspects</vt:lpstr>
      <vt:lpstr>Legal Aspects</vt:lpstr>
      <vt:lpstr>Legal Aspects</vt:lpstr>
      <vt:lpstr>Legal Aspects</vt:lpstr>
      <vt:lpstr>Legal Aspects</vt:lpstr>
      <vt:lpstr>Legal Aspects</vt:lpstr>
      <vt:lpstr>Virginia Traffic Laws</vt:lpstr>
      <vt:lpstr>Motor Vehicle Code – Title 46.2</vt:lpstr>
      <vt:lpstr>Motor Vehicle Code – Title 46.2</vt:lpstr>
      <vt:lpstr>Motor Vehicle Code – Title 46.2</vt:lpstr>
      <vt:lpstr>Motor Vehicle Code – Title 46.2</vt:lpstr>
      <vt:lpstr>Motor Vehicle Code – Title 46.2</vt:lpstr>
      <vt:lpstr>Motor Vehicle Code – Title 46.2</vt:lpstr>
      <vt:lpstr>Motor Vehicle Code – Title 46.2</vt:lpstr>
      <vt:lpstr>Motor Vehicle Code – Title 46.2</vt:lpstr>
      <vt:lpstr>Motor Vehicle Code – Title 46.2</vt:lpstr>
      <vt:lpstr>Motor Vehicle Code – Title 46.2</vt:lpstr>
      <vt:lpstr>Motor Vehicle Code – Title 46.2</vt:lpstr>
      <vt:lpstr>Motor Vehicle Code – Title 46.2</vt:lpstr>
      <vt:lpstr>Motor Vehicle Code – Title 46.2</vt:lpstr>
      <vt:lpstr>Motor Vehicle Code – Title 46.2</vt:lpstr>
      <vt:lpstr>Motor Vehicle Code – Title 46.2</vt:lpstr>
      <vt:lpstr>Motor Vehicle Code – Title 46.2</vt:lpstr>
      <vt:lpstr>Motor Vehicle Code – Title 46.2</vt:lpstr>
      <vt:lpstr>Motor Vehicle Code – Title 46.2</vt:lpstr>
      <vt:lpstr>Regulations Relating To Emergency Vehicle Operators</vt:lpstr>
      <vt:lpstr>Motor Vehicle Code – Title 46.2</vt:lpstr>
      <vt:lpstr>Other Pertinent Laws</vt:lpstr>
      <vt:lpstr>Other Pertinent Laws</vt:lpstr>
      <vt:lpstr>SUMMARY</vt:lpstr>
      <vt:lpstr>PowerPoint Presentation</vt:lpstr>
      <vt:lpstr>PowerPoint Presentation</vt:lpstr>
      <vt:lpstr>PowerPoint Presentation</vt:lpstr>
      <vt:lpstr>Responding To The Incident</vt:lpstr>
      <vt:lpstr>Responding To The Incident</vt:lpstr>
      <vt:lpstr>Responding To The Incident</vt:lpstr>
      <vt:lpstr>Responding To The Incident</vt:lpstr>
      <vt:lpstr>Responding To The Incident</vt:lpstr>
      <vt:lpstr>Responding To The Incident</vt:lpstr>
      <vt:lpstr>Responding To The Incident</vt:lpstr>
      <vt:lpstr>Responding To The Incident</vt:lpstr>
      <vt:lpstr>Responding To The Incident</vt:lpstr>
      <vt:lpstr>Responding To The Incident</vt:lpstr>
      <vt:lpstr>Responding To The Incident</vt:lpstr>
      <vt:lpstr>Responding To The Incident</vt:lpstr>
      <vt:lpstr>Responding To The Incident</vt:lpstr>
      <vt:lpstr>Responding To The Incident</vt:lpstr>
      <vt:lpstr>Crash Avoidance</vt:lpstr>
      <vt:lpstr>Crash Avoidance</vt:lpstr>
      <vt:lpstr>Crash Avoidance</vt:lpstr>
      <vt:lpstr>Crash Avoidance</vt:lpstr>
      <vt:lpstr>Crash Avoidance</vt:lpstr>
      <vt:lpstr>Crash Avoidance</vt:lpstr>
      <vt:lpstr>Crash Avoidance</vt:lpstr>
      <vt:lpstr>Crash Avoidance</vt:lpstr>
      <vt:lpstr>Crash Avoidance</vt:lpstr>
      <vt:lpstr>Crash Avoidance</vt:lpstr>
      <vt:lpstr>Crash Avoidance</vt:lpstr>
      <vt:lpstr>Crash Avoidance</vt:lpstr>
      <vt:lpstr>Crash Avoidance</vt:lpstr>
      <vt:lpstr>Crash Avoidance</vt:lpstr>
      <vt:lpstr>Crash Avoidance</vt:lpstr>
      <vt:lpstr>Summary Of Responding To The Incident </vt:lpstr>
      <vt:lpstr>Organizational Philosophy</vt:lpstr>
      <vt:lpstr>Organizational Philosophy</vt:lpstr>
      <vt:lpstr>Impact Of Roadway Incidents</vt:lpstr>
      <vt:lpstr>Three Classes Of Traffic Incidents</vt:lpstr>
      <vt:lpstr>“Best Practices”</vt:lpstr>
      <vt:lpstr>Five Parts  of the Temporary Traffic  Control  Zone</vt:lpstr>
      <vt:lpstr>Upstream and Downstream</vt:lpstr>
      <vt:lpstr>PowerPoint Presentation</vt:lpstr>
      <vt:lpstr>Staging Distance At The Scene (Recommendations)</vt:lpstr>
      <vt:lpstr>Staging Distance At The Scene (Recommendations)</vt:lpstr>
      <vt:lpstr>Highways Responses (General)</vt:lpstr>
      <vt:lpstr>Highways Responses (General)</vt:lpstr>
      <vt:lpstr>Vehicle Placement (General)</vt:lpstr>
      <vt:lpstr>Vehicle Placement (General)</vt:lpstr>
      <vt:lpstr>“Best Practices”</vt:lpstr>
      <vt:lpstr>“Best Practices”</vt:lpstr>
      <vt:lpstr>“Best Practices”</vt:lpstr>
      <vt:lpstr>Traffic Control Devices</vt:lpstr>
      <vt:lpstr>Cone Placement</vt:lpstr>
      <vt:lpstr>Temporary Traffic Control (TTC)</vt:lpstr>
      <vt:lpstr>Taper Setup</vt:lpstr>
      <vt:lpstr>Traffic Control Devices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Offset  Alley / Lane Change Exercise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Fire Protection Publications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Pumping Apparatus Driver/Operator</dc:title>
  <dc:creator>Fire Protection Publications</dc:creator>
  <cp:lastModifiedBy>Gary Dalton</cp:lastModifiedBy>
  <cp:revision>506</cp:revision>
  <cp:lastPrinted>2025-11-06T01:32:00Z</cp:lastPrinted>
  <dcterms:created xsi:type="dcterms:W3CDTF">2004-08-11T16:45:14Z</dcterms:created>
  <dcterms:modified xsi:type="dcterms:W3CDTF">2025-12-08T19:40:35Z</dcterms:modified>
</cp:coreProperties>
</file>