
<file path=[Content_Types].xml><?xml version="1.0" encoding="utf-8"?>
<Types xmlns="http://schemas.openxmlformats.org/package/2006/content-types">
  <Default Extension="fntdata" ContentType="application/x-fontdata"/>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1"/>
  </p:notesMasterIdLst>
  <p:sldIdLst>
    <p:sldId id="256" r:id="rId2"/>
    <p:sldId id="258" r:id="rId3"/>
    <p:sldId id="276" r:id="rId4"/>
    <p:sldId id="271" r:id="rId5"/>
    <p:sldId id="270" r:id="rId6"/>
    <p:sldId id="272" r:id="rId7"/>
    <p:sldId id="273" r:id="rId8"/>
    <p:sldId id="275" r:id="rId9"/>
    <p:sldId id="257" r:id="rId10"/>
  </p:sldIdLst>
  <p:sldSz cx="12192000" cy="6858000"/>
  <p:notesSz cx="6858000" cy="9144000"/>
  <p:embeddedFontLst>
    <p:embeddedFont>
      <p:font typeface="Helvetica Neue" panose="020B0604020202020204" charset="0"/>
      <p:regular r:id="rId12"/>
      <p:bold r:id="rId13"/>
      <p:italic r:id="rId14"/>
      <p:boldItalic r:id="rId15"/>
    </p:embeddedFont>
    <p:embeddedFont>
      <p:font typeface="Lora" pitchFamily="2" charset="0"/>
      <p:regular r:id="rId16"/>
      <p:bold r:id="rId17"/>
      <p:italic r:id="rId18"/>
      <p:boldItalic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5" roundtripDataSignature="AMtx7mgEr/OHaBW6p1+4CWh6XJX5zNNfe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039F70-716E-4E7F-8974-8FD2CAC26A2E}" v="2" dt="2025-05-19T13:11:03.5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1426" y="33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font" Target="fonts/font7.fntdata"/><Relationship Id="rId39"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font" Target="fonts/font6.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5.fntdata"/><Relationship Id="rId41"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font" Target="fonts/font4.fntdata"/><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8.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 Id="rId35" Type="http://customschemas.google.com/relationships/presentationmetadata" Target="meta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ebbie Strawser" userId="5d0d7054bdf151a4" providerId="LiveId" clId="{56039F70-716E-4E7F-8974-8FD2CAC26A2E}"/>
    <pc:docChg chg="undo custSel addSld delSld modSld sldOrd">
      <pc:chgData name="Debbie Strawser" userId="5d0d7054bdf151a4" providerId="LiveId" clId="{56039F70-716E-4E7F-8974-8FD2CAC26A2E}" dt="2025-05-20T15:56:20.667" v="1131" actId="20577"/>
      <pc:docMkLst>
        <pc:docMk/>
      </pc:docMkLst>
      <pc:sldChg chg="modSp mod">
        <pc:chgData name="Debbie Strawser" userId="5d0d7054bdf151a4" providerId="LiveId" clId="{56039F70-716E-4E7F-8974-8FD2CAC26A2E}" dt="2025-05-19T12:52:49.304" v="81" actId="6549"/>
        <pc:sldMkLst>
          <pc:docMk/>
          <pc:sldMk cId="0" sldId="256"/>
        </pc:sldMkLst>
        <pc:spChg chg="mod">
          <ac:chgData name="Debbie Strawser" userId="5d0d7054bdf151a4" providerId="LiveId" clId="{56039F70-716E-4E7F-8974-8FD2CAC26A2E}" dt="2025-05-19T12:51:52.725" v="67" actId="20577"/>
          <ac:spMkLst>
            <pc:docMk/>
            <pc:sldMk cId="0" sldId="256"/>
            <ac:spMk id="135" creationId="{00000000-0000-0000-0000-000000000000}"/>
          </ac:spMkLst>
        </pc:spChg>
        <pc:spChg chg="mod">
          <ac:chgData name="Debbie Strawser" userId="5d0d7054bdf151a4" providerId="LiveId" clId="{56039F70-716E-4E7F-8974-8FD2CAC26A2E}" dt="2025-05-19T12:52:49.304" v="81" actId="6549"/>
          <ac:spMkLst>
            <pc:docMk/>
            <pc:sldMk cId="0" sldId="256"/>
            <ac:spMk id="136" creationId="{00000000-0000-0000-0000-000000000000}"/>
          </ac:spMkLst>
        </pc:spChg>
        <pc:spChg chg="mod">
          <ac:chgData name="Debbie Strawser" userId="5d0d7054bdf151a4" providerId="LiveId" clId="{56039F70-716E-4E7F-8974-8FD2CAC26A2E}" dt="2025-05-19T12:52:32.122" v="80" actId="20577"/>
          <ac:spMkLst>
            <pc:docMk/>
            <pc:sldMk cId="0" sldId="256"/>
            <ac:spMk id="137" creationId="{00000000-0000-0000-0000-000000000000}"/>
          </ac:spMkLst>
        </pc:spChg>
      </pc:sldChg>
      <pc:sldChg chg="modSp mod">
        <pc:chgData name="Debbie Strawser" userId="5d0d7054bdf151a4" providerId="LiveId" clId="{56039F70-716E-4E7F-8974-8FD2CAC26A2E}" dt="2025-05-19T13:21:25.375" v="1021" actId="255"/>
        <pc:sldMkLst>
          <pc:docMk/>
          <pc:sldMk cId="0" sldId="257"/>
        </pc:sldMkLst>
        <pc:spChg chg="mod">
          <ac:chgData name="Debbie Strawser" userId="5d0d7054bdf151a4" providerId="LiveId" clId="{56039F70-716E-4E7F-8974-8FD2CAC26A2E}" dt="2025-05-19T13:21:25.375" v="1021" actId="255"/>
          <ac:spMkLst>
            <pc:docMk/>
            <pc:sldMk cId="0" sldId="257"/>
            <ac:spMk id="143" creationId="{00000000-0000-0000-0000-000000000000}"/>
          </ac:spMkLst>
        </pc:spChg>
      </pc:sldChg>
      <pc:sldChg chg="modSp mod">
        <pc:chgData name="Debbie Strawser" userId="5d0d7054bdf151a4" providerId="LiveId" clId="{56039F70-716E-4E7F-8974-8FD2CAC26A2E}" dt="2025-05-20T15:45:06.266" v="1061" actId="20577"/>
        <pc:sldMkLst>
          <pc:docMk/>
          <pc:sldMk cId="0" sldId="258"/>
        </pc:sldMkLst>
        <pc:spChg chg="mod">
          <ac:chgData name="Debbie Strawser" userId="5d0d7054bdf151a4" providerId="LiveId" clId="{56039F70-716E-4E7F-8974-8FD2CAC26A2E}" dt="2025-05-20T15:45:06.266" v="1061" actId="20577"/>
          <ac:spMkLst>
            <pc:docMk/>
            <pc:sldMk cId="0" sldId="258"/>
            <ac:spMk id="148" creationId="{00000000-0000-0000-0000-000000000000}"/>
          </ac:spMkLst>
        </pc:spChg>
        <pc:spChg chg="mod">
          <ac:chgData name="Debbie Strawser" userId="5d0d7054bdf151a4" providerId="LiveId" clId="{56039F70-716E-4E7F-8974-8FD2CAC26A2E}" dt="2025-05-19T12:58:49.295" v="378" actId="115"/>
          <ac:spMkLst>
            <pc:docMk/>
            <pc:sldMk cId="0" sldId="258"/>
            <ac:spMk id="149" creationId="{00000000-0000-0000-0000-000000000000}"/>
          </ac:spMkLst>
        </pc:spChg>
      </pc:sldChg>
      <pc:sldChg chg="del">
        <pc:chgData name="Debbie Strawser" userId="5d0d7054bdf151a4" providerId="LiveId" clId="{56039F70-716E-4E7F-8974-8FD2CAC26A2E}" dt="2025-05-19T13:19:22.400" v="993" actId="2696"/>
        <pc:sldMkLst>
          <pc:docMk/>
          <pc:sldMk cId="0" sldId="259"/>
        </pc:sldMkLst>
      </pc:sldChg>
      <pc:sldChg chg="del">
        <pc:chgData name="Debbie Strawser" userId="5d0d7054bdf151a4" providerId="LiveId" clId="{56039F70-716E-4E7F-8974-8FD2CAC26A2E}" dt="2025-05-19T13:19:25.650" v="994" actId="2696"/>
        <pc:sldMkLst>
          <pc:docMk/>
          <pc:sldMk cId="0" sldId="260"/>
        </pc:sldMkLst>
      </pc:sldChg>
      <pc:sldChg chg="del">
        <pc:chgData name="Debbie Strawser" userId="5d0d7054bdf151a4" providerId="LiveId" clId="{56039F70-716E-4E7F-8974-8FD2CAC26A2E}" dt="2025-05-19T13:19:33.308" v="995" actId="2696"/>
        <pc:sldMkLst>
          <pc:docMk/>
          <pc:sldMk cId="0" sldId="261"/>
        </pc:sldMkLst>
      </pc:sldChg>
      <pc:sldChg chg="del">
        <pc:chgData name="Debbie Strawser" userId="5d0d7054bdf151a4" providerId="LiveId" clId="{56039F70-716E-4E7F-8974-8FD2CAC26A2E}" dt="2025-05-19T13:19:36.529" v="996" actId="2696"/>
        <pc:sldMkLst>
          <pc:docMk/>
          <pc:sldMk cId="0" sldId="262"/>
        </pc:sldMkLst>
      </pc:sldChg>
      <pc:sldChg chg="del">
        <pc:chgData name="Debbie Strawser" userId="5d0d7054bdf151a4" providerId="LiveId" clId="{56039F70-716E-4E7F-8974-8FD2CAC26A2E}" dt="2025-05-19T13:19:42.786" v="997" actId="2696"/>
        <pc:sldMkLst>
          <pc:docMk/>
          <pc:sldMk cId="0" sldId="263"/>
        </pc:sldMkLst>
      </pc:sldChg>
      <pc:sldChg chg="del">
        <pc:chgData name="Debbie Strawser" userId="5d0d7054bdf151a4" providerId="LiveId" clId="{56039F70-716E-4E7F-8974-8FD2CAC26A2E}" dt="2025-05-19T13:19:45.747" v="998" actId="2696"/>
        <pc:sldMkLst>
          <pc:docMk/>
          <pc:sldMk cId="0" sldId="264"/>
        </pc:sldMkLst>
      </pc:sldChg>
      <pc:sldChg chg="del">
        <pc:chgData name="Debbie Strawser" userId="5d0d7054bdf151a4" providerId="LiveId" clId="{56039F70-716E-4E7F-8974-8FD2CAC26A2E}" dt="2025-05-19T13:19:01.479" v="987" actId="2696"/>
        <pc:sldMkLst>
          <pc:docMk/>
          <pc:sldMk cId="3662148544" sldId="265"/>
        </pc:sldMkLst>
      </pc:sldChg>
      <pc:sldChg chg="del">
        <pc:chgData name="Debbie Strawser" userId="5d0d7054bdf151a4" providerId="LiveId" clId="{56039F70-716E-4E7F-8974-8FD2CAC26A2E}" dt="2025-05-19T13:19:05.904" v="988" actId="2696"/>
        <pc:sldMkLst>
          <pc:docMk/>
          <pc:sldMk cId="1949552425" sldId="266"/>
        </pc:sldMkLst>
      </pc:sldChg>
      <pc:sldChg chg="del">
        <pc:chgData name="Debbie Strawser" userId="5d0d7054bdf151a4" providerId="LiveId" clId="{56039F70-716E-4E7F-8974-8FD2CAC26A2E}" dt="2025-05-19T13:19:11.429" v="990" actId="2696"/>
        <pc:sldMkLst>
          <pc:docMk/>
          <pc:sldMk cId="3751731976" sldId="267"/>
        </pc:sldMkLst>
      </pc:sldChg>
      <pc:sldChg chg="del">
        <pc:chgData name="Debbie Strawser" userId="5d0d7054bdf151a4" providerId="LiveId" clId="{56039F70-716E-4E7F-8974-8FD2CAC26A2E}" dt="2025-05-19T13:19:13.873" v="991" actId="2696"/>
        <pc:sldMkLst>
          <pc:docMk/>
          <pc:sldMk cId="1496228483" sldId="268"/>
        </pc:sldMkLst>
      </pc:sldChg>
      <pc:sldChg chg="del">
        <pc:chgData name="Debbie Strawser" userId="5d0d7054bdf151a4" providerId="LiveId" clId="{56039F70-716E-4E7F-8974-8FD2CAC26A2E}" dt="2025-05-19T13:19:16.182" v="992" actId="2696"/>
        <pc:sldMkLst>
          <pc:docMk/>
          <pc:sldMk cId="1922518491" sldId="269"/>
        </pc:sldMkLst>
      </pc:sldChg>
      <pc:sldChg chg="modSp mod">
        <pc:chgData name="Debbie Strawser" userId="5d0d7054bdf151a4" providerId="LiveId" clId="{56039F70-716E-4E7F-8974-8FD2CAC26A2E}" dt="2025-05-20T15:49:03.449" v="1079" actId="20577"/>
        <pc:sldMkLst>
          <pc:docMk/>
          <pc:sldMk cId="66493182" sldId="270"/>
        </pc:sldMkLst>
        <pc:spChg chg="mod">
          <ac:chgData name="Debbie Strawser" userId="5d0d7054bdf151a4" providerId="LiveId" clId="{56039F70-716E-4E7F-8974-8FD2CAC26A2E}" dt="2025-05-20T15:49:03.449" v="1079" actId="20577"/>
          <ac:spMkLst>
            <pc:docMk/>
            <pc:sldMk cId="66493182" sldId="270"/>
            <ac:spMk id="148" creationId="{00000000-0000-0000-0000-000000000000}"/>
          </ac:spMkLst>
        </pc:spChg>
        <pc:spChg chg="mod">
          <ac:chgData name="Debbie Strawser" userId="5d0d7054bdf151a4" providerId="LiveId" clId="{56039F70-716E-4E7F-8974-8FD2CAC26A2E}" dt="2025-05-19T13:02:37.022" v="486" actId="20578"/>
          <ac:spMkLst>
            <pc:docMk/>
            <pc:sldMk cId="66493182" sldId="270"/>
            <ac:spMk id="149" creationId="{00000000-0000-0000-0000-000000000000}"/>
          </ac:spMkLst>
        </pc:spChg>
      </pc:sldChg>
      <pc:sldChg chg="modSp mod ord">
        <pc:chgData name="Debbie Strawser" userId="5d0d7054bdf151a4" providerId="LiveId" clId="{56039F70-716E-4E7F-8974-8FD2CAC26A2E}" dt="2025-05-20T15:51:25.789" v="1095" actId="6549"/>
        <pc:sldMkLst>
          <pc:docMk/>
          <pc:sldMk cId="2966043883" sldId="271"/>
        </pc:sldMkLst>
        <pc:spChg chg="mod">
          <ac:chgData name="Debbie Strawser" userId="5d0d7054bdf151a4" providerId="LiveId" clId="{56039F70-716E-4E7F-8974-8FD2CAC26A2E}" dt="2025-05-20T15:51:25.789" v="1095" actId="6549"/>
          <ac:spMkLst>
            <pc:docMk/>
            <pc:sldMk cId="2966043883" sldId="271"/>
            <ac:spMk id="148" creationId="{00000000-0000-0000-0000-000000000000}"/>
          </ac:spMkLst>
        </pc:spChg>
        <pc:spChg chg="mod">
          <ac:chgData name="Debbie Strawser" userId="5d0d7054bdf151a4" providerId="LiveId" clId="{56039F70-716E-4E7F-8974-8FD2CAC26A2E}" dt="2025-05-19T13:01:03.222" v="477" actId="20577"/>
          <ac:spMkLst>
            <pc:docMk/>
            <pc:sldMk cId="2966043883" sldId="271"/>
            <ac:spMk id="149" creationId="{00000000-0000-0000-0000-000000000000}"/>
          </ac:spMkLst>
        </pc:spChg>
      </pc:sldChg>
      <pc:sldChg chg="modSp mod ord">
        <pc:chgData name="Debbie Strawser" userId="5d0d7054bdf151a4" providerId="LiveId" clId="{56039F70-716E-4E7F-8974-8FD2CAC26A2E}" dt="2025-05-20T15:53:41.704" v="1097" actId="14100"/>
        <pc:sldMkLst>
          <pc:docMk/>
          <pc:sldMk cId="1998733950" sldId="272"/>
        </pc:sldMkLst>
        <pc:spChg chg="mod">
          <ac:chgData name="Debbie Strawser" userId="5d0d7054bdf151a4" providerId="LiveId" clId="{56039F70-716E-4E7F-8974-8FD2CAC26A2E}" dt="2025-05-20T15:53:41.704" v="1097" actId="14100"/>
          <ac:spMkLst>
            <pc:docMk/>
            <pc:sldMk cId="1998733950" sldId="272"/>
            <ac:spMk id="148" creationId="{00000000-0000-0000-0000-000000000000}"/>
          </ac:spMkLst>
        </pc:spChg>
      </pc:sldChg>
      <pc:sldChg chg="modSp mod">
        <pc:chgData name="Debbie Strawser" userId="5d0d7054bdf151a4" providerId="LiveId" clId="{56039F70-716E-4E7F-8974-8FD2CAC26A2E}" dt="2025-05-20T15:55:13.763" v="1108" actId="20577"/>
        <pc:sldMkLst>
          <pc:docMk/>
          <pc:sldMk cId="3045806140" sldId="273"/>
        </pc:sldMkLst>
        <pc:spChg chg="mod">
          <ac:chgData name="Debbie Strawser" userId="5d0d7054bdf151a4" providerId="LiveId" clId="{56039F70-716E-4E7F-8974-8FD2CAC26A2E}" dt="2025-05-20T15:55:13.763" v="1108" actId="20577"/>
          <ac:spMkLst>
            <pc:docMk/>
            <pc:sldMk cId="3045806140" sldId="273"/>
            <ac:spMk id="148" creationId="{00000000-0000-0000-0000-000000000000}"/>
          </ac:spMkLst>
        </pc:spChg>
        <pc:spChg chg="mod">
          <ac:chgData name="Debbie Strawser" userId="5d0d7054bdf151a4" providerId="LiveId" clId="{56039F70-716E-4E7F-8974-8FD2CAC26A2E}" dt="2025-05-20T15:54:29.008" v="1101" actId="14100"/>
          <ac:spMkLst>
            <pc:docMk/>
            <pc:sldMk cId="3045806140" sldId="273"/>
            <ac:spMk id="149" creationId="{00000000-0000-0000-0000-000000000000}"/>
          </ac:spMkLst>
        </pc:spChg>
      </pc:sldChg>
      <pc:sldChg chg="modSp del mod ord">
        <pc:chgData name="Debbie Strawser" userId="5d0d7054bdf151a4" providerId="LiveId" clId="{56039F70-716E-4E7F-8974-8FD2CAC26A2E}" dt="2025-05-19T13:19:08.769" v="989" actId="2696"/>
        <pc:sldMkLst>
          <pc:docMk/>
          <pc:sldMk cId="2734769187" sldId="274"/>
        </pc:sldMkLst>
        <pc:spChg chg="mod">
          <ac:chgData name="Debbie Strawser" userId="5d0d7054bdf151a4" providerId="LiveId" clId="{56039F70-716E-4E7F-8974-8FD2CAC26A2E}" dt="2025-05-19T13:18:17.009" v="973" actId="6549"/>
          <ac:spMkLst>
            <pc:docMk/>
            <pc:sldMk cId="2734769187" sldId="274"/>
            <ac:spMk id="148" creationId="{00000000-0000-0000-0000-000000000000}"/>
          </ac:spMkLst>
        </pc:spChg>
        <pc:spChg chg="mod">
          <ac:chgData name="Debbie Strawser" userId="5d0d7054bdf151a4" providerId="LiveId" clId="{56039F70-716E-4E7F-8974-8FD2CAC26A2E}" dt="2025-05-19T13:15:53.013" v="869" actId="20577"/>
          <ac:spMkLst>
            <pc:docMk/>
            <pc:sldMk cId="2734769187" sldId="274"/>
            <ac:spMk id="149" creationId="{00000000-0000-0000-0000-000000000000}"/>
          </ac:spMkLst>
        </pc:spChg>
      </pc:sldChg>
      <pc:sldChg chg="modSp mod">
        <pc:chgData name="Debbie Strawser" userId="5d0d7054bdf151a4" providerId="LiveId" clId="{56039F70-716E-4E7F-8974-8FD2CAC26A2E}" dt="2025-05-20T15:56:20.667" v="1131" actId="20577"/>
        <pc:sldMkLst>
          <pc:docMk/>
          <pc:sldMk cId="1965143594" sldId="275"/>
        </pc:sldMkLst>
        <pc:spChg chg="mod">
          <ac:chgData name="Debbie Strawser" userId="5d0d7054bdf151a4" providerId="LiveId" clId="{56039F70-716E-4E7F-8974-8FD2CAC26A2E}" dt="2025-05-20T15:56:20.667" v="1131" actId="20577"/>
          <ac:spMkLst>
            <pc:docMk/>
            <pc:sldMk cId="1965143594" sldId="275"/>
            <ac:spMk id="148" creationId="{00000000-0000-0000-0000-000000000000}"/>
          </ac:spMkLst>
        </pc:spChg>
        <pc:spChg chg="mod">
          <ac:chgData name="Debbie Strawser" userId="5d0d7054bdf151a4" providerId="LiveId" clId="{56039F70-716E-4E7F-8974-8FD2CAC26A2E}" dt="2025-05-19T13:15:45.032" v="857" actId="14100"/>
          <ac:spMkLst>
            <pc:docMk/>
            <pc:sldMk cId="1965143594" sldId="275"/>
            <ac:spMk id="149" creationId="{00000000-0000-0000-0000-000000000000}"/>
          </ac:spMkLst>
        </pc:spChg>
      </pc:sldChg>
      <pc:sldChg chg="modSp add mod">
        <pc:chgData name="Debbie Strawser" userId="5d0d7054bdf151a4" providerId="LiveId" clId="{56039F70-716E-4E7F-8974-8FD2CAC26A2E}" dt="2025-05-20T15:45:13.495" v="1062" actId="20577"/>
        <pc:sldMkLst>
          <pc:docMk/>
          <pc:sldMk cId="2769727873" sldId="276"/>
        </pc:sldMkLst>
        <pc:spChg chg="mod">
          <ac:chgData name="Debbie Strawser" userId="5d0d7054bdf151a4" providerId="LiveId" clId="{56039F70-716E-4E7F-8974-8FD2CAC26A2E}" dt="2025-05-20T15:45:13.495" v="1062" actId="20577"/>
          <ac:spMkLst>
            <pc:docMk/>
            <pc:sldMk cId="2769727873" sldId="276"/>
            <ac:spMk id="148" creationId="{7541BDF6-141A-27A6-59A4-BD6131E0F442}"/>
          </ac:spMkLst>
        </pc:spChg>
        <pc:spChg chg="mod">
          <ac:chgData name="Debbie Strawser" userId="5d0d7054bdf151a4" providerId="LiveId" clId="{56039F70-716E-4E7F-8974-8FD2CAC26A2E}" dt="2025-05-19T12:58:57.038" v="379" actId="115"/>
          <ac:spMkLst>
            <pc:docMk/>
            <pc:sldMk cId="2769727873" sldId="276"/>
            <ac:spMk id="149" creationId="{1546D939-D738-8AD8-4A25-A2203A779CBA}"/>
          </ac:spMkLst>
        </pc:spChg>
      </pc:sldChg>
      <pc:sldChg chg="modSp new del mod ord">
        <pc:chgData name="Debbie Strawser" userId="5d0d7054bdf151a4" providerId="LiveId" clId="{56039F70-716E-4E7F-8974-8FD2CAC26A2E}" dt="2025-05-19T12:55:05.203" v="167" actId="2696"/>
        <pc:sldMkLst>
          <pc:docMk/>
          <pc:sldMk cId="3149887935" sldId="276"/>
        </pc:sldMkLst>
        <pc:spChg chg="mod">
          <ac:chgData name="Debbie Strawser" userId="5d0d7054bdf151a4" providerId="LiveId" clId="{56039F70-716E-4E7F-8974-8FD2CAC26A2E}" dt="2025-05-19T12:54:57.159" v="166" actId="20577"/>
          <ac:spMkLst>
            <pc:docMk/>
            <pc:sldMk cId="3149887935" sldId="276"/>
            <ac:spMk id="2" creationId="{85712DBD-FEFA-A271-8FB5-EC0326FBEE44}"/>
          </ac:spMkLst>
        </pc:spChg>
      </pc:sldChg>
      <pc:sldMasterChg chg="delSldLayout">
        <pc:chgData name="Debbie Strawser" userId="5d0d7054bdf151a4" providerId="LiveId" clId="{56039F70-716E-4E7F-8974-8FD2CAC26A2E}" dt="2025-05-19T13:19:45.747" v="998" actId="2696"/>
        <pc:sldMasterMkLst>
          <pc:docMk/>
          <pc:sldMasterMk cId="0" sldId="2147483648"/>
        </pc:sldMasterMkLst>
        <pc:sldLayoutChg chg="del">
          <pc:chgData name="Debbie Strawser" userId="5d0d7054bdf151a4" providerId="LiveId" clId="{56039F70-716E-4E7F-8974-8FD2CAC26A2E}" dt="2025-05-19T13:19:22.400" v="993" actId="2696"/>
          <pc:sldLayoutMkLst>
            <pc:docMk/>
            <pc:sldMasterMk cId="0" sldId="2147483648"/>
            <pc:sldLayoutMk cId="0" sldId="2147483652"/>
          </pc:sldLayoutMkLst>
        </pc:sldLayoutChg>
        <pc:sldLayoutChg chg="del">
          <pc:chgData name="Debbie Strawser" userId="5d0d7054bdf151a4" providerId="LiveId" clId="{56039F70-716E-4E7F-8974-8FD2CAC26A2E}" dt="2025-05-19T13:19:25.650" v="994" actId="2696"/>
          <pc:sldLayoutMkLst>
            <pc:docMk/>
            <pc:sldMasterMk cId="0" sldId="2147483648"/>
            <pc:sldLayoutMk cId="0" sldId="2147483654"/>
          </pc:sldLayoutMkLst>
        </pc:sldLayoutChg>
        <pc:sldLayoutChg chg="del">
          <pc:chgData name="Debbie Strawser" userId="5d0d7054bdf151a4" providerId="LiveId" clId="{56039F70-716E-4E7F-8974-8FD2CAC26A2E}" dt="2025-05-19T13:19:33.308" v="995" actId="2696"/>
          <pc:sldLayoutMkLst>
            <pc:docMk/>
            <pc:sldMasterMk cId="0" sldId="2147483648"/>
            <pc:sldLayoutMk cId="0" sldId="2147483656"/>
          </pc:sldLayoutMkLst>
        </pc:sldLayoutChg>
        <pc:sldLayoutChg chg="del">
          <pc:chgData name="Debbie Strawser" userId="5d0d7054bdf151a4" providerId="LiveId" clId="{56039F70-716E-4E7F-8974-8FD2CAC26A2E}" dt="2025-05-19T13:19:42.786" v="997" actId="2696"/>
          <pc:sldLayoutMkLst>
            <pc:docMk/>
            <pc:sldMasterMk cId="0" sldId="2147483648"/>
            <pc:sldLayoutMk cId="0" sldId="2147483658"/>
          </pc:sldLayoutMkLst>
        </pc:sldLayoutChg>
        <pc:sldLayoutChg chg="del">
          <pc:chgData name="Debbie Strawser" userId="5d0d7054bdf151a4" providerId="LiveId" clId="{56039F70-716E-4E7F-8974-8FD2CAC26A2E}" dt="2025-05-19T13:19:45.747" v="998" actId="2696"/>
          <pc:sldLayoutMkLst>
            <pc:docMk/>
            <pc:sldMasterMk cId="0" sldId="2147483648"/>
            <pc:sldLayoutMk cId="0" sldId="214748365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3" name="Google Shape;133;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a:extLst>
            <a:ext uri="{FF2B5EF4-FFF2-40B4-BE49-F238E27FC236}">
              <a16:creationId xmlns:a16="http://schemas.microsoft.com/office/drawing/2014/main" id="{4D85FAD7-B93F-B120-0306-7AF7F83CC897}"/>
            </a:ext>
          </a:extLst>
        </p:cNvPr>
        <p:cNvGrpSpPr/>
        <p:nvPr/>
      </p:nvGrpSpPr>
      <p:grpSpPr>
        <a:xfrm>
          <a:off x="0" y="0"/>
          <a:ext cx="0" cy="0"/>
          <a:chOff x="0" y="0"/>
          <a:chExt cx="0" cy="0"/>
        </a:xfrm>
      </p:grpSpPr>
      <p:sp>
        <p:nvSpPr>
          <p:cNvPr id="145" name="Google Shape;145;p3:notes">
            <a:extLst>
              <a:ext uri="{FF2B5EF4-FFF2-40B4-BE49-F238E27FC236}">
                <a16:creationId xmlns:a16="http://schemas.microsoft.com/office/drawing/2014/main" id="{2496A0BE-1D87-66A8-F70D-D5789FDFC5DD}"/>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3:notes">
            <a:extLst>
              <a:ext uri="{FF2B5EF4-FFF2-40B4-BE49-F238E27FC236}">
                <a16:creationId xmlns:a16="http://schemas.microsoft.com/office/drawing/2014/main" id="{ADB8FFEE-18AD-9C3F-220C-6AFEDFEF285C}"/>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562732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92657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779532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641602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60441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953502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gfbf887d6a2_0_1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0" name="Google Shape;140;gfbf887d6a2_0_15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1" name="Google Shape;141;gfbf887d6a2_0_15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8.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8"/>
        <p:cNvGrpSpPr/>
        <p:nvPr/>
      </p:nvGrpSpPr>
      <p:grpSpPr>
        <a:xfrm>
          <a:off x="0" y="0"/>
          <a:ext cx="0" cy="0"/>
          <a:chOff x="0" y="0"/>
          <a:chExt cx="0" cy="0"/>
        </a:xfrm>
      </p:grpSpPr>
      <p:sp>
        <p:nvSpPr>
          <p:cNvPr id="9" name="Google Shape;9;p14"/>
          <p:cNvSpPr>
            <a:spLocks noGrp="1"/>
          </p:cNvSpPr>
          <p:nvPr>
            <p:ph type="pic" idx="2"/>
          </p:nvPr>
        </p:nvSpPr>
        <p:spPr>
          <a:xfrm>
            <a:off x="6572250" y="569913"/>
            <a:ext cx="4705350" cy="58928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SzPts val="2800"/>
              <a:buFont typeface="Arial"/>
              <a:buChar char="•"/>
              <a:defRPr sz="2800" b="0" i="0" u="none" strike="noStrike" cap="none">
                <a:latin typeface="Arial"/>
                <a:ea typeface="Arial"/>
                <a:cs typeface="Arial"/>
                <a:sym typeface="Arial"/>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pic>
        <p:nvPicPr>
          <p:cNvPr id="10" name="Google Shape;10;p14" descr="A close up of a sign&#10;&#10;Description automatically generated"/>
          <p:cNvPicPr preferRelativeResize="0"/>
          <p:nvPr/>
        </p:nvPicPr>
        <p:blipFill rotWithShape="1">
          <a:blip r:embed="rId2">
            <a:alphaModFix/>
          </a:blip>
          <a:srcRect/>
          <a:stretch/>
        </p:blipFill>
        <p:spPr>
          <a:xfrm>
            <a:off x="285687" y="1542046"/>
            <a:ext cx="3059430" cy="1176704"/>
          </a:xfrm>
          <a:prstGeom prst="rect">
            <a:avLst/>
          </a:prstGeom>
          <a:noFill/>
          <a:ln>
            <a:noFill/>
          </a:ln>
        </p:spPr>
      </p:pic>
      <p:pic>
        <p:nvPicPr>
          <p:cNvPr id="11" name="Google Shape;11;p14"/>
          <p:cNvPicPr preferRelativeResize="0"/>
          <p:nvPr/>
        </p:nvPicPr>
        <p:blipFill rotWithShape="1">
          <a:blip r:embed="rId3">
            <a:alphaModFix/>
          </a:blip>
          <a:srcRect r="1225"/>
          <a:stretch/>
        </p:blipFill>
        <p:spPr>
          <a:xfrm>
            <a:off x="369277" y="5422823"/>
            <a:ext cx="11345907" cy="1188275"/>
          </a:xfrm>
          <a:prstGeom prst="rect">
            <a:avLst/>
          </a:prstGeom>
          <a:noFill/>
          <a:ln>
            <a:noFill/>
          </a:ln>
        </p:spPr>
      </p:pic>
      <p:sp>
        <p:nvSpPr>
          <p:cNvPr id="12" name="Google Shape;12;p14"/>
          <p:cNvSpPr txBox="1">
            <a:spLocks noGrp="1"/>
          </p:cNvSpPr>
          <p:nvPr>
            <p:ph type="title"/>
          </p:nvPr>
        </p:nvSpPr>
        <p:spPr>
          <a:xfrm>
            <a:off x="411222" y="3274573"/>
            <a:ext cx="8649677" cy="864678"/>
          </a:xfrm>
          <a:prstGeom prst="rect">
            <a:avLst/>
          </a:prstGeom>
          <a:noFill/>
          <a:ln>
            <a:noFill/>
          </a:ln>
        </p:spPr>
        <p:txBody>
          <a:bodyPr spcFirstLastPara="1" wrap="square" lIns="91425" tIns="45700" rIns="91425" bIns="45700" anchor="t" anchorCtr="0">
            <a:noAutofit/>
          </a:bodyPr>
          <a:lstStyle>
            <a:lvl1pPr marR="0" lvl="0" algn="l" rtl="0">
              <a:lnSpc>
                <a:spcPct val="75000"/>
              </a:lnSpc>
              <a:spcBef>
                <a:spcPts val="0"/>
              </a:spcBef>
              <a:spcAft>
                <a:spcPts val="0"/>
              </a:spcAft>
              <a:buClr>
                <a:schemeClr val="dk1"/>
              </a:buClr>
              <a:buSzPts val="8000"/>
              <a:buFont typeface="Arial"/>
              <a:buNone/>
              <a:defRPr sz="80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3" name="Google Shape;13;p14"/>
          <p:cNvSpPr txBox="1">
            <a:spLocks noGrp="1"/>
          </p:cNvSpPr>
          <p:nvPr>
            <p:ph type="body" idx="1"/>
          </p:nvPr>
        </p:nvSpPr>
        <p:spPr>
          <a:xfrm>
            <a:off x="411833" y="4169784"/>
            <a:ext cx="6202362" cy="52529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4" name="Google Shape;14;p14"/>
          <p:cNvSpPr txBox="1">
            <a:spLocks noGrp="1"/>
          </p:cNvSpPr>
          <p:nvPr>
            <p:ph type="body" idx="3"/>
          </p:nvPr>
        </p:nvSpPr>
        <p:spPr>
          <a:xfrm>
            <a:off x="411833" y="5084184"/>
            <a:ext cx="6202362" cy="52529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2000"/>
              <a:buFont typeface="Arial"/>
              <a:buNone/>
              <a:defRPr sz="2000" b="0" i="0" u="none" strike="noStrike" cap="none">
                <a:solidFill>
                  <a:schemeClr val="accent2"/>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15"/>
        <p:cNvGrpSpPr/>
        <p:nvPr/>
      </p:nvGrpSpPr>
      <p:grpSpPr>
        <a:xfrm>
          <a:off x="0" y="0"/>
          <a:ext cx="0" cy="0"/>
          <a:chOff x="0" y="0"/>
          <a:chExt cx="0" cy="0"/>
        </a:xfrm>
      </p:grpSpPr>
      <p:sp>
        <p:nvSpPr>
          <p:cNvPr id="16" name="Google Shape;16;p15"/>
          <p:cNvSpPr/>
          <p:nvPr/>
        </p:nvSpPr>
        <p:spPr>
          <a:xfrm>
            <a:off x="5780314" y="674914"/>
            <a:ext cx="5876054" cy="5290458"/>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17" name="Google Shape;17;p15"/>
          <p:cNvSpPr txBox="1">
            <a:spLocks noGrp="1"/>
          </p:cNvSpPr>
          <p:nvPr>
            <p:ph type="sldNum" idx="12"/>
          </p:nvPr>
        </p:nvSpPr>
        <p:spPr>
          <a:xfrm>
            <a:off x="11543323" y="6301726"/>
            <a:ext cx="38148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800" b="0" i="0" u="none" strike="noStrike" cap="none">
                <a:solidFill>
                  <a:schemeClr val="accent1"/>
                </a:solidFill>
                <a:latin typeface="Arial"/>
                <a:ea typeface="Arial"/>
                <a:cs typeface="Arial"/>
                <a:sym typeface="Arial"/>
              </a:defRPr>
            </a:lvl1pPr>
            <a:lvl2pPr marL="0" lvl="1" indent="0" algn="r">
              <a:spcBef>
                <a:spcPts val="0"/>
              </a:spcBef>
              <a:buNone/>
              <a:defRPr sz="800" b="0" i="0" u="none" strike="noStrike" cap="none">
                <a:solidFill>
                  <a:schemeClr val="accent1"/>
                </a:solidFill>
                <a:latin typeface="Arial"/>
                <a:ea typeface="Arial"/>
                <a:cs typeface="Arial"/>
                <a:sym typeface="Arial"/>
              </a:defRPr>
            </a:lvl2pPr>
            <a:lvl3pPr marL="0" lvl="2" indent="0" algn="r">
              <a:spcBef>
                <a:spcPts val="0"/>
              </a:spcBef>
              <a:buNone/>
              <a:defRPr sz="800" b="0" i="0" u="none" strike="noStrike" cap="none">
                <a:solidFill>
                  <a:schemeClr val="accent1"/>
                </a:solidFill>
                <a:latin typeface="Arial"/>
                <a:ea typeface="Arial"/>
                <a:cs typeface="Arial"/>
                <a:sym typeface="Arial"/>
              </a:defRPr>
            </a:lvl3pPr>
            <a:lvl4pPr marL="0" lvl="3" indent="0" algn="r">
              <a:spcBef>
                <a:spcPts val="0"/>
              </a:spcBef>
              <a:buNone/>
              <a:defRPr sz="800" b="0" i="0" u="none" strike="noStrike" cap="none">
                <a:solidFill>
                  <a:schemeClr val="accent1"/>
                </a:solidFill>
                <a:latin typeface="Arial"/>
                <a:ea typeface="Arial"/>
                <a:cs typeface="Arial"/>
                <a:sym typeface="Arial"/>
              </a:defRPr>
            </a:lvl4pPr>
            <a:lvl5pPr marL="0" lvl="4" indent="0" algn="r">
              <a:spcBef>
                <a:spcPts val="0"/>
              </a:spcBef>
              <a:buNone/>
              <a:defRPr sz="800" b="0" i="0" u="none" strike="noStrike" cap="none">
                <a:solidFill>
                  <a:schemeClr val="accent1"/>
                </a:solidFill>
                <a:latin typeface="Arial"/>
                <a:ea typeface="Arial"/>
                <a:cs typeface="Arial"/>
                <a:sym typeface="Arial"/>
              </a:defRPr>
            </a:lvl5pPr>
            <a:lvl6pPr marL="0" lvl="5" indent="0" algn="r">
              <a:spcBef>
                <a:spcPts val="0"/>
              </a:spcBef>
              <a:buNone/>
              <a:defRPr sz="800" b="0" i="0" u="none" strike="noStrike" cap="none">
                <a:solidFill>
                  <a:schemeClr val="accent1"/>
                </a:solidFill>
                <a:latin typeface="Arial"/>
                <a:ea typeface="Arial"/>
                <a:cs typeface="Arial"/>
                <a:sym typeface="Arial"/>
              </a:defRPr>
            </a:lvl6pPr>
            <a:lvl7pPr marL="0" lvl="6" indent="0" algn="r">
              <a:spcBef>
                <a:spcPts val="0"/>
              </a:spcBef>
              <a:buNone/>
              <a:defRPr sz="800" b="0" i="0" u="none" strike="noStrike" cap="none">
                <a:solidFill>
                  <a:schemeClr val="accent1"/>
                </a:solidFill>
                <a:latin typeface="Arial"/>
                <a:ea typeface="Arial"/>
                <a:cs typeface="Arial"/>
                <a:sym typeface="Arial"/>
              </a:defRPr>
            </a:lvl7pPr>
            <a:lvl8pPr marL="0" lvl="7" indent="0" algn="r">
              <a:spcBef>
                <a:spcPts val="0"/>
              </a:spcBef>
              <a:buNone/>
              <a:defRPr sz="800" b="0" i="0" u="none" strike="noStrike" cap="none">
                <a:solidFill>
                  <a:schemeClr val="accent1"/>
                </a:solidFill>
                <a:latin typeface="Arial"/>
                <a:ea typeface="Arial"/>
                <a:cs typeface="Arial"/>
                <a:sym typeface="Arial"/>
              </a:defRPr>
            </a:lvl8pPr>
            <a:lvl9pPr marL="0" lvl="8" indent="0" algn="r">
              <a:spcBef>
                <a:spcPts val="0"/>
              </a:spcBef>
              <a:buNone/>
              <a:defRPr sz="800" b="0"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18" name="Google Shape;18;p15" descr="A picture containing drawing&#10;&#10;Description automatically generated"/>
          <p:cNvPicPr preferRelativeResize="0"/>
          <p:nvPr/>
        </p:nvPicPr>
        <p:blipFill rotWithShape="1">
          <a:blip r:embed="rId2">
            <a:alphaModFix/>
          </a:blip>
          <a:srcRect/>
          <a:stretch/>
        </p:blipFill>
        <p:spPr>
          <a:xfrm>
            <a:off x="323996" y="6279954"/>
            <a:ext cx="1135792" cy="419749"/>
          </a:xfrm>
          <a:prstGeom prst="rect">
            <a:avLst/>
          </a:prstGeom>
          <a:noFill/>
          <a:ln>
            <a:noFill/>
          </a:ln>
        </p:spPr>
      </p:pic>
      <p:sp>
        <p:nvSpPr>
          <p:cNvPr id="19" name="Google Shape;19;p15"/>
          <p:cNvSpPr txBox="1">
            <a:spLocks noGrp="1"/>
          </p:cNvSpPr>
          <p:nvPr>
            <p:ph type="ftr" idx="11"/>
          </p:nvPr>
        </p:nvSpPr>
        <p:spPr>
          <a:xfrm>
            <a:off x="7428523" y="6301726"/>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8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5"/>
          <p:cNvSpPr txBox="1">
            <a:spLocks noGrp="1"/>
          </p:cNvSpPr>
          <p:nvPr>
            <p:ph type="title"/>
          </p:nvPr>
        </p:nvSpPr>
        <p:spPr>
          <a:xfrm>
            <a:off x="535632" y="1959429"/>
            <a:ext cx="4210539" cy="3421394"/>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chemeClr val="dk1"/>
              </a:buClr>
              <a:buSzPts val="12000"/>
              <a:buFont typeface="Arial"/>
              <a:buNone/>
              <a:defRPr sz="120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pic>
        <p:nvPicPr>
          <p:cNvPr id="21" name="Google Shape;21;p15" descr="A close up of a sign&#10;&#10;Description automatically generated"/>
          <p:cNvPicPr preferRelativeResize="0"/>
          <p:nvPr/>
        </p:nvPicPr>
        <p:blipFill rotWithShape="1">
          <a:blip r:embed="rId3">
            <a:alphaModFix/>
          </a:blip>
          <a:srcRect/>
          <a:stretch/>
        </p:blipFill>
        <p:spPr>
          <a:xfrm>
            <a:off x="267189" y="6244017"/>
            <a:ext cx="1320059" cy="507715"/>
          </a:xfrm>
          <a:prstGeom prst="rect">
            <a:avLst/>
          </a:prstGeom>
          <a:noFill/>
          <a:ln>
            <a:noFill/>
          </a:ln>
        </p:spPr>
      </p:pic>
      <p:sp>
        <p:nvSpPr>
          <p:cNvPr id="22" name="Google Shape;22;p15"/>
          <p:cNvSpPr txBox="1"/>
          <p:nvPr/>
        </p:nvSpPr>
        <p:spPr>
          <a:xfrm>
            <a:off x="4135341" y="2709236"/>
            <a:ext cx="452314" cy="811203"/>
          </a:xfrm>
          <a:prstGeom prst="rect">
            <a:avLst/>
          </a:prstGeom>
          <a:noFill/>
          <a:ln>
            <a:noFill/>
          </a:ln>
        </p:spPr>
        <p:txBody>
          <a:bodyPr spcFirstLastPara="1" wrap="square" lIns="91425" tIns="45700" rIns="91425" bIns="45700" anchor="t" anchorCtr="0">
            <a:noAutofit/>
          </a:bodyPr>
          <a:lstStyle/>
          <a:p>
            <a:pPr marL="0" marR="0" lvl="0" indent="0" algn="l" rtl="0">
              <a:lnSpc>
                <a:spcPct val="55833"/>
              </a:lnSpc>
              <a:spcBef>
                <a:spcPts val="0"/>
              </a:spcBef>
              <a:spcAft>
                <a:spcPts val="0"/>
              </a:spcAft>
              <a:buClr>
                <a:schemeClr val="accent1"/>
              </a:buClr>
              <a:buSzPts val="12000"/>
              <a:buFont typeface="Arial"/>
              <a:buNone/>
            </a:pPr>
            <a:r>
              <a:rPr lang="en-US" sz="12000" b="1" i="0" u="none" strike="noStrike" cap="none">
                <a:solidFill>
                  <a:schemeClr val="accent1"/>
                </a:solidFill>
                <a:latin typeface="Arial"/>
                <a:ea typeface="Arial"/>
                <a:cs typeface="Arial"/>
                <a:sym typeface="Arial"/>
              </a:rPr>
              <a:t>.</a:t>
            </a:r>
            <a:endParaRPr/>
          </a:p>
        </p:txBody>
      </p:sp>
      <p:sp>
        <p:nvSpPr>
          <p:cNvPr id="23" name="Google Shape;23;p15"/>
          <p:cNvSpPr/>
          <p:nvPr/>
        </p:nvSpPr>
        <p:spPr>
          <a:xfrm>
            <a:off x="5780314" y="5681240"/>
            <a:ext cx="5876054" cy="284132"/>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24" name="Google Shape;24;p15"/>
          <p:cNvSpPr txBox="1">
            <a:spLocks noGrp="1"/>
          </p:cNvSpPr>
          <p:nvPr>
            <p:ph type="body" idx="1"/>
          </p:nvPr>
        </p:nvSpPr>
        <p:spPr>
          <a:xfrm>
            <a:off x="535632" y="4007600"/>
            <a:ext cx="3905739" cy="137322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accent2"/>
              </a:buClr>
              <a:buSzPts val="1300"/>
              <a:buFont typeface="Arial"/>
              <a:buNone/>
              <a:defRPr sz="1300" b="1" i="0" u="none" strike="noStrike" cap="none">
                <a:solidFill>
                  <a:schemeClr val="accent2"/>
                </a:solidFill>
                <a:latin typeface="Helvetica Neue"/>
                <a:ea typeface="Helvetica Neue"/>
                <a:cs typeface="Helvetica Neue"/>
                <a:sym typeface="Helvetica Neue"/>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pic>
        <p:nvPicPr>
          <p:cNvPr id="25" name="Google Shape;25;p15"/>
          <p:cNvPicPr preferRelativeResize="0"/>
          <p:nvPr/>
        </p:nvPicPr>
        <p:blipFill rotWithShape="1">
          <a:blip r:embed="rId4">
            <a:alphaModFix/>
          </a:blip>
          <a:srcRect/>
          <a:stretch/>
        </p:blipFill>
        <p:spPr>
          <a:xfrm>
            <a:off x="5789388" y="6151336"/>
            <a:ext cx="622300" cy="63500"/>
          </a:xfrm>
          <a:prstGeom prst="rect">
            <a:avLst/>
          </a:prstGeom>
          <a:noFill/>
          <a:ln>
            <a:noFill/>
          </a:ln>
        </p:spPr>
      </p:pic>
      <p:pic>
        <p:nvPicPr>
          <p:cNvPr id="26" name="Google Shape;26;p15"/>
          <p:cNvPicPr preferRelativeResize="0"/>
          <p:nvPr/>
        </p:nvPicPr>
        <p:blipFill rotWithShape="1">
          <a:blip r:embed="rId5">
            <a:alphaModFix/>
          </a:blip>
          <a:srcRect/>
          <a:stretch/>
        </p:blipFill>
        <p:spPr>
          <a:xfrm>
            <a:off x="11396018" y="414564"/>
            <a:ext cx="520700" cy="520700"/>
          </a:xfrm>
          <a:prstGeom prst="rect">
            <a:avLst/>
          </a:prstGeom>
          <a:noFill/>
          <a:ln>
            <a:noFill/>
          </a:ln>
        </p:spPr>
      </p:pic>
      <p:sp>
        <p:nvSpPr>
          <p:cNvPr id="27" name="Google Shape;27;p15"/>
          <p:cNvSpPr txBox="1">
            <a:spLocks noGrp="1"/>
          </p:cNvSpPr>
          <p:nvPr>
            <p:ph type="body" idx="2"/>
          </p:nvPr>
        </p:nvSpPr>
        <p:spPr>
          <a:xfrm>
            <a:off x="6305060" y="1162217"/>
            <a:ext cx="4918111" cy="4041154"/>
          </a:xfrm>
          <a:prstGeom prst="rect">
            <a:avLst/>
          </a:prstGeom>
          <a:noFill/>
          <a:ln>
            <a:noFill/>
          </a:ln>
        </p:spPr>
        <p:txBody>
          <a:bodyPr spcFirstLastPara="1" wrap="square" lIns="91425" tIns="45700" rIns="91425" bIns="45700" anchor="t" anchorCtr="0">
            <a:noAutofit/>
          </a:bodyPr>
          <a:lstStyle>
            <a:lvl1pPr marL="457200" marR="0" lvl="0" indent="-355600" algn="l" rtl="0">
              <a:lnSpc>
                <a:spcPct val="90000"/>
              </a:lnSpc>
              <a:spcBef>
                <a:spcPts val="1000"/>
              </a:spcBef>
              <a:spcAft>
                <a:spcPts val="0"/>
              </a:spcAft>
              <a:buClr>
                <a:schemeClr val="accent2"/>
              </a:buClr>
              <a:buSzPts val="2000"/>
              <a:buFont typeface="Arial"/>
              <a:buChar char="•"/>
              <a:defRPr sz="2000" b="0" i="0" u="none" strike="noStrike" cap="none">
                <a:solidFill>
                  <a:schemeClr val="lt1"/>
                </a:solidFill>
                <a:latin typeface="Helvetica Neue"/>
                <a:ea typeface="Helvetica Neue"/>
                <a:cs typeface="Helvetica Neue"/>
                <a:sym typeface="Helvetica Neue"/>
              </a:defRPr>
            </a:lvl1pPr>
            <a:lvl2pPr marL="914400" marR="0" lvl="1" indent="-342900" algn="l" rtl="0">
              <a:lnSpc>
                <a:spcPct val="90000"/>
              </a:lnSpc>
              <a:spcBef>
                <a:spcPts val="500"/>
              </a:spcBef>
              <a:spcAft>
                <a:spcPts val="0"/>
              </a:spcAft>
              <a:buClr>
                <a:schemeClr val="accent2"/>
              </a:buClr>
              <a:buSzPts val="1800"/>
              <a:buFont typeface="Arial"/>
              <a:buChar char="•"/>
              <a:defRPr sz="1800" b="0" i="0" u="none" strike="noStrike" cap="none">
                <a:solidFill>
                  <a:schemeClr val="lt1"/>
                </a:solidFill>
                <a:latin typeface="Helvetica Neue"/>
                <a:ea typeface="Helvetica Neue"/>
                <a:cs typeface="Helvetica Neue"/>
                <a:sym typeface="Helvetica Neue"/>
              </a:defRPr>
            </a:lvl2pPr>
            <a:lvl3pPr marL="1371600" marR="0" lvl="2" indent="-330200" algn="l" rtl="0">
              <a:lnSpc>
                <a:spcPct val="90000"/>
              </a:lnSpc>
              <a:spcBef>
                <a:spcPts val="500"/>
              </a:spcBef>
              <a:spcAft>
                <a:spcPts val="0"/>
              </a:spcAft>
              <a:buClr>
                <a:schemeClr val="accent2"/>
              </a:buClr>
              <a:buSzPts val="1600"/>
              <a:buFont typeface="Arial"/>
              <a:buChar char="•"/>
              <a:defRPr sz="1600" b="0" i="0" u="none" strike="noStrike" cap="none">
                <a:solidFill>
                  <a:schemeClr val="lt1"/>
                </a:solidFill>
                <a:latin typeface="Helvetica Neue"/>
                <a:ea typeface="Helvetica Neue"/>
                <a:cs typeface="Helvetica Neue"/>
                <a:sym typeface="Helvetica Neue"/>
              </a:defRPr>
            </a:lvl3pPr>
            <a:lvl4pPr marL="1828800" marR="0" lvl="3" indent="-317500" algn="l" rtl="0">
              <a:lnSpc>
                <a:spcPct val="90000"/>
              </a:lnSpc>
              <a:spcBef>
                <a:spcPts val="500"/>
              </a:spcBef>
              <a:spcAft>
                <a:spcPts val="0"/>
              </a:spcAft>
              <a:buClr>
                <a:schemeClr val="accent2"/>
              </a:buClr>
              <a:buSzPts val="1400"/>
              <a:buFont typeface="Arial"/>
              <a:buChar char="•"/>
              <a:defRPr sz="1400" b="0" i="0" u="none" strike="noStrike" cap="none">
                <a:solidFill>
                  <a:schemeClr val="lt1"/>
                </a:solidFill>
                <a:latin typeface="Helvetica Neue"/>
                <a:ea typeface="Helvetica Neue"/>
                <a:cs typeface="Helvetica Neue"/>
                <a:sym typeface="Helvetica Neue"/>
              </a:defRPr>
            </a:lvl4pPr>
            <a:lvl5pPr marL="2286000" marR="0" lvl="4" indent="-304800" algn="l" rtl="0">
              <a:lnSpc>
                <a:spcPct val="90000"/>
              </a:lnSpc>
              <a:spcBef>
                <a:spcPts val="500"/>
              </a:spcBef>
              <a:spcAft>
                <a:spcPts val="0"/>
              </a:spcAft>
              <a:buClr>
                <a:schemeClr val="accent2"/>
              </a:buClr>
              <a:buSzPts val="1200"/>
              <a:buFont typeface="Arial"/>
              <a:buChar char="•"/>
              <a:defRPr sz="1200" b="0" i="0" u="none" strike="noStrike" cap="none">
                <a:solidFill>
                  <a:schemeClr val="lt1"/>
                </a:solidFill>
                <a:latin typeface="Helvetica Neue"/>
                <a:ea typeface="Helvetica Neue"/>
                <a:cs typeface="Helvetica Neue"/>
                <a:sym typeface="Helvetica Neue"/>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pic>
        <p:nvPicPr>
          <p:cNvPr id="28" name="Google Shape;28;p15"/>
          <p:cNvPicPr preferRelativeResize="0"/>
          <p:nvPr/>
        </p:nvPicPr>
        <p:blipFill rotWithShape="1">
          <a:blip r:embed="rId6">
            <a:alphaModFix/>
          </a:blip>
          <a:srcRect/>
          <a:stretch/>
        </p:blipFill>
        <p:spPr>
          <a:xfrm>
            <a:off x="0" y="0"/>
            <a:ext cx="12700" cy="12700"/>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9"/>
        <p:cNvGrpSpPr/>
        <p:nvPr/>
      </p:nvGrpSpPr>
      <p:grpSpPr>
        <a:xfrm>
          <a:off x="0" y="0"/>
          <a:ext cx="0" cy="0"/>
          <a:chOff x="0" y="0"/>
          <a:chExt cx="0" cy="0"/>
        </a:xfrm>
      </p:grpSpPr>
      <p:sp>
        <p:nvSpPr>
          <p:cNvPr id="30" name="Google Shape;30;p16"/>
          <p:cNvSpPr/>
          <p:nvPr/>
        </p:nvSpPr>
        <p:spPr>
          <a:xfrm>
            <a:off x="-54431" y="6009007"/>
            <a:ext cx="12442373" cy="957849"/>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1" name="Google Shape;31;p16"/>
          <p:cNvSpPr/>
          <p:nvPr/>
        </p:nvSpPr>
        <p:spPr>
          <a:xfrm>
            <a:off x="-54431" y="5856608"/>
            <a:ext cx="12442373" cy="16635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32" name="Google Shape;32;p16"/>
          <p:cNvSpPr txBox="1">
            <a:spLocks noGrp="1"/>
          </p:cNvSpPr>
          <p:nvPr>
            <p:ph type="sldNum" idx="12"/>
          </p:nvPr>
        </p:nvSpPr>
        <p:spPr>
          <a:xfrm>
            <a:off x="11543323" y="6301726"/>
            <a:ext cx="38148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800" b="0" i="0" u="none" strike="noStrike" cap="none">
                <a:solidFill>
                  <a:schemeClr val="accent2"/>
                </a:solidFill>
                <a:latin typeface="Arial"/>
                <a:ea typeface="Arial"/>
                <a:cs typeface="Arial"/>
                <a:sym typeface="Arial"/>
              </a:defRPr>
            </a:lvl1pPr>
            <a:lvl2pPr marL="0" lvl="1" indent="0" algn="r">
              <a:spcBef>
                <a:spcPts val="0"/>
              </a:spcBef>
              <a:buNone/>
              <a:defRPr sz="800" b="0" i="0" u="none" strike="noStrike" cap="none">
                <a:solidFill>
                  <a:schemeClr val="accent2"/>
                </a:solidFill>
                <a:latin typeface="Arial"/>
                <a:ea typeface="Arial"/>
                <a:cs typeface="Arial"/>
                <a:sym typeface="Arial"/>
              </a:defRPr>
            </a:lvl2pPr>
            <a:lvl3pPr marL="0" lvl="2" indent="0" algn="r">
              <a:spcBef>
                <a:spcPts val="0"/>
              </a:spcBef>
              <a:buNone/>
              <a:defRPr sz="800" b="0" i="0" u="none" strike="noStrike" cap="none">
                <a:solidFill>
                  <a:schemeClr val="accent2"/>
                </a:solidFill>
                <a:latin typeface="Arial"/>
                <a:ea typeface="Arial"/>
                <a:cs typeface="Arial"/>
                <a:sym typeface="Arial"/>
              </a:defRPr>
            </a:lvl3pPr>
            <a:lvl4pPr marL="0" lvl="3" indent="0" algn="r">
              <a:spcBef>
                <a:spcPts val="0"/>
              </a:spcBef>
              <a:buNone/>
              <a:defRPr sz="800" b="0" i="0" u="none" strike="noStrike" cap="none">
                <a:solidFill>
                  <a:schemeClr val="accent2"/>
                </a:solidFill>
                <a:latin typeface="Arial"/>
                <a:ea typeface="Arial"/>
                <a:cs typeface="Arial"/>
                <a:sym typeface="Arial"/>
              </a:defRPr>
            </a:lvl4pPr>
            <a:lvl5pPr marL="0" lvl="4" indent="0" algn="r">
              <a:spcBef>
                <a:spcPts val="0"/>
              </a:spcBef>
              <a:buNone/>
              <a:defRPr sz="800" b="0" i="0" u="none" strike="noStrike" cap="none">
                <a:solidFill>
                  <a:schemeClr val="accent2"/>
                </a:solidFill>
                <a:latin typeface="Arial"/>
                <a:ea typeface="Arial"/>
                <a:cs typeface="Arial"/>
                <a:sym typeface="Arial"/>
              </a:defRPr>
            </a:lvl5pPr>
            <a:lvl6pPr marL="0" lvl="5" indent="0" algn="r">
              <a:spcBef>
                <a:spcPts val="0"/>
              </a:spcBef>
              <a:buNone/>
              <a:defRPr sz="800" b="0" i="0" u="none" strike="noStrike" cap="none">
                <a:solidFill>
                  <a:schemeClr val="accent2"/>
                </a:solidFill>
                <a:latin typeface="Arial"/>
                <a:ea typeface="Arial"/>
                <a:cs typeface="Arial"/>
                <a:sym typeface="Arial"/>
              </a:defRPr>
            </a:lvl6pPr>
            <a:lvl7pPr marL="0" lvl="6" indent="0" algn="r">
              <a:spcBef>
                <a:spcPts val="0"/>
              </a:spcBef>
              <a:buNone/>
              <a:defRPr sz="800" b="0" i="0" u="none" strike="noStrike" cap="none">
                <a:solidFill>
                  <a:schemeClr val="accent2"/>
                </a:solidFill>
                <a:latin typeface="Arial"/>
                <a:ea typeface="Arial"/>
                <a:cs typeface="Arial"/>
                <a:sym typeface="Arial"/>
              </a:defRPr>
            </a:lvl7pPr>
            <a:lvl8pPr marL="0" lvl="7" indent="0" algn="r">
              <a:spcBef>
                <a:spcPts val="0"/>
              </a:spcBef>
              <a:buNone/>
              <a:defRPr sz="800" b="0" i="0" u="none" strike="noStrike" cap="none">
                <a:solidFill>
                  <a:schemeClr val="accent2"/>
                </a:solidFill>
                <a:latin typeface="Arial"/>
                <a:ea typeface="Arial"/>
                <a:cs typeface="Arial"/>
                <a:sym typeface="Arial"/>
              </a:defRPr>
            </a:lvl8pPr>
            <a:lvl9pPr marL="0" lvl="8" indent="0" algn="r">
              <a:spcBef>
                <a:spcPts val="0"/>
              </a:spcBef>
              <a:buNone/>
              <a:defRPr sz="800" b="0" i="0" u="none" strike="noStrike" cap="none">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33" name="Google Shape;33;p16" descr="A picture containing drawing&#10;&#10;Description automatically generated"/>
          <p:cNvPicPr preferRelativeResize="0"/>
          <p:nvPr/>
        </p:nvPicPr>
        <p:blipFill rotWithShape="1">
          <a:blip r:embed="rId2">
            <a:alphaModFix/>
          </a:blip>
          <a:srcRect/>
          <a:stretch/>
        </p:blipFill>
        <p:spPr>
          <a:xfrm>
            <a:off x="323996" y="6279954"/>
            <a:ext cx="1135792" cy="419749"/>
          </a:xfrm>
          <a:prstGeom prst="rect">
            <a:avLst/>
          </a:prstGeom>
          <a:noFill/>
          <a:ln>
            <a:noFill/>
          </a:ln>
        </p:spPr>
      </p:pic>
      <p:sp>
        <p:nvSpPr>
          <p:cNvPr id="34" name="Google Shape;34;p16"/>
          <p:cNvSpPr txBox="1">
            <a:spLocks noGrp="1"/>
          </p:cNvSpPr>
          <p:nvPr>
            <p:ph type="ftr" idx="11"/>
          </p:nvPr>
        </p:nvSpPr>
        <p:spPr>
          <a:xfrm>
            <a:off x="7428523" y="6301726"/>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8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35" name="Google Shape;35;p16" descr="A picture containing drawing, device&#10;&#10;Description automatically generated"/>
          <p:cNvPicPr preferRelativeResize="0"/>
          <p:nvPr/>
        </p:nvPicPr>
        <p:blipFill rotWithShape="1">
          <a:blip r:embed="rId3">
            <a:alphaModFix/>
          </a:blip>
          <a:srcRect/>
          <a:stretch/>
        </p:blipFill>
        <p:spPr>
          <a:xfrm>
            <a:off x="4268105" y="-21772"/>
            <a:ext cx="3797300" cy="546100"/>
          </a:xfrm>
          <a:prstGeom prst="rect">
            <a:avLst/>
          </a:prstGeom>
          <a:noFill/>
          <a:ln>
            <a:noFill/>
          </a:ln>
        </p:spPr>
      </p:pic>
      <p:sp>
        <p:nvSpPr>
          <p:cNvPr id="36" name="Google Shape;36;p16"/>
          <p:cNvSpPr txBox="1">
            <a:spLocks noGrp="1"/>
          </p:cNvSpPr>
          <p:nvPr>
            <p:ph type="title"/>
          </p:nvPr>
        </p:nvSpPr>
        <p:spPr>
          <a:xfrm>
            <a:off x="1841916" y="2537736"/>
            <a:ext cx="8649677" cy="1428057"/>
          </a:xfrm>
          <a:prstGeom prst="rect">
            <a:avLst/>
          </a:prstGeom>
          <a:noFill/>
          <a:ln>
            <a:noFill/>
          </a:ln>
        </p:spPr>
        <p:txBody>
          <a:bodyPr spcFirstLastPara="1" wrap="square" lIns="91425" tIns="45700" rIns="91425" bIns="45700" anchor="t" anchorCtr="0">
            <a:noAutofit/>
          </a:bodyPr>
          <a:lstStyle>
            <a:lvl1pPr marR="0" lvl="0" algn="ctr" rtl="0">
              <a:lnSpc>
                <a:spcPct val="100000"/>
              </a:lnSpc>
              <a:spcBef>
                <a:spcPts val="0"/>
              </a:spcBef>
              <a:spcAft>
                <a:spcPts val="0"/>
              </a:spcAft>
              <a:buClr>
                <a:schemeClr val="dk1"/>
              </a:buClr>
              <a:buSzPts val="6000"/>
              <a:buFont typeface="Arial"/>
              <a:buNone/>
              <a:defRPr sz="60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7" name="Google Shape;37;p16"/>
          <p:cNvSpPr txBox="1">
            <a:spLocks noGrp="1"/>
          </p:cNvSpPr>
          <p:nvPr>
            <p:ph type="body" idx="1"/>
          </p:nvPr>
        </p:nvSpPr>
        <p:spPr>
          <a:xfrm>
            <a:off x="3065573" y="1996324"/>
            <a:ext cx="6202362" cy="525290"/>
          </a:xfrm>
          <a:prstGeom prst="rect">
            <a:avLst/>
          </a:prstGeom>
          <a:noFill/>
          <a:ln>
            <a:noFill/>
          </a:ln>
        </p:spPr>
        <p:txBody>
          <a:bodyPr spcFirstLastPara="1" wrap="square" lIns="91425" tIns="45700" rIns="91425" bIns="45700" anchor="t" anchorCtr="0">
            <a:noAutofit/>
          </a:bodyPr>
          <a:lstStyle>
            <a:lvl1pPr marL="457200" marR="0" lvl="0" indent="-228600" algn="ctr" rtl="0">
              <a:lnSpc>
                <a:spcPct val="90000"/>
              </a:lnSpc>
              <a:spcBef>
                <a:spcPts val="1000"/>
              </a:spcBef>
              <a:spcAft>
                <a:spcPts val="0"/>
              </a:spcAft>
              <a:buClr>
                <a:schemeClr val="accent2"/>
              </a:buClr>
              <a:buSzPts val="1300"/>
              <a:buFont typeface="Arial"/>
              <a:buNone/>
              <a:defRPr sz="1300" b="1" i="0" u="none" strike="noStrike" cap="none">
                <a:solidFill>
                  <a:schemeClr val="accent2"/>
                </a:solidFill>
                <a:latin typeface="Helvetica Neue"/>
                <a:ea typeface="Helvetica Neue"/>
                <a:cs typeface="Helvetica Neue"/>
                <a:sym typeface="Helvetica Neue"/>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pic>
        <p:nvPicPr>
          <p:cNvPr id="38" name="Google Shape;38;p16" descr="A picture containing drawing, device&#10;&#10;Description automatically generated"/>
          <p:cNvPicPr preferRelativeResize="0"/>
          <p:nvPr/>
        </p:nvPicPr>
        <p:blipFill rotWithShape="1">
          <a:blip r:embed="rId3">
            <a:alphaModFix/>
          </a:blip>
          <a:srcRect/>
          <a:stretch/>
        </p:blipFill>
        <p:spPr>
          <a:xfrm rot="10800000">
            <a:off x="4268105" y="6444343"/>
            <a:ext cx="3797300" cy="546100"/>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47"/>
        <p:cNvGrpSpPr/>
        <p:nvPr/>
      </p:nvGrpSpPr>
      <p:grpSpPr>
        <a:xfrm>
          <a:off x="0" y="0"/>
          <a:ext cx="0" cy="0"/>
          <a:chOff x="0" y="0"/>
          <a:chExt cx="0" cy="0"/>
        </a:xfrm>
      </p:grpSpPr>
      <p:sp>
        <p:nvSpPr>
          <p:cNvPr id="48" name="Google Shape;48;p18"/>
          <p:cNvSpPr/>
          <p:nvPr/>
        </p:nvSpPr>
        <p:spPr>
          <a:xfrm>
            <a:off x="-54431" y="6009007"/>
            <a:ext cx="12442373" cy="957849"/>
          </a:xfrm>
          <a:prstGeom prst="rect">
            <a:avLst/>
          </a:prstGeom>
          <a:solidFill>
            <a:schemeClr val="dk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49" name="Google Shape;49;p18"/>
          <p:cNvSpPr/>
          <p:nvPr/>
        </p:nvSpPr>
        <p:spPr>
          <a:xfrm>
            <a:off x="-54431" y="5856608"/>
            <a:ext cx="12442373" cy="166350"/>
          </a:xfrm>
          <a:prstGeom prst="rect">
            <a:avLst/>
          </a:prstGeom>
          <a:solidFill>
            <a:schemeClr val="accent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50" name="Google Shape;50;p18"/>
          <p:cNvSpPr txBox="1">
            <a:spLocks noGrp="1"/>
          </p:cNvSpPr>
          <p:nvPr>
            <p:ph type="sldNum" idx="12"/>
          </p:nvPr>
        </p:nvSpPr>
        <p:spPr>
          <a:xfrm>
            <a:off x="11543323" y="6301726"/>
            <a:ext cx="38148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800" b="0" i="0" u="none" strike="noStrike" cap="none">
                <a:solidFill>
                  <a:schemeClr val="accent2"/>
                </a:solidFill>
                <a:latin typeface="Arial"/>
                <a:ea typeface="Arial"/>
                <a:cs typeface="Arial"/>
                <a:sym typeface="Arial"/>
              </a:defRPr>
            </a:lvl1pPr>
            <a:lvl2pPr marL="0" lvl="1" indent="0" algn="r">
              <a:spcBef>
                <a:spcPts val="0"/>
              </a:spcBef>
              <a:buNone/>
              <a:defRPr sz="800" b="0" i="0" u="none" strike="noStrike" cap="none">
                <a:solidFill>
                  <a:schemeClr val="accent2"/>
                </a:solidFill>
                <a:latin typeface="Arial"/>
                <a:ea typeface="Arial"/>
                <a:cs typeface="Arial"/>
                <a:sym typeface="Arial"/>
              </a:defRPr>
            </a:lvl2pPr>
            <a:lvl3pPr marL="0" lvl="2" indent="0" algn="r">
              <a:spcBef>
                <a:spcPts val="0"/>
              </a:spcBef>
              <a:buNone/>
              <a:defRPr sz="800" b="0" i="0" u="none" strike="noStrike" cap="none">
                <a:solidFill>
                  <a:schemeClr val="accent2"/>
                </a:solidFill>
                <a:latin typeface="Arial"/>
                <a:ea typeface="Arial"/>
                <a:cs typeface="Arial"/>
                <a:sym typeface="Arial"/>
              </a:defRPr>
            </a:lvl3pPr>
            <a:lvl4pPr marL="0" lvl="3" indent="0" algn="r">
              <a:spcBef>
                <a:spcPts val="0"/>
              </a:spcBef>
              <a:buNone/>
              <a:defRPr sz="800" b="0" i="0" u="none" strike="noStrike" cap="none">
                <a:solidFill>
                  <a:schemeClr val="accent2"/>
                </a:solidFill>
                <a:latin typeface="Arial"/>
                <a:ea typeface="Arial"/>
                <a:cs typeface="Arial"/>
                <a:sym typeface="Arial"/>
              </a:defRPr>
            </a:lvl4pPr>
            <a:lvl5pPr marL="0" lvl="4" indent="0" algn="r">
              <a:spcBef>
                <a:spcPts val="0"/>
              </a:spcBef>
              <a:buNone/>
              <a:defRPr sz="800" b="0" i="0" u="none" strike="noStrike" cap="none">
                <a:solidFill>
                  <a:schemeClr val="accent2"/>
                </a:solidFill>
                <a:latin typeface="Arial"/>
                <a:ea typeface="Arial"/>
                <a:cs typeface="Arial"/>
                <a:sym typeface="Arial"/>
              </a:defRPr>
            </a:lvl5pPr>
            <a:lvl6pPr marL="0" lvl="5" indent="0" algn="r">
              <a:spcBef>
                <a:spcPts val="0"/>
              </a:spcBef>
              <a:buNone/>
              <a:defRPr sz="800" b="0" i="0" u="none" strike="noStrike" cap="none">
                <a:solidFill>
                  <a:schemeClr val="accent2"/>
                </a:solidFill>
                <a:latin typeface="Arial"/>
                <a:ea typeface="Arial"/>
                <a:cs typeface="Arial"/>
                <a:sym typeface="Arial"/>
              </a:defRPr>
            </a:lvl6pPr>
            <a:lvl7pPr marL="0" lvl="6" indent="0" algn="r">
              <a:spcBef>
                <a:spcPts val="0"/>
              </a:spcBef>
              <a:buNone/>
              <a:defRPr sz="800" b="0" i="0" u="none" strike="noStrike" cap="none">
                <a:solidFill>
                  <a:schemeClr val="accent2"/>
                </a:solidFill>
                <a:latin typeface="Arial"/>
                <a:ea typeface="Arial"/>
                <a:cs typeface="Arial"/>
                <a:sym typeface="Arial"/>
              </a:defRPr>
            </a:lvl7pPr>
            <a:lvl8pPr marL="0" lvl="7" indent="0" algn="r">
              <a:spcBef>
                <a:spcPts val="0"/>
              </a:spcBef>
              <a:buNone/>
              <a:defRPr sz="800" b="0" i="0" u="none" strike="noStrike" cap="none">
                <a:solidFill>
                  <a:schemeClr val="accent2"/>
                </a:solidFill>
                <a:latin typeface="Arial"/>
                <a:ea typeface="Arial"/>
                <a:cs typeface="Arial"/>
                <a:sym typeface="Arial"/>
              </a:defRPr>
            </a:lvl8pPr>
            <a:lvl9pPr marL="0" lvl="8" indent="0" algn="r">
              <a:spcBef>
                <a:spcPts val="0"/>
              </a:spcBef>
              <a:buNone/>
              <a:defRPr sz="800" b="0" i="0" u="none" strike="noStrike" cap="none">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51" name="Google Shape;51;p18" descr="A picture containing drawing&#10;&#10;Description automatically generated"/>
          <p:cNvPicPr preferRelativeResize="0"/>
          <p:nvPr/>
        </p:nvPicPr>
        <p:blipFill rotWithShape="1">
          <a:blip r:embed="rId2">
            <a:alphaModFix/>
          </a:blip>
          <a:srcRect/>
          <a:stretch/>
        </p:blipFill>
        <p:spPr>
          <a:xfrm>
            <a:off x="323996" y="6279954"/>
            <a:ext cx="1135792" cy="419749"/>
          </a:xfrm>
          <a:prstGeom prst="rect">
            <a:avLst/>
          </a:prstGeom>
          <a:noFill/>
          <a:ln>
            <a:noFill/>
          </a:ln>
        </p:spPr>
      </p:pic>
      <p:sp>
        <p:nvSpPr>
          <p:cNvPr id="52" name="Google Shape;52;p18"/>
          <p:cNvSpPr txBox="1">
            <a:spLocks noGrp="1"/>
          </p:cNvSpPr>
          <p:nvPr>
            <p:ph type="ftr" idx="11"/>
          </p:nvPr>
        </p:nvSpPr>
        <p:spPr>
          <a:xfrm>
            <a:off x="7428523" y="6301726"/>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800">
                <a:solidFill>
                  <a:schemeClr val="lt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53" name="Google Shape;53;p18" descr="A picture containing drawing, device&#10;&#10;Description automatically generated"/>
          <p:cNvPicPr preferRelativeResize="0"/>
          <p:nvPr/>
        </p:nvPicPr>
        <p:blipFill rotWithShape="1">
          <a:blip r:embed="rId3">
            <a:alphaModFix/>
          </a:blip>
          <a:srcRect/>
          <a:stretch/>
        </p:blipFill>
        <p:spPr>
          <a:xfrm>
            <a:off x="487281" y="-21772"/>
            <a:ext cx="3797300" cy="546100"/>
          </a:xfrm>
          <a:prstGeom prst="rect">
            <a:avLst/>
          </a:prstGeom>
          <a:noFill/>
          <a:ln>
            <a:noFill/>
          </a:ln>
        </p:spPr>
      </p:pic>
      <p:sp>
        <p:nvSpPr>
          <p:cNvPr id="54" name="Google Shape;54;p18"/>
          <p:cNvSpPr txBox="1">
            <a:spLocks noGrp="1"/>
          </p:cNvSpPr>
          <p:nvPr>
            <p:ph type="body" idx="1"/>
          </p:nvPr>
        </p:nvSpPr>
        <p:spPr>
          <a:xfrm>
            <a:off x="535631" y="2014246"/>
            <a:ext cx="6071731" cy="3540957"/>
          </a:xfrm>
          <a:prstGeom prst="rect">
            <a:avLst/>
          </a:prstGeom>
          <a:noFill/>
          <a:ln>
            <a:noFill/>
          </a:ln>
        </p:spPr>
        <p:txBody>
          <a:bodyPr spcFirstLastPara="1" wrap="square" lIns="91425" tIns="45700" rIns="91425" bIns="45700" anchor="t" anchorCtr="0">
            <a:noAutofit/>
          </a:bodyPr>
          <a:lstStyle>
            <a:lvl1pPr marL="457200" marR="0" lvl="0" indent="-355600" algn="l" rtl="0">
              <a:lnSpc>
                <a:spcPct val="90000"/>
              </a:lnSpc>
              <a:spcBef>
                <a:spcPts val="1000"/>
              </a:spcBef>
              <a:spcAft>
                <a:spcPts val="0"/>
              </a:spcAft>
              <a:buClr>
                <a:schemeClr val="accent2"/>
              </a:buClr>
              <a:buSzPts val="2000"/>
              <a:buFont typeface="Arial"/>
              <a:buChar char="•"/>
              <a:defRPr sz="2000" b="0" i="0" u="none" strike="noStrike" cap="none">
                <a:solidFill>
                  <a:schemeClr val="dk1"/>
                </a:solidFill>
                <a:latin typeface="Helvetica Neue"/>
                <a:ea typeface="Helvetica Neue"/>
                <a:cs typeface="Helvetica Neue"/>
                <a:sym typeface="Helvetica Neue"/>
              </a:defRPr>
            </a:lvl1pPr>
            <a:lvl2pPr marL="914400" marR="0" lvl="1" indent="-342900" algn="l" rtl="0">
              <a:lnSpc>
                <a:spcPct val="90000"/>
              </a:lnSpc>
              <a:spcBef>
                <a:spcPts val="500"/>
              </a:spcBef>
              <a:spcAft>
                <a:spcPts val="0"/>
              </a:spcAft>
              <a:buClr>
                <a:schemeClr val="accent2"/>
              </a:buClr>
              <a:buSzPts val="1800"/>
              <a:buFont typeface="Arial"/>
              <a:buChar char="•"/>
              <a:defRPr sz="1800" b="0" i="0" u="none" strike="noStrike" cap="none">
                <a:solidFill>
                  <a:schemeClr val="dk1"/>
                </a:solidFill>
                <a:latin typeface="Helvetica Neue"/>
                <a:ea typeface="Helvetica Neue"/>
                <a:cs typeface="Helvetica Neue"/>
                <a:sym typeface="Helvetica Neue"/>
              </a:defRPr>
            </a:lvl2pPr>
            <a:lvl3pPr marL="1371600" marR="0" lvl="2" indent="-330200" algn="l" rtl="0">
              <a:lnSpc>
                <a:spcPct val="90000"/>
              </a:lnSpc>
              <a:spcBef>
                <a:spcPts val="500"/>
              </a:spcBef>
              <a:spcAft>
                <a:spcPts val="0"/>
              </a:spcAft>
              <a:buClr>
                <a:schemeClr val="accent2"/>
              </a:buClr>
              <a:buSzPts val="1600"/>
              <a:buFont typeface="Arial"/>
              <a:buChar char="•"/>
              <a:defRPr sz="1600" b="0" i="0" u="none" strike="noStrike" cap="none">
                <a:solidFill>
                  <a:schemeClr val="dk1"/>
                </a:solidFill>
                <a:latin typeface="Helvetica Neue"/>
                <a:ea typeface="Helvetica Neue"/>
                <a:cs typeface="Helvetica Neue"/>
                <a:sym typeface="Helvetica Neue"/>
              </a:defRPr>
            </a:lvl3pPr>
            <a:lvl4pPr marL="1828800" marR="0" lvl="3" indent="-317500" algn="l" rtl="0">
              <a:lnSpc>
                <a:spcPct val="90000"/>
              </a:lnSpc>
              <a:spcBef>
                <a:spcPts val="500"/>
              </a:spcBef>
              <a:spcAft>
                <a:spcPts val="0"/>
              </a:spcAft>
              <a:buClr>
                <a:schemeClr val="accent2"/>
              </a:buClr>
              <a:buSzPts val="1400"/>
              <a:buFont typeface="Arial"/>
              <a:buChar char="•"/>
              <a:defRPr sz="1400" b="0" i="0" u="none" strike="noStrike" cap="none">
                <a:solidFill>
                  <a:schemeClr val="dk1"/>
                </a:solidFill>
                <a:latin typeface="Helvetica Neue"/>
                <a:ea typeface="Helvetica Neue"/>
                <a:cs typeface="Helvetica Neue"/>
                <a:sym typeface="Helvetica Neue"/>
              </a:defRPr>
            </a:lvl4pPr>
            <a:lvl5pPr marL="2286000" marR="0" lvl="4" indent="-304800" algn="l" rtl="0">
              <a:lnSpc>
                <a:spcPct val="90000"/>
              </a:lnSpc>
              <a:spcBef>
                <a:spcPts val="500"/>
              </a:spcBef>
              <a:spcAft>
                <a:spcPts val="0"/>
              </a:spcAft>
              <a:buClr>
                <a:schemeClr val="accent2"/>
              </a:buClr>
              <a:buSzPts val="1200"/>
              <a:buFont typeface="Arial"/>
              <a:buChar char="•"/>
              <a:defRPr sz="1200" b="0" i="0" u="none" strike="noStrike" cap="none">
                <a:solidFill>
                  <a:schemeClr val="dk1"/>
                </a:solidFill>
                <a:latin typeface="Helvetica Neue"/>
                <a:ea typeface="Helvetica Neue"/>
                <a:cs typeface="Helvetica Neue"/>
                <a:sym typeface="Helvetica Neue"/>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5" name="Google Shape;55;p18"/>
          <p:cNvSpPr>
            <a:spLocks noGrp="1"/>
          </p:cNvSpPr>
          <p:nvPr>
            <p:ph type="pic" idx="2"/>
          </p:nvPr>
        </p:nvSpPr>
        <p:spPr>
          <a:xfrm>
            <a:off x="6837973" y="916153"/>
            <a:ext cx="5086838" cy="463905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SzPts val="2800"/>
              <a:buFont typeface="Arial"/>
              <a:buChar char="•"/>
              <a:defRPr sz="2800" b="0" i="0" u="none" strike="noStrike" cap="none">
                <a:latin typeface="Arial"/>
                <a:ea typeface="Arial"/>
                <a:cs typeface="Arial"/>
                <a:sym typeface="Arial"/>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pic>
        <p:nvPicPr>
          <p:cNvPr id="56" name="Google Shape;56;p18"/>
          <p:cNvPicPr preferRelativeResize="0"/>
          <p:nvPr/>
        </p:nvPicPr>
        <p:blipFill rotWithShape="1">
          <a:blip r:embed="rId4">
            <a:alphaModFix/>
          </a:blip>
          <a:srcRect/>
          <a:stretch/>
        </p:blipFill>
        <p:spPr>
          <a:xfrm>
            <a:off x="6827084" y="905267"/>
            <a:ext cx="1098093" cy="1098093"/>
          </a:xfrm>
          <a:prstGeom prst="rect">
            <a:avLst/>
          </a:prstGeom>
          <a:noFill/>
          <a:ln>
            <a:noFill/>
          </a:ln>
        </p:spPr>
      </p:pic>
      <p:pic>
        <p:nvPicPr>
          <p:cNvPr id="57" name="Google Shape;57;p18"/>
          <p:cNvPicPr preferRelativeResize="0"/>
          <p:nvPr/>
        </p:nvPicPr>
        <p:blipFill rotWithShape="1">
          <a:blip r:embed="rId5">
            <a:alphaModFix/>
          </a:blip>
          <a:srcRect/>
          <a:stretch/>
        </p:blipFill>
        <p:spPr>
          <a:xfrm>
            <a:off x="10723893" y="4354285"/>
            <a:ext cx="1222689" cy="1222689"/>
          </a:xfrm>
          <a:prstGeom prst="rect">
            <a:avLst/>
          </a:prstGeom>
          <a:noFill/>
          <a:ln>
            <a:noFill/>
          </a:ln>
        </p:spPr>
      </p:pic>
      <p:sp>
        <p:nvSpPr>
          <p:cNvPr id="58" name="Google Shape;58;p18"/>
          <p:cNvSpPr txBox="1">
            <a:spLocks noGrp="1"/>
          </p:cNvSpPr>
          <p:nvPr>
            <p:ph type="title"/>
          </p:nvPr>
        </p:nvSpPr>
        <p:spPr>
          <a:xfrm>
            <a:off x="535631" y="916153"/>
            <a:ext cx="5560369" cy="1098093"/>
          </a:xfrm>
          <a:prstGeom prst="rect">
            <a:avLst/>
          </a:prstGeom>
          <a:noFill/>
          <a:ln>
            <a:noFill/>
          </a:ln>
        </p:spPr>
        <p:txBody>
          <a:bodyPr spcFirstLastPara="1" wrap="square" lIns="91425" tIns="45700" rIns="91425" bIns="45700" anchor="t" anchorCtr="0">
            <a:noAutofit/>
          </a:bodyPr>
          <a:lstStyle>
            <a:lvl1pPr marR="0" lvl="0" algn="l" rtl="0">
              <a:lnSpc>
                <a:spcPct val="200000"/>
              </a:lnSpc>
              <a:spcBef>
                <a:spcPts val="0"/>
              </a:spcBef>
              <a:spcAft>
                <a:spcPts val="0"/>
              </a:spcAft>
              <a:buClr>
                <a:schemeClr val="accent1"/>
              </a:buClr>
              <a:buSzPts val="3000"/>
              <a:buFont typeface="Arial"/>
              <a:buNone/>
              <a:defRPr sz="3000" b="1" i="0" u="none" strike="noStrike" cap="none">
                <a:solidFill>
                  <a:schemeClr val="accen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spTree>
      <p:nvGrpSpPr>
        <p:cNvPr id="1" name="Shape 67"/>
        <p:cNvGrpSpPr/>
        <p:nvPr/>
      </p:nvGrpSpPr>
      <p:grpSpPr>
        <a:xfrm>
          <a:off x="0" y="0"/>
          <a:ext cx="0" cy="0"/>
          <a:chOff x="0" y="0"/>
          <a:chExt cx="0" cy="0"/>
        </a:xfrm>
      </p:grpSpPr>
      <p:sp>
        <p:nvSpPr>
          <p:cNvPr id="68" name="Google Shape;68;p20"/>
          <p:cNvSpPr>
            <a:spLocks noGrp="1"/>
          </p:cNvSpPr>
          <p:nvPr>
            <p:ph type="pic" idx="2"/>
          </p:nvPr>
        </p:nvSpPr>
        <p:spPr>
          <a:xfrm>
            <a:off x="6583680" y="-1"/>
            <a:ext cx="5608320" cy="6857999"/>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SzPts val="2800"/>
              <a:buFont typeface="Arial"/>
              <a:buChar char="•"/>
              <a:defRPr sz="2800" b="0" i="0" u="none" strike="noStrike" cap="none">
                <a:latin typeface="Arial"/>
                <a:ea typeface="Arial"/>
                <a:cs typeface="Arial"/>
                <a:sym typeface="Arial"/>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69" name="Google Shape;69;p20"/>
          <p:cNvSpPr/>
          <p:nvPr/>
        </p:nvSpPr>
        <p:spPr>
          <a:xfrm>
            <a:off x="-54431" y="1"/>
            <a:ext cx="6638111" cy="6966856"/>
          </a:xfrm>
          <a:prstGeom prst="rect">
            <a:avLst/>
          </a:prstGeom>
          <a:solidFill>
            <a:schemeClr val="dk1"/>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b="0" i="0" u="none" strike="noStrike" cap="none">
              <a:solidFill>
                <a:schemeClr val="lt1"/>
              </a:solidFill>
              <a:latin typeface="Arial"/>
              <a:ea typeface="Arial"/>
              <a:cs typeface="Arial"/>
              <a:sym typeface="Arial"/>
            </a:endParaRPr>
          </a:p>
        </p:txBody>
      </p:sp>
      <p:sp>
        <p:nvSpPr>
          <p:cNvPr id="70" name="Google Shape;70;p20"/>
          <p:cNvSpPr txBox="1">
            <a:spLocks noGrp="1"/>
          </p:cNvSpPr>
          <p:nvPr>
            <p:ph type="sldNum" idx="12"/>
          </p:nvPr>
        </p:nvSpPr>
        <p:spPr>
          <a:xfrm>
            <a:off x="11543323" y="6301726"/>
            <a:ext cx="38148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800" b="0" i="0" u="none" strike="noStrike" cap="none">
                <a:solidFill>
                  <a:schemeClr val="accent1"/>
                </a:solidFill>
                <a:latin typeface="Arial"/>
                <a:ea typeface="Arial"/>
                <a:cs typeface="Arial"/>
                <a:sym typeface="Arial"/>
              </a:defRPr>
            </a:lvl1pPr>
            <a:lvl2pPr marL="0" lvl="1" indent="0" algn="r">
              <a:spcBef>
                <a:spcPts val="0"/>
              </a:spcBef>
              <a:buNone/>
              <a:defRPr sz="800" b="0" i="0" u="none" strike="noStrike" cap="none">
                <a:solidFill>
                  <a:schemeClr val="accent1"/>
                </a:solidFill>
                <a:latin typeface="Arial"/>
                <a:ea typeface="Arial"/>
                <a:cs typeface="Arial"/>
                <a:sym typeface="Arial"/>
              </a:defRPr>
            </a:lvl2pPr>
            <a:lvl3pPr marL="0" lvl="2" indent="0" algn="r">
              <a:spcBef>
                <a:spcPts val="0"/>
              </a:spcBef>
              <a:buNone/>
              <a:defRPr sz="800" b="0" i="0" u="none" strike="noStrike" cap="none">
                <a:solidFill>
                  <a:schemeClr val="accent1"/>
                </a:solidFill>
                <a:latin typeface="Arial"/>
                <a:ea typeface="Arial"/>
                <a:cs typeface="Arial"/>
                <a:sym typeface="Arial"/>
              </a:defRPr>
            </a:lvl3pPr>
            <a:lvl4pPr marL="0" lvl="3" indent="0" algn="r">
              <a:spcBef>
                <a:spcPts val="0"/>
              </a:spcBef>
              <a:buNone/>
              <a:defRPr sz="800" b="0" i="0" u="none" strike="noStrike" cap="none">
                <a:solidFill>
                  <a:schemeClr val="accent1"/>
                </a:solidFill>
                <a:latin typeface="Arial"/>
                <a:ea typeface="Arial"/>
                <a:cs typeface="Arial"/>
                <a:sym typeface="Arial"/>
              </a:defRPr>
            </a:lvl4pPr>
            <a:lvl5pPr marL="0" lvl="4" indent="0" algn="r">
              <a:spcBef>
                <a:spcPts val="0"/>
              </a:spcBef>
              <a:buNone/>
              <a:defRPr sz="800" b="0" i="0" u="none" strike="noStrike" cap="none">
                <a:solidFill>
                  <a:schemeClr val="accent1"/>
                </a:solidFill>
                <a:latin typeface="Arial"/>
                <a:ea typeface="Arial"/>
                <a:cs typeface="Arial"/>
                <a:sym typeface="Arial"/>
              </a:defRPr>
            </a:lvl5pPr>
            <a:lvl6pPr marL="0" lvl="5" indent="0" algn="r">
              <a:spcBef>
                <a:spcPts val="0"/>
              </a:spcBef>
              <a:buNone/>
              <a:defRPr sz="800" b="0" i="0" u="none" strike="noStrike" cap="none">
                <a:solidFill>
                  <a:schemeClr val="accent1"/>
                </a:solidFill>
                <a:latin typeface="Arial"/>
                <a:ea typeface="Arial"/>
                <a:cs typeface="Arial"/>
                <a:sym typeface="Arial"/>
              </a:defRPr>
            </a:lvl6pPr>
            <a:lvl7pPr marL="0" lvl="6" indent="0" algn="r">
              <a:spcBef>
                <a:spcPts val="0"/>
              </a:spcBef>
              <a:buNone/>
              <a:defRPr sz="800" b="0" i="0" u="none" strike="noStrike" cap="none">
                <a:solidFill>
                  <a:schemeClr val="accent1"/>
                </a:solidFill>
                <a:latin typeface="Arial"/>
                <a:ea typeface="Arial"/>
                <a:cs typeface="Arial"/>
                <a:sym typeface="Arial"/>
              </a:defRPr>
            </a:lvl7pPr>
            <a:lvl8pPr marL="0" lvl="7" indent="0" algn="r">
              <a:spcBef>
                <a:spcPts val="0"/>
              </a:spcBef>
              <a:buNone/>
              <a:defRPr sz="800" b="0" i="0" u="none" strike="noStrike" cap="none">
                <a:solidFill>
                  <a:schemeClr val="accent1"/>
                </a:solidFill>
                <a:latin typeface="Arial"/>
                <a:ea typeface="Arial"/>
                <a:cs typeface="Arial"/>
                <a:sym typeface="Arial"/>
              </a:defRPr>
            </a:lvl8pPr>
            <a:lvl9pPr marL="0" lvl="8" indent="0" algn="r">
              <a:spcBef>
                <a:spcPts val="0"/>
              </a:spcBef>
              <a:buNone/>
              <a:defRPr sz="800" b="0"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1" name="Google Shape;71;p20"/>
          <p:cNvSpPr txBox="1">
            <a:spLocks noGrp="1"/>
          </p:cNvSpPr>
          <p:nvPr>
            <p:ph type="ftr" idx="11"/>
          </p:nvPr>
        </p:nvSpPr>
        <p:spPr>
          <a:xfrm>
            <a:off x="7428523" y="6301726"/>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8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pic>
        <p:nvPicPr>
          <p:cNvPr id="72" name="Google Shape;72;p20" descr="A picture containing drawing&#10;&#10;Description automatically generated"/>
          <p:cNvPicPr preferRelativeResize="0"/>
          <p:nvPr/>
        </p:nvPicPr>
        <p:blipFill rotWithShape="1">
          <a:blip r:embed="rId2">
            <a:alphaModFix/>
          </a:blip>
          <a:srcRect/>
          <a:stretch/>
        </p:blipFill>
        <p:spPr>
          <a:xfrm>
            <a:off x="323996" y="6279954"/>
            <a:ext cx="1135792" cy="419749"/>
          </a:xfrm>
          <a:prstGeom prst="rect">
            <a:avLst/>
          </a:prstGeom>
          <a:noFill/>
          <a:ln>
            <a:noFill/>
          </a:ln>
        </p:spPr>
      </p:pic>
      <p:sp>
        <p:nvSpPr>
          <p:cNvPr id="73" name="Google Shape;73;p20"/>
          <p:cNvSpPr txBox="1">
            <a:spLocks noGrp="1"/>
          </p:cNvSpPr>
          <p:nvPr>
            <p:ph type="title"/>
          </p:nvPr>
        </p:nvSpPr>
        <p:spPr>
          <a:xfrm>
            <a:off x="535631" y="1856820"/>
            <a:ext cx="4758745" cy="2276268"/>
          </a:xfrm>
          <a:prstGeom prst="rect">
            <a:avLst/>
          </a:prstGeom>
          <a:noFill/>
          <a:ln>
            <a:noFill/>
          </a:ln>
        </p:spPr>
        <p:txBody>
          <a:bodyPr spcFirstLastPara="1" wrap="square" lIns="91425" tIns="45700" rIns="91425" bIns="45700" anchor="t" anchorCtr="0">
            <a:noAutofit/>
          </a:bodyPr>
          <a:lstStyle>
            <a:lvl1pPr marR="0" lvl="0" algn="l" rtl="0">
              <a:lnSpc>
                <a:spcPct val="91666"/>
              </a:lnSpc>
              <a:spcBef>
                <a:spcPts val="0"/>
              </a:spcBef>
              <a:spcAft>
                <a:spcPts val="0"/>
              </a:spcAft>
              <a:buClr>
                <a:schemeClr val="lt1"/>
              </a:buClr>
              <a:buSzPts val="6000"/>
              <a:buFont typeface="Arial"/>
              <a:buNone/>
              <a:defRPr sz="6000" b="1"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4" name="Google Shape;74;p20"/>
          <p:cNvSpPr txBox="1"/>
          <p:nvPr/>
        </p:nvSpPr>
        <p:spPr>
          <a:xfrm>
            <a:off x="535631" y="4133088"/>
            <a:ext cx="4332847" cy="1879712"/>
          </a:xfrm>
          <a:prstGeom prst="rect">
            <a:avLst/>
          </a:prstGeom>
          <a:noFill/>
          <a:ln>
            <a:noFill/>
          </a:ln>
        </p:spPr>
        <p:txBody>
          <a:bodyPr spcFirstLastPara="1" wrap="square" lIns="91425" tIns="45700" rIns="91425" bIns="45700" anchor="t" anchorCtr="0">
            <a:noAutofit/>
          </a:bodyPr>
          <a:lstStyle/>
          <a:p>
            <a:pPr marL="0" marR="0" lvl="0" indent="0" algn="l" rtl="0">
              <a:lnSpc>
                <a:spcPct val="141428"/>
              </a:lnSpc>
              <a:spcBef>
                <a:spcPts val="0"/>
              </a:spcBef>
              <a:spcAft>
                <a:spcPts val="0"/>
              </a:spcAft>
              <a:buClr>
                <a:schemeClr val="lt1"/>
              </a:buClr>
              <a:buSzPts val="1400"/>
              <a:buFont typeface="Helvetica Neue"/>
              <a:buNone/>
            </a:pPr>
            <a:r>
              <a:rPr lang="en-US" sz="1400" b="0" i="0" u="none" strike="noStrike" cap="none">
                <a:solidFill>
                  <a:schemeClr val="lt1"/>
                </a:solidFill>
                <a:latin typeface="Helvetica Neue"/>
                <a:ea typeface="Helvetica Neue"/>
                <a:cs typeface="Helvetica Neue"/>
                <a:sym typeface="Helvetica Neue"/>
              </a:rPr>
              <a:t>Any additional copy can go here. Lorem ipsum dolor sit amet, consectetur adipiscing elit. Curabitur sit amet lacus urna. Nullam at diam lacus. Etiam lacinia nunc mi, quis sagittis diam condimentum eu. Sed eu eros a ex ultrices ultricies a sed justo. </a:t>
            </a:r>
            <a:endParaRPr sz="1400" b="0" i="0" u="none" strike="noStrike" cap="none">
              <a:solidFill>
                <a:schemeClr val="lt1"/>
              </a:solidFill>
              <a:latin typeface="Helvetica Neue"/>
              <a:ea typeface="Helvetica Neue"/>
              <a:cs typeface="Helvetica Neue"/>
              <a:sym typeface="Helvetica Neue"/>
            </a:endParaRPr>
          </a:p>
        </p:txBody>
      </p:sp>
      <p:pic>
        <p:nvPicPr>
          <p:cNvPr id="75" name="Google Shape;75;p20"/>
          <p:cNvPicPr preferRelativeResize="0"/>
          <p:nvPr/>
        </p:nvPicPr>
        <p:blipFill rotWithShape="1">
          <a:blip r:embed="rId3">
            <a:alphaModFix/>
          </a:blip>
          <a:srcRect/>
          <a:stretch/>
        </p:blipFill>
        <p:spPr>
          <a:xfrm rot="5400000">
            <a:off x="11093907" y="-1"/>
            <a:ext cx="1098093" cy="1098093"/>
          </a:xfrm>
          <a:prstGeom prst="rect">
            <a:avLst/>
          </a:prstGeom>
          <a:noFill/>
          <a:ln>
            <a:noFill/>
          </a:ln>
        </p:spPr>
      </p:pic>
      <p:pic>
        <p:nvPicPr>
          <p:cNvPr id="76" name="Google Shape;76;p20"/>
          <p:cNvPicPr preferRelativeResize="0"/>
          <p:nvPr/>
        </p:nvPicPr>
        <p:blipFill rotWithShape="1">
          <a:blip r:embed="rId4">
            <a:alphaModFix/>
          </a:blip>
          <a:srcRect/>
          <a:stretch/>
        </p:blipFill>
        <p:spPr>
          <a:xfrm rot="5400000">
            <a:off x="6583680" y="5635309"/>
            <a:ext cx="1222689" cy="1222689"/>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9_Title and Content">
  <p:cSld name="9_Title and Content">
    <p:spTree>
      <p:nvGrpSpPr>
        <p:cNvPr id="1" name="Shape 84"/>
        <p:cNvGrpSpPr/>
        <p:nvPr/>
      </p:nvGrpSpPr>
      <p:grpSpPr>
        <a:xfrm>
          <a:off x="0" y="0"/>
          <a:ext cx="0" cy="0"/>
          <a:chOff x="0" y="0"/>
          <a:chExt cx="0" cy="0"/>
        </a:xfrm>
      </p:grpSpPr>
      <p:sp>
        <p:nvSpPr>
          <p:cNvPr id="85" name="Google Shape;85;p22"/>
          <p:cNvSpPr txBox="1">
            <a:spLocks noGrp="1"/>
          </p:cNvSpPr>
          <p:nvPr>
            <p:ph type="sldNum" idx="12"/>
          </p:nvPr>
        </p:nvSpPr>
        <p:spPr>
          <a:xfrm>
            <a:off x="11543323" y="6301726"/>
            <a:ext cx="38148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800" b="0" i="0" u="none" strike="noStrike" cap="none">
                <a:solidFill>
                  <a:schemeClr val="accent1"/>
                </a:solidFill>
                <a:latin typeface="Arial"/>
                <a:ea typeface="Arial"/>
                <a:cs typeface="Arial"/>
                <a:sym typeface="Arial"/>
              </a:defRPr>
            </a:lvl1pPr>
            <a:lvl2pPr marL="0" lvl="1" indent="0" algn="r">
              <a:spcBef>
                <a:spcPts val="0"/>
              </a:spcBef>
              <a:buNone/>
              <a:defRPr sz="800" b="0" i="0" u="none" strike="noStrike" cap="none">
                <a:solidFill>
                  <a:schemeClr val="accent1"/>
                </a:solidFill>
                <a:latin typeface="Arial"/>
                <a:ea typeface="Arial"/>
                <a:cs typeface="Arial"/>
                <a:sym typeface="Arial"/>
              </a:defRPr>
            </a:lvl2pPr>
            <a:lvl3pPr marL="0" lvl="2" indent="0" algn="r">
              <a:spcBef>
                <a:spcPts val="0"/>
              </a:spcBef>
              <a:buNone/>
              <a:defRPr sz="800" b="0" i="0" u="none" strike="noStrike" cap="none">
                <a:solidFill>
                  <a:schemeClr val="accent1"/>
                </a:solidFill>
                <a:latin typeface="Arial"/>
                <a:ea typeface="Arial"/>
                <a:cs typeface="Arial"/>
                <a:sym typeface="Arial"/>
              </a:defRPr>
            </a:lvl3pPr>
            <a:lvl4pPr marL="0" lvl="3" indent="0" algn="r">
              <a:spcBef>
                <a:spcPts val="0"/>
              </a:spcBef>
              <a:buNone/>
              <a:defRPr sz="800" b="0" i="0" u="none" strike="noStrike" cap="none">
                <a:solidFill>
                  <a:schemeClr val="accent1"/>
                </a:solidFill>
                <a:latin typeface="Arial"/>
                <a:ea typeface="Arial"/>
                <a:cs typeface="Arial"/>
                <a:sym typeface="Arial"/>
              </a:defRPr>
            </a:lvl4pPr>
            <a:lvl5pPr marL="0" lvl="4" indent="0" algn="r">
              <a:spcBef>
                <a:spcPts val="0"/>
              </a:spcBef>
              <a:buNone/>
              <a:defRPr sz="800" b="0" i="0" u="none" strike="noStrike" cap="none">
                <a:solidFill>
                  <a:schemeClr val="accent1"/>
                </a:solidFill>
                <a:latin typeface="Arial"/>
                <a:ea typeface="Arial"/>
                <a:cs typeface="Arial"/>
                <a:sym typeface="Arial"/>
              </a:defRPr>
            </a:lvl5pPr>
            <a:lvl6pPr marL="0" lvl="5" indent="0" algn="r">
              <a:spcBef>
                <a:spcPts val="0"/>
              </a:spcBef>
              <a:buNone/>
              <a:defRPr sz="800" b="0" i="0" u="none" strike="noStrike" cap="none">
                <a:solidFill>
                  <a:schemeClr val="accent1"/>
                </a:solidFill>
                <a:latin typeface="Arial"/>
                <a:ea typeface="Arial"/>
                <a:cs typeface="Arial"/>
                <a:sym typeface="Arial"/>
              </a:defRPr>
            </a:lvl6pPr>
            <a:lvl7pPr marL="0" lvl="6" indent="0" algn="r">
              <a:spcBef>
                <a:spcPts val="0"/>
              </a:spcBef>
              <a:buNone/>
              <a:defRPr sz="800" b="0" i="0" u="none" strike="noStrike" cap="none">
                <a:solidFill>
                  <a:schemeClr val="accent1"/>
                </a:solidFill>
                <a:latin typeface="Arial"/>
                <a:ea typeface="Arial"/>
                <a:cs typeface="Arial"/>
                <a:sym typeface="Arial"/>
              </a:defRPr>
            </a:lvl7pPr>
            <a:lvl8pPr marL="0" lvl="7" indent="0" algn="r">
              <a:spcBef>
                <a:spcPts val="0"/>
              </a:spcBef>
              <a:buNone/>
              <a:defRPr sz="800" b="0" i="0" u="none" strike="noStrike" cap="none">
                <a:solidFill>
                  <a:schemeClr val="accent1"/>
                </a:solidFill>
                <a:latin typeface="Arial"/>
                <a:ea typeface="Arial"/>
                <a:cs typeface="Arial"/>
                <a:sym typeface="Arial"/>
              </a:defRPr>
            </a:lvl8pPr>
            <a:lvl9pPr marL="0" lvl="8" indent="0" algn="r">
              <a:spcBef>
                <a:spcPts val="0"/>
              </a:spcBef>
              <a:buNone/>
              <a:defRPr sz="800" b="0"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pic>
        <p:nvPicPr>
          <p:cNvPr id="86" name="Google Shape;86;p22" descr="A picture containing drawing&#10;&#10;Description automatically generated"/>
          <p:cNvPicPr preferRelativeResize="0"/>
          <p:nvPr/>
        </p:nvPicPr>
        <p:blipFill rotWithShape="1">
          <a:blip r:embed="rId2">
            <a:alphaModFix/>
          </a:blip>
          <a:srcRect/>
          <a:stretch/>
        </p:blipFill>
        <p:spPr>
          <a:xfrm>
            <a:off x="323996" y="6279954"/>
            <a:ext cx="1135792" cy="419749"/>
          </a:xfrm>
          <a:prstGeom prst="rect">
            <a:avLst/>
          </a:prstGeom>
          <a:noFill/>
          <a:ln>
            <a:noFill/>
          </a:ln>
        </p:spPr>
      </p:pic>
      <p:sp>
        <p:nvSpPr>
          <p:cNvPr id="87" name="Google Shape;87;p22"/>
          <p:cNvSpPr txBox="1">
            <a:spLocks noGrp="1"/>
          </p:cNvSpPr>
          <p:nvPr>
            <p:ph type="ftr" idx="11"/>
          </p:nvPr>
        </p:nvSpPr>
        <p:spPr>
          <a:xfrm>
            <a:off x="7428523" y="6301726"/>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8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22"/>
          <p:cNvSpPr txBox="1">
            <a:spLocks noGrp="1"/>
          </p:cNvSpPr>
          <p:nvPr>
            <p:ph type="title"/>
          </p:nvPr>
        </p:nvSpPr>
        <p:spPr>
          <a:xfrm>
            <a:off x="535632" y="1959429"/>
            <a:ext cx="5244682" cy="338545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chemeClr val="dk1"/>
              </a:buClr>
              <a:buSzPts val="4500"/>
              <a:buFont typeface="Arial"/>
              <a:buNone/>
              <a:defRPr sz="45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9" name="Google Shape;89;p22"/>
          <p:cNvSpPr txBox="1"/>
          <p:nvPr/>
        </p:nvSpPr>
        <p:spPr>
          <a:xfrm>
            <a:off x="6163546" y="1959429"/>
            <a:ext cx="5492821" cy="338545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Arial"/>
              <a:buNone/>
            </a:pPr>
            <a:r>
              <a:rPr lang="en-US" sz="2000" b="1" i="0" u="none" strike="noStrike" cap="none">
                <a:solidFill>
                  <a:schemeClr val="dk1"/>
                </a:solidFill>
                <a:latin typeface="Arial"/>
                <a:ea typeface="Arial"/>
                <a:cs typeface="Arial"/>
                <a:sym typeface="Arial"/>
              </a:rPr>
              <a:t>Any additional copy can go here. Lorem ipsum dolor sit amet, consectetur adipiscing elit. Curabitur sit amet lacus urna. Nullam at diam lacus. Etiam lacinia nunc mi, quis sagittis diam condimentum eu. Sed eu eros a ex ultrices ultricies a sed justo. In efficitur, diam et pulvinar sodales, justo dui eleifend est, placerat dictum eros massa id enim.</a:t>
            </a:r>
            <a:endParaRPr/>
          </a:p>
          <a:p>
            <a:pPr marL="0" marR="0" lvl="0" indent="0" algn="l" rtl="0">
              <a:lnSpc>
                <a:spcPct val="130000"/>
              </a:lnSpc>
              <a:spcBef>
                <a:spcPts val="0"/>
              </a:spcBef>
              <a:spcAft>
                <a:spcPts val="0"/>
              </a:spcAft>
              <a:buClr>
                <a:schemeClr val="dk1"/>
              </a:buClr>
              <a:buSzPts val="2000"/>
              <a:buFont typeface="Arial"/>
              <a:buNone/>
            </a:pPr>
            <a:r>
              <a:rPr lang="en-US" sz="2000" b="1" i="0" u="none" strike="noStrike" cap="none">
                <a:solidFill>
                  <a:schemeClr val="dk1"/>
                </a:solidFill>
                <a:latin typeface="Arial"/>
                <a:ea typeface="Arial"/>
                <a:cs typeface="Arial"/>
                <a:sym typeface="Arial"/>
              </a:rPr>
              <a:t> </a:t>
            </a:r>
            <a:endParaRPr/>
          </a:p>
        </p:txBody>
      </p:sp>
      <p:pic>
        <p:nvPicPr>
          <p:cNvPr id="90" name="Google Shape;90;p22"/>
          <p:cNvPicPr preferRelativeResize="0"/>
          <p:nvPr/>
        </p:nvPicPr>
        <p:blipFill rotWithShape="1">
          <a:blip r:embed="rId3">
            <a:alphaModFix/>
          </a:blip>
          <a:srcRect/>
          <a:stretch/>
        </p:blipFill>
        <p:spPr>
          <a:xfrm>
            <a:off x="404292" y="343745"/>
            <a:ext cx="1079500" cy="1079500"/>
          </a:xfrm>
          <a:prstGeom prst="rect">
            <a:avLst/>
          </a:prstGeom>
          <a:noFill/>
          <a:ln>
            <a:noFill/>
          </a:ln>
        </p:spPr>
      </p:pic>
      <p:pic>
        <p:nvPicPr>
          <p:cNvPr id="91" name="Google Shape;91;p22" descr="A close up of a sign&#10;&#10;Description automatically generated"/>
          <p:cNvPicPr preferRelativeResize="0"/>
          <p:nvPr/>
        </p:nvPicPr>
        <p:blipFill rotWithShape="1">
          <a:blip r:embed="rId4">
            <a:alphaModFix/>
          </a:blip>
          <a:srcRect/>
          <a:stretch/>
        </p:blipFill>
        <p:spPr>
          <a:xfrm>
            <a:off x="267189" y="6244017"/>
            <a:ext cx="1320059" cy="507715"/>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8_Title and Content">
  <p:cSld name="8_Title and Content">
    <p:spTree>
      <p:nvGrpSpPr>
        <p:cNvPr id="1" name="Shape 117"/>
        <p:cNvGrpSpPr/>
        <p:nvPr/>
      </p:nvGrpSpPr>
      <p:grpSpPr>
        <a:xfrm>
          <a:off x="0" y="0"/>
          <a:ext cx="0" cy="0"/>
          <a:chOff x="0" y="0"/>
          <a:chExt cx="0" cy="0"/>
        </a:xfrm>
      </p:grpSpPr>
      <p:pic>
        <p:nvPicPr>
          <p:cNvPr id="118" name="Google Shape;118;p25" descr="A picture containing food, drawing&#10;&#10;Description automatically generated"/>
          <p:cNvPicPr preferRelativeResize="0"/>
          <p:nvPr/>
        </p:nvPicPr>
        <p:blipFill rotWithShape="1">
          <a:blip r:embed="rId2">
            <a:alphaModFix/>
          </a:blip>
          <a:srcRect/>
          <a:stretch/>
        </p:blipFill>
        <p:spPr>
          <a:xfrm>
            <a:off x="313693" y="6264778"/>
            <a:ext cx="1320059" cy="466192"/>
          </a:xfrm>
          <a:prstGeom prst="rect">
            <a:avLst/>
          </a:prstGeom>
          <a:noFill/>
          <a:ln>
            <a:noFill/>
          </a:ln>
        </p:spPr>
      </p:pic>
      <p:pic>
        <p:nvPicPr>
          <p:cNvPr id="119" name="Google Shape;119;p25" descr="A picture containing bus&#10;&#10;Description automatically generated"/>
          <p:cNvPicPr preferRelativeResize="0"/>
          <p:nvPr/>
        </p:nvPicPr>
        <p:blipFill rotWithShape="1">
          <a:blip r:embed="rId3">
            <a:alphaModFix/>
          </a:blip>
          <a:srcRect r="8627"/>
          <a:stretch/>
        </p:blipFill>
        <p:spPr>
          <a:xfrm>
            <a:off x="6478614" y="0"/>
            <a:ext cx="5713386" cy="6858000"/>
          </a:xfrm>
          <a:prstGeom prst="rect">
            <a:avLst/>
          </a:prstGeom>
          <a:noFill/>
          <a:ln>
            <a:noFill/>
          </a:ln>
        </p:spPr>
      </p:pic>
      <p:sp>
        <p:nvSpPr>
          <p:cNvPr id="120" name="Google Shape;120;p25"/>
          <p:cNvSpPr txBox="1">
            <a:spLocks noGrp="1"/>
          </p:cNvSpPr>
          <p:nvPr>
            <p:ph type="sldNum" idx="12"/>
          </p:nvPr>
        </p:nvSpPr>
        <p:spPr>
          <a:xfrm>
            <a:off x="11543323" y="6301726"/>
            <a:ext cx="381488"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800" b="0" i="0" u="none" strike="noStrike" cap="none">
                <a:solidFill>
                  <a:schemeClr val="accent2"/>
                </a:solidFill>
                <a:latin typeface="Arial"/>
                <a:ea typeface="Arial"/>
                <a:cs typeface="Arial"/>
                <a:sym typeface="Arial"/>
              </a:defRPr>
            </a:lvl1pPr>
            <a:lvl2pPr marL="0" lvl="1" indent="0" algn="r">
              <a:spcBef>
                <a:spcPts val="0"/>
              </a:spcBef>
              <a:buNone/>
              <a:defRPr sz="800" b="0" i="0" u="none" strike="noStrike" cap="none">
                <a:solidFill>
                  <a:schemeClr val="accent2"/>
                </a:solidFill>
                <a:latin typeface="Arial"/>
                <a:ea typeface="Arial"/>
                <a:cs typeface="Arial"/>
                <a:sym typeface="Arial"/>
              </a:defRPr>
            </a:lvl2pPr>
            <a:lvl3pPr marL="0" lvl="2" indent="0" algn="r">
              <a:spcBef>
                <a:spcPts val="0"/>
              </a:spcBef>
              <a:buNone/>
              <a:defRPr sz="800" b="0" i="0" u="none" strike="noStrike" cap="none">
                <a:solidFill>
                  <a:schemeClr val="accent2"/>
                </a:solidFill>
                <a:latin typeface="Arial"/>
                <a:ea typeface="Arial"/>
                <a:cs typeface="Arial"/>
                <a:sym typeface="Arial"/>
              </a:defRPr>
            </a:lvl3pPr>
            <a:lvl4pPr marL="0" lvl="3" indent="0" algn="r">
              <a:spcBef>
                <a:spcPts val="0"/>
              </a:spcBef>
              <a:buNone/>
              <a:defRPr sz="800" b="0" i="0" u="none" strike="noStrike" cap="none">
                <a:solidFill>
                  <a:schemeClr val="accent2"/>
                </a:solidFill>
                <a:latin typeface="Arial"/>
                <a:ea typeface="Arial"/>
                <a:cs typeface="Arial"/>
                <a:sym typeface="Arial"/>
              </a:defRPr>
            </a:lvl4pPr>
            <a:lvl5pPr marL="0" lvl="4" indent="0" algn="r">
              <a:spcBef>
                <a:spcPts val="0"/>
              </a:spcBef>
              <a:buNone/>
              <a:defRPr sz="800" b="0" i="0" u="none" strike="noStrike" cap="none">
                <a:solidFill>
                  <a:schemeClr val="accent2"/>
                </a:solidFill>
                <a:latin typeface="Arial"/>
                <a:ea typeface="Arial"/>
                <a:cs typeface="Arial"/>
                <a:sym typeface="Arial"/>
              </a:defRPr>
            </a:lvl5pPr>
            <a:lvl6pPr marL="0" lvl="5" indent="0" algn="r">
              <a:spcBef>
                <a:spcPts val="0"/>
              </a:spcBef>
              <a:buNone/>
              <a:defRPr sz="800" b="0" i="0" u="none" strike="noStrike" cap="none">
                <a:solidFill>
                  <a:schemeClr val="accent2"/>
                </a:solidFill>
                <a:latin typeface="Arial"/>
                <a:ea typeface="Arial"/>
                <a:cs typeface="Arial"/>
                <a:sym typeface="Arial"/>
              </a:defRPr>
            </a:lvl6pPr>
            <a:lvl7pPr marL="0" lvl="6" indent="0" algn="r">
              <a:spcBef>
                <a:spcPts val="0"/>
              </a:spcBef>
              <a:buNone/>
              <a:defRPr sz="800" b="0" i="0" u="none" strike="noStrike" cap="none">
                <a:solidFill>
                  <a:schemeClr val="accent2"/>
                </a:solidFill>
                <a:latin typeface="Arial"/>
                <a:ea typeface="Arial"/>
                <a:cs typeface="Arial"/>
                <a:sym typeface="Arial"/>
              </a:defRPr>
            </a:lvl7pPr>
            <a:lvl8pPr marL="0" lvl="7" indent="0" algn="r">
              <a:spcBef>
                <a:spcPts val="0"/>
              </a:spcBef>
              <a:buNone/>
              <a:defRPr sz="800" b="0" i="0" u="none" strike="noStrike" cap="none">
                <a:solidFill>
                  <a:schemeClr val="accent2"/>
                </a:solidFill>
                <a:latin typeface="Arial"/>
                <a:ea typeface="Arial"/>
                <a:cs typeface="Arial"/>
                <a:sym typeface="Arial"/>
              </a:defRPr>
            </a:lvl8pPr>
            <a:lvl9pPr marL="0" lvl="8" indent="0" algn="r">
              <a:spcBef>
                <a:spcPts val="0"/>
              </a:spcBef>
              <a:buNone/>
              <a:defRPr sz="800" b="0" i="0" u="none" strike="noStrike" cap="none">
                <a:solidFill>
                  <a:schemeClr val="accent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121" name="Google Shape;121;p25"/>
          <p:cNvSpPr txBox="1">
            <a:spLocks noGrp="1"/>
          </p:cNvSpPr>
          <p:nvPr>
            <p:ph type="ftr" idx="11"/>
          </p:nvPr>
        </p:nvSpPr>
        <p:spPr>
          <a:xfrm>
            <a:off x="7428523" y="6301726"/>
            <a:ext cx="4114800" cy="365125"/>
          </a:xfrm>
          <a:prstGeom prst="rect">
            <a:avLst/>
          </a:prstGeom>
          <a:noFill/>
          <a:ln>
            <a:noFill/>
          </a:ln>
        </p:spPr>
        <p:txBody>
          <a:bodyPr spcFirstLastPara="1" wrap="square" lIns="91425" tIns="45700" rIns="91425" bIns="45700" anchor="ctr" anchorCtr="0">
            <a:noAutofit/>
          </a:bodyPr>
          <a:lstStyle>
            <a:lvl1pPr lvl="0" algn="r">
              <a:spcBef>
                <a:spcPts val="0"/>
              </a:spcBef>
              <a:spcAft>
                <a:spcPts val="0"/>
              </a:spcAft>
              <a:buSzPts val="1400"/>
              <a:buNone/>
              <a:defRPr sz="800">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22" name="Google Shape;122;p25"/>
          <p:cNvSpPr txBox="1">
            <a:spLocks noGrp="1"/>
          </p:cNvSpPr>
          <p:nvPr>
            <p:ph type="title"/>
          </p:nvPr>
        </p:nvSpPr>
        <p:spPr>
          <a:xfrm>
            <a:off x="535631" y="1856820"/>
            <a:ext cx="4758745" cy="2276268"/>
          </a:xfrm>
          <a:prstGeom prst="rect">
            <a:avLst/>
          </a:prstGeom>
          <a:noFill/>
          <a:ln>
            <a:noFill/>
          </a:ln>
        </p:spPr>
        <p:txBody>
          <a:bodyPr spcFirstLastPara="1" wrap="square" lIns="91425" tIns="45700" rIns="91425" bIns="45700" anchor="t" anchorCtr="0">
            <a:noAutofit/>
          </a:bodyPr>
          <a:lstStyle>
            <a:lvl1pPr marR="0" lvl="0" algn="l" rtl="0">
              <a:lnSpc>
                <a:spcPct val="91666"/>
              </a:lnSpc>
              <a:spcBef>
                <a:spcPts val="0"/>
              </a:spcBef>
              <a:spcAft>
                <a:spcPts val="0"/>
              </a:spcAft>
              <a:buClr>
                <a:schemeClr val="dk1"/>
              </a:buClr>
              <a:buSzPts val="6000"/>
              <a:buFont typeface="Arial"/>
              <a:buNone/>
              <a:defRPr sz="60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3" name="Google Shape;123;p25"/>
          <p:cNvSpPr txBox="1"/>
          <p:nvPr/>
        </p:nvSpPr>
        <p:spPr>
          <a:xfrm>
            <a:off x="535631" y="4133088"/>
            <a:ext cx="4332847" cy="1879712"/>
          </a:xfrm>
          <a:prstGeom prst="rect">
            <a:avLst/>
          </a:prstGeom>
          <a:noFill/>
          <a:ln>
            <a:noFill/>
          </a:ln>
        </p:spPr>
        <p:txBody>
          <a:bodyPr spcFirstLastPara="1" wrap="square" lIns="91425" tIns="45700" rIns="91425" bIns="45700" anchor="t" anchorCtr="0">
            <a:noAutofit/>
          </a:bodyPr>
          <a:lstStyle/>
          <a:p>
            <a:pPr marL="0" marR="0" lvl="0" indent="0" algn="l" rtl="0">
              <a:lnSpc>
                <a:spcPct val="141428"/>
              </a:lnSpc>
              <a:spcBef>
                <a:spcPts val="0"/>
              </a:spcBef>
              <a:spcAft>
                <a:spcPts val="0"/>
              </a:spcAft>
              <a:buClr>
                <a:schemeClr val="dk1"/>
              </a:buClr>
              <a:buSzPts val="1400"/>
              <a:buFont typeface="Helvetica Neue"/>
              <a:buNone/>
            </a:pPr>
            <a:r>
              <a:rPr lang="en-US" sz="1400" b="0" i="0" u="none" strike="noStrike" cap="none">
                <a:solidFill>
                  <a:schemeClr val="dk1"/>
                </a:solidFill>
                <a:latin typeface="Helvetica Neue"/>
                <a:ea typeface="Helvetica Neue"/>
                <a:cs typeface="Helvetica Neue"/>
                <a:sym typeface="Helvetica Neue"/>
              </a:rPr>
              <a:t>Any additional copy can go here. Lorem ipsum dolor sit amet, consectetur adipiscing elit. Curabitur sit amet lacus urna. Nullam at diam lacus. Etiam lacinia nunc mi, quis sagittis diam condimentum eu. Sed eu eros a ex ultrices ultricies a sed justo. </a:t>
            </a:r>
            <a:endParaRPr sz="1400" b="0" i="0" u="none" strike="noStrike" cap="none">
              <a:solidFill>
                <a:schemeClr val="dk1"/>
              </a:solidFill>
              <a:latin typeface="Helvetica Neue"/>
              <a:ea typeface="Helvetica Neue"/>
              <a:cs typeface="Helvetica Neue"/>
              <a:sym typeface="Helvetica Neue"/>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18_Title and Content">
  <p:cSld name="18_Title and Content">
    <p:spTree>
      <p:nvGrpSpPr>
        <p:cNvPr id="1" name="Shape 124"/>
        <p:cNvGrpSpPr/>
        <p:nvPr/>
      </p:nvGrpSpPr>
      <p:grpSpPr>
        <a:xfrm>
          <a:off x="0" y="0"/>
          <a:ext cx="0" cy="0"/>
          <a:chOff x="0" y="0"/>
          <a:chExt cx="0" cy="0"/>
        </a:xfrm>
      </p:grpSpPr>
      <p:sp>
        <p:nvSpPr>
          <p:cNvPr id="125" name="Google Shape;125;gfbf887d6a2_0_148"/>
          <p:cNvSpPr txBox="1">
            <a:spLocks noGrp="1"/>
          </p:cNvSpPr>
          <p:nvPr>
            <p:ph type="sldNum" idx="12"/>
          </p:nvPr>
        </p:nvSpPr>
        <p:spPr>
          <a:xfrm>
            <a:off x="11543323" y="6301726"/>
            <a:ext cx="381600" cy="365100"/>
          </a:xfrm>
          <a:prstGeom prst="rect">
            <a:avLst/>
          </a:prstGeom>
          <a:noFill/>
          <a:ln>
            <a:noFill/>
          </a:ln>
        </p:spPr>
        <p:txBody>
          <a:bodyPr spcFirstLastPara="1" wrap="square" lIns="91425" tIns="45700" rIns="91425" bIns="45700" anchor="ctr" anchorCtr="0">
            <a:noAutofit/>
          </a:bodyPr>
          <a:lstStyle>
            <a:lvl1pPr marL="0" lvl="0" indent="0" algn="r" rtl="0">
              <a:spcBef>
                <a:spcPts val="0"/>
              </a:spcBef>
              <a:buNone/>
              <a:defRPr sz="800" b="0" i="0" u="none" strike="noStrike" cap="none">
                <a:solidFill>
                  <a:schemeClr val="accent1"/>
                </a:solidFill>
                <a:latin typeface="Calibri"/>
                <a:ea typeface="Calibri"/>
                <a:cs typeface="Calibri"/>
                <a:sym typeface="Calibri"/>
              </a:defRPr>
            </a:lvl1pPr>
            <a:lvl2pPr marL="0" lvl="1" indent="0" algn="r" rtl="0">
              <a:spcBef>
                <a:spcPts val="0"/>
              </a:spcBef>
              <a:buNone/>
              <a:defRPr sz="800" b="0" i="0" u="none" strike="noStrike" cap="none">
                <a:solidFill>
                  <a:schemeClr val="accent1"/>
                </a:solidFill>
                <a:latin typeface="Calibri"/>
                <a:ea typeface="Calibri"/>
                <a:cs typeface="Calibri"/>
                <a:sym typeface="Calibri"/>
              </a:defRPr>
            </a:lvl2pPr>
            <a:lvl3pPr marL="0" lvl="2" indent="0" algn="r" rtl="0">
              <a:spcBef>
                <a:spcPts val="0"/>
              </a:spcBef>
              <a:buNone/>
              <a:defRPr sz="800" b="0" i="0" u="none" strike="noStrike" cap="none">
                <a:solidFill>
                  <a:schemeClr val="accent1"/>
                </a:solidFill>
                <a:latin typeface="Calibri"/>
                <a:ea typeface="Calibri"/>
                <a:cs typeface="Calibri"/>
                <a:sym typeface="Calibri"/>
              </a:defRPr>
            </a:lvl3pPr>
            <a:lvl4pPr marL="0" lvl="3" indent="0" algn="r" rtl="0">
              <a:spcBef>
                <a:spcPts val="0"/>
              </a:spcBef>
              <a:buNone/>
              <a:defRPr sz="800" b="0" i="0" u="none" strike="noStrike" cap="none">
                <a:solidFill>
                  <a:schemeClr val="accent1"/>
                </a:solidFill>
                <a:latin typeface="Calibri"/>
                <a:ea typeface="Calibri"/>
                <a:cs typeface="Calibri"/>
                <a:sym typeface="Calibri"/>
              </a:defRPr>
            </a:lvl4pPr>
            <a:lvl5pPr marL="0" lvl="4" indent="0" algn="r" rtl="0">
              <a:spcBef>
                <a:spcPts val="0"/>
              </a:spcBef>
              <a:buNone/>
              <a:defRPr sz="800" b="0" i="0" u="none" strike="noStrike" cap="none">
                <a:solidFill>
                  <a:schemeClr val="accent1"/>
                </a:solidFill>
                <a:latin typeface="Calibri"/>
                <a:ea typeface="Calibri"/>
                <a:cs typeface="Calibri"/>
                <a:sym typeface="Calibri"/>
              </a:defRPr>
            </a:lvl5pPr>
            <a:lvl6pPr marL="0" lvl="5" indent="0" algn="r" rtl="0">
              <a:spcBef>
                <a:spcPts val="0"/>
              </a:spcBef>
              <a:buNone/>
              <a:defRPr sz="800" b="0" i="0" u="none" strike="noStrike" cap="none">
                <a:solidFill>
                  <a:schemeClr val="accent1"/>
                </a:solidFill>
                <a:latin typeface="Calibri"/>
                <a:ea typeface="Calibri"/>
                <a:cs typeface="Calibri"/>
                <a:sym typeface="Calibri"/>
              </a:defRPr>
            </a:lvl6pPr>
            <a:lvl7pPr marL="0" lvl="6" indent="0" algn="r" rtl="0">
              <a:spcBef>
                <a:spcPts val="0"/>
              </a:spcBef>
              <a:buNone/>
              <a:defRPr sz="800" b="0" i="0" u="none" strike="noStrike" cap="none">
                <a:solidFill>
                  <a:schemeClr val="accent1"/>
                </a:solidFill>
                <a:latin typeface="Calibri"/>
                <a:ea typeface="Calibri"/>
                <a:cs typeface="Calibri"/>
                <a:sym typeface="Calibri"/>
              </a:defRPr>
            </a:lvl7pPr>
            <a:lvl8pPr marL="0" lvl="7" indent="0" algn="r" rtl="0">
              <a:spcBef>
                <a:spcPts val="0"/>
              </a:spcBef>
              <a:buNone/>
              <a:defRPr sz="800" b="0" i="0" u="none" strike="noStrike" cap="none">
                <a:solidFill>
                  <a:schemeClr val="accent1"/>
                </a:solidFill>
                <a:latin typeface="Calibri"/>
                <a:ea typeface="Calibri"/>
                <a:cs typeface="Calibri"/>
                <a:sym typeface="Calibri"/>
              </a:defRPr>
            </a:lvl8pPr>
            <a:lvl9pPr marL="0" lvl="8" indent="0" algn="r" rtl="0">
              <a:spcBef>
                <a:spcPts val="0"/>
              </a:spcBef>
              <a:buNone/>
              <a:defRPr sz="800" b="0" i="0" u="none" strike="noStrike" cap="none">
                <a:solidFill>
                  <a:schemeClr val="accent1"/>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pic>
        <p:nvPicPr>
          <p:cNvPr id="126" name="Google Shape;126;gfbf887d6a2_0_148" descr="A picture containing drawing&#10;&#10;Description automatically generated"/>
          <p:cNvPicPr preferRelativeResize="0"/>
          <p:nvPr/>
        </p:nvPicPr>
        <p:blipFill rotWithShape="1">
          <a:blip r:embed="rId2">
            <a:alphaModFix/>
          </a:blip>
          <a:srcRect/>
          <a:stretch/>
        </p:blipFill>
        <p:spPr>
          <a:xfrm>
            <a:off x="323996" y="6279954"/>
            <a:ext cx="1135793" cy="419749"/>
          </a:xfrm>
          <a:prstGeom prst="rect">
            <a:avLst/>
          </a:prstGeom>
          <a:noFill/>
          <a:ln>
            <a:noFill/>
          </a:ln>
        </p:spPr>
      </p:pic>
      <p:sp>
        <p:nvSpPr>
          <p:cNvPr id="127" name="Google Shape;127;gfbf887d6a2_0_148"/>
          <p:cNvSpPr txBox="1">
            <a:spLocks noGrp="1"/>
          </p:cNvSpPr>
          <p:nvPr>
            <p:ph type="ftr" idx="11"/>
          </p:nvPr>
        </p:nvSpPr>
        <p:spPr>
          <a:xfrm>
            <a:off x="7428523" y="6301726"/>
            <a:ext cx="4114800" cy="365100"/>
          </a:xfrm>
          <a:prstGeom prst="rect">
            <a:avLst/>
          </a:prstGeom>
          <a:noFill/>
          <a:ln>
            <a:noFill/>
          </a:ln>
        </p:spPr>
        <p:txBody>
          <a:bodyPr spcFirstLastPara="1" wrap="square" lIns="91425" tIns="45700" rIns="91425" bIns="45700" anchor="ctr" anchorCtr="0">
            <a:noAutofit/>
          </a:bodyPr>
          <a:lstStyle>
            <a:lvl1pPr lvl="0" algn="r" rtl="0">
              <a:spcBef>
                <a:spcPts val="0"/>
              </a:spcBef>
              <a:spcAft>
                <a:spcPts val="0"/>
              </a:spcAft>
              <a:buSzPts val="1400"/>
              <a:buNone/>
              <a:defRPr sz="800">
                <a:solidFill>
                  <a:schemeClr val="dk1"/>
                </a:solidFill>
              </a:defRPr>
            </a:lvl1pPr>
            <a:lvl2pPr lvl="1" algn="l" rtl="0">
              <a:spcBef>
                <a:spcPts val="0"/>
              </a:spcBef>
              <a:spcAft>
                <a:spcPts val="0"/>
              </a:spcAft>
              <a:buSzPts val="1400"/>
              <a:buNone/>
              <a:defRPr/>
            </a:lvl2pPr>
            <a:lvl3pPr lvl="2" algn="l" rtl="0">
              <a:spcBef>
                <a:spcPts val="0"/>
              </a:spcBef>
              <a:spcAft>
                <a:spcPts val="0"/>
              </a:spcAft>
              <a:buSzPts val="1400"/>
              <a:buNone/>
              <a:defRPr/>
            </a:lvl3pPr>
            <a:lvl4pPr lvl="3" algn="l" rtl="0">
              <a:spcBef>
                <a:spcPts val="0"/>
              </a:spcBef>
              <a:spcAft>
                <a:spcPts val="0"/>
              </a:spcAft>
              <a:buSzPts val="1400"/>
              <a:buNone/>
              <a:defRPr/>
            </a:lvl4pPr>
            <a:lvl5pPr lvl="4" algn="l" rtl="0">
              <a:spcBef>
                <a:spcPts val="0"/>
              </a:spcBef>
              <a:spcAft>
                <a:spcPts val="0"/>
              </a:spcAft>
              <a:buSzPts val="1400"/>
              <a:buNone/>
              <a:defRPr/>
            </a:lvl5pPr>
            <a:lvl6pPr lvl="5" algn="l" rtl="0">
              <a:spcBef>
                <a:spcPts val="0"/>
              </a:spcBef>
              <a:spcAft>
                <a:spcPts val="0"/>
              </a:spcAft>
              <a:buSzPts val="1400"/>
              <a:buNone/>
              <a:defRPr/>
            </a:lvl6pPr>
            <a:lvl7pPr lvl="6" algn="l" rtl="0">
              <a:spcBef>
                <a:spcPts val="0"/>
              </a:spcBef>
              <a:spcAft>
                <a:spcPts val="0"/>
              </a:spcAft>
              <a:buSzPts val="1400"/>
              <a:buNone/>
              <a:defRPr/>
            </a:lvl7pPr>
            <a:lvl8pPr lvl="7" algn="l" rtl="0">
              <a:spcBef>
                <a:spcPts val="0"/>
              </a:spcBef>
              <a:spcAft>
                <a:spcPts val="0"/>
              </a:spcAft>
              <a:buSzPts val="1400"/>
              <a:buNone/>
              <a:defRPr/>
            </a:lvl8pPr>
            <a:lvl9pPr lvl="8" algn="l" rtl="0">
              <a:spcBef>
                <a:spcPts val="0"/>
              </a:spcBef>
              <a:spcAft>
                <a:spcPts val="0"/>
              </a:spcAft>
              <a:buSzPts val="1400"/>
              <a:buNone/>
              <a:defRPr/>
            </a:lvl9pPr>
          </a:lstStyle>
          <a:p>
            <a:endParaRPr/>
          </a:p>
        </p:txBody>
      </p:sp>
      <p:pic>
        <p:nvPicPr>
          <p:cNvPr id="128" name="Google Shape;128;gfbf887d6a2_0_148" descr="A close up of a sign&#10;&#10;Description automatically generated"/>
          <p:cNvPicPr preferRelativeResize="0"/>
          <p:nvPr/>
        </p:nvPicPr>
        <p:blipFill rotWithShape="1">
          <a:blip r:embed="rId3">
            <a:alphaModFix/>
          </a:blip>
          <a:srcRect/>
          <a:stretch/>
        </p:blipFill>
        <p:spPr>
          <a:xfrm>
            <a:off x="267189" y="6244017"/>
            <a:ext cx="1320060" cy="507715"/>
          </a:xfrm>
          <a:prstGeom prst="rect">
            <a:avLst/>
          </a:prstGeom>
          <a:noFill/>
          <a:ln>
            <a:noFill/>
          </a:ln>
        </p:spPr>
      </p:pic>
      <p:pic>
        <p:nvPicPr>
          <p:cNvPr id="129" name="Google Shape;129;gfbf887d6a2_0_148" descr="A picture containing drawing, device&#10;&#10;Description automatically generated"/>
          <p:cNvPicPr preferRelativeResize="0"/>
          <p:nvPr/>
        </p:nvPicPr>
        <p:blipFill rotWithShape="1">
          <a:blip r:embed="rId4">
            <a:alphaModFix/>
          </a:blip>
          <a:srcRect/>
          <a:stretch/>
        </p:blipFill>
        <p:spPr>
          <a:xfrm>
            <a:off x="487281" y="-21772"/>
            <a:ext cx="3797300" cy="546100"/>
          </a:xfrm>
          <a:prstGeom prst="rect">
            <a:avLst/>
          </a:prstGeom>
          <a:noFill/>
          <a:ln>
            <a:noFill/>
          </a:ln>
        </p:spPr>
      </p:pic>
      <p:sp>
        <p:nvSpPr>
          <p:cNvPr id="130" name="Google Shape;130;gfbf887d6a2_0_148"/>
          <p:cNvSpPr txBox="1">
            <a:spLocks noGrp="1"/>
          </p:cNvSpPr>
          <p:nvPr>
            <p:ph type="title"/>
          </p:nvPr>
        </p:nvSpPr>
        <p:spPr>
          <a:xfrm>
            <a:off x="535631" y="916153"/>
            <a:ext cx="11389200" cy="1098000"/>
          </a:xfrm>
          <a:prstGeom prst="rect">
            <a:avLst/>
          </a:prstGeom>
          <a:noFill/>
          <a:ln>
            <a:noFill/>
          </a:ln>
        </p:spPr>
        <p:txBody>
          <a:bodyPr spcFirstLastPara="1" wrap="square" lIns="91425" tIns="45700" rIns="91425" bIns="45700" anchor="t" anchorCtr="0">
            <a:noAutofit/>
          </a:bodyPr>
          <a:lstStyle>
            <a:lvl1pPr marR="0" lvl="0" algn="l" rtl="0">
              <a:lnSpc>
                <a:spcPct val="200000"/>
              </a:lnSpc>
              <a:spcBef>
                <a:spcPts val="0"/>
              </a:spcBef>
              <a:spcAft>
                <a:spcPts val="0"/>
              </a:spcAft>
              <a:buClr>
                <a:schemeClr val="accent1"/>
              </a:buClr>
              <a:buSzPts val="3000"/>
              <a:buFont typeface="Arial"/>
              <a:buNone/>
              <a:defRPr sz="3000" b="1" i="0" u="none" strike="noStrike" cap="none">
                <a:solidFill>
                  <a:schemeClr val="accent1"/>
                </a:solidFill>
                <a:latin typeface="Arial"/>
                <a:ea typeface="Arial"/>
                <a:cs typeface="Arial"/>
                <a:sym typeface="Arial"/>
              </a:defRPr>
            </a:lvl1pPr>
            <a:lvl2pPr lvl="1" rtl="0">
              <a:spcBef>
                <a:spcPts val="0"/>
              </a:spcBef>
              <a:spcAft>
                <a:spcPts val="0"/>
              </a:spcAft>
              <a:buSzPts val="1400"/>
              <a:buNone/>
              <a:defRPr sz="1800"/>
            </a:lvl2pPr>
            <a:lvl3pPr lvl="2" rtl="0">
              <a:spcBef>
                <a:spcPts val="0"/>
              </a:spcBef>
              <a:spcAft>
                <a:spcPts val="0"/>
              </a:spcAft>
              <a:buSzPts val="1400"/>
              <a:buNone/>
              <a:defRPr sz="1800"/>
            </a:lvl3pPr>
            <a:lvl4pPr lvl="3" rtl="0">
              <a:spcBef>
                <a:spcPts val="0"/>
              </a:spcBef>
              <a:spcAft>
                <a:spcPts val="0"/>
              </a:spcAft>
              <a:buSzPts val="1400"/>
              <a:buNone/>
              <a:defRPr sz="1800"/>
            </a:lvl4pPr>
            <a:lvl5pPr lvl="4" rtl="0">
              <a:spcBef>
                <a:spcPts val="0"/>
              </a:spcBef>
              <a:spcAft>
                <a:spcPts val="0"/>
              </a:spcAft>
              <a:buSzPts val="1400"/>
              <a:buNone/>
              <a:defRPr sz="1800"/>
            </a:lvl5pPr>
            <a:lvl6pPr lvl="5" rtl="0">
              <a:spcBef>
                <a:spcPts val="0"/>
              </a:spcBef>
              <a:spcAft>
                <a:spcPts val="0"/>
              </a:spcAft>
              <a:buSzPts val="1400"/>
              <a:buNone/>
              <a:defRPr sz="1800"/>
            </a:lvl6pPr>
            <a:lvl7pPr lvl="6" rtl="0">
              <a:spcBef>
                <a:spcPts val="0"/>
              </a:spcBef>
              <a:spcAft>
                <a:spcPts val="0"/>
              </a:spcAft>
              <a:buSzPts val="1400"/>
              <a:buNone/>
              <a:defRPr sz="1800"/>
            </a:lvl7pPr>
            <a:lvl8pPr lvl="7" rtl="0">
              <a:spcBef>
                <a:spcPts val="0"/>
              </a:spcBef>
              <a:spcAft>
                <a:spcPts val="0"/>
              </a:spcAft>
              <a:buSzPts val="1400"/>
              <a:buNone/>
              <a:defRPr sz="1800"/>
            </a:lvl8pPr>
            <a:lvl9pPr lvl="8" rtl="0">
              <a:spcBef>
                <a:spcPts val="0"/>
              </a:spcBef>
              <a:spcAft>
                <a:spcPts val="0"/>
              </a:spcAft>
              <a:buSzPts val="1400"/>
              <a:buNone/>
              <a:defRPr sz="18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3"/>
          <p:cNvSpPr txBox="1">
            <a:spLocks noGrp="1"/>
          </p:cNvSpPr>
          <p:nvPr>
            <p:ph type="sldNum" idx="12"/>
          </p:nvPr>
        </p:nvSpPr>
        <p:spPr>
          <a:xfrm>
            <a:off x="11543323" y="6301726"/>
            <a:ext cx="381488"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800" b="0" i="0" u="none" strike="noStrike" cap="none">
                <a:solidFill>
                  <a:schemeClr val="accent1"/>
                </a:solidFill>
                <a:latin typeface="Arial"/>
                <a:ea typeface="Arial"/>
                <a:cs typeface="Arial"/>
                <a:sym typeface="Arial"/>
              </a:defRPr>
            </a:lvl1pPr>
            <a:lvl2pPr marL="0" marR="0" lvl="1" indent="0" algn="r" rtl="0">
              <a:spcBef>
                <a:spcPts val="0"/>
              </a:spcBef>
              <a:buNone/>
              <a:defRPr sz="800" b="0" i="0" u="none" strike="noStrike" cap="none">
                <a:solidFill>
                  <a:schemeClr val="accent1"/>
                </a:solidFill>
                <a:latin typeface="Arial"/>
                <a:ea typeface="Arial"/>
                <a:cs typeface="Arial"/>
                <a:sym typeface="Arial"/>
              </a:defRPr>
            </a:lvl2pPr>
            <a:lvl3pPr marL="0" marR="0" lvl="2" indent="0" algn="r" rtl="0">
              <a:spcBef>
                <a:spcPts val="0"/>
              </a:spcBef>
              <a:buNone/>
              <a:defRPr sz="800" b="0" i="0" u="none" strike="noStrike" cap="none">
                <a:solidFill>
                  <a:schemeClr val="accent1"/>
                </a:solidFill>
                <a:latin typeface="Arial"/>
                <a:ea typeface="Arial"/>
                <a:cs typeface="Arial"/>
                <a:sym typeface="Arial"/>
              </a:defRPr>
            </a:lvl3pPr>
            <a:lvl4pPr marL="0" marR="0" lvl="3" indent="0" algn="r" rtl="0">
              <a:spcBef>
                <a:spcPts val="0"/>
              </a:spcBef>
              <a:buNone/>
              <a:defRPr sz="800" b="0" i="0" u="none" strike="noStrike" cap="none">
                <a:solidFill>
                  <a:schemeClr val="accent1"/>
                </a:solidFill>
                <a:latin typeface="Arial"/>
                <a:ea typeface="Arial"/>
                <a:cs typeface="Arial"/>
                <a:sym typeface="Arial"/>
              </a:defRPr>
            </a:lvl4pPr>
            <a:lvl5pPr marL="0" marR="0" lvl="4" indent="0" algn="r" rtl="0">
              <a:spcBef>
                <a:spcPts val="0"/>
              </a:spcBef>
              <a:buNone/>
              <a:defRPr sz="800" b="0" i="0" u="none" strike="noStrike" cap="none">
                <a:solidFill>
                  <a:schemeClr val="accent1"/>
                </a:solidFill>
                <a:latin typeface="Arial"/>
                <a:ea typeface="Arial"/>
                <a:cs typeface="Arial"/>
                <a:sym typeface="Arial"/>
              </a:defRPr>
            </a:lvl5pPr>
            <a:lvl6pPr marL="0" marR="0" lvl="5" indent="0" algn="r" rtl="0">
              <a:spcBef>
                <a:spcPts val="0"/>
              </a:spcBef>
              <a:buNone/>
              <a:defRPr sz="800" b="0" i="0" u="none" strike="noStrike" cap="none">
                <a:solidFill>
                  <a:schemeClr val="accent1"/>
                </a:solidFill>
                <a:latin typeface="Arial"/>
                <a:ea typeface="Arial"/>
                <a:cs typeface="Arial"/>
                <a:sym typeface="Arial"/>
              </a:defRPr>
            </a:lvl6pPr>
            <a:lvl7pPr marL="0" marR="0" lvl="6" indent="0" algn="r" rtl="0">
              <a:spcBef>
                <a:spcPts val="0"/>
              </a:spcBef>
              <a:buNone/>
              <a:defRPr sz="800" b="0" i="0" u="none" strike="noStrike" cap="none">
                <a:solidFill>
                  <a:schemeClr val="accent1"/>
                </a:solidFill>
                <a:latin typeface="Arial"/>
                <a:ea typeface="Arial"/>
                <a:cs typeface="Arial"/>
                <a:sym typeface="Arial"/>
              </a:defRPr>
            </a:lvl7pPr>
            <a:lvl8pPr marL="0" marR="0" lvl="7" indent="0" algn="r" rtl="0">
              <a:spcBef>
                <a:spcPts val="0"/>
              </a:spcBef>
              <a:buNone/>
              <a:defRPr sz="800" b="0" i="0" u="none" strike="noStrike" cap="none">
                <a:solidFill>
                  <a:schemeClr val="accent1"/>
                </a:solidFill>
                <a:latin typeface="Arial"/>
                <a:ea typeface="Arial"/>
                <a:cs typeface="Arial"/>
                <a:sym typeface="Arial"/>
              </a:defRPr>
            </a:lvl8pPr>
            <a:lvl9pPr marL="0" marR="0" lvl="8" indent="0" algn="r" rtl="0">
              <a:spcBef>
                <a:spcPts val="0"/>
              </a:spcBef>
              <a:buNone/>
              <a:defRPr sz="800" b="0" i="0" u="none" strike="noStrike" cap="none">
                <a:solidFill>
                  <a:schemeClr val="accent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
        <p:nvSpPr>
          <p:cNvPr id="7" name="Google Shape;7;p13"/>
          <p:cNvSpPr txBox="1">
            <a:spLocks noGrp="1"/>
          </p:cNvSpPr>
          <p:nvPr>
            <p:ph type="ftr" idx="11"/>
          </p:nvPr>
        </p:nvSpPr>
        <p:spPr>
          <a:xfrm>
            <a:off x="7428523" y="6301726"/>
            <a:ext cx="4114800" cy="365125"/>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SzPts val="1400"/>
              <a:buNone/>
              <a:defRPr sz="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5" r:id="rId5"/>
    <p:sldLayoutId id="2147483657" r:id="rId6"/>
    <p:sldLayoutId id="2147483660" r:id="rId7"/>
    <p:sldLayoutId id="2147483661"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1"/>
          <p:cNvSpPr txBox="1">
            <a:spLocks noGrp="1"/>
          </p:cNvSpPr>
          <p:nvPr>
            <p:ph type="title"/>
          </p:nvPr>
        </p:nvSpPr>
        <p:spPr>
          <a:xfrm>
            <a:off x="411222" y="2688217"/>
            <a:ext cx="8649677" cy="1095508"/>
          </a:xfrm>
          <a:prstGeom prst="rect">
            <a:avLst/>
          </a:prstGeom>
          <a:noFill/>
          <a:ln>
            <a:noFill/>
          </a:ln>
        </p:spPr>
        <p:txBody>
          <a:bodyPr spcFirstLastPara="1" wrap="square" lIns="91425" tIns="45700" rIns="91425" bIns="45700" anchor="t" anchorCtr="0">
            <a:noAutofit/>
          </a:bodyPr>
          <a:lstStyle/>
          <a:p>
            <a:pPr marL="0" lvl="0" indent="0" algn="l" rtl="0">
              <a:lnSpc>
                <a:spcPct val="75000"/>
              </a:lnSpc>
              <a:spcBef>
                <a:spcPts val="0"/>
              </a:spcBef>
              <a:spcAft>
                <a:spcPts val="0"/>
              </a:spcAft>
              <a:buClr>
                <a:schemeClr val="dk1"/>
              </a:buClr>
              <a:buSzPts val="8000"/>
              <a:buFont typeface="Arial"/>
              <a:buNone/>
            </a:pPr>
            <a:r>
              <a:rPr lang="en-US" sz="4000" b="1" dirty="0">
                <a:solidFill>
                  <a:srgbClr val="0070C0"/>
                </a:solidFill>
              </a:rPr>
              <a:t>From Hire to File;  Navigating the Employee File Lifecycle</a:t>
            </a:r>
            <a:endParaRPr sz="4000" dirty="0"/>
          </a:p>
        </p:txBody>
      </p:sp>
      <p:sp>
        <p:nvSpPr>
          <p:cNvPr id="136" name="Google Shape;136;p1"/>
          <p:cNvSpPr txBox="1">
            <a:spLocks noGrp="1"/>
          </p:cNvSpPr>
          <p:nvPr>
            <p:ph type="body" idx="1"/>
          </p:nvPr>
        </p:nvSpPr>
        <p:spPr>
          <a:xfrm>
            <a:off x="411833" y="3783724"/>
            <a:ext cx="6202362" cy="911350"/>
          </a:xfrm>
          <a:prstGeom prst="rect">
            <a:avLst/>
          </a:prstGeom>
          <a:noFill/>
          <a:ln>
            <a:noFill/>
          </a:ln>
        </p:spPr>
        <p:txBody>
          <a:bodyPr spcFirstLastPara="1" wrap="square" lIns="91425" tIns="45700" rIns="91425" bIns="45700" anchor="t" anchorCtr="0">
            <a:noAutofit/>
          </a:bodyPr>
          <a:lstStyle/>
          <a:p>
            <a:r>
              <a:rPr lang="en-US" sz="2400" dirty="0"/>
              <a:t>Debbie Strawser, SPHR, SHRM - SCP</a:t>
            </a:r>
          </a:p>
        </p:txBody>
      </p:sp>
      <p:sp>
        <p:nvSpPr>
          <p:cNvPr id="137" name="Google Shape;137;p1"/>
          <p:cNvSpPr txBox="1">
            <a:spLocks noGrp="1"/>
          </p:cNvSpPr>
          <p:nvPr>
            <p:ph type="body" idx="3"/>
          </p:nvPr>
        </p:nvSpPr>
        <p:spPr>
          <a:xfrm>
            <a:off x="411833" y="4834759"/>
            <a:ext cx="6202362" cy="774715"/>
          </a:xfrm>
          <a:prstGeom prst="rect">
            <a:avLst/>
          </a:prstGeom>
          <a:noFill/>
          <a:ln>
            <a:noFill/>
          </a:ln>
        </p:spPr>
        <p:txBody>
          <a:bodyPr spcFirstLastPara="1" wrap="square" lIns="91425" tIns="45700" rIns="91425" bIns="45700" anchor="t" anchorCtr="0">
            <a:noAutofit/>
          </a:bodyPr>
          <a:lstStyle/>
          <a:p>
            <a:r>
              <a:rPr lang="en-US" sz="2000" dirty="0">
                <a:solidFill>
                  <a:srgbClr val="0070C0"/>
                </a:solidFill>
              </a:rPr>
              <a:t>June 18, 2025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
          <p:cNvSpPr txBox="1">
            <a:spLocks noGrp="1"/>
          </p:cNvSpPr>
          <p:nvPr>
            <p:ph type="title"/>
          </p:nvPr>
        </p:nvSpPr>
        <p:spPr>
          <a:xfrm>
            <a:off x="798786" y="1560576"/>
            <a:ext cx="10520855" cy="4115009"/>
          </a:xfrm>
          <a:prstGeom prst="rect">
            <a:avLst/>
          </a:prstGeom>
          <a:noFill/>
          <a:ln>
            <a:noFill/>
          </a:ln>
        </p:spPr>
        <p:txBody>
          <a:bodyPr spcFirstLastPara="1" wrap="square" lIns="91425" tIns="45700" rIns="91425" bIns="45700" anchor="t" anchorCtr="0">
            <a:noAutofit/>
          </a:bodyPr>
          <a:lstStyle/>
          <a:p>
            <a:pPr marR="0" algn="l">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  Hiring/Employment records – application, resume, offer letter, employment 	agreement, I-9 and supporting documentation, background check, 	handbook acknowledgement, confidentiality or other agreements</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2.  Compensation – all documents on employee pay changes: offer letter, pay 	raises, cost of living adjustments, position changes</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Performance appraisals and written feedback</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4.  Letters of praise, warnings, discipline, and attendance records </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0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br>
              <a:rPr lang="en-US" sz="18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endParaRPr sz="4500" dirty="0">
              <a:latin typeface="Lora"/>
              <a:ea typeface="Lora"/>
              <a:cs typeface="Lora"/>
              <a:sym typeface="Lora"/>
            </a:endParaRPr>
          </a:p>
        </p:txBody>
      </p:sp>
      <p:sp>
        <p:nvSpPr>
          <p:cNvPr id="149" name="Google Shape;149;p3"/>
          <p:cNvSpPr txBox="1">
            <a:spLocks noGrp="1"/>
          </p:cNvSpPr>
          <p:nvPr>
            <p:ph type="body" idx="1"/>
          </p:nvPr>
        </p:nvSpPr>
        <p:spPr>
          <a:xfrm>
            <a:off x="798786" y="693684"/>
            <a:ext cx="9984827" cy="64113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accent2"/>
              </a:buClr>
              <a:buSzPts val="1300"/>
              <a:buNone/>
            </a:pPr>
            <a:r>
              <a:rPr lang="en-US" sz="3600" dirty="0">
                <a:solidFill>
                  <a:srgbClr val="0070C0"/>
                </a:solidFill>
              </a:rPr>
              <a:t>What </a:t>
            </a:r>
            <a:r>
              <a:rPr lang="en-US" sz="3600" u="sng" dirty="0">
                <a:solidFill>
                  <a:srgbClr val="0070C0"/>
                </a:solidFill>
              </a:rPr>
              <a:t>Should </a:t>
            </a:r>
            <a:r>
              <a:rPr lang="en-US" sz="3600" dirty="0">
                <a:solidFill>
                  <a:srgbClr val="0070C0"/>
                </a:solidFill>
              </a:rPr>
              <a:t>be in Employee Files</a:t>
            </a:r>
            <a:endParaRPr sz="3600"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7">
          <a:extLst>
            <a:ext uri="{FF2B5EF4-FFF2-40B4-BE49-F238E27FC236}">
              <a16:creationId xmlns:a16="http://schemas.microsoft.com/office/drawing/2014/main" id="{CF6F4361-4AAC-94DF-6CAA-C75C1B6D0635}"/>
            </a:ext>
          </a:extLst>
        </p:cNvPr>
        <p:cNvGrpSpPr/>
        <p:nvPr/>
      </p:nvGrpSpPr>
      <p:grpSpPr>
        <a:xfrm>
          <a:off x="0" y="0"/>
          <a:ext cx="0" cy="0"/>
          <a:chOff x="0" y="0"/>
          <a:chExt cx="0" cy="0"/>
        </a:xfrm>
      </p:grpSpPr>
      <p:sp>
        <p:nvSpPr>
          <p:cNvPr id="148" name="Google Shape;148;p3">
            <a:extLst>
              <a:ext uri="{FF2B5EF4-FFF2-40B4-BE49-F238E27FC236}">
                <a16:creationId xmlns:a16="http://schemas.microsoft.com/office/drawing/2014/main" id="{7541BDF6-141A-27A6-59A4-BD6131E0F442}"/>
              </a:ext>
            </a:extLst>
          </p:cNvPr>
          <p:cNvSpPr txBox="1">
            <a:spLocks noGrp="1"/>
          </p:cNvSpPr>
          <p:nvPr>
            <p:ph type="title"/>
          </p:nvPr>
        </p:nvSpPr>
        <p:spPr>
          <a:xfrm>
            <a:off x="798786" y="1250730"/>
            <a:ext cx="10520855" cy="4424855"/>
          </a:xfrm>
          <a:prstGeom prst="rect">
            <a:avLst/>
          </a:prstGeom>
          <a:noFill/>
          <a:ln>
            <a:noFill/>
          </a:ln>
        </p:spPr>
        <p:txBody>
          <a:bodyPr spcFirstLastPara="1" wrap="square" lIns="91425" tIns="45700" rIns="91425" bIns="45700" anchor="t" anchorCtr="0">
            <a:noAutofit/>
          </a:bodyPr>
          <a:lstStyle/>
          <a:p>
            <a:pPr marR="0" algn="l">
              <a:spcBef>
                <a:spcPts val="0"/>
              </a:spcBef>
              <a:spcAft>
                <a:spcPts val="800"/>
              </a:spcAft>
            </a:pPr>
            <a:br>
              <a:rPr lang="en-US" sz="20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5.  License, </a:t>
            </a:r>
            <a:r>
              <a:rPr lang="en-US" sz="2400" kern="100" dirty="0">
                <a:latin typeface="Calibri" panose="020F0502020204030204" pitchFamily="34" charset="0"/>
                <a:ea typeface="Calibri" panose="020F0502020204030204" pitchFamily="34" charset="0"/>
                <a:cs typeface="Times New Roman" panose="02020603050405020304" pitchFamily="18" charset="0"/>
              </a:rPr>
              <a:t>certification verification</a:t>
            </a:r>
            <a:br>
              <a:rPr lang="en-US" sz="2400" kern="100" dirty="0">
                <a:latin typeface="Calibri" panose="020F0502020204030204" pitchFamily="34" charset="0"/>
                <a:ea typeface="Calibri" panose="020F0502020204030204" pitchFamily="34" charset="0"/>
                <a:cs typeface="Times New Roman" panose="02020603050405020304" pitchFamily="18" charset="0"/>
              </a:rPr>
            </a:br>
            <a:br>
              <a:rPr lang="en-US" sz="2400" kern="100" dirty="0">
                <a:latin typeface="Calibri" panose="020F0502020204030204" pitchFamily="34" charset="0"/>
                <a:ea typeface="Calibri" panose="020F0502020204030204" pitchFamily="34" charset="0"/>
                <a:cs typeface="Times New Roman" panose="02020603050405020304" pitchFamily="18" charset="0"/>
              </a:rPr>
            </a:br>
            <a:r>
              <a:rPr lang="en-US" sz="2400" kern="100" dirty="0">
                <a:latin typeface="Calibri" panose="020F0502020204030204" pitchFamily="34" charset="0"/>
                <a:ea typeface="Calibri" panose="020F0502020204030204" pitchFamily="34" charset="0"/>
                <a:cs typeface="Times New Roman" panose="02020603050405020304" pitchFamily="18" charset="0"/>
              </a:rPr>
              <a:t>6.  E</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ducation and training documentation</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7.  Payroll authorization forms, garnishment notices, completed employment 	verification</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8.  Emergency contact information</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9.  Separation/termination information – resignation letter, termination      	documentation, unemployment correspondence	</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endParaRPr sz="2400" dirty="0">
              <a:latin typeface="Lora"/>
              <a:ea typeface="Lora"/>
              <a:cs typeface="Lora"/>
              <a:sym typeface="Lora"/>
            </a:endParaRPr>
          </a:p>
        </p:txBody>
      </p:sp>
      <p:sp>
        <p:nvSpPr>
          <p:cNvPr id="149" name="Google Shape;149;p3">
            <a:extLst>
              <a:ext uri="{FF2B5EF4-FFF2-40B4-BE49-F238E27FC236}">
                <a16:creationId xmlns:a16="http://schemas.microsoft.com/office/drawing/2014/main" id="{1546D939-D738-8AD8-4A25-A2203A779CBA}"/>
              </a:ext>
            </a:extLst>
          </p:cNvPr>
          <p:cNvSpPr txBox="1">
            <a:spLocks noGrp="1"/>
          </p:cNvSpPr>
          <p:nvPr>
            <p:ph type="body" idx="1"/>
          </p:nvPr>
        </p:nvSpPr>
        <p:spPr>
          <a:xfrm>
            <a:off x="798786" y="693684"/>
            <a:ext cx="9984827" cy="641130"/>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accent2"/>
              </a:buClr>
              <a:buSzPts val="1300"/>
              <a:buNone/>
            </a:pPr>
            <a:r>
              <a:rPr lang="en-US" sz="3600" dirty="0">
                <a:solidFill>
                  <a:srgbClr val="0070C0"/>
                </a:solidFill>
              </a:rPr>
              <a:t>What </a:t>
            </a:r>
            <a:r>
              <a:rPr lang="en-US" sz="3600" u="sng" dirty="0">
                <a:solidFill>
                  <a:srgbClr val="0070C0"/>
                </a:solidFill>
              </a:rPr>
              <a:t>Should</a:t>
            </a:r>
            <a:r>
              <a:rPr lang="en-US" sz="3600" dirty="0">
                <a:solidFill>
                  <a:srgbClr val="0070C0"/>
                </a:solidFill>
              </a:rPr>
              <a:t> be in Employee Files (continued)</a:t>
            </a:r>
            <a:endParaRPr sz="3600" dirty="0">
              <a:solidFill>
                <a:srgbClr val="0070C0"/>
              </a:solidFill>
            </a:endParaRPr>
          </a:p>
        </p:txBody>
      </p:sp>
    </p:spTree>
    <p:extLst>
      <p:ext uri="{BB962C8B-B14F-4D97-AF65-F5344CB8AC3E}">
        <p14:creationId xmlns:p14="http://schemas.microsoft.com/office/powerpoint/2010/main" val="2769727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
          <p:cNvSpPr txBox="1">
            <a:spLocks noGrp="1"/>
          </p:cNvSpPr>
          <p:nvPr>
            <p:ph type="title"/>
          </p:nvPr>
        </p:nvSpPr>
        <p:spPr>
          <a:xfrm>
            <a:off x="798786" y="1828800"/>
            <a:ext cx="10520855" cy="3535680"/>
          </a:xfrm>
          <a:prstGeom prst="rect">
            <a:avLst/>
          </a:prstGeom>
          <a:noFill/>
          <a:ln>
            <a:noFill/>
          </a:ln>
        </p:spPr>
        <p:txBody>
          <a:bodyPr spcFirstLastPara="1" wrap="square" lIns="91425" tIns="45700" rIns="91425" bIns="45700" anchor="t" anchorCtr="0">
            <a:noAutofit/>
          </a:bodyPr>
          <a:lstStyle/>
          <a:p>
            <a:pPr marL="0" marR="0" algn="l">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  Applications/resumes of those who applied</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2. Interview notes – Caution</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Tracking form or Applicant tracking system – (use all functionality)</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4.  If paper records, destroy 1 year after candidate started or search ended if no 	challenges.</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endParaRPr sz="2400" dirty="0">
              <a:latin typeface="Lora"/>
              <a:ea typeface="Lora"/>
              <a:cs typeface="Lora"/>
              <a:sym typeface="Lora"/>
            </a:endParaRPr>
          </a:p>
        </p:txBody>
      </p:sp>
      <p:sp>
        <p:nvSpPr>
          <p:cNvPr id="149" name="Google Shape;149;p3"/>
          <p:cNvSpPr txBox="1">
            <a:spLocks noGrp="1"/>
          </p:cNvSpPr>
          <p:nvPr>
            <p:ph type="body" idx="1"/>
          </p:nvPr>
        </p:nvSpPr>
        <p:spPr>
          <a:xfrm>
            <a:off x="798786" y="872358"/>
            <a:ext cx="9984827" cy="725214"/>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accent2"/>
              </a:buClr>
              <a:buSzPts val="1300"/>
              <a:buNone/>
            </a:pPr>
            <a:r>
              <a:rPr lang="en-US" sz="3600" kern="100" dirty="0">
                <a:solidFill>
                  <a:schemeClr val="tx1">
                    <a:lumMod val="60000"/>
                    <a:lumOff val="40000"/>
                  </a:schemeClr>
                </a:solidFill>
                <a:effectLst/>
                <a:latin typeface="Helvetica Neue" panose="020B0604020202020204" charset="0"/>
                <a:ea typeface="Calibri" panose="020F0502020204030204" pitchFamily="34" charset="0"/>
                <a:cs typeface="Times New Roman" panose="02020603050405020304" pitchFamily="18" charset="0"/>
              </a:rPr>
              <a:t>Recruiting/Applicant Information to Retain</a:t>
            </a:r>
            <a:endParaRPr sz="3600" dirty="0">
              <a:solidFill>
                <a:srgbClr val="0070C0"/>
              </a:solidFill>
            </a:endParaRPr>
          </a:p>
        </p:txBody>
      </p:sp>
    </p:spTree>
    <p:extLst>
      <p:ext uri="{BB962C8B-B14F-4D97-AF65-F5344CB8AC3E}">
        <p14:creationId xmlns:p14="http://schemas.microsoft.com/office/powerpoint/2010/main" val="2966043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
          <p:cNvSpPr txBox="1">
            <a:spLocks noGrp="1"/>
          </p:cNvSpPr>
          <p:nvPr>
            <p:ph type="title"/>
          </p:nvPr>
        </p:nvSpPr>
        <p:spPr>
          <a:xfrm>
            <a:off x="798786" y="1429406"/>
            <a:ext cx="10520855" cy="4203298"/>
          </a:xfrm>
          <a:prstGeom prst="rect">
            <a:avLst/>
          </a:prstGeom>
          <a:noFill/>
          <a:ln>
            <a:noFill/>
          </a:ln>
        </p:spPr>
        <p:txBody>
          <a:bodyPr spcFirstLastPara="1" wrap="square" lIns="91425" tIns="45700" rIns="91425" bIns="45700" anchor="t" anchorCtr="0">
            <a:noAutofit/>
          </a:bodyPr>
          <a:lstStyle/>
          <a:p>
            <a:pPr algn="l">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 A</a:t>
            </a:r>
            <a:r>
              <a:rPr lang="en-US" sz="2400" kern="100" dirty="0">
                <a:latin typeface="Calibri" panose="020F0502020204030204" pitchFamily="34" charset="0"/>
                <a:ea typeface="Calibri" panose="020F0502020204030204" pitchFamily="34" charset="0"/>
                <a:cs typeface="Times New Roman" panose="02020603050405020304" pitchFamily="18" charset="0"/>
              </a:rPr>
              <a:t>ny type of medical information: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FMLA, medical leaves of absence, ADA, 	Workers’ Compensation</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2.  Benefit enrollment information containing confidential information (SSN, 	DOB), COBRA</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Drug tests</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4.  I-9s can be kept separately or in the same file</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5.  Internal investigation notes</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endParaRPr sz="2400" dirty="0">
              <a:latin typeface="Lora"/>
              <a:ea typeface="Lora"/>
              <a:cs typeface="Lora"/>
              <a:sym typeface="Lora"/>
            </a:endParaRPr>
          </a:p>
        </p:txBody>
      </p:sp>
      <p:sp>
        <p:nvSpPr>
          <p:cNvPr id="149" name="Google Shape;149;p3"/>
          <p:cNvSpPr txBox="1">
            <a:spLocks noGrp="1"/>
          </p:cNvSpPr>
          <p:nvPr>
            <p:ph type="body" idx="1"/>
          </p:nvPr>
        </p:nvSpPr>
        <p:spPr>
          <a:xfrm>
            <a:off x="798786" y="788275"/>
            <a:ext cx="9984827" cy="641131"/>
          </a:xfrm>
          <a:prstGeom prst="rect">
            <a:avLst/>
          </a:prstGeom>
          <a:noFill/>
          <a:ln>
            <a:noFill/>
          </a:ln>
        </p:spPr>
        <p:txBody>
          <a:bodyPr spcFirstLastPara="1" wrap="square" lIns="91425" tIns="45700" rIns="91425" bIns="45700" anchor="t" anchorCtr="0">
            <a:noAutofit/>
          </a:bodyPr>
          <a:lstStyle/>
          <a:p>
            <a:pPr marL="0" lvl="0" indent="0">
              <a:spcBef>
                <a:spcPts val="0"/>
              </a:spcBef>
            </a:pPr>
            <a:r>
              <a:rPr lang="en-US" sz="3600" kern="100" dirty="0">
                <a:solidFill>
                  <a:srgbClr val="0070C0"/>
                </a:solidFill>
                <a:latin typeface="Helvetica Neue" panose="020B0604020202020204" charset="0"/>
                <a:ea typeface="Calibri" panose="020F0502020204030204" pitchFamily="34" charset="0"/>
                <a:cs typeface="Times New Roman" panose="02020603050405020304" pitchFamily="18" charset="0"/>
              </a:rPr>
              <a:t>Keep in separate files</a:t>
            </a:r>
            <a:endParaRPr sz="3600" dirty="0">
              <a:solidFill>
                <a:srgbClr val="0070C0"/>
              </a:solidFill>
            </a:endParaRPr>
          </a:p>
        </p:txBody>
      </p:sp>
    </p:spTree>
    <p:extLst>
      <p:ext uri="{BB962C8B-B14F-4D97-AF65-F5344CB8AC3E}">
        <p14:creationId xmlns:p14="http://schemas.microsoft.com/office/powerpoint/2010/main" val="664931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
          <p:cNvSpPr txBox="1">
            <a:spLocks noGrp="1"/>
          </p:cNvSpPr>
          <p:nvPr>
            <p:ph type="title"/>
          </p:nvPr>
        </p:nvSpPr>
        <p:spPr>
          <a:xfrm>
            <a:off x="798786" y="1597572"/>
            <a:ext cx="10520855" cy="3523068"/>
          </a:xfrm>
          <a:prstGeom prst="rect">
            <a:avLst/>
          </a:prstGeom>
          <a:noFill/>
          <a:ln>
            <a:noFill/>
          </a:ln>
        </p:spPr>
        <p:txBody>
          <a:bodyPr spcFirstLastPara="1" wrap="square" lIns="91425" tIns="45700" rIns="91425" bIns="45700" anchor="t" anchorCtr="0">
            <a:noAutofit/>
          </a:bodyPr>
          <a:lstStyle/>
          <a:p>
            <a:pPr marL="0" marR="0" algn="l">
              <a:lnSpc>
                <a:spcPct val="107000"/>
              </a:lnSpc>
              <a:spcBef>
                <a:spcPts val="0"/>
              </a:spcBef>
              <a:spcAft>
                <a:spcPts val="800"/>
              </a:spcAft>
            </a:pP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a:latin typeface="Calibri" panose="020F0502020204030204" pitchFamily="34" charset="0"/>
                <a:ea typeface="Calibri" panose="020F0502020204030204" pitchFamily="34" charset="0"/>
                <a:cs typeface="Times New Roman" panose="02020603050405020304" pitchFamily="18" charset="0"/>
              </a:rPr>
              <a:t>1.</a:t>
            </a:r>
            <a:r>
              <a:rPr lang="en-US" sz="1800" kern="100" dirty="0">
                <a:latin typeface="Calibri" panose="020F0502020204030204" pitchFamily="34" charset="0"/>
                <a:ea typeface="Calibri" panose="020F0502020204030204" pitchFamily="34" charset="0"/>
                <a:cs typeface="Times New Roman" panose="02020603050405020304" pitchFamily="18" charset="0"/>
              </a:rPr>
              <a:t>  </a:t>
            </a: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Use HR/payroll system to maintain records, if have one</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2.  Scan and use electronic system as much as possible</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r>
              <a:rPr lang="en-US" sz="2800" kern="100" dirty="0">
                <a:effectLst/>
                <a:latin typeface="Calibri" panose="020F0502020204030204" pitchFamily="34" charset="0"/>
                <a:ea typeface="Calibri" panose="020F0502020204030204" pitchFamily="34" charset="0"/>
                <a:cs typeface="Times New Roman" panose="02020603050405020304" pitchFamily="18" charset="0"/>
              </a:rPr>
              <a:t>3. Probably have some paper.  Store in a locked cabinet in a locked office</a:t>
            </a:r>
            <a:br>
              <a:rPr lang="en-US" sz="2800" kern="100" dirty="0">
                <a:effectLst/>
                <a:latin typeface="Calibri" panose="020F0502020204030204" pitchFamily="34" charset="0"/>
                <a:ea typeface="Calibri" panose="020F0502020204030204" pitchFamily="34" charset="0"/>
                <a:cs typeface="Times New Roman" panose="02020603050405020304" pitchFamily="18" charset="0"/>
              </a:rPr>
            </a:br>
            <a:endParaRPr sz="2800" dirty="0">
              <a:latin typeface="Lora"/>
              <a:ea typeface="Lora"/>
              <a:cs typeface="Lora"/>
              <a:sym typeface="Lora"/>
            </a:endParaRPr>
          </a:p>
        </p:txBody>
      </p:sp>
      <p:sp>
        <p:nvSpPr>
          <p:cNvPr id="149" name="Google Shape;149;p3"/>
          <p:cNvSpPr txBox="1">
            <a:spLocks noGrp="1"/>
          </p:cNvSpPr>
          <p:nvPr>
            <p:ph type="body" idx="1"/>
          </p:nvPr>
        </p:nvSpPr>
        <p:spPr>
          <a:xfrm>
            <a:off x="798786" y="872358"/>
            <a:ext cx="9984827" cy="725214"/>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accent2"/>
              </a:buClr>
              <a:buSzPts val="1300"/>
              <a:buNone/>
            </a:pPr>
            <a:r>
              <a:rPr lang="en-US" sz="3600" dirty="0">
                <a:solidFill>
                  <a:srgbClr val="0070C0"/>
                </a:solidFill>
              </a:rPr>
              <a:t>Electronic vs Paper Records</a:t>
            </a:r>
            <a:endParaRPr sz="3600" dirty="0">
              <a:solidFill>
                <a:srgbClr val="0070C0"/>
              </a:solidFill>
            </a:endParaRPr>
          </a:p>
        </p:txBody>
      </p:sp>
    </p:spTree>
    <p:extLst>
      <p:ext uri="{BB962C8B-B14F-4D97-AF65-F5344CB8AC3E}">
        <p14:creationId xmlns:p14="http://schemas.microsoft.com/office/powerpoint/2010/main" val="1998733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
          <p:cNvSpPr txBox="1">
            <a:spLocks noGrp="1"/>
          </p:cNvSpPr>
          <p:nvPr>
            <p:ph type="title"/>
          </p:nvPr>
        </p:nvSpPr>
        <p:spPr>
          <a:xfrm>
            <a:off x="798786" y="1146048"/>
            <a:ext cx="10520855" cy="4157472"/>
          </a:xfrm>
          <a:prstGeom prst="rect">
            <a:avLst/>
          </a:prstGeom>
          <a:noFill/>
          <a:ln>
            <a:noFill/>
          </a:ln>
        </p:spPr>
        <p:txBody>
          <a:bodyPr spcFirstLastPara="1" wrap="square" lIns="91425" tIns="45700" rIns="91425" bIns="45700" anchor="t" anchorCtr="0">
            <a:noAutofit/>
          </a:bodyPr>
          <a:lstStyle/>
          <a:p>
            <a:pPr marL="0" marR="0" algn="l">
              <a:lnSpc>
                <a:spcPct val="107000"/>
              </a:lnSpc>
              <a:spcBef>
                <a:spcPts val="0"/>
              </a:spcBef>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 Very limited - HR or designated person only access to the whole file</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2. Manager – only what is relevant – i.e., performance appraisals, recent 	attendance records; no benefit information; no medical information</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Employee – schedule a time, can request copies of signed documents</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4.  External requests – payroll and employment verifications, </a:t>
            </a:r>
            <a:r>
              <a:rPr lang="en-US" sz="2400" u="sng" kern="100" dirty="0">
                <a:effectLst/>
                <a:latin typeface="Calibri" panose="020F0502020204030204" pitchFamily="34" charset="0"/>
                <a:ea typeface="Calibri" panose="020F0502020204030204" pitchFamily="34" charset="0"/>
                <a:cs typeface="Times New Roman" panose="02020603050405020304" pitchFamily="18" charset="0"/>
              </a:rPr>
              <a:t>only if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signed 	employee release</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5.  Law enforcement/government – dates of employment, title;  check with legal 	counsel on anything else</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endParaRPr sz="2400" dirty="0">
              <a:latin typeface="Lora"/>
              <a:ea typeface="Lora"/>
              <a:cs typeface="Lora"/>
              <a:sym typeface="Lora"/>
            </a:endParaRPr>
          </a:p>
        </p:txBody>
      </p:sp>
      <p:sp>
        <p:nvSpPr>
          <p:cNvPr id="149" name="Google Shape;149;p3"/>
          <p:cNvSpPr txBox="1">
            <a:spLocks noGrp="1"/>
          </p:cNvSpPr>
          <p:nvPr>
            <p:ph type="body" idx="1"/>
          </p:nvPr>
        </p:nvSpPr>
        <p:spPr>
          <a:xfrm>
            <a:off x="798786" y="633984"/>
            <a:ext cx="9984827" cy="61149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accent2"/>
              </a:buClr>
              <a:buSzPts val="1300"/>
              <a:buNone/>
            </a:pPr>
            <a:r>
              <a:rPr lang="en-US" sz="3600" dirty="0">
                <a:solidFill>
                  <a:srgbClr val="0070C0"/>
                </a:solidFill>
              </a:rPr>
              <a:t>Access to Employee Files</a:t>
            </a:r>
            <a:endParaRPr sz="3600" dirty="0">
              <a:solidFill>
                <a:srgbClr val="0070C0"/>
              </a:solidFill>
            </a:endParaRPr>
          </a:p>
        </p:txBody>
      </p:sp>
    </p:spTree>
    <p:extLst>
      <p:ext uri="{BB962C8B-B14F-4D97-AF65-F5344CB8AC3E}">
        <p14:creationId xmlns:p14="http://schemas.microsoft.com/office/powerpoint/2010/main" val="30458061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3"/>
          <p:cNvSpPr txBox="1">
            <a:spLocks noGrp="1"/>
          </p:cNvSpPr>
          <p:nvPr>
            <p:ph type="title"/>
          </p:nvPr>
        </p:nvSpPr>
        <p:spPr>
          <a:xfrm>
            <a:off x="835572" y="1389888"/>
            <a:ext cx="10520855" cy="4389119"/>
          </a:xfrm>
          <a:prstGeom prst="rect">
            <a:avLst/>
          </a:prstGeom>
          <a:noFill/>
          <a:ln>
            <a:noFill/>
          </a:ln>
        </p:spPr>
        <p:txBody>
          <a:bodyPr spcFirstLastPara="1" wrap="square" lIns="91425" tIns="45700" rIns="91425" bIns="45700" anchor="t" anchorCtr="0">
            <a:noAutofit/>
          </a:bodyPr>
          <a:lstStyle/>
          <a:p>
            <a:pPr algn="l">
              <a:lnSpc>
                <a:spcPct val="150000"/>
              </a:lnSpc>
              <a:spcAft>
                <a:spcPts val="800"/>
              </a:spcAft>
            </a:pP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1.  </a:t>
            </a:r>
            <a:r>
              <a:rPr lang="en-US" sz="2400" kern="100" dirty="0">
                <a:latin typeface="Calibri" panose="020F0502020204030204" pitchFamily="34" charset="0"/>
                <a:ea typeface="Calibri" panose="020F0502020204030204" pitchFamily="34" charset="0"/>
                <a:cs typeface="Times New Roman" panose="02020603050405020304" pitchFamily="18" charset="0"/>
              </a:rPr>
              <a:t>I-9: 3 years after hire, or 1 year after termination, whichever is later</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2.  Recruiting: – 1-year post-hire date; unless potential litigation</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3.  Background check : 5 years at least, maybe longer if regulatory requirements,    	like JCAHO</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4. Disciplinary records: 1 year after given, or length of employment?</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5. ERISA/benefits:   6 years after end of employment, or as long as relevant</a:t>
            </a:r>
            <a:r>
              <a:rPr lang="en-US" sz="2400" kern="100">
                <a:effectLst/>
                <a:latin typeface="Calibri" panose="020F0502020204030204" pitchFamily="34" charset="0"/>
                <a:ea typeface="Calibri" panose="020F0502020204030204" pitchFamily="34" charset="0"/>
                <a:cs typeface="Times New Roman" panose="02020603050405020304" pitchFamily="18" charset="0"/>
              </a:rPr>
              <a:t>;    	includes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COBRA</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6.  FMLA:  at least 3 years after end of leave</a:t>
            </a: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br>
              <a:rPr lang="en-US" sz="2400" kern="100" dirty="0">
                <a:effectLst/>
                <a:latin typeface="Calibri" panose="020F0502020204030204" pitchFamily="34" charset="0"/>
                <a:ea typeface="Calibri" panose="020F0502020204030204" pitchFamily="34" charset="0"/>
                <a:cs typeface="Times New Roman" panose="02020603050405020304" pitchFamily="18" charset="0"/>
              </a:rPr>
            </a:br>
            <a:r>
              <a:rPr lang="en-US" sz="1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149" name="Google Shape;149;p3"/>
          <p:cNvSpPr txBox="1">
            <a:spLocks noGrp="1"/>
          </p:cNvSpPr>
          <p:nvPr>
            <p:ph type="body" idx="1"/>
          </p:nvPr>
        </p:nvSpPr>
        <p:spPr>
          <a:xfrm>
            <a:off x="798786" y="872358"/>
            <a:ext cx="9984827" cy="712602"/>
          </a:xfrm>
          <a:prstGeom prst="rect">
            <a:avLst/>
          </a:prstGeom>
          <a:noFill/>
          <a:ln>
            <a:noFill/>
          </a:ln>
        </p:spPr>
        <p:txBody>
          <a:bodyPr spcFirstLastPara="1" wrap="square" lIns="91425" tIns="45700" rIns="91425" bIns="45700" anchor="t" anchorCtr="0">
            <a:noAutofit/>
          </a:bodyPr>
          <a:lstStyle/>
          <a:p>
            <a:pPr marL="0" lvl="0" indent="0" algn="ctr" rtl="0">
              <a:lnSpc>
                <a:spcPct val="90000"/>
              </a:lnSpc>
              <a:spcBef>
                <a:spcPts val="0"/>
              </a:spcBef>
              <a:spcAft>
                <a:spcPts val="0"/>
              </a:spcAft>
              <a:buClr>
                <a:schemeClr val="accent2"/>
              </a:buClr>
              <a:buSzPts val="1300"/>
              <a:buNone/>
            </a:pPr>
            <a:r>
              <a:rPr lang="en-US" sz="3600" dirty="0">
                <a:solidFill>
                  <a:srgbClr val="0070C0"/>
                </a:solidFill>
              </a:rPr>
              <a:t>Retention of Employee File Information</a:t>
            </a:r>
          </a:p>
        </p:txBody>
      </p:sp>
    </p:spTree>
    <p:extLst>
      <p:ext uri="{BB962C8B-B14F-4D97-AF65-F5344CB8AC3E}">
        <p14:creationId xmlns:p14="http://schemas.microsoft.com/office/powerpoint/2010/main" val="1965143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gfbf887d6a2_0_155"/>
          <p:cNvSpPr txBox="1">
            <a:spLocks noGrp="1"/>
          </p:cNvSpPr>
          <p:nvPr>
            <p:ph type="title"/>
          </p:nvPr>
        </p:nvSpPr>
        <p:spPr>
          <a:xfrm>
            <a:off x="394430" y="2023872"/>
            <a:ext cx="11809200" cy="164592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dk1"/>
              </a:buClr>
              <a:buSzPts val="3000"/>
              <a:buFont typeface="Lora"/>
              <a:buNone/>
            </a:pPr>
            <a:r>
              <a:rPr lang="en-US" sz="4800" dirty="0">
                <a:solidFill>
                  <a:srgbClr val="0070C0"/>
                </a:solidFill>
                <a:latin typeface="+mj-lt"/>
                <a:ea typeface="Lora"/>
                <a:cs typeface="Lora"/>
                <a:sym typeface="Lora"/>
              </a:rPr>
              <a:t>Questions?</a:t>
            </a:r>
            <a:endParaRPr sz="4800" dirty="0">
              <a:solidFill>
                <a:srgbClr val="0070C0"/>
              </a:solidFill>
              <a:latin typeface="+mj-lt"/>
              <a:ea typeface="Lora"/>
              <a:cs typeface="Lora"/>
              <a:sym typeface="Lora"/>
            </a:endParaRPr>
          </a:p>
        </p:txBody>
      </p:sp>
    </p:spTree>
  </p:cSld>
  <p:clrMapOvr>
    <a:masterClrMapping/>
  </p:clrMapOvr>
</p:sld>
</file>

<file path=ppt/theme/theme1.xml><?xml version="1.0" encoding="utf-8"?>
<a:theme xmlns:a="http://schemas.openxmlformats.org/drawingml/2006/main" name="Office Theme">
  <a:themeElements>
    <a:clrScheme name="Reserve Squad Theme">
      <a:dk1>
        <a:srgbClr val="1C345E"/>
      </a:dk1>
      <a:lt1>
        <a:srgbClr val="FFFFFF"/>
      </a:lt1>
      <a:dk2>
        <a:srgbClr val="44546A"/>
      </a:dk2>
      <a:lt2>
        <a:srgbClr val="E7E6E6"/>
      </a:lt2>
      <a:accent1>
        <a:srgbClr val="FF4D00"/>
      </a:accent1>
      <a:accent2>
        <a:srgbClr val="96DAEA"/>
      </a:accent2>
      <a:accent3>
        <a:srgbClr val="93D500"/>
      </a:accent3>
      <a:accent4>
        <a:srgbClr val="FFD040"/>
      </a:accent4>
      <a:accent5>
        <a:srgbClr val="79A3DC"/>
      </a:accent5>
      <a:accent6>
        <a:srgbClr val="E0E620"/>
      </a:accent6>
      <a:hlink>
        <a:srgbClr val="8A92AB"/>
      </a:hlink>
      <a:folHlink>
        <a:srgbClr val="CCECF3"/>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TotalTime>
  <Words>588</Words>
  <Application>Microsoft Office PowerPoint</Application>
  <PresentationFormat>Widescreen</PresentationFormat>
  <Paragraphs>19</Paragraphs>
  <Slides>9</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Helvetica Neue</vt:lpstr>
      <vt:lpstr>Lora</vt:lpstr>
      <vt:lpstr>Arial</vt:lpstr>
      <vt:lpstr>Calibri</vt:lpstr>
      <vt:lpstr>Office Theme</vt:lpstr>
      <vt:lpstr>From Hire to File;  Navigating the Employee File Lifecycle</vt:lpstr>
      <vt:lpstr>1.  Hiring/Employment records – application, resume, offer letter, employment  agreement, I-9 and supporting documentation, background check,  handbook acknowledgement, confidentiality or other agreements  2.  Compensation – all documents on employee pay changes: offer letter, pay  raises, cost of living adjustments, position changes  3.  Performance appraisals and written feedback  4.  Letters of praise, warnings, discipline, and attendance records      </vt:lpstr>
      <vt:lpstr> 5.  License, certification verification  6.  Education and training documentation  7.  Payroll authorization forms, garnishment notices, completed employment  verification  8.  Emergency contact information  9.  Separation/termination information – resignation letter, termination       documentation, unemployment correspondence  </vt:lpstr>
      <vt:lpstr>1.  Applications/resumes of those who applied  2. Interview notes – Caution  3.  Tracking form or Applicant tracking system – (use all functionality)  4.  If paper records, destroy 1 year after candidate started or search ended if no  challenges. </vt:lpstr>
      <vt:lpstr>1. Any type of medical information: FMLA, medical leaves of absence, ADA,  Workers’ Compensation  2.  Benefit enrollment information containing confidential information (SSN,  DOB), COBRA  3.  Drug tests  4.  I-9s can be kept separately or in the same file  5.  Internal investigation notes </vt:lpstr>
      <vt:lpstr> 1.  Use HR/payroll system to maintain records, if have one  2.  Scan and use electronic system as much as possible  3. Probably have some paper.  Store in a locked cabinet in a locked office </vt:lpstr>
      <vt:lpstr>1. Very limited - HR or designated person only access to the whole file  2. Manager – only what is relevant – i.e., performance appraisals, recent  attendance records; no benefit information; no medical information  3. Employee – schedule a time, can request copies of signed documents  4.  External requests – payroll and employment verifications, only if signed  employee release  5.  Law enforcement/government – dates of employment, title;  check with legal  counsel on anything else </vt:lpstr>
      <vt:lpstr>1.  I-9: 3 years after hire, or 1 year after termination, whichever is later 2.  Recruiting: – 1-year post-hire date; unless potential litigation 3.  Background check : 5 years at least, maybe longer if regulatory requirements,     like JCAHO 4. Disciplinary records: 1 year after given, or length of employment? 5. ERISA/benefits:   6 years after end of employment, or as long as relevant;     includes COBRA 6.  FMLA:  at least 3 years after end of leave   </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Nikole Friend</dc:creator>
  <cp:lastModifiedBy>Debbie Strawser</cp:lastModifiedBy>
  <cp:revision>3</cp:revision>
  <dcterms:created xsi:type="dcterms:W3CDTF">2020-08-03T12:49:09Z</dcterms:created>
  <dcterms:modified xsi:type="dcterms:W3CDTF">2025-05-20T15:56:27Z</dcterms:modified>
</cp:coreProperties>
</file>