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6311"/>
    <p:restoredTop sz="94631"/>
  </p:normalViewPr>
  <p:slideViewPr>
    <p:cSldViewPr snapToGrid="0" snapToObjects="1">
      <p:cViewPr>
        <p:scale>
          <a:sx n="59" d="100"/>
          <a:sy n="59" d="100"/>
        </p:scale>
        <p:origin x="1168" y="12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na Bowling" userId="65554683_tp_dropbox_plus" providerId="OAuth2" clId="{1362A911-2957-50D8-9ED4-416BDF584CEC}"/>
    <pc:docChg chg="undo custSel modSld">
      <pc:chgData name="Tina Bowling" userId="65554683_tp_dropbox_plus" providerId="OAuth2" clId="{1362A911-2957-50D8-9ED4-416BDF584CEC}" dt="2026-04-13T14:01:32.991" v="290" actId="20577"/>
      <pc:docMkLst>
        <pc:docMk/>
      </pc:docMkLst>
      <pc:sldChg chg="addSp modSp mod">
        <pc:chgData name="Tina Bowling" userId="65554683_tp_dropbox_plus" providerId="OAuth2" clId="{1362A911-2957-50D8-9ED4-416BDF584CEC}" dt="2026-04-13T14:01:32.991" v="290" actId="20577"/>
        <pc:sldMkLst>
          <pc:docMk/>
          <pc:sldMk cId="3961070659" sldId="258"/>
        </pc:sldMkLst>
        <pc:spChg chg="add mod">
          <ac:chgData name="Tina Bowling" userId="65554683_tp_dropbox_plus" providerId="OAuth2" clId="{1362A911-2957-50D8-9ED4-416BDF584CEC}" dt="2026-04-13T10:49:08.842" v="94" actId="1076"/>
          <ac:spMkLst>
            <pc:docMk/>
            <pc:sldMk cId="3961070659" sldId="258"/>
            <ac:spMk id="2" creationId="{AE41574C-7828-8F5C-09A9-0FB3429F7D35}"/>
          </ac:spMkLst>
        </pc:spChg>
        <pc:spChg chg="mod">
          <ac:chgData name="Tina Bowling" userId="65554683_tp_dropbox_plus" providerId="OAuth2" clId="{1362A911-2957-50D8-9ED4-416BDF584CEC}" dt="2026-04-13T14:01:32.991" v="290" actId="20577"/>
          <ac:spMkLst>
            <pc:docMk/>
            <pc:sldMk cId="3961070659" sldId="258"/>
            <ac:spMk id="3" creationId="{74119AAB-A59D-1E4D-5C97-1496AE1C4AF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77081-A12D-DA42-9C27-8AEEFDB2199E}" type="datetimeFigureOut">
              <a:rPr lang="en-US" smtClean="0"/>
              <a:t>4/13/26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D6CE6-661C-5D4C-BD88-8FD8B37E06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095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77081-A12D-DA42-9C27-8AEEFDB2199E}" type="datetimeFigureOut">
              <a:rPr lang="en-US" smtClean="0"/>
              <a:t>4/13/26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D6CE6-661C-5D4C-BD88-8FD8B37E06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095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77081-A12D-DA42-9C27-8AEEFDB2199E}" type="datetimeFigureOut">
              <a:rPr lang="en-US" smtClean="0"/>
              <a:t>4/13/26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D6CE6-661C-5D4C-BD88-8FD8B37E06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748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77081-A12D-DA42-9C27-8AEEFDB2199E}" type="datetimeFigureOut">
              <a:rPr lang="en-US" smtClean="0"/>
              <a:t>4/13/26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D6CE6-661C-5D4C-BD88-8FD8B37E06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446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77081-A12D-DA42-9C27-8AEEFDB2199E}" type="datetimeFigureOut">
              <a:rPr lang="en-US" smtClean="0"/>
              <a:t>4/13/26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D6CE6-661C-5D4C-BD88-8FD8B37E06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199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77081-A12D-DA42-9C27-8AEEFDB2199E}" type="datetimeFigureOut">
              <a:rPr lang="en-US" smtClean="0"/>
              <a:t>4/13/26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D6CE6-661C-5D4C-BD88-8FD8B37E06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3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77081-A12D-DA42-9C27-8AEEFDB2199E}" type="datetimeFigureOut">
              <a:rPr lang="en-US" smtClean="0"/>
              <a:t>4/13/26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D6CE6-661C-5D4C-BD88-8FD8B37E06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32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77081-A12D-DA42-9C27-8AEEFDB2199E}" type="datetimeFigureOut">
              <a:rPr lang="en-US" smtClean="0"/>
              <a:t>4/13/26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D6CE6-661C-5D4C-BD88-8FD8B37E06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873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77081-A12D-DA42-9C27-8AEEFDB2199E}" type="datetimeFigureOut">
              <a:rPr lang="en-US" smtClean="0"/>
              <a:t>4/13/26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D6CE6-661C-5D4C-BD88-8FD8B37E06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380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77081-A12D-DA42-9C27-8AEEFDB2199E}" type="datetimeFigureOut">
              <a:rPr lang="en-US" smtClean="0"/>
              <a:t>4/13/26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D6CE6-661C-5D4C-BD88-8FD8B37E06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53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77081-A12D-DA42-9C27-8AEEFDB2199E}" type="datetimeFigureOut">
              <a:rPr lang="en-US" smtClean="0"/>
              <a:t>4/13/26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D6CE6-661C-5D4C-BD88-8FD8B37E06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32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E77081-A12D-DA42-9C27-8AEEFDB2199E}" type="datetimeFigureOut">
              <a:rPr lang="en-US" smtClean="0"/>
              <a:t>4/13/26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D6CE6-661C-5D4C-BD88-8FD8B37E06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145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7200" b="1" dirty="0">
                <a:solidFill>
                  <a:schemeClr val="accent1">
                    <a:lumMod val="75000"/>
                  </a:schemeClr>
                </a:solidFill>
              </a:rPr>
              <a:t>SALGBA 2026 Exhibitor Meeting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sz="3600" b="1" dirty="0"/>
          </a:p>
          <a:p>
            <a:r>
              <a:rPr lang="en-US" sz="3600" b="1" dirty="0"/>
              <a:t>Monday, April 13, 2026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92000" cy="4064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/>
              <a:t>SALGBA 2026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11F7FFC-C8A8-DC2E-8492-CA88E2271E8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5562599"/>
            <a:ext cx="1295401" cy="1295401"/>
          </a:xfrm>
          <a:prstGeom prst="rect">
            <a:avLst/>
          </a:prstGeom>
        </p:spPr>
      </p:pic>
      <p:pic>
        <p:nvPicPr>
          <p:cNvPr id="9" name="Picture 8" descr="A grey background with white text&#10;&#10;AI-generated content may be incorrect.">
            <a:extLst>
              <a:ext uri="{FF2B5EF4-FFF2-40B4-BE49-F238E27FC236}">
                <a16:creationId xmlns:a16="http://schemas.microsoft.com/office/drawing/2014/main" id="{0330746A-5F8E-9952-892C-B5ECB793EA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99964" y="5930900"/>
            <a:ext cx="1939636" cy="666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4093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42E17C-65A7-A0E7-35E0-32E3335923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ADC602D-AE76-DF28-2C48-B084C836C7D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5765800"/>
            <a:ext cx="1092200" cy="109220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6FE1C5E-09BE-03D4-13EE-2D49BDD59CA0}"/>
              </a:ext>
            </a:extLst>
          </p:cNvPr>
          <p:cNvSpPr/>
          <p:nvPr/>
        </p:nvSpPr>
        <p:spPr>
          <a:xfrm>
            <a:off x="0" y="0"/>
            <a:ext cx="12192000" cy="4064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/>
              <a:t>SALGBA 2026</a:t>
            </a:r>
          </a:p>
        </p:txBody>
      </p:sp>
      <p:pic>
        <p:nvPicPr>
          <p:cNvPr id="9" name="Picture 8" descr="A grey background with white text&#10;&#10;AI-generated content may be incorrect.">
            <a:extLst>
              <a:ext uri="{FF2B5EF4-FFF2-40B4-BE49-F238E27FC236}">
                <a16:creationId xmlns:a16="http://schemas.microsoft.com/office/drawing/2014/main" id="{1E7AA55F-D5F4-717F-0485-EFF9406F9E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23764" y="5978525"/>
            <a:ext cx="1939636" cy="66675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119AAB-A59D-1E4D-5C97-1496AE1C4A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725194"/>
          </a:xfrm>
        </p:spPr>
        <p:txBody>
          <a:bodyPr numCol="2">
            <a:normAutofit/>
          </a:bodyPr>
          <a:lstStyle/>
          <a:p>
            <a:r>
              <a:rPr lang="en-US" sz="3600" b="1" dirty="0"/>
              <a:t>Point Person</a:t>
            </a:r>
          </a:p>
          <a:p>
            <a:r>
              <a:rPr lang="en-US" sz="3600" b="1" dirty="0"/>
              <a:t>Attendee List Release</a:t>
            </a:r>
          </a:p>
          <a:p>
            <a:r>
              <a:rPr lang="en-US" sz="3600" b="1" dirty="0"/>
              <a:t>Auxiliary Events</a:t>
            </a:r>
          </a:p>
          <a:p>
            <a:r>
              <a:rPr lang="en-US" sz="3600" b="1" dirty="0"/>
              <a:t>Registrations</a:t>
            </a:r>
          </a:p>
          <a:p>
            <a:r>
              <a:rPr lang="en-US" sz="3600" b="1" dirty="0"/>
              <a:t>Room blocks</a:t>
            </a:r>
          </a:p>
          <a:p>
            <a:r>
              <a:rPr lang="en-US" sz="3600" b="1" dirty="0"/>
              <a:t>Board Reception</a:t>
            </a:r>
          </a:p>
          <a:p>
            <a:r>
              <a:rPr lang="en-US" sz="3600" b="1" dirty="0"/>
              <a:t>Exhibitor Services Provider</a:t>
            </a:r>
          </a:p>
          <a:p>
            <a:r>
              <a:rPr lang="en-US" sz="3600" b="1" dirty="0"/>
              <a:t>Set up</a:t>
            </a:r>
          </a:p>
          <a:p>
            <a:r>
              <a:rPr lang="en-US" sz="3600" b="1" dirty="0"/>
              <a:t>Booth Activities</a:t>
            </a:r>
          </a:p>
          <a:p>
            <a:r>
              <a:rPr lang="en-US" sz="3600" b="1" dirty="0"/>
              <a:t>Onsite Exhibitor Meeting</a:t>
            </a:r>
          </a:p>
          <a:p>
            <a:r>
              <a:rPr lang="en-US" sz="3600" b="1" dirty="0"/>
              <a:t>Name Badges</a:t>
            </a:r>
          </a:p>
          <a:p>
            <a:r>
              <a:rPr lang="en-US" sz="3600" b="1" dirty="0"/>
              <a:t>Prizes and drawings</a:t>
            </a:r>
          </a:p>
          <a:p>
            <a:r>
              <a:rPr lang="en-US" sz="3600" b="1" dirty="0"/>
              <a:t>Dismantle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E41574C-7828-8F5C-09A9-0FB3429F7D35}"/>
              </a:ext>
            </a:extLst>
          </p:cNvPr>
          <p:cNvSpPr txBox="1"/>
          <p:nvPr/>
        </p:nvSpPr>
        <p:spPr>
          <a:xfrm>
            <a:off x="838200" y="494754"/>
            <a:ext cx="11125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/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3961070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9044A7-C8F5-F0F0-CB60-E73BACF868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DE9BE55-6A05-EAA2-479E-E9AF1EED357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5765800"/>
            <a:ext cx="1092200" cy="109220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0A157E4F-9F55-7B8D-5698-F7F5D7618652}"/>
              </a:ext>
            </a:extLst>
          </p:cNvPr>
          <p:cNvSpPr/>
          <p:nvPr/>
        </p:nvSpPr>
        <p:spPr>
          <a:xfrm>
            <a:off x="0" y="0"/>
            <a:ext cx="12192000" cy="4064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/>
              <a:t>SALGBA 2026</a:t>
            </a:r>
          </a:p>
        </p:txBody>
      </p:sp>
      <p:pic>
        <p:nvPicPr>
          <p:cNvPr id="9" name="Picture 8" descr="A grey background with white text&#10;&#10;AI-generated content may be incorrect.">
            <a:extLst>
              <a:ext uri="{FF2B5EF4-FFF2-40B4-BE49-F238E27FC236}">
                <a16:creationId xmlns:a16="http://schemas.microsoft.com/office/drawing/2014/main" id="{FEEA8B60-5927-C544-3834-492F26D503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23764" y="5978525"/>
            <a:ext cx="1939636" cy="66675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715873-832D-3103-92E2-B162253290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70768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7200" b="1" dirty="0"/>
          </a:p>
          <a:p>
            <a:pPr marL="0" indent="0" algn="ctr">
              <a:buNone/>
            </a:pPr>
            <a:r>
              <a:rPr lang="en-US" sz="7200" b="1" dirty="0"/>
              <a:t>Open</a:t>
            </a:r>
          </a:p>
          <a:p>
            <a:pPr marL="0" indent="0" algn="ctr">
              <a:buNone/>
            </a:pPr>
            <a:r>
              <a:rPr lang="en-US" sz="7200" b="1" dirty="0"/>
              <a:t>Q&amp;A</a:t>
            </a:r>
          </a:p>
        </p:txBody>
      </p:sp>
    </p:spTree>
    <p:extLst>
      <p:ext uri="{BB962C8B-B14F-4D97-AF65-F5344CB8AC3E}">
        <p14:creationId xmlns:p14="http://schemas.microsoft.com/office/powerpoint/2010/main" val="42001737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LGBA2026_PresentTemplate" id="{901164F0-4D30-5444-B7F9-8068299732C5}" vid="{644420FA-0D9D-2E48-8BE4-EED08707AFC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264</TotalTime>
  <Words>49</Words>
  <Application>Microsoft Macintosh PowerPoint</Application>
  <PresentationFormat>Widescreen</PresentationFormat>
  <Paragraphs>23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SALGBA 2026 Exhibitor Meeting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Tina Bowling</dc:creator>
  <cp:lastModifiedBy>Tina Bowling</cp:lastModifiedBy>
  <cp:revision>3</cp:revision>
  <dcterms:created xsi:type="dcterms:W3CDTF">2026-03-30T17:25:14Z</dcterms:created>
  <dcterms:modified xsi:type="dcterms:W3CDTF">2026-04-13T14:01:37Z</dcterms:modified>
</cp:coreProperties>
</file>