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cffcac91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cffcac91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4ff0c2d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4ff0c2d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1ccd50c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1ccd50c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42720680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4272068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cffcac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cffcac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cffcac9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cffcac9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cffcac9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cffcac9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cffcac91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cffcac91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cffcac91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cffcac91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cffcac91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cffcac91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 Medical and </a:t>
            </a:r>
            <a:r>
              <a:rPr lang="en"/>
              <a:t>Classification</a:t>
            </a:r>
            <a:r>
              <a:rPr lang="en"/>
              <a:t> Center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Corrections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Units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 Mental Health Units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 Unit (16)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 Unit (14)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Q Unit (18)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 Unit (29)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Unit (47)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Movement driven by their Mental Health Needs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696628"/>
            <a:ext cx="4597576" cy="34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50" y="264625"/>
            <a:ext cx="4781901" cy="375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324950" y="4591950"/>
            <a:ext cx="55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5479900" y="864450"/>
            <a:ext cx="3494400" cy="30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Any Questions? 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Thank you for your time! 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Objectives:		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Mission of the Iowa Medical and Classification Center (IMCC)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 of the Reception and Intake Process for Incarcerated Individuals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Specialized Populations at IMCC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555600"/>
            <a:ext cx="28080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IMCC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54775" y="949175"/>
            <a:ext cx="28080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Reception - Houses 483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General Population - Houses 298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Youthful Offender Unit - 6 Adjudicated as adults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Forensic Psychiatric Hospital - 12 Restoration and evaluations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Medical Units - House 78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Mental Health Units - 132 Acute and Subacute mental health patients throughout the department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UIHC/NLMC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Transportation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949175"/>
            <a:ext cx="5719501" cy="324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IMCC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91100" y="1104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UIHC/NLMC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Transportation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Total Count: 891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Statewide Count: 8486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Community Based Corrections: 41, 212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350" y="261125"/>
            <a:ext cx="5091651" cy="381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Overview of the Reception and Intake Process for Incarcerated Individuals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Average weekly </a:t>
            </a:r>
            <a:r>
              <a:rPr lang="en" sz="1700"/>
              <a:t>admissions</a:t>
            </a:r>
            <a:r>
              <a:rPr lang="en" sz="1700"/>
              <a:t>: 75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Assessments: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Custody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Housing	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Educational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Medical</a:t>
            </a:r>
            <a:r>
              <a:rPr lang="en" sz="1500"/>
              <a:t>/ Mental Health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Programing (IVVI)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Average Length of Stay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Final Placement</a:t>
            </a:r>
            <a:endParaRPr sz="1700"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4159" l="0" r="8265" t="0"/>
          <a:stretch/>
        </p:blipFill>
        <p:spPr>
          <a:xfrm>
            <a:off x="4020600" y="1056625"/>
            <a:ext cx="4770426" cy="37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Specialized Populations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Reception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Youthful Offender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Forensic Psychiatric Hospital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Medical Units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Mental Health Units</a:t>
            </a:r>
            <a:endParaRPr/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Youthful Offender Unit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Under 18 adjudicated as adults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Programing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Education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Moral Recognation Therapy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Social Skills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Recreation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Federal law </a:t>
            </a:r>
            <a:r>
              <a:rPr lang="en"/>
              <a:t>requirements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Transition to adult</a:t>
            </a:r>
            <a:endParaRPr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275" y="679625"/>
            <a:ext cx="5137398" cy="385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Forensic Psychiatric Hospital 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Licensed Psychiatric Hospital (DIAL)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are co-ed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Court ordered for competency 812.3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Inpatient and outpatient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Court ordered for restoration 812.6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Inpatient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Programming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Activities</a:t>
            </a:r>
            <a:r>
              <a:rPr lang="en"/>
              <a:t> Specialist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Restoration Groups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650" y="445025"/>
            <a:ext cx="3242325" cy="4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Units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Medical Units with different levels of care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Infirmary (6)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Short-Term Ambulatory Care (26)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Long-Term Ambulatory Care (28)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Movement is driven by their medical needs</a:t>
            </a:r>
            <a:endParaRPr/>
          </a:p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650" y="1017725"/>
            <a:ext cx="4676024" cy="35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