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9"/>
  </p:notesMasterIdLst>
  <p:handoutMasterIdLst>
    <p:handoutMasterId r:id="rId20"/>
  </p:handoutMasterIdLst>
  <p:sldIdLst>
    <p:sldId id="256" r:id="rId5"/>
    <p:sldId id="293" r:id="rId6"/>
    <p:sldId id="277" r:id="rId7"/>
    <p:sldId id="258" r:id="rId8"/>
    <p:sldId id="290" r:id="rId9"/>
    <p:sldId id="264" r:id="rId10"/>
    <p:sldId id="291" r:id="rId11"/>
    <p:sldId id="268" r:id="rId12"/>
    <p:sldId id="286" r:id="rId13"/>
    <p:sldId id="262" r:id="rId14"/>
    <p:sldId id="295" r:id="rId15"/>
    <p:sldId id="279" r:id="rId16"/>
    <p:sldId id="294"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2" userDrawn="1">
          <p15:clr>
            <a:srgbClr val="A4A3A4"/>
          </p15:clr>
        </p15:guide>
        <p15:guide id="2" pos="3144" userDrawn="1">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204" autoAdjust="0"/>
  </p:normalViewPr>
  <p:slideViewPr>
    <p:cSldViewPr snapToGrid="0">
      <p:cViewPr varScale="1">
        <p:scale>
          <a:sx n="95" d="100"/>
          <a:sy n="95" d="100"/>
        </p:scale>
        <p:origin x="1194" y="306"/>
      </p:cViewPr>
      <p:guideLst>
        <p:guide orient="horz" pos="792"/>
        <p:guide pos="3144"/>
        <p:guide orient="horz" pos="960"/>
      </p:guideLst>
    </p:cSldViewPr>
  </p:slideViewPr>
  <p:outlineViewPr>
    <p:cViewPr>
      <p:scale>
        <a:sx n="33" d="100"/>
        <a:sy n="33" d="100"/>
      </p:scale>
      <p:origin x="0" y="-11942"/>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58" d="100"/>
          <a:sy n="58" d="100"/>
        </p:scale>
        <p:origin x="3240"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E72A9-67A2-4FB1-BBF6-740F2C2EAA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27B748C-466C-45D8-970C-D4FB4FE80C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8ABBF3-49A8-4B3F-9773-22E67695BB12}" type="datetimeFigureOut">
              <a:rPr lang="en-US" smtClean="0"/>
              <a:t>10/8/2025</a:t>
            </a:fld>
            <a:endParaRPr lang="en-US" dirty="0"/>
          </a:p>
        </p:txBody>
      </p:sp>
      <p:sp>
        <p:nvSpPr>
          <p:cNvPr id="4" name="Footer Placeholder 3">
            <a:extLst>
              <a:ext uri="{FF2B5EF4-FFF2-40B4-BE49-F238E27FC236}">
                <a16:creationId xmlns:a16="http://schemas.microsoft.com/office/drawing/2014/main" id="{EAA8C23F-271A-4B7C-87EC-108046165C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3E7ABF6-4152-4126-AC20-23B44A3111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EB6193-5AA7-489B-8575-00593FC261DE}" type="slidenum">
              <a:rPr lang="en-US" smtClean="0"/>
              <a:t>‹#›</a:t>
            </a:fld>
            <a:endParaRPr lang="en-US" dirty="0"/>
          </a:p>
        </p:txBody>
      </p:sp>
    </p:spTree>
    <p:extLst>
      <p:ext uri="{BB962C8B-B14F-4D97-AF65-F5344CB8AC3E}">
        <p14:creationId xmlns:p14="http://schemas.microsoft.com/office/powerpoint/2010/main" val="1305405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AAC2B-A50D-4386-849A-6B59FB991B4C}" type="datetimeFigureOut">
              <a:rPr lang="en-US" smtClean="0"/>
              <a:t>10/8/2025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895658-EA1F-4910-80AB-4DA76E167475}" type="slidenum">
              <a:rPr lang="en-US" smtClean="0"/>
              <a:t>‹#›</a:t>
            </a:fld>
            <a:endParaRPr lang="en-US" dirty="0"/>
          </a:p>
        </p:txBody>
      </p:sp>
    </p:spTree>
    <p:extLst>
      <p:ext uri="{BB962C8B-B14F-4D97-AF65-F5344CB8AC3E}">
        <p14:creationId xmlns:p14="http://schemas.microsoft.com/office/powerpoint/2010/main" val="3414773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a:t>
            </a:fld>
            <a:endParaRPr lang="en-US" dirty="0"/>
          </a:p>
        </p:txBody>
      </p:sp>
    </p:spTree>
    <p:extLst>
      <p:ext uri="{BB962C8B-B14F-4D97-AF65-F5344CB8AC3E}">
        <p14:creationId xmlns:p14="http://schemas.microsoft.com/office/powerpoint/2010/main" val="2456864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12</a:t>
            </a:fld>
            <a:endParaRPr lang="en-US" dirty="0"/>
          </a:p>
        </p:txBody>
      </p:sp>
    </p:spTree>
    <p:extLst>
      <p:ext uri="{BB962C8B-B14F-4D97-AF65-F5344CB8AC3E}">
        <p14:creationId xmlns:p14="http://schemas.microsoft.com/office/powerpoint/2010/main" val="1648291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14</a:t>
            </a:fld>
            <a:endParaRPr lang="en-US" dirty="0"/>
          </a:p>
        </p:txBody>
      </p:sp>
    </p:spTree>
    <p:extLst>
      <p:ext uri="{BB962C8B-B14F-4D97-AF65-F5344CB8AC3E}">
        <p14:creationId xmlns:p14="http://schemas.microsoft.com/office/powerpoint/2010/main" val="3607125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3</a:t>
            </a:fld>
            <a:endParaRPr lang="en-US" dirty="0"/>
          </a:p>
        </p:txBody>
      </p:sp>
    </p:spTree>
    <p:extLst>
      <p:ext uri="{BB962C8B-B14F-4D97-AF65-F5344CB8AC3E}">
        <p14:creationId xmlns:p14="http://schemas.microsoft.com/office/powerpoint/2010/main" val="3217716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4</a:t>
            </a:fld>
            <a:endParaRPr lang="en-US" dirty="0"/>
          </a:p>
        </p:txBody>
      </p:sp>
    </p:spTree>
    <p:extLst>
      <p:ext uri="{BB962C8B-B14F-4D97-AF65-F5344CB8AC3E}">
        <p14:creationId xmlns:p14="http://schemas.microsoft.com/office/powerpoint/2010/main" val="2456439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5</a:t>
            </a:fld>
            <a:endParaRPr lang="en-US" dirty="0"/>
          </a:p>
        </p:txBody>
      </p:sp>
    </p:spTree>
    <p:extLst>
      <p:ext uri="{BB962C8B-B14F-4D97-AF65-F5344CB8AC3E}">
        <p14:creationId xmlns:p14="http://schemas.microsoft.com/office/powerpoint/2010/main" val="2482613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6</a:t>
            </a:fld>
            <a:endParaRPr lang="en-US" dirty="0"/>
          </a:p>
        </p:txBody>
      </p:sp>
    </p:spTree>
    <p:extLst>
      <p:ext uri="{BB962C8B-B14F-4D97-AF65-F5344CB8AC3E}">
        <p14:creationId xmlns:p14="http://schemas.microsoft.com/office/powerpoint/2010/main" val="276956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7</a:t>
            </a:fld>
            <a:endParaRPr lang="en-US" dirty="0"/>
          </a:p>
        </p:txBody>
      </p:sp>
    </p:spTree>
    <p:extLst>
      <p:ext uri="{BB962C8B-B14F-4D97-AF65-F5344CB8AC3E}">
        <p14:creationId xmlns:p14="http://schemas.microsoft.com/office/powerpoint/2010/main" val="1101034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8</a:t>
            </a:fld>
            <a:endParaRPr lang="en-US" dirty="0"/>
          </a:p>
        </p:txBody>
      </p:sp>
    </p:spTree>
    <p:extLst>
      <p:ext uri="{BB962C8B-B14F-4D97-AF65-F5344CB8AC3E}">
        <p14:creationId xmlns:p14="http://schemas.microsoft.com/office/powerpoint/2010/main" val="51022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9</a:t>
            </a:fld>
            <a:endParaRPr lang="en-US" dirty="0"/>
          </a:p>
        </p:txBody>
      </p:sp>
    </p:spTree>
    <p:extLst>
      <p:ext uri="{BB962C8B-B14F-4D97-AF65-F5344CB8AC3E}">
        <p14:creationId xmlns:p14="http://schemas.microsoft.com/office/powerpoint/2010/main" val="2909667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10</a:t>
            </a:fld>
            <a:endParaRPr lang="en-US" dirty="0"/>
          </a:p>
        </p:txBody>
      </p:sp>
    </p:spTree>
    <p:extLst>
      <p:ext uri="{BB962C8B-B14F-4D97-AF65-F5344CB8AC3E}">
        <p14:creationId xmlns:p14="http://schemas.microsoft.com/office/powerpoint/2010/main" val="13063330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AF4D7D-42EC-4F30-296A-81B05C4E7D57}"/>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714772" y="677918"/>
            <a:ext cx="6856292" cy="3590596"/>
          </a:xfrm>
        </p:spPr>
        <p:txBody>
          <a:bodyPr anchor="ctr"/>
          <a:lstStyle>
            <a:lvl1pPr algn="l">
              <a:defRPr sz="6000" cap="all" baseline="0">
                <a:solidFill>
                  <a:schemeClr val="tx2"/>
                </a:solidFill>
              </a:defRPr>
            </a:lvl1pPr>
          </a:lstStyle>
          <a:p>
            <a:r>
              <a:rPr lang="en-US" dirty="0"/>
              <a:t>Click to add title</a:t>
            </a:r>
          </a:p>
        </p:txBody>
      </p:sp>
    </p:spTree>
    <p:extLst>
      <p:ext uri="{BB962C8B-B14F-4D97-AF65-F5344CB8AC3E}">
        <p14:creationId xmlns:p14="http://schemas.microsoft.com/office/powerpoint/2010/main" val="670392170"/>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0" y="896112"/>
            <a:ext cx="10668000" cy="1325563"/>
          </a:xfrm>
        </p:spPr>
        <p:txBody>
          <a:bodyPr anchor="t" anchorCtr="0"/>
          <a:lstStyle>
            <a:lvl1pPr>
              <a:defRPr cap="all" baseline="0">
                <a:solidFill>
                  <a:schemeClr val="accent1"/>
                </a:solidFill>
              </a:defRPr>
            </a:lvl1pPr>
          </a:lstStyle>
          <a:p>
            <a:r>
              <a:rPr lang="en-US" dirty="0"/>
              <a:t>CLICK TO ADD TITLE</a:t>
            </a:r>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D70FC509-0D49-9500-59C9-DAE0A699FB0C}"/>
              </a:ext>
            </a:extLst>
          </p:cNvPr>
          <p:cNvSpPr>
            <a:spLocks noGrp="1"/>
          </p:cNvSpPr>
          <p:nvPr>
            <p:ph type="body" sz="quarter" idx="13" hasCustomPrompt="1"/>
          </p:nvPr>
        </p:nvSpPr>
        <p:spPr>
          <a:xfrm>
            <a:off x="762000" y="2417197"/>
            <a:ext cx="4278313" cy="3737541"/>
          </a:xfrm>
        </p:spPr>
        <p:txBody>
          <a:bodyPr vert="horz" lIns="91440" tIns="45720" rIns="91440" bIns="45720" rtlCol="0">
            <a:normAutofit/>
          </a:bodyPr>
          <a:lstStyle>
            <a:lvl1pPr>
              <a:spcBef>
                <a:spcPts val="0"/>
              </a:spcBef>
              <a:spcAft>
                <a:spcPts val="1200"/>
              </a:spcAft>
              <a:defRPr lang="en-US" sz="1800" smtClean="0"/>
            </a:lvl1pPr>
            <a:lvl2pPr>
              <a:spcBef>
                <a:spcPts val="0"/>
              </a:spcBef>
              <a:spcAft>
                <a:spcPts val="1200"/>
              </a:spcAft>
              <a:defRPr lang="en-US" sz="1800" smtClean="0"/>
            </a:lvl2pPr>
            <a:lvl3pPr>
              <a:spcBef>
                <a:spcPts val="0"/>
              </a:spcBef>
              <a:spcAft>
                <a:spcPts val="1200"/>
              </a:spcAft>
              <a:defRPr lang="en-US" sz="1800" smtClean="0"/>
            </a:lvl3pPr>
            <a:lvl4pPr>
              <a:spcBef>
                <a:spcPts val="0"/>
              </a:spcBef>
              <a:spcAft>
                <a:spcPts val="1200"/>
              </a:spcAft>
              <a:defRPr lang="en-US" sz="1800" smtClean="0"/>
            </a:lvl4pPr>
            <a:lvl5pPr>
              <a:spcBef>
                <a:spcPts val="0"/>
              </a:spcBef>
              <a:spcAft>
                <a:spcPts val="1200"/>
              </a:spcAft>
              <a:defRPr lang="en-US" sz="1800"/>
            </a:lvl5pPr>
          </a:lstStyle>
          <a:p>
            <a:pPr lvl="0"/>
            <a:r>
              <a:rPr lang="en-US" dirty="0"/>
              <a:t>Click to add text </a:t>
            </a:r>
          </a:p>
          <a:p>
            <a:pPr marL="685800" lvl="1" indent="-228600"/>
            <a:r>
              <a:rPr lang="en-US" dirty="0"/>
              <a:t>Second level</a:t>
            </a:r>
          </a:p>
          <a:p>
            <a:pPr marL="1143000" lvl="2" indent="-228600"/>
            <a:r>
              <a:rPr lang="en-US" dirty="0"/>
              <a:t>Third level</a:t>
            </a:r>
          </a:p>
          <a:p>
            <a:pPr marL="1600200" lvl="3" indent="-228600"/>
            <a:r>
              <a:rPr lang="en-US" dirty="0"/>
              <a:t>Fourth level</a:t>
            </a:r>
          </a:p>
          <a:p>
            <a:pPr marL="2057400" lvl="4" indent="-228600"/>
            <a:r>
              <a:rPr lang="en-US" dirty="0"/>
              <a:t>Fifth level</a:t>
            </a:r>
          </a:p>
        </p:txBody>
      </p:sp>
      <p:sp>
        <p:nvSpPr>
          <p:cNvPr id="8" name="Table Placeholder 7">
            <a:extLst>
              <a:ext uri="{FF2B5EF4-FFF2-40B4-BE49-F238E27FC236}">
                <a16:creationId xmlns:a16="http://schemas.microsoft.com/office/drawing/2014/main" id="{7113F543-A373-5951-EBF3-7E283EE52F0B}"/>
              </a:ext>
            </a:extLst>
          </p:cNvPr>
          <p:cNvSpPr>
            <a:spLocks noGrp="1"/>
          </p:cNvSpPr>
          <p:nvPr>
            <p:ph type="tbl" sz="quarter" idx="14" hasCustomPrompt="1"/>
          </p:nvPr>
        </p:nvSpPr>
        <p:spPr>
          <a:xfrm>
            <a:off x="5241471" y="2417763"/>
            <a:ext cx="6188529" cy="3736975"/>
          </a:xfrm>
        </p:spPr>
        <p:txBody>
          <a:bodyPr/>
          <a:lstStyle>
            <a:lvl1pPr>
              <a:defRPr/>
            </a:lvl1pPr>
          </a:lstStyle>
          <a:p>
            <a:r>
              <a:rPr lang="en-US" dirty="0"/>
              <a:t>Click icon to insert table</a:t>
            </a:r>
          </a:p>
        </p:txBody>
      </p:sp>
      <p:sp>
        <p:nvSpPr>
          <p:cNvPr id="3" name="Date Placeholder 3">
            <a:extLst>
              <a:ext uri="{FF2B5EF4-FFF2-40B4-BE49-F238E27FC236}">
                <a16:creationId xmlns:a16="http://schemas.microsoft.com/office/drawing/2014/main" id="{7D4C80AE-01F3-AAB6-99EF-DB1B5934CFD2}"/>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C0241B24-8629-6BC2-C72F-A156F0624997}"/>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967FBBF9-1C14-3371-F0AC-507FFCAB3BC1}"/>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08189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1"/>
            <a:ext cx="9866540" cy="1358140"/>
          </a:xfrm>
        </p:spPr>
        <p:txBody>
          <a:bodyPr anchor="t" anchorCtr="0"/>
          <a:lstStyle>
            <a:lvl1pPr>
              <a:defRPr cap="all" baseline="0">
                <a:solidFill>
                  <a:schemeClr val="tx2"/>
                </a:solidFill>
              </a:defRPr>
            </a:lvl1pPr>
          </a:lstStyle>
          <a:p>
            <a:r>
              <a:rPr lang="en-US" dirty="0"/>
              <a:t>CLICK TO ADD TITLE</a:t>
            </a:r>
          </a:p>
        </p:txBody>
      </p:sp>
      <p:grpSp>
        <p:nvGrpSpPr>
          <p:cNvPr id="10" name="Group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1014984"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8" name="Graphic 47">
              <a:extLst>
                <a:ext uri="{FF2B5EF4-FFF2-40B4-BE49-F238E27FC236}">
                  <a16:creationId xmlns:a16="http://schemas.microsoft.com/office/drawing/2014/main" id="{31EB8EE7-3843-4CA8-879D-5D985DAA0D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57200" y="5416459"/>
              <a:ext cx="1828800" cy="914400"/>
            </a:xfrm>
            <a:prstGeom prst="rect">
              <a:avLst/>
            </a:prstGeom>
          </p:spPr>
        </p:pic>
        <p:pic>
          <p:nvPicPr>
            <p:cNvPr id="50" name="Graphic 49">
              <a:extLst>
                <a:ext uri="{FF2B5EF4-FFF2-40B4-BE49-F238E27FC236}">
                  <a16:creationId xmlns:a16="http://schemas.microsoft.com/office/drawing/2014/main" id="{5FF0EEFD-0038-4A2F-AD3B-01A98EFF5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63329"/>
              <a:ext cx="1828800" cy="914400"/>
            </a:xfrm>
            <a:prstGeom prst="rect">
              <a:avLst/>
            </a:prstGeom>
          </p:spPr>
        </p:pic>
      </p:grpSp>
      <p:sp>
        <p:nvSpPr>
          <p:cNvPr id="3" name="Content Placeholder 2">
            <a:extLst>
              <a:ext uri="{FF2B5EF4-FFF2-40B4-BE49-F238E27FC236}">
                <a16:creationId xmlns:a16="http://schemas.microsoft.com/office/drawing/2014/main" id="{8A650232-76AA-C9E3-F846-8DB1B44E5AF3}"/>
              </a:ext>
            </a:extLst>
          </p:cNvPr>
          <p:cNvSpPr>
            <a:spLocks noGrp="1"/>
          </p:cNvSpPr>
          <p:nvPr>
            <p:ph sz="half" idx="15" hasCustomPrompt="1"/>
          </p:nvPr>
        </p:nvSpPr>
        <p:spPr>
          <a:xfrm>
            <a:off x="1552575" y="2481940"/>
            <a:ext cx="6477952" cy="3635831"/>
          </a:xfrm>
        </p:spPr>
        <p:txBody>
          <a:bodyPr>
            <a:normAutofit/>
          </a:bodyPr>
          <a:lstStyle>
            <a:lvl1pPr marL="0" indent="0">
              <a:lnSpc>
                <a:spcPct val="100000"/>
              </a:lnSpc>
              <a:spcBef>
                <a:spcPts val="0"/>
              </a:spcBef>
              <a:spcAft>
                <a:spcPts val="600"/>
              </a:spcAft>
              <a:buFont typeface="Arial" panose="020B0604020202020204" pitchFamily="34" charset="0"/>
              <a:buNone/>
              <a:defRPr sz="1800">
                <a:solidFill>
                  <a:schemeClr val="bg1"/>
                </a:solidFill>
              </a:defRPr>
            </a:lvl1pPr>
            <a:lvl2pPr marL="457200">
              <a:lnSpc>
                <a:spcPct val="100000"/>
              </a:lnSpc>
              <a:spcAft>
                <a:spcPts val="600"/>
              </a:spcAft>
              <a:defRPr sz="1800">
                <a:solidFill>
                  <a:schemeClr val="bg1"/>
                </a:solidFill>
              </a:defRPr>
            </a:lvl2pPr>
            <a:lvl3pPr marL="914400">
              <a:lnSpc>
                <a:spcPct val="100000"/>
              </a:lnSpc>
              <a:spcAft>
                <a:spcPts val="600"/>
              </a:spcAft>
              <a:defRPr sz="1800">
                <a:solidFill>
                  <a:schemeClr val="bg1"/>
                </a:solidFill>
              </a:defRPr>
            </a:lvl3pPr>
            <a:lvl4pPr marL="1371600">
              <a:lnSpc>
                <a:spcPct val="100000"/>
              </a:lnSpc>
              <a:spcAft>
                <a:spcPts val="600"/>
              </a:spcAft>
              <a:defRPr sz="1800">
                <a:solidFill>
                  <a:schemeClr val="bg1"/>
                </a:solidFill>
              </a:defRPr>
            </a:lvl4pPr>
            <a:lvl5pPr marL="1828800">
              <a:lnSpc>
                <a:spcPct val="100000"/>
              </a:lnSpc>
              <a:spcAft>
                <a:spcPts val="600"/>
              </a:spcAft>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37A04978-5D2C-BBF1-9C05-C52717619019}"/>
              </a:ext>
            </a:extLst>
          </p:cNvPr>
          <p:cNvSpPr>
            <a:spLocks noGrp="1"/>
          </p:cNvSpPr>
          <p:nvPr>
            <p:ph type="body" sz="quarter" idx="14" hasCustomPrompt="1"/>
          </p:nvPr>
        </p:nvSpPr>
        <p:spPr>
          <a:xfrm>
            <a:off x="8372723" y="2481940"/>
            <a:ext cx="3046391" cy="3759200"/>
          </a:xfrm>
        </p:spPr>
        <p:txBody>
          <a:bodyPr>
            <a:normAutofit/>
          </a:bodyPr>
          <a:lstStyle>
            <a:lvl1pPr marL="342900" indent="-342900">
              <a:spcAft>
                <a:spcPts val="600"/>
              </a:spcAft>
              <a:buFont typeface="+mj-lt"/>
              <a:buAutoNum type="arabicPeriod"/>
              <a:defRPr sz="1800">
                <a:solidFill>
                  <a:schemeClr val="bg1"/>
                </a:solidFill>
              </a:defRPr>
            </a:lvl1pPr>
            <a:lvl2pPr marL="800100" indent="-342900">
              <a:spcAft>
                <a:spcPts val="600"/>
              </a:spcAft>
              <a:buFont typeface="+mj-lt"/>
              <a:buAutoNum type="alphaLcPeriod"/>
              <a:defRPr sz="1800">
                <a:solidFill>
                  <a:schemeClr val="bg1"/>
                </a:solidFill>
              </a:defRPr>
            </a:lvl2pPr>
            <a:lvl3pPr marL="1257300" indent="-342900">
              <a:spcAft>
                <a:spcPts val="600"/>
              </a:spcAft>
              <a:buFont typeface="+mj-lt"/>
              <a:buAutoNum type="arabicParenR"/>
              <a:defRPr sz="1800">
                <a:solidFill>
                  <a:schemeClr val="bg1"/>
                </a:solidFill>
              </a:defRPr>
            </a:lvl3pPr>
            <a:lvl4pPr marL="1714500" indent="-342900">
              <a:spcAft>
                <a:spcPts val="600"/>
              </a:spcAft>
              <a:buFont typeface="+mj-lt"/>
              <a:buAutoNum type="alphaLcParenR"/>
              <a:defRPr sz="1800">
                <a:solidFill>
                  <a:schemeClr val="bg1"/>
                </a:solidFill>
              </a:defRPr>
            </a:lvl4pPr>
            <a:lvl5pPr marL="2171700" indent="-342900">
              <a:spcAft>
                <a:spcPts val="600"/>
              </a:spcAft>
              <a:buFont typeface="+mj-lt"/>
              <a:buAutoNum type="romanLcPeriod"/>
              <a:defRPr sz="18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Date Placeholder 3">
            <a:extLst>
              <a:ext uri="{FF2B5EF4-FFF2-40B4-BE49-F238E27FC236}">
                <a16:creationId xmlns:a16="http://schemas.microsoft.com/office/drawing/2014/main" id="{41C57AEB-9E33-4F77-9F58-DB0D1B978707}"/>
              </a:ext>
            </a:extLst>
          </p:cNvPr>
          <p:cNvSpPr>
            <a:spLocks noGrp="1"/>
          </p:cNvSpPr>
          <p:nvPr>
            <p:ph type="dt" sz="half" idx="10"/>
          </p:nvPr>
        </p:nvSpPr>
        <p:spPr>
          <a:xfrm>
            <a:off x="1554480" y="6353175"/>
            <a:ext cx="1097280" cy="365125"/>
          </a:xfrm>
        </p:spPr>
        <p:txBody>
          <a:bodyPr/>
          <a:lstStyle>
            <a:lvl1pPr>
              <a:defRPr>
                <a:solidFill>
                  <a:schemeClr val="bg1"/>
                </a:solidFill>
              </a:defRPr>
            </a:lvl1pPr>
          </a:lstStyle>
          <a:p>
            <a:r>
              <a:rPr lang="en-US"/>
              <a:t>12/11/2023</a:t>
            </a:r>
            <a:endParaRPr lang="en-US" dirty="0"/>
          </a:p>
        </p:txBody>
      </p:sp>
      <p:sp>
        <p:nvSpPr>
          <p:cNvPr id="64" name="Footer Placeholder 4">
            <a:extLst>
              <a:ext uri="{FF2B5EF4-FFF2-40B4-BE49-F238E27FC236}">
                <a16:creationId xmlns:a16="http://schemas.microsoft.com/office/drawing/2014/main" id="{182F895D-C48A-41AA-9DE6-43A17B7E019A}"/>
              </a:ext>
            </a:extLst>
          </p:cNvPr>
          <p:cNvSpPr>
            <a:spLocks noGrp="1"/>
          </p:cNvSpPr>
          <p:nvPr>
            <p:ph type="ftr" sz="quarter" idx="11"/>
          </p:nvPr>
        </p:nvSpPr>
        <p:spPr>
          <a:xfrm>
            <a:off x="5744527" y="6350000"/>
            <a:ext cx="2286000" cy="365125"/>
          </a:xfrm>
        </p:spPr>
        <p:txBody>
          <a:bodyPr/>
          <a:lstStyle>
            <a:lvl1pPr>
              <a:defRPr>
                <a:solidFill>
                  <a:schemeClr val="bg1"/>
                </a:solidFill>
              </a:defRPr>
            </a:lvl1pPr>
          </a:lstStyle>
          <a:p>
            <a:r>
              <a:rPr lang="en-US"/>
              <a:t>Presentation title</a:t>
            </a:r>
            <a:endParaRPr lang="en-US" dirty="0"/>
          </a:p>
        </p:txBody>
      </p:sp>
      <p:sp>
        <p:nvSpPr>
          <p:cNvPr id="65" name="Slide Number Placeholder 5">
            <a:extLst>
              <a:ext uri="{FF2B5EF4-FFF2-40B4-BE49-F238E27FC236}">
                <a16:creationId xmlns:a16="http://schemas.microsoft.com/office/drawing/2014/main" id="{4C15BF58-30D9-4A0E-8506-1CD777B0FC5B}"/>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807368846"/>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4155" y="896112"/>
            <a:ext cx="10665845" cy="1325563"/>
          </a:xfrm>
        </p:spPr>
        <p:txBody>
          <a:bodyPr anchor="t" anchorCtr="0"/>
          <a:lstStyle>
            <a:lvl1pPr>
              <a:defRPr cap="all" baseline="0">
                <a:solidFill>
                  <a:schemeClr val="accent1"/>
                </a:solidFill>
              </a:defRPr>
            </a:lvl1pPr>
          </a:lstStyle>
          <a:p>
            <a:r>
              <a:rPr lang="en-US" dirty="0"/>
              <a:t>CLICK TO ADD TITLE</a:t>
            </a:r>
          </a:p>
        </p:txBody>
      </p:sp>
      <p:sp>
        <p:nvSpPr>
          <p:cNvPr id="5" name="Table Placeholder 4">
            <a:extLst>
              <a:ext uri="{FF2B5EF4-FFF2-40B4-BE49-F238E27FC236}">
                <a16:creationId xmlns:a16="http://schemas.microsoft.com/office/drawing/2014/main" id="{E06194BC-6453-CA18-2623-B07F3A5D4E92}"/>
              </a:ext>
            </a:extLst>
          </p:cNvPr>
          <p:cNvSpPr>
            <a:spLocks noGrp="1"/>
          </p:cNvSpPr>
          <p:nvPr>
            <p:ph type="tbl" sz="quarter" idx="13" hasCustomPrompt="1"/>
          </p:nvPr>
        </p:nvSpPr>
        <p:spPr>
          <a:xfrm>
            <a:off x="762000" y="2417763"/>
            <a:ext cx="10665845" cy="3678235"/>
          </a:xfrm>
        </p:spPr>
        <p:txBody>
          <a:bodyPr/>
          <a:lstStyle>
            <a:lvl1pPr>
              <a:defRPr/>
            </a:lvl1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icon to insert table</a:t>
            </a:r>
          </a:p>
          <a:p>
            <a:endParaRPr lang="en-US" dirty="0"/>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3">
            <a:extLst>
              <a:ext uri="{FF2B5EF4-FFF2-40B4-BE49-F238E27FC236}">
                <a16:creationId xmlns:a16="http://schemas.microsoft.com/office/drawing/2014/main" id="{D3A465A0-88AA-B50B-92D8-3A54928329FB}"/>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6195F626-7C08-9907-6A85-922BE6AA0EF5}"/>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7BBAD34A-4F3F-C89B-BBBC-E7740F414D13}"/>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523748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ontent 2">
    <p:bg>
      <p:bgPr>
        <a:solidFill>
          <a:schemeClr val="accent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1C2927-0A13-DC57-A83B-B8DB787A48CF}"/>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5900245" y="544285"/>
            <a:ext cx="5528217" cy="2685383"/>
          </a:xfrm>
        </p:spPr>
        <p:txBody>
          <a:bodyPr anchor="b">
            <a:normAutofit/>
          </a:bodyPr>
          <a:lstStyle>
            <a:lvl1pPr algn="l">
              <a:defRPr sz="44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5896340" y="3423773"/>
            <a:ext cx="5528217" cy="2029969"/>
          </a:xfrm>
        </p:spPr>
        <p:txBody>
          <a:bodyPr>
            <a:normAutofit/>
          </a:bodyPr>
          <a:lstStyle>
            <a:lvl1pPr marL="0" indent="0" algn="l">
              <a:lnSpc>
                <a:spcPct val="1500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839583478"/>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429461"/>
            <a:ext cx="6343650" cy="2668463"/>
          </a:xfrm>
        </p:spPr>
        <p:txBody>
          <a:bodyPr anchor="b" anchorCtr="0"/>
          <a:lstStyle>
            <a:lvl1pPr>
              <a:defRPr cap="all" baseline="0">
                <a:solidFill>
                  <a:schemeClr val="accent1"/>
                </a:solidFill>
              </a:defRPr>
            </a:lvl1pPr>
          </a:lstStyle>
          <a:p>
            <a:r>
              <a:rPr lang="en-US" dirty="0"/>
              <a:t>CLICK TO ADD TITLE</a:t>
            </a:r>
          </a:p>
        </p:txBody>
      </p:sp>
      <p:sp>
        <p:nvSpPr>
          <p:cNvPr id="7" name="Content Placeholder 2">
            <a:extLst>
              <a:ext uri="{FF2B5EF4-FFF2-40B4-BE49-F238E27FC236}">
                <a16:creationId xmlns:a16="http://schemas.microsoft.com/office/drawing/2014/main" id="{F183B974-C7F1-5026-EC6E-647371B64BBB}"/>
              </a:ext>
            </a:extLst>
          </p:cNvPr>
          <p:cNvSpPr>
            <a:spLocks noGrp="1"/>
          </p:cNvSpPr>
          <p:nvPr>
            <p:ph sz="half" idx="14" hasCustomPrompt="1"/>
          </p:nvPr>
        </p:nvSpPr>
        <p:spPr>
          <a:xfrm>
            <a:off x="4938712" y="3299953"/>
            <a:ext cx="6338888" cy="2668463"/>
          </a:xfrm>
        </p:spPr>
        <p:txBody>
          <a:bodyPr>
            <a:normAutofit/>
          </a:bodyPr>
          <a:lstStyle>
            <a:lvl1pPr marL="0" indent="0">
              <a:lnSpc>
                <a:spcPct val="150000"/>
              </a:lnSpc>
              <a:spcBef>
                <a:spcPts val="0"/>
              </a:spcBef>
              <a:spcAft>
                <a:spcPts val="0"/>
              </a:spcAft>
              <a:buFont typeface="Arial" panose="020B0604020202020204" pitchFamily="34" charset="0"/>
              <a:buNone/>
              <a:defRPr sz="24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a:extLst>
              <a:ext uri="{FF2B5EF4-FFF2-40B4-BE49-F238E27FC236}">
                <a16:creationId xmlns:a16="http://schemas.microsoft.com/office/drawing/2014/main" id="{464914EB-20DD-97B4-8FF9-94D739D21CA4}"/>
              </a:ext>
              <a:ext uri="{C183D7F6-B498-43B3-948B-1728B52AA6E4}">
                <adec:decorative xmlns:adec="http://schemas.microsoft.com/office/drawing/2017/decorative" val="1"/>
              </a:ext>
            </a:extLst>
          </p:cNvPr>
          <p:cNvGrpSpPr/>
          <p:nvPr userDrawn="1"/>
        </p:nvGrpSpPr>
        <p:grpSpPr>
          <a:xfrm>
            <a:off x="-9867" y="-7753"/>
            <a:ext cx="4187536" cy="6865753"/>
            <a:chOff x="-9867" y="-7753"/>
            <a:chExt cx="4187536" cy="6865753"/>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ooter Placeholder 4">
            <a:extLst>
              <a:ext uri="{FF2B5EF4-FFF2-40B4-BE49-F238E27FC236}">
                <a16:creationId xmlns:a16="http://schemas.microsoft.com/office/drawing/2014/main" id="{A8925BB7-B630-981C-964B-37A5DCBEA2E2}"/>
              </a:ext>
            </a:extLst>
          </p:cNvPr>
          <p:cNvSpPr>
            <a:spLocks noGrp="1"/>
          </p:cNvSpPr>
          <p:nvPr>
            <p:ph type="ftr" sz="quarter" idx="11"/>
          </p:nvPr>
        </p:nvSpPr>
        <p:spPr>
          <a:xfrm>
            <a:off x="7306165" y="6355080"/>
            <a:ext cx="2286000" cy="365125"/>
          </a:xfrm>
        </p:spPr>
        <p:txBody>
          <a:bodyPr/>
          <a:lstStyle>
            <a:lvl1pPr>
              <a:defRPr>
                <a:solidFill>
                  <a:schemeClr val="tx1"/>
                </a:solidFill>
              </a:defRPr>
            </a:lvl1pPr>
          </a:lstStyle>
          <a:p>
            <a:r>
              <a:rPr lang="en-US"/>
              <a:t>Presentation title</a:t>
            </a:r>
            <a:endParaRPr lang="en-US" dirty="0"/>
          </a:p>
        </p:txBody>
      </p:sp>
      <p:sp>
        <p:nvSpPr>
          <p:cNvPr id="5" name="Slide Number Placeholder 5">
            <a:extLst>
              <a:ext uri="{FF2B5EF4-FFF2-40B4-BE49-F238E27FC236}">
                <a16:creationId xmlns:a16="http://schemas.microsoft.com/office/drawing/2014/main" id="{4B4D24B0-E841-7B76-D133-06ABBAB6B6FF}"/>
              </a:ext>
            </a:extLst>
          </p:cNvPr>
          <p:cNvSpPr>
            <a:spLocks noGrp="1"/>
          </p:cNvSpPr>
          <p:nvPr>
            <p:ph type="sldNum" sz="quarter" idx="12"/>
          </p:nvPr>
        </p:nvSpPr>
        <p:spPr>
          <a:xfrm>
            <a:off x="10967357"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
        <p:nvSpPr>
          <p:cNvPr id="6" name="Date Placeholder 3">
            <a:extLst>
              <a:ext uri="{FF2B5EF4-FFF2-40B4-BE49-F238E27FC236}">
                <a16:creationId xmlns:a16="http://schemas.microsoft.com/office/drawing/2014/main" id="{C7D011F5-A799-BEAA-9160-5743D58B456A}"/>
              </a:ext>
            </a:extLst>
          </p:cNvPr>
          <p:cNvSpPr>
            <a:spLocks noGrp="1"/>
          </p:cNvSpPr>
          <p:nvPr>
            <p:ph type="dt" sz="half" idx="10"/>
          </p:nvPr>
        </p:nvSpPr>
        <p:spPr>
          <a:xfrm>
            <a:off x="4833694" y="6353175"/>
            <a:ext cx="1097280" cy="365125"/>
          </a:xfrm>
        </p:spPr>
        <p:txBody>
          <a:bodyPr/>
          <a:lstStyle>
            <a:lvl1pPr>
              <a:defRPr>
                <a:solidFill>
                  <a:schemeClr val="tx1"/>
                </a:solidFill>
              </a:defRPr>
            </a:lvl1pPr>
          </a:lstStyle>
          <a:p>
            <a:r>
              <a:rPr lang="en-US"/>
              <a:t>12/11/2023</a:t>
            </a:r>
            <a:endParaRPr lang="en-US" dirty="0"/>
          </a:p>
        </p:txBody>
      </p:sp>
    </p:spTree>
    <p:extLst>
      <p:ext uri="{BB962C8B-B14F-4D97-AF65-F5344CB8AC3E}">
        <p14:creationId xmlns:p14="http://schemas.microsoft.com/office/powerpoint/2010/main" val="193739902"/>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660358"/>
            <a:ext cx="6594768" cy="5537284"/>
          </a:xfrm>
        </p:spPr>
        <p:txBody>
          <a:bodyPr anchor="ctr">
            <a:normAutofit/>
          </a:bodyPr>
          <a:lstStyle>
            <a:lvl1pPr algn="l">
              <a:defRPr sz="4800" cap="all" baseline="0">
                <a:solidFill>
                  <a:schemeClr val="tx2"/>
                </a:solidFill>
              </a:defRPr>
            </a:lvl1pPr>
          </a:lstStyle>
          <a:p>
            <a:r>
              <a:rPr lang="en-US" dirty="0"/>
              <a:t>Click to add title</a:t>
            </a:r>
          </a:p>
        </p:txBody>
      </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1" y="761322"/>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algn="ctr">
              <a:defRPr sz="2000">
                <a:solidFill>
                  <a:schemeClr val="bg1"/>
                </a:solidFill>
              </a:defRPr>
            </a:lvl1pPr>
          </a:lstStyle>
          <a:p>
            <a:r>
              <a:rPr lang="en-US" dirty="0"/>
              <a:t>Click icon to insert picture</a:t>
            </a:r>
          </a:p>
        </p:txBody>
      </p:sp>
      <p:grpSp>
        <p:nvGrpSpPr>
          <p:cNvPr id="4" name="Group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0" y="0"/>
            <a:ext cx="4069439" cy="4828833"/>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ack and white striped pattern&#10;&#10;Description automatically generated with low confidence">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1506966382"/>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544285"/>
            <a:ext cx="6594768" cy="3445329"/>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4829789" y="4130045"/>
            <a:ext cx="6594768" cy="1951523"/>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4" name="Group 3">
            <a:extLst>
              <a:ext uri="{FF2B5EF4-FFF2-40B4-BE49-F238E27FC236}">
                <a16:creationId xmlns:a16="http://schemas.microsoft.com/office/drawing/2014/main" id="{C2A24CB0-5164-75CE-ED27-EF876C19C655}"/>
              </a:ext>
              <a:ext uri="{C183D7F6-B498-43B3-948B-1728B52AA6E4}">
                <adec:decorative xmlns:adec="http://schemas.microsoft.com/office/drawing/2017/decorative" val="1"/>
              </a:ext>
            </a:extLst>
          </p:cNvPr>
          <p:cNvGrpSpPr/>
          <p:nvPr userDrawn="1"/>
        </p:nvGrpSpPr>
        <p:grpSpPr>
          <a:xfrm>
            <a:off x="0" y="2029167"/>
            <a:ext cx="4069439" cy="4828833"/>
            <a:chOff x="0" y="2029167"/>
            <a:chExt cx="4069439" cy="4828833"/>
          </a:xfrm>
        </p:grpSpPr>
        <p:sp>
          <p:nvSpPr>
            <p:cNvPr id="7" name="Rectangle 6">
              <a:extLst>
                <a:ext uri="{FF2B5EF4-FFF2-40B4-BE49-F238E27FC236}">
                  <a16:creationId xmlns:a16="http://schemas.microsoft.com/office/drawing/2014/main" id="{06F989FA-6E7A-3A98-AF95-F2384308BD32}"/>
                </a:ext>
              </a:extLst>
            </p:cNvPr>
            <p:cNvSpPr/>
            <p:nvPr userDrawn="1"/>
          </p:nvSpPr>
          <p:spPr>
            <a:xfrm flipH="1">
              <a:off x="9867" y="405160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a:off x="2039471" y="406189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a:off x="2038120" y="6083058"/>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029167"/>
              <a:ext cx="2029968" cy="2029968"/>
            </a:xfrm>
            <a:prstGeom prst="rect">
              <a:avLst/>
            </a:prstGeom>
          </p:spPr>
        </p:pic>
        <p:grpSp>
          <p:nvGrpSpPr>
            <p:cNvPr id="19" name="Group 18">
              <a:extLst>
                <a:ext uri="{FF2B5EF4-FFF2-40B4-BE49-F238E27FC236}">
                  <a16:creationId xmlns:a16="http://schemas.microsoft.com/office/drawing/2014/main" id="{227BDAED-0D36-04AE-1A0C-E36977943C38}"/>
                </a:ext>
              </a:extLst>
            </p:cNvPr>
            <p:cNvGrpSpPr/>
            <p:nvPr userDrawn="1"/>
          </p:nvGrpSpPr>
          <p:grpSpPr>
            <a:xfrm>
              <a:off x="110109" y="4130046"/>
              <a:ext cx="1920240" cy="1920240"/>
              <a:chOff x="5361924" y="7472790"/>
              <a:chExt cx="1828800" cy="1828800"/>
            </a:xfrm>
          </p:grpSpPr>
          <p:grpSp>
            <p:nvGrpSpPr>
              <p:cNvPr id="20" name="Group 19">
                <a:extLst>
                  <a:ext uri="{FF2B5EF4-FFF2-40B4-BE49-F238E27FC236}">
                    <a16:creationId xmlns:a16="http://schemas.microsoft.com/office/drawing/2014/main" id="{DCF3798F-8E8C-7928-8347-8BC5B07B29F9}"/>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A488BF7D-B7D9-249A-4EC2-8A1F6311D1BD}"/>
                    </a:ext>
                  </a:extLst>
                </p:cNvPr>
                <p:cNvGrpSpPr/>
                <p:nvPr userDrawn="1"/>
              </p:nvGrpSpPr>
              <p:grpSpPr>
                <a:xfrm>
                  <a:off x="5361924" y="7472790"/>
                  <a:ext cx="1828800" cy="1828800"/>
                  <a:chOff x="5388428" y="7173291"/>
                  <a:chExt cx="1828800" cy="1828800"/>
                </a:xfrm>
              </p:grpSpPr>
              <p:grpSp>
                <p:nvGrpSpPr>
                  <p:cNvPr id="29" name="Group 28">
                    <a:extLst>
                      <a:ext uri="{FF2B5EF4-FFF2-40B4-BE49-F238E27FC236}">
                        <a16:creationId xmlns:a16="http://schemas.microsoft.com/office/drawing/2014/main" id="{C68EE8A4-53F3-EAAD-F43C-1F73C11BCE4C}"/>
                      </a:ext>
                    </a:extLst>
                  </p:cNvPr>
                  <p:cNvGrpSpPr/>
                  <p:nvPr userDrawn="1"/>
                </p:nvGrpSpPr>
                <p:grpSpPr>
                  <a:xfrm>
                    <a:off x="5388428" y="7173291"/>
                    <a:ext cx="1828800" cy="1828800"/>
                    <a:chOff x="5388428" y="7173291"/>
                    <a:chExt cx="1828800" cy="1828800"/>
                  </a:xfrm>
                </p:grpSpPr>
                <p:grpSp>
                  <p:nvGrpSpPr>
                    <p:cNvPr id="31" name="Group 30">
                      <a:extLst>
                        <a:ext uri="{FF2B5EF4-FFF2-40B4-BE49-F238E27FC236}">
                          <a16:creationId xmlns:a16="http://schemas.microsoft.com/office/drawing/2014/main" id="{806ABFB8-B814-19D4-3D47-A20F5AE8785F}"/>
                        </a:ext>
                      </a:extLst>
                    </p:cNvPr>
                    <p:cNvGrpSpPr/>
                    <p:nvPr userDrawn="1"/>
                  </p:nvGrpSpPr>
                  <p:grpSpPr>
                    <a:xfrm>
                      <a:off x="5388428" y="7173291"/>
                      <a:ext cx="1828800" cy="1828800"/>
                      <a:chOff x="5579044" y="7049770"/>
                      <a:chExt cx="1828800" cy="1828800"/>
                    </a:xfrm>
                  </p:grpSpPr>
                  <p:grpSp>
                    <p:nvGrpSpPr>
                      <p:cNvPr id="33" name="Group 32">
                        <a:extLst>
                          <a:ext uri="{FF2B5EF4-FFF2-40B4-BE49-F238E27FC236}">
                            <a16:creationId xmlns:a16="http://schemas.microsoft.com/office/drawing/2014/main" id="{992340A8-8A61-1791-D56D-37F56A662FEC}"/>
                          </a:ext>
                        </a:extLst>
                      </p:cNvPr>
                      <p:cNvGrpSpPr/>
                      <p:nvPr userDrawn="1"/>
                    </p:nvGrpSpPr>
                    <p:grpSpPr>
                      <a:xfrm>
                        <a:off x="5579044" y="7049770"/>
                        <a:ext cx="1828800" cy="1828800"/>
                        <a:chOff x="5579044" y="7049770"/>
                        <a:chExt cx="1828800" cy="1828800"/>
                      </a:xfrm>
                    </p:grpSpPr>
                    <p:grpSp>
                      <p:nvGrpSpPr>
                        <p:cNvPr id="35" name="Group 34">
                          <a:extLst>
                            <a:ext uri="{FF2B5EF4-FFF2-40B4-BE49-F238E27FC236}">
                              <a16:creationId xmlns:a16="http://schemas.microsoft.com/office/drawing/2014/main" id="{CD482B6F-4CF8-CEB3-7478-EB1A76DCF567}"/>
                            </a:ext>
                          </a:extLst>
                        </p:cNvPr>
                        <p:cNvGrpSpPr/>
                        <p:nvPr userDrawn="1"/>
                      </p:nvGrpSpPr>
                      <p:grpSpPr>
                        <a:xfrm>
                          <a:off x="5579044" y="7049770"/>
                          <a:ext cx="1828800" cy="1828800"/>
                          <a:chOff x="5579044" y="7049770"/>
                          <a:chExt cx="1828800" cy="1828800"/>
                        </a:xfrm>
                      </p:grpSpPr>
                      <p:grpSp>
                        <p:nvGrpSpPr>
                          <p:cNvPr id="37" name="Group 36">
                            <a:extLst>
                              <a:ext uri="{FF2B5EF4-FFF2-40B4-BE49-F238E27FC236}">
                                <a16:creationId xmlns:a16="http://schemas.microsoft.com/office/drawing/2014/main" id="{48DB94FE-59B9-2EAD-D619-84D732CEACD3}"/>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E9EB6EED-2663-2442-C484-EF27395DCEB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Oval 39">
                              <a:extLst>
                                <a:ext uri="{FF2B5EF4-FFF2-40B4-BE49-F238E27FC236}">
                                  <a16:creationId xmlns:a16="http://schemas.microsoft.com/office/drawing/2014/main" id="{E5978766-DE51-5FF5-41BE-B1007C37165E}"/>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8" name="Oval 37">
                            <a:extLst>
                              <a:ext uri="{FF2B5EF4-FFF2-40B4-BE49-F238E27FC236}">
                                <a16:creationId xmlns:a16="http://schemas.microsoft.com/office/drawing/2014/main" id="{749B68DA-C119-6301-085A-2E7F3F7E3CB1}"/>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6" name="Oval 35">
                          <a:extLst>
                            <a:ext uri="{FF2B5EF4-FFF2-40B4-BE49-F238E27FC236}">
                              <a16:creationId xmlns:a16="http://schemas.microsoft.com/office/drawing/2014/main" id="{D753957E-F4A5-E4CA-B8B3-F6AE73F159F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4" name="Oval 33">
                        <a:extLst>
                          <a:ext uri="{FF2B5EF4-FFF2-40B4-BE49-F238E27FC236}">
                            <a16:creationId xmlns:a16="http://schemas.microsoft.com/office/drawing/2014/main" id="{3C4F46AE-42C2-9E3D-D294-F9297389D110}"/>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2" name="Oval 31">
                      <a:extLst>
                        <a:ext uri="{FF2B5EF4-FFF2-40B4-BE49-F238E27FC236}">
                          <a16:creationId xmlns:a16="http://schemas.microsoft.com/office/drawing/2014/main" id="{42376F25-4466-0F15-CD2F-B821AC9CCE5C}"/>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0" name="Oval 29">
                    <a:extLst>
                      <a:ext uri="{FF2B5EF4-FFF2-40B4-BE49-F238E27FC236}">
                        <a16:creationId xmlns:a16="http://schemas.microsoft.com/office/drawing/2014/main" id="{BBC988D2-4FFC-612A-DD91-A41B6194EF6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4" name="Oval 23">
                  <a:extLst>
                    <a:ext uri="{FF2B5EF4-FFF2-40B4-BE49-F238E27FC236}">
                      <a16:creationId xmlns:a16="http://schemas.microsoft.com/office/drawing/2014/main" id="{53690E8A-1D3D-3D5D-932E-D2A2CFE5BDA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 name="Oval 24">
                  <a:extLst>
                    <a:ext uri="{FF2B5EF4-FFF2-40B4-BE49-F238E27FC236}">
                      <a16:creationId xmlns:a16="http://schemas.microsoft.com/office/drawing/2014/main" id="{1AE08D7C-4190-C00C-19F0-BEC1F608B97A}"/>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Oval 25">
                  <a:extLst>
                    <a:ext uri="{FF2B5EF4-FFF2-40B4-BE49-F238E27FC236}">
                      <a16:creationId xmlns:a16="http://schemas.microsoft.com/office/drawing/2014/main" id="{7B3E9873-3672-0001-60F1-6068B67A6DF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Oval 26">
                  <a:extLst>
                    <a:ext uri="{FF2B5EF4-FFF2-40B4-BE49-F238E27FC236}">
                      <a16:creationId xmlns:a16="http://schemas.microsoft.com/office/drawing/2014/main" id="{4CD85BCE-3B9E-234C-4D1D-EC1A6A57D298}"/>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 name="Oval 27">
                  <a:extLst>
                    <a:ext uri="{FF2B5EF4-FFF2-40B4-BE49-F238E27FC236}">
                      <a16:creationId xmlns:a16="http://schemas.microsoft.com/office/drawing/2014/main" id="{5CC66A2F-CBBE-220E-5ECB-528B8EE34F83}"/>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1" name="Oval 20">
                <a:extLst>
                  <a:ext uri="{FF2B5EF4-FFF2-40B4-BE49-F238E27FC236}">
                    <a16:creationId xmlns:a16="http://schemas.microsoft.com/office/drawing/2014/main" id="{B7B0A7FC-B497-31A6-1F93-414F96AF4C4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1" name="Rectangle 40">
              <a:extLst>
                <a:ext uri="{FF2B5EF4-FFF2-40B4-BE49-F238E27FC236}">
                  <a16:creationId xmlns:a16="http://schemas.microsoft.com/office/drawing/2014/main" id="{26879019-2911-2F60-CC5B-25D1BE752B8D}"/>
                </a:ext>
              </a:extLst>
            </p:cNvPr>
            <p:cNvSpPr/>
            <p:nvPr userDrawn="1"/>
          </p:nvSpPr>
          <p:spPr>
            <a:xfrm>
              <a:off x="9867" y="6073440"/>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8CCEA94B-F499-5FCA-D063-7FD71F10F95B}"/>
                </a:ext>
              </a:extLst>
            </p:cNvPr>
            <p:cNvSpPr/>
            <p:nvPr userDrawn="1"/>
          </p:nvSpPr>
          <p:spPr>
            <a:xfrm>
              <a:off x="9867" y="405160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a:off x="0" y="-1"/>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marL="0" indent="0" algn="ctr">
              <a:buNone/>
              <a:defRPr sz="2000">
                <a:solidFill>
                  <a:schemeClr val="bg1"/>
                </a:solidFill>
              </a:defRPr>
            </a:lvl1pPr>
          </a:lstStyle>
          <a:p>
            <a:r>
              <a:rPr lang="en-US" dirty="0"/>
              <a:t>Click icon to insert picture</a:t>
            </a:r>
          </a:p>
        </p:txBody>
      </p:sp>
    </p:spTree>
    <p:extLst>
      <p:ext uri="{BB962C8B-B14F-4D97-AF65-F5344CB8AC3E}">
        <p14:creationId xmlns:p14="http://schemas.microsoft.com/office/powerpoint/2010/main" val="17235676"/>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1" y="896112"/>
            <a:ext cx="6589150" cy="1988706"/>
          </a:xfrm>
        </p:spPr>
        <p:txBody>
          <a:bodyPr anchor="t" anchorCtr="0"/>
          <a:lstStyle>
            <a:lvl1pPr>
              <a:defRPr cap="all" baseline="0">
                <a:solidFill>
                  <a:schemeClr val="tx2"/>
                </a:solidFill>
              </a:defRPr>
            </a:lvl1pPr>
          </a:lstStyle>
          <a:p>
            <a:r>
              <a:rPr lang="en-US" dirty="0"/>
              <a:t>CLICK TO ADD TITLE</a:t>
            </a:r>
          </a:p>
        </p:txBody>
      </p:sp>
      <p:grpSp>
        <p:nvGrpSpPr>
          <p:cNvPr id="3" name="Group 2">
            <a:extLst>
              <a:ext uri="{FF2B5EF4-FFF2-40B4-BE49-F238E27FC236}">
                <a16:creationId xmlns:a16="http://schemas.microsoft.com/office/drawing/2014/main" id="{C8EF03D4-C3B7-918C-FF43-0A9C106ACA0F}"/>
              </a:ext>
              <a:ext uri="{C183D7F6-B498-43B3-948B-1728B52AA6E4}">
                <adec:decorative xmlns:adec="http://schemas.microsoft.com/office/drawing/2017/decorative" val="1"/>
              </a:ext>
            </a:extLst>
          </p:cNvPr>
          <p:cNvGrpSpPr/>
          <p:nvPr userDrawn="1"/>
        </p:nvGrpSpPr>
        <p:grpSpPr>
          <a:xfrm>
            <a:off x="8127476" y="-9144"/>
            <a:ext cx="4069095" cy="6867144"/>
            <a:chOff x="8127476" y="-9144"/>
            <a:chExt cx="4069095" cy="6867144"/>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761295" y="6355080"/>
            <a:ext cx="1097280" cy="365125"/>
          </a:xfrm>
        </p:spPr>
        <p:txBody>
          <a:bodyPr/>
          <a:lstStyle>
            <a:lvl1pPr>
              <a:defRPr>
                <a:solidFill>
                  <a:schemeClr val="bg1"/>
                </a:solidFill>
              </a:defRPr>
            </a:lvl1pPr>
          </a:lstStyle>
          <a:p>
            <a:r>
              <a:rPr lang="en-US"/>
              <a:t>12/11/2023</a:t>
            </a:r>
            <a:endParaRPr lang="en-US" dirty="0"/>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a:lstStyle>
            <a:lvl1pPr>
              <a:defRPr>
                <a:solidFill>
                  <a:schemeClr val="bg1"/>
                </a:solidFill>
              </a:defRPr>
            </a:lvl1pPr>
          </a:lstStyle>
          <a:p>
            <a:r>
              <a:rPr lang="en-US"/>
              <a:t>Presentation title</a:t>
            </a:r>
            <a:endParaRPr lang="en-US" dirty="0"/>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4" name="Content Placeholder 2">
            <a:extLst>
              <a:ext uri="{FF2B5EF4-FFF2-40B4-BE49-F238E27FC236}">
                <a16:creationId xmlns:a16="http://schemas.microsoft.com/office/drawing/2014/main" id="{3BB414F1-8F08-3A3B-45E3-9F44595164A1}"/>
              </a:ext>
            </a:extLst>
          </p:cNvPr>
          <p:cNvSpPr>
            <a:spLocks noGrp="1"/>
          </p:cNvSpPr>
          <p:nvPr>
            <p:ph sz="half" idx="14" hasCustomPrompt="1"/>
          </p:nvPr>
        </p:nvSpPr>
        <p:spPr>
          <a:xfrm>
            <a:off x="762001" y="3058886"/>
            <a:ext cx="6597372" cy="3296194"/>
          </a:xfrm>
        </p:spPr>
        <p:txBody>
          <a:bodyPr>
            <a:normAutofit/>
          </a:bodyPr>
          <a:lstStyle>
            <a:lvl1pPr marL="0" indent="0">
              <a:lnSpc>
                <a:spcPts val="2000"/>
              </a:lnSpc>
              <a:buFont typeface="Arial" panose="020B0604020202020204" pitchFamily="34" charset="0"/>
              <a:buNone/>
              <a:defRPr sz="1800">
                <a:solidFill>
                  <a:schemeClr val="bg1"/>
                </a:solidFill>
              </a:defRPr>
            </a:lvl1pPr>
            <a:lvl2pPr marL="457200">
              <a:lnSpc>
                <a:spcPts val="2000"/>
              </a:lnSpc>
              <a:defRPr sz="1800">
                <a:solidFill>
                  <a:schemeClr val="bg1"/>
                </a:solidFill>
              </a:defRPr>
            </a:lvl2pPr>
            <a:lvl3pPr marL="914400">
              <a:lnSpc>
                <a:spcPts val="2000"/>
              </a:lnSpc>
              <a:defRPr sz="1800">
                <a:solidFill>
                  <a:schemeClr val="bg1"/>
                </a:solidFill>
              </a:defRPr>
            </a:lvl3pPr>
            <a:lvl4pPr marL="1371600">
              <a:lnSpc>
                <a:spcPts val="2000"/>
              </a:lnSpc>
              <a:defRPr sz="1800">
                <a:solidFill>
                  <a:schemeClr val="bg1"/>
                </a:solidFill>
              </a:defRPr>
            </a:lvl4pPr>
            <a:lvl5pPr marL="1828800">
              <a:lnSpc>
                <a:spcPts val="2000"/>
              </a:lnSpc>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0696027"/>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guide id="4" pos="57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accent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09F422-89F7-BDA7-7801-F364BA5D95A5}"/>
              </a:ext>
              <a:ext uri="{C183D7F6-B498-43B3-948B-1728B52AA6E4}">
                <adec:decorative xmlns:adec="http://schemas.microsoft.com/office/drawing/2017/decorative" val="1"/>
              </a:ext>
            </a:extLst>
          </p:cNvPr>
          <p:cNvGrpSpPr/>
          <p:nvPr userDrawn="1"/>
        </p:nvGrpSpPr>
        <p:grpSpPr>
          <a:xfrm>
            <a:off x="-3045" y="-4303"/>
            <a:ext cx="7252590" cy="6862680"/>
            <a:chOff x="-3045" y="-4303"/>
            <a:chExt cx="7252590" cy="686268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1146"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045" y="-4303"/>
              <a:ext cx="2029968" cy="2029968"/>
            </a:xfrm>
            <a:prstGeom prst="rect">
              <a:avLst/>
            </a:prstGeom>
          </p:spPr>
        </p:pic>
        <p:sp>
          <p:nvSpPr>
            <p:cNvPr id="39" name="Rectangle 38">
              <a:extLst>
                <a:ext uri="{FF2B5EF4-FFF2-40B4-BE49-F238E27FC236}">
                  <a16:creationId xmlns:a16="http://schemas.microsoft.com/office/drawing/2014/main" id="{EA65556A-38A5-4BA5-9A40-33F02F960B1E}"/>
                </a:ext>
              </a:extLst>
            </p:cNvPr>
            <p:cNvSpPr/>
            <p:nvPr userDrawn="1"/>
          </p:nvSpPr>
          <p:spPr>
            <a:xfrm>
              <a:off x="3757"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1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4071442" y="4058828"/>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38053"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034"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2028568"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400000">
              <a:off x="2043950"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1406"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4433"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506891"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2028658"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BCF3BD55-FF25-4CA9-8016-81AEB8AA43E8}"/>
                </a:ext>
              </a:extLst>
            </p:cNvPr>
            <p:cNvSpPr/>
            <p:nvPr userDrawn="1"/>
          </p:nvSpPr>
          <p:spPr>
            <a:xfrm>
              <a:off x="3838078"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a:extLst>
                <a:ext uri="{FF2B5EF4-FFF2-40B4-BE49-F238E27FC236}">
                  <a16:creationId xmlns:a16="http://schemas.microsoft.com/office/drawing/2014/main" id="{DE09EA6C-7AC2-47BE-95B8-4D3412867BA5}"/>
                </a:ext>
              </a:extLst>
            </p:cNvPr>
            <p:cNvCxnSpPr>
              <a:cxnSpLocks/>
            </p:cNvCxnSpPr>
            <p:nvPr userDrawn="1"/>
          </p:nvCxnSpPr>
          <p:spPr>
            <a:xfrm flipV="1">
              <a:off x="0" y="1990665"/>
              <a:ext cx="4023360"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974771" y="576943"/>
            <a:ext cx="6449786" cy="2785508"/>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EB00591F-8CE8-B626-C81A-6C960B2BAECA}"/>
              </a:ext>
            </a:extLst>
          </p:cNvPr>
          <p:cNvSpPr>
            <a:spLocks noGrp="1"/>
          </p:cNvSpPr>
          <p:nvPr>
            <p:ph type="subTitle" idx="1" hasCustomPrompt="1"/>
          </p:nvPr>
        </p:nvSpPr>
        <p:spPr>
          <a:xfrm>
            <a:off x="4974772" y="3373686"/>
            <a:ext cx="6449785" cy="1029586"/>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7519821" y="6353175"/>
            <a:ext cx="1097280" cy="365125"/>
          </a:xfrm>
        </p:spPr>
        <p:txBody>
          <a:bodyPr/>
          <a:lstStyle>
            <a:lvl1pPr>
              <a:defRPr>
                <a:solidFill>
                  <a:schemeClr val="bg1"/>
                </a:solidFill>
              </a:defRPr>
            </a:lvl1pPr>
          </a:lstStyle>
          <a:p>
            <a:r>
              <a:rPr lang="en-US"/>
              <a:t>12/11/2023</a:t>
            </a:r>
            <a:endParaRPr lang="en-US" dirty="0"/>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8727198" y="6350000"/>
            <a:ext cx="2286000" cy="365125"/>
          </a:xfrm>
        </p:spPr>
        <p:txBody>
          <a:bodyPr/>
          <a:lstStyle>
            <a:lvl1pPr>
              <a:defRPr>
                <a:solidFill>
                  <a:schemeClr val="bg1"/>
                </a:solidFill>
              </a:defRPr>
            </a:lvl1pPr>
          </a:lstStyle>
          <a:p>
            <a:r>
              <a:rPr lang="en-US"/>
              <a:t>Presentation title</a:t>
            </a:r>
            <a:endParaRPr lang="en-US" dirty="0"/>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2847"/>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4770521"/>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5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771736" y="896112"/>
            <a:ext cx="9389288" cy="1362456"/>
          </a:xfrm>
        </p:spPr>
        <p:txBody>
          <a:bodyPr anchor="t" anchorCtr="0"/>
          <a:lstStyle>
            <a:lvl1pPr>
              <a:defRPr cap="all" baseline="0">
                <a:solidFill>
                  <a:schemeClr val="accent1"/>
                </a:solidFill>
              </a:defRPr>
            </a:lvl1pPr>
          </a:lstStyle>
          <a:p>
            <a:r>
              <a:rPr lang="en-US" dirty="0"/>
              <a:t>CLICK TO ADD TITLE</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771735"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6" name="Content Placeholder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771734"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5645989"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8813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403102"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025089"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407892"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413443"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021285"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1859807"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7411"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1793659"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1035546"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1">
            <a:extLst>
              <a:ext uri="{FF2B5EF4-FFF2-40B4-BE49-F238E27FC236}">
                <a16:creationId xmlns:a16="http://schemas.microsoft.com/office/drawing/2014/main" id="{C8142DAF-BE54-C239-5685-89D55E027E4E}"/>
              </a:ext>
            </a:extLst>
          </p:cNvPr>
          <p:cNvSpPr>
            <a:spLocks noGrp="1"/>
          </p:cNvSpPr>
          <p:nvPr>
            <p:ph type="title" hasCustomPrompt="1"/>
          </p:nvPr>
        </p:nvSpPr>
        <p:spPr>
          <a:xfrm>
            <a:off x="3520440" y="896111"/>
            <a:ext cx="7889768" cy="2039341"/>
          </a:xfrm>
        </p:spPr>
        <p:txBody>
          <a:bodyPr anchor="t" anchorCtr="0"/>
          <a:lstStyle>
            <a:lvl1pPr>
              <a:defRPr cap="all" baseline="0">
                <a:solidFill>
                  <a:schemeClr val="accent1"/>
                </a:solidFill>
              </a:defRPr>
            </a:lvl1pPr>
          </a:lstStyle>
          <a:p>
            <a:r>
              <a:rPr lang="en-US" dirty="0"/>
              <a:t>CLICK TO ADD TITLE</a:t>
            </a:r>
          </a:p>
        </p:txBody>
      </p:sp>
      <p:sp>
        <p:nvSpPr>
          <p:cNvPr id="10" name="Content Placeholder 2">
            <a:extLst>
              <a:ext uri="{FF2B5EF4-FFF2-40B4-BE49-F238E27FC236}">
                <a16:creationId xmlns:a16="http://schemas.microsoft.com/office/drawing/2014/main" id="{5A2EBD71-EB16-773C-A6CB-C6E1259AE70B}"/>
              </a:ext>
            </a:extLst>
          </p:cNvPr>
          <p:cNvSpPr>
            <a:spLocks noGrp="1"/>
          </p:cNvSpPr>
          <p:nvPr>
            <p:ph sz="half" idx="14" hasCustomPrompt="1"/>
          </p:nvPr>
        </p:nvSpPr>
        <p:spPr>
          <a:xfrm>
            <a:off x="3520440" y="3259056"/>
            <a:ext cx="2994660" cy="3006531"/>
          </a:xfrm>
        </p:spPr>
        <p:txBody>
          <a:bodyPr>
            <a:normAutofit/>
          </a:bodyPr>
          <a:lstStyle>
            <a:lvl1pPr marL="285750" indent="-285750">
              <a:lnSpc>
                <a:spcPts val="2000"/>
              </a:lnSpc>
              <a:buFont typeface="Arial" panose="020B0604020202020204" pitchFamily="34" charset="0"/>
              <a:buChar char="•"/>
              <a:defRPr sz="1800"/>
            </a:lvl1pPr>
            <a:lvl2pPr>
              <a:lnSpc>
                <a:spcPts val="2000"/>
              </a:lnSpc>
              <a:defRPr sz="1800"/>
            </a:lvl2pPr>
            <a:lvl3pPr>
              <a:lnSpc>
                <a:spcPts val="2000"/>
              </a:lnSpc>
              <a:defRPr sz="1800"/>
            </a:lvl3pPr>
            <a:lvl4pPr>
              <a:lnSpc>
                <a:spcPts val="2000"/>
              </a:lnSpc>
              <a:defRPr sz="1800"/>
            </a:lvl4pPr>
            <a:lvl5pPr>
              <a:lnSpc>
                <a:spcPts val="2000"/>
              </a:lnSpc>
              <a:defRPr sz="1800"/>
            </a:lvl5pPr>
          </a:lstStyle>
          <a:p>
            <a:pPr lvl="0"/>
            <a:r>
              <a:rPr lang="en-US" dirty="0"/>
              <a:t>Click to add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56944BE1-9937-7EA2-AA56-336B8D5CAADA}"/>
              </a:ext>
            </a:extLst>
          </p:cNvPr>
          <p:cNvSpPr>
            <a:spLocks noGrp="1"/>
          </p:cNvSpPr>
          <p:nvPr>
            <p:ph sz="half" idx="1" hasCustomPrompt="1"/>
          </p:nvPr>
        </p:nvSpPr>
        <p:spPr>
          <a:xfrm>
            <a:off x="6826432" y="3253740"/>
            <a:ext cx="4580088" cy="3006531"/>
          </a:xfrm>
        </p:spPr>
        <p:txBody>
          <a:bodyPr>
            <a:normAutofit/>
          </a:bodyPr>
          <a:lstStyle>
            <a:lvl1pPr marL="0" indent="0">
              <a:lnSpc>
                <a:spcPts val="2000"/>
              </a:lnSpc>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3523723"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6642161"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0949320"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921514593"/>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807877" y="898524"/>
            <a:ext cx="7606895" cy="2029967"/>
          </a:xfrm>
        </p:spPr>
        <p:txBody>
          <a:bodyPr anchor="t" anchorCtr="0"/>
          <a:lstStyle>
            <a:lvl1pPr>
              <a:defRPr cap="all" baseline="0">
                <a:solidFill>
                  <a:schemeClr val="tx2"/>
                </a:solidFill>
              </a:defRPr>
            </a:lvl1pPr>
          </a:lstStyle>
          <a:p>
            <a:r>
              <a:rPr lang="en-US" dirty="0"/>
              <a:t>CLICK TO ADD TITLE</a:t>
            </a:r>
          </a:p>
        </p:txBody>
      </p:sp>
      <p:sp>
        <p:nvSpPr>
          <p:cNvPr id="27" name="Picture Placeholder 26">
            <a:extLst>
              <a:ext uri="{FF2B5EF4-FFF2-40B4-BE49-F238E27FC236}">
                <a16:creationId xmlns:a16="http://schemas.microsoft.com/office/drawing/2014/main" id="{01CF25F4-1889-5FE4-9BE0-413C509639DC}"/>
              </a:ext>
            </a:extLst>
          </p:cNvPr>
          <p:cNvSpPr>
            <a:spLocks noGrp="1"/>
          </p:cNvSpPr>
          <p:nvPr>
            <p:ph type="pic" sz="quarter" idx="15" hasCustomPrompt="1"/>
          </p:nvPr>
        </p:nvSpPr>
        <p:spPr>
          <a:xfrm>
            <a:off x="1011337" y="9212"/>
            <a:ext cx="2029967" cy="4850544"/>
          </a:xfrm>
          <a:custGeom>
            <a:avLst/>
            <a:gdLst>
              <a:gd name="connsiteX0" fmla="*/ 0 w 2029967"/>
              <a:gd name="connsiteY0" fmla="*/ 0 h 4850544"/>
              <a:gd name="connsiteX1" fmla="*/ 2029967 w 2029967"/>
              <a:gd name="connsiteY1" fmla="*/ 0 h 4850544"/>
              <a:gd name="connsiteX2" fmla="*/ 2029967 w 2029967"/>
              <a:gd name="connsiteY2" fmla="*/ 4850544 h 4850544"/>
              <a:gd name="connsiteX3" fmla="*/ 2025599 w 2029967"/>
              <a:gd name="connsiteY3" fmla="*/ 4850544 h 4850544"/>
              <a:gd name="connsiteX4" fmla="*/ 2 w 2029967"/>
              <a:gd name="connsiteY4" fmla="*/ 2824947 h 4850544"/>
              <a:gd name="connsiteX5" fmla="*/ 2 w 2029967"/>
              <a:gd name="connsiteY5" fmla="*/ 4850544 h 4850544"/>
              <a:gd name="connsiteX6" fmla="*/ 0 w 2029967"/>
              <a:gd name="connsiteY6" fmla="*/ 4850544 h 48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967" h="4850544">
                <a:moveTo>
                  <a:pt x="0" y="0"/>
                </a:moveTo>
                <a:lnTo>
                  <a:pt x="2029967" y="0"/>
                </a:lnTo>
                <a:lnTo>
                  <a:pt x="2029967" y="4850544"/>
                </a:lnTo>
                <a:lnTo>
                  <a:pt x="2025599" y="4850544"/>
                </a:lnTo>
                <a:lnTo>
                  <a:pt x="2" y="2824947"/>
                </a:lnTo>
                <a:lnTo>
                  <a:pt x="2" y="4850544"/>
                </a:lnTo>
                <a:lnTo>
                  <a:pt x="0" y="4850544"/>
                </a:lnTo>
                <a:close/>
              </a:path>
            </a:pathLst>
          </a:custGeom>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4" name="Rectangle 33">
            <a:extLst>
              <a:ext uri="{FF2B5EF4-FFF2-40B4-BE49-F238E27FC236}">
                <a16:creationId xmlns:a16="http://schemas.microsoft.com/office/drawing/2014/main" id="{9CC28908-2548-441C-BE9D-8728E1FC84C0}"/>
              </a:ext>
              <a:ext uri="{C183D7F6-B498-43B3-948B-1728B52AA6E4}">
                <adec:decorative xmlns:adec="http://schemas.microsoft.com/office/drawing/2017/decorative" val="1"/>
              </a:ext>
            </a:extLst>
          </p:cNvPr>
          <p:cNvSpPr/>
          <p:nvPr userDrawn="1"/>
        </p:nvSpPr>
        <p:spPr>
          <a:xfrm>
            <a:off x="1011339" y="4863266"/>
            <a:ext cx="2029968" cy="2004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731DC170-FB16-45F8-B62C-DCAB2B9AC31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1338" y="5865203"/>
            <a:ext cx="2019299" cy="999451"/>
          </a:xfrm>
          <a:prstGeom prst="rect">
            <a:avLst/>
          </a:prstGeom>
        </p:spPr>
      </p:pic>
      <p:sp>
        <p:nvSpPr>
          <p:cNvPr id="5" name="Content Placeholder 2">
            <a:extLst>
              <a:ext uri="{FF2B5EF4-FFF2-40B4-BE49-F238E27FC236}">
                <a16:creationId xmlns:a16="http://schemas.microsoft.com/office/drawing/2014/main" id="{ADE2E4A5-BFB0-8F89-C606-A1581EB9FC6E}"/>
              </a:ext>
            </a:extLst>
          </p:cNvPr>
          <p:cNvSpPr>
            <a:spLocks noGrp="1"/>
          </p:cNvSpPr>
          <p:nvPr>
            <p:ph sz="half" idx="16" hasCustomPrompt="1"/>
          </p:nvPr>
        </p:nvSpPr>
        <p:spPr>
          <a:xfrm>
            <a:off x="3803953" y="3259138"/>
            <a:ext cx="7615274" cy="2978150"/>
          </a:xfrm>
        </p:spPr>
        <p:txBody>
          <a:bodyPr>
            <a:normAutofit/>
          </a:bodyPr>
          <a:lstStyle>
            <a:lvl1pPr marL="285750" indent="-285750">
              <a:lnSpc>
                <a:spcPts val="2000"/>
              </a:lnSpc>
              <a:buFont typeface="Arial" panose="020B0604020202020204" pitchFamily="34" charset="0"/>
              <a:buChar char="•"/>
              <a:defRPr sz="1800">
                <a:solidFill>
                  <a:schemeClr val="tx2"/>
                </a:solidFill>
              </a:defRPr>
            </a:lvl1pPr>
            <a:lvl2pPr marL="685800">
              <a:lnSpc>
                <a:spcPts val="2000"/>
              </a:lnSpc>
              <a:defRPr sz="1800">
                <a:solidFill>
                  <a:schemeClr val="tx2"/>
                </a:solidFill>
              </a:defRPr>
            </a:lvl2pPr>
            <a:lvl3pPr marL="1143000">
              <a:lnSpc>
                <a:spcPts val="2000"/>
              </a:lnSpc>
              <a:defRPr sz="1800">
                <a:solidFill>
                  <a:schemeClr val="tx2"/>
                </a:solidFill>
              </a:defRPr>
            </a:lvl3pPr>
            <a:lvl4pPr marL="1600200">
              <a:lnSpc>
                <a:spcPts val="2000"/>
              </a:lnSpc>
              <a:defRPr sz="1800">
                <a:solidFill>
                  <a:schemeClr val="tx2"/>
                </a:solidFill>
              </a:defRPr>
            </a:lvl4pPr>
            <a:lvl5pPr marL="2057400">
              <a:lnSpc>
                <a:spcPts val="2000"/>
              </a:lnSpc>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3803953" y="6353175"/>
            <a:ext cx="1097280" cy="365125"/>
          </a:xfrm>
        </p:spPr>
        <p:txBody>
          <a:bodyPr/>
          <a:lstStyle>
            <a:lvl1pPr>
              <a:defRPr>
                <a:solidFill>
                  <a:schemeClr val="bg1"/>
                </a:solidFill>
              </a:defRPr>
            </a:lvl1pPr>
          </a:lstStyle>
          <a:p>
            <a:r>
              <a:rPr lang="en-US"/>
              <a:t>12/11/2023</a:t>
            </a:r>
            <a:endParaRPr lang="en-US" dirty="0"/>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6788630" y="6350000"/>
            <a:ext cx="2286000" cy="365125"/>
          </a:xfrm>
        </p:spPr>
        <p:txBody>
          <a:bodyPr/>
          <a:lstStyle>
            <a:lvl1pPr>
              <a:defRPr>
                <a:solidFill>
                  <a:schemeClr val="bg1"/>
                </a:solidFill>
              </a:defRPr>
            </a:lvl1pPr>
          </a:lstStyle>
          <a:p>
            <a:r>
              <a:rPr lang="en-US"/>
              <a:t>Presentation title</a:t>
            </a:r>
            <a:endParaRPr lang="en-US" dirty="0"/>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0962027"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grpSp>
        <p:nvGrpSpPr>
          <p:cNvPr id="9" name="Group 8">
            <a:extLst>
              <a:ext uri="{FF2B5EF4-FFF2-40B4-BE49-F238E27FC236}">
                <a16:creationId xmlns:a16="http://schemas.microsoft.com/office/drawing/2014/main" id="{378F81CD-65D4-6CA1-E2C2-34DF58B566B2}"/>
              </a:ext>
              <a:ext uri="{C183D7F6-B498-43B3-948B-1728B52AA6E4}">
                <adec:decorative xmlns:adec="http://schemas.microsoft.com/office/drawing/2017/decorative" val="1"/>
              </a:ext>
            </a:extLst>
          </p:cNvPr>
          <p:cNvGrpSpPr/>
          <p:nvPr userDrawn="1"/>
        </p:nvGrpSpPr>
        <p:grpSpPr>
          <a:xfrm>
            <a:off x="-1000" y="0"/>
            <a:ext cx="1015984" cy="6858000"/>
            <a:chOff x="-1000" y="0"/>
            <a:chExt cx="1015984" cy="6858000"/>
          </a:xfrm>
        </p:grpSpPr>
        <p:sp>
          <p:nvSpPr>
            <p:cNvPr id="10" name="Rectangle 9">
              <a:extLst>
                <a:ext uri="{FF2B5EF4-FFF2-40B4-BE49-F238E27FC236}">
                  <a16:creationId xmlns:a16="http://schemas.microsoft.com/office/drawing/2014/main" id="{E419657A-6BE9-88F7-BE4C-6BF3C13F7E91}"/>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BB2BB8E-26BE-8FBF-1C62-4F42858193C1}"/>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864BEFA-BF82-8BAF-1977-518DCAB0F3EC}"/>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14C6E7FC-E03B-5EE2-7126-8CC1FBCB9DC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14" name="Rectangle 13">
              <a:extLst>
                <a:ext uri="{FF2B5EF4-FFF2-40B4-BE49-F238E27FC236}">
                  <a16:creationId xmlns:a16="http://schemas.microsoft.com/office/drawing/2014/main" id="{659957EF-0F68-275E-1FFC-87388D717462}"/>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ECECEEA3-55C1-1632-4F14-7E57A802667B}"/>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Graphic 15">
              <a:extLst>
                <a:ext uri="{FF2B5EF4-FFF2-40B4-BE49-F238E27FC236}">
                  <a16:creationId xmlns:a16="http://schemas.microsoft.com/office/drawing/2014/main" id="{A6290E86-B21F-0C88-099F-07B046CA1D4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380762"/>
              <a:ext cx="1828800" cy="914400"/>
            </a:xfrm>
            <a:prstGeom prst="rect">
              <a:avLst/>
            </a:prstGeom>
          </p:spPr>
        </p:pic>
      </p:grpSp>
      <p:sp>
        <p:nvSpPr>
          <p:cNvPr id="26" name="Rectangle 23">
            <a:extLst>
              <a:ext uri="{FF2B5EF4-FFF2-40B4-BE49-F238E27FC236}">
                <a16:creationId xmlns:a16="http://schemas.microsoft.com/office/drawing/2014/main" id="{E489F066-AA0F-D3C7-739B-15808100E736}"/>
              </a:ext>
              <a:ext uri="{C183D7F6-B498-43B3-948B-1728B52AA6E4}">
                <adec:decorative xmlns:adec="http://schemas.microsoft.com/office/drawing/2017/decorative" val="1"/>
              </a:ext>
            </a:extLst>
          </p:cNvPr>
          <p:cNvSpPr/>
          <p:nvPr userDrawn="1"/>
        </p:nvSpPr>
        <p:spPr>
          <a:xfrm>
            <a:off x="1011339" y="283415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555004"/>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762000" y="365125"/>
            <a:ext cx="10668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762000" y="1825625"/>
            <a:ext cx="10668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762000" y="6356350"/>
            <a:ext cx="2819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12/11/2023</a:t>
            </a:r>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819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700" r:id="rId1"/>
    <p:sldLayoutId id="2147483666" r:id="rId2"/>
    <p:sldLayoutId id="2147483704" r:id="rId3"/>
    <p:sldLayoutId id="2147483702" r:id="rId4"/>
    <p:sldLayoutId id="2147483678" r:id="rId5"/>
    <p:sldLayoutId id="2147483681" r:id="rId6"/>
    <p:sldLayoutId id="2147483696" r:id="rId7"/>
    <p:sldLayoutId id="2147483691" r:id="rId8"/>
    <p:sldLayoutId id="2147483677" r:id="rId9"/>
    <p:sldLayoutId id="2147483699" r:id="rId10"/>
    <p:sldLayoutId id="2147483685" r:id="rId11"/>
    <p:sldLayoutId id="2147483676" r:id="rId12"/>
    <p:sldLayoutId id="2147483649"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userDrawn="1">
          <p15:clr>
            <a:srgbClr val="5ACBF0"/>
          </p15:clr>
        </p15:guide>
        <p15:guide id="2" pos="1920" userDrawn="1">
          <p15:clr>
            <a:srgbClr val="F26B43"/>
          </p15:clr>
        </p15:guide>
        <p15:guide id="3" pos="5760" userDrawn="1">
          <p15:clr>
            <a:srgbClr val="F26B43"/>
          </p15:clr>
        </p15:guide>
        <p15:guide id="4" orient="horz" pos="2160" userDrawn="1">
          <p15:clr>
            <a:srgbClr val="F26B43"/>
          </p15:clr>
        </p15:guide>
        <p15:guide id="5" pos="1272" userDrawn="1">
          <p15:clr>
            <a:srgbClr val="9FCC3B"/>
          </p15:clr>
        </p15:guide>
        <p15:guide id="6" pos="2544" userDrawn="1">
          <p15:clr>
            <a:srgbClr val="9FCC3B"/>
          </p15:clr>
        </p15:guide>
        <p15:guide id="7" pos="5112" userDrawn="1">
          <p15:clr>
            <a:srgbClr val="9FCC3B"/>
          </p15:clr>
        </p15:guide>
        <p15:guide id="8" pos="6408" userDrawn="1">
          <p15:clr>
            <a:srgbClr val="9FCC3B"/>
          </p15:clr>
        </p15:guide>
        <p15:guide id="9" pos="3940" userDrawn="1">
          <p15:clr>
            <a:srgbClr val="F26B43"/>
          </p15:clr>
        </p15:guide>
        <p15:guide id="10" pos="7104"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714772" y="677918"/>
            <a:ext cx="6856292" cy="3590596"/>
          </a:xfrm>
        </p:spPr>
        <p:txBody>
          <a:bodyPr>
            <a:normAutofit/>
          </a:bodyPr>
          <a:lstStyle/>
          <a:p>
            <a:pPr algn="ctr"/>
            <a:br>
              <a:rPr lang="en-US" dirty="0"/>
            </a:br>
            <a:r>
              <a:rPr lang="en-US" dirty="0"/>
              <a:t>bail Bonds</a:t>
            </a:r>
          </a:p>
        </p:txBody>
      </p:sp>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1FE9-9059-4FE8-B4AC-9771F23A1B89}"/>
              </a:ext>
            </a:extLst>
          </p:cNvPr>
          <p:cNvSpPr>
            <a:spLocks noGrp="1"/>
          </p:cNvSpPr>
          <p:nvPr>
            <p:ph type="title"/>
          </p:nvPr>
        </p:nvSpPr>
        <p:spPr>
          <a:xfrm>
            <a:off x="3807877" y="898525"/>
            <a:ext cx="7606895" cy="1172872"/>
          </a:xfrm>
        </p:spPr>
        <p:txBody>
          <a:bodyPr/>
          <a:lstStyle/>
          <a:p>
            <a:r>
              <a:rPr lang="en-US" dirty="0"/>
              <a:t>Forfeiture/Judgment​</a:t>
            </a:r>
          </a:p>
        </p:txBody>
      </p:sp>
      <p:pic>
        <p:nvPicPr>
          <p:cNvPr id="14" name="Picture Placeholder 13" descr="Woman walking in office">
            <a:extLst>
              <a:ext uri="{FF2B5EF4-FFF2-40B4-BE49-F238E27FC236}">
                <a16:creationId xmlns:a16="http://schemas.microsoft.com/office/drawing/2014/main" id="{206549BD-D8AF-D3BE-750E-5F8C50CCB5B9}"/>
              </a:ext>
            </a:extLst>
          </p:cNvPr>
          <p:cNvPicPr>
            <a:picLocks noGrp="1" noChangeAspect="1"/>
          </p:cNvPicPr>
          <p:nvPr>
            <p:ph type="pic" sz="quarter" idx="15"/>
          </p:nvPr>
        </p:nvPicPr>
        <p:blipFill>
          <a:blip r:embed="rId3"/>
          <a:srcRect l="35913" r="35913"/>
          <a:stretch/>
        </p:blipFill>
        <p:spPr>
          <a:xfrm>
            <a:off x="1011337" y="9212"/>
            <a:ext cx="2029967" cy="4850544"/>
          </a:xfrm>
        </p:spPr>
      </p:pic>
      <p:sp>
        <p:nvSpPr>
          <p:cNvPr id="8" name="Text Placeholder 7">
            <a:extLst>
              <a:ext uri="{FF2B5EF4-FFF2-40B4-BE49-F238E27FC236}">
                <a16:creationId xmlns:a16="http://schemas.microsoft.com/office/drawing/2014/main" id="{87441910-6501-5C60-C05A-BAFF34C25798}"/>
              </a:ext>
            </a:extLst>
          </p:cNvPr>
          <p:cNvSpPr>
            <a:spLocks noGrp="1"/>
          </p:cNvSpPr>
          <p:nvPr>
            <p:ph sz="half" idx="16"/>
          </p:nvPr>
        </p:nvSpPr>
        <p:spPr>
          <a:xfrm>
            <a:off x="3803953" y="2155371"/>
            <a:ext cx="7615274" cy="4081917"/>
          </a:xfrm>
        </p:spPr>
        <p:txBody>
          <a:bodyPr>
            <a:normAutofit fontScale="25000" lnSpcReduction="20000"/>
          </a:bodyPr>
          <a:lstStyle/>
          <a:p>
            <a:pPr marL="0" indent="0">
              <a:buNone/>
            </a:pPr>
            <a:r>
              <a:rPr lang="en-US" sz="5600" dirty="0"/>
              <a:t>Forfeiture proceedings are initiated when a defendant misses a court date.  The court issues a warrant, and the clerk sends notice to the bond company.  The bond company has thirty days to return the defendant to custody or have the warrant recalled.</a:t>
            </a:r>
          </a:p>
          <a:p>
            <a:pPr marL="0" indent="0">
              <a:buNone/>
            </a:pPr>
            <a:r>
              <a:rPr lang="en-US" sz="5600" dirty="0"/>
              <a:t>Within the thirty days, the bond company may file a resistance with the court and request a hearing to show cause.  If the defendant has not rectified the missed court date, then judgment for the bond amount will be entered against the bonding company.  Once judgment is entered, the bond company pays the Clerk the total bond amount.</a:t>
            </a:r>
          </a:p>
          <a:p>
            <a:pPr marL="0" indent="0">
              <a:buNone/>
            </a:pPr>
            <a:r>
              <a:rPr lang="en-US" sz="5600" dirty="0"/>
              <a:t>Overall, we have a small number of clients who miss court and do not want to rectify it.</a:t>
            </a:r>
          </a:p>
          <a:p>
            <a:pPr marL="0" indent="0">
              <a:buNone/>
            </a:pPr>
            <a:r>
              <a:rPr lang="en-US" sz="5600" dirty="0"/>
              <a:t>The number one reason why they miss court?  They have moved or changed their phone number.</a:t>
            </a:r>
          </a:p>
          <a:p>
            <a:pPr marL="0" indent="0">
              <a:buNone/>
            </a:pPr>
            <a:r>
              <a:rPr lang="en-US" sz="5600" dirty="0"/>
              <a:t>The second reason – they have a new warrant.</a:t>
            </a:r>
          </a:p>
          <a:p>
            <a:pPr marL="0" indent="0">
              <a:buNone/>
            </a:pPr>
            <a:r>
              <a:rPr lang="en-US" sz="5600" dirty="0"/>
              <a:t>Our company works with the court system and defendant’s attorney to get them back on track.</a:t>
            </a:r>
          </a:p>
          <a:p>
            <a:pPr marL="0" indent="0">
              <a:buNone/>
            </a:pPr>
            <a:endParaRPr lang="en-US" dirty="0"/>
          </a:p>
        </p:txBody>
      </p:sp>
      <p:sp>
        <p:nvSpPr>
          <p:cNvPr id="64" name="Oval 63">
            <a:extLst>
              <a:ext uri="{FF2B5EF4-FFF2-40B4-BE49-F238E27FC236}">
                <a16:creationId xmlns:a16="http://schemas.microsoft.com/office/drawing/2014/main" id="{1C668341-39BE-4448-B29D-2594AE6D75C2}"/>
              </a:ext>
              <a:ext uri="{C183D7F6-B498-43B3-948B-1728B52AA6E4}">
                <adec:decorative xmlns:adec="http://schemas.microsoft.com/office/drawing/2017/decorative" val="1"/>
              </a:ext>
            </a:extLst>
          </p:cNvPr>
          <p:cNvSpPr/>
          <p:nvPr/>
        </p:nvSpPr>
        <p:spPr>
          <a:xfrm>
            <a:off x="1901853" y="2682814"/>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B31C374B-40F2-4B1E-A9D8-6E5C932FF170}"/>
              </a:ext>
              <a:ext uri="{C183D7F6-B498-43B3-948B-1728B52AA6E4}">
                <adec:decorative xmlns:adec="http://schemas.microsoft.com/office/drawing/2017/decorative" val="1"/>
              </a:ext>
            </a:extLst>
          </p:cNvPr>
          <p:cNvCxnSpPr>
            <a:cxnSpLocks/>
          </p:cNvCxnSpPr>
          <p:nvPr/>
        </p:nvCxnSpPr>
        <p:spPr>
          <a:xfrm flipV="1">
            <a:off x="0" y="2824876"/>
            <a:ext cx="201168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Slide Number Placeholder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a:lstStyle/>
          <a:p>
            <a:fld id="{B5CEABB6-07DC-46E8-9B57-56EC44A396E5}" type="slidenum">
              <a:rPr lang="en-US" smtClean="0"/>
              <a:pPr/>
              <a:t>10</a:t>
            </a:fld>
            <a:endParaRPr lang="en-US" dirty="0"/>
          </a:p>
        </p:txBody>
      </p:sp>
    </p:spTree>
    <p:extLst>
      <p:ext uri="{BB962C8B-B14F-4D97-AF65-F5344CB8AC3E}">
        <p14:creationId xmlns:p14="http://schemas.microsoft.com/office/powerpoint/2010/main" val="1593920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EA38B-A879-89B0-C1A6-30586011C70C}"/>
              </a:ext>
            </a:extLst>
          </p:cNvPr>
          <p:cNvSpPr>
            <a:spLocks noGrp="1"/>
          </p:cNvSpPr>
          <p:nvPr>
            <p:ph type="title"/>
          </p:nvPr>
        </p:nvSpPr>
        <p:spPr/>
        <p:txBody>
          <a:bodyPr/>
          <a:lstStyle/>
          <a:p>
            <a:pPr algn="ctr"/>
            <a:r>
              <a:rPr lang="en-US" dirty="0"/>
              <a:t>Recovery Agent aka Bounty Hunter</a:t>
            </a:r>
          </a:p>
        </p:txBody>
      </p:sp>
      <p:sp>
        <p:nvSpPr>
          <p:cNvPr id="3" name="Slide Number Placeholder 2">
            <a:extLst>
              <a:ext uri="{FF2B5EF4-FFF2-40B4-BE49-F238E27FC236}">
                <a16:creationId xmlns:a16="http://schemas.microsoft.com/office/drawing/2014/main" id="{ABDF06AB-A27E-7CF1-5EFF-446E64D79763}"/>
              </a:ext>
            </a:extLst>
          </p:cNvPr>
          <p:cNvSpPr>
            <a:spLocks noGrp="1"/>
          </p:cNvSpPr>
          <p:nvPr>
            <p:ph type="sldNum" sz="quarter" idx="12"/>
          </p:nvPr>
        </p:nvSpPr>
        <p:spPr/>
        <p:txBody>
          <a:bodyPr/>
          <a:lstStyle/>
          <a:p>
            <a:fld id="{B5CEABB6-07DC-46E8-9B57-56EC44A396E5}" type="slidenum">
              <a:rPr lang="en-US" smtClean="0"/>
              <a:pPr/>
              <a:t>11</a:t>
            </a:fld>
            <a:endParaRPr lang="en-US" dirty="0"/>
          </a:p>
        </p:txBody>
      </p:sp>
      <p:sp>
        <p:nvSpPr>
          <p:cNvPr id="4" name="Content Placeholder 3">
            <a:extLst>
              <a:ext uri="{FF2B5EF4-FFF2-40B4-BE49-F238E27FC236}">
                <a16:creationId xmlns:a16="http://schemas.microsoft.com/office/drawing/2014/main" id="{1BFFD705-1283-2111-8E22-CB3FB8A9E1E0}"/>
              </a:ext>
            </a:extLst>
          </p:cNvPr>
          <p:cNvSpPr>
            <a:spLocks noGrp="1"/>
          </p:cNvSpPr>
          <p:nvPr>
            <p:ph sz="half" idx="14"/>
          </p:nvPr>
        </p:nvSpPr>
        <p:spPr/>
        <p:txBody>
          <a:bodyPr/>
          <a:lstStyle/>
          <a:p>
            <a:r>
              <a:rPr lang="en-US" dirty="0"/>
              <a:t>Normally not employed by the bonding company but a separate business.</a:t>
            </a:r>
          </a:p>
          <a:p>
            <a:r>
              <a:rPr lang="en-US" dirty="0"/>
              <a:t>They are required to be licensed, bonded and insured.</a:t>
            </a:r>
          </a:p>
          <a:p>
            <a:r>
              <a:rPr lang="en-US" dirty="0"/>
              <a:t>They do not have the same authority as law enforcement.</a:t>
            </a:r>
          </a:p>
          <a:p>
            <a:r>
              <a:rPr lang="en-US" dirty="0"/>
              <a:t>Most coordinate with law enforcement during a “pick up.”</a:t>
            </a:r>
          </a:p>
          <a:p>
            <a:r>
              <a:rPr lang="en-US" dirty="0"/>
              <a:t>They do not receive any compensation unless a defendant is apprehended.</a:t>
            </a:r>
          </a:p>
          <a:p>
            <a:endParaRPr lang="en-US" dirty="0"/>
          </a:p>
        </p:txBody>
      </p:sp>
    </p:spTree>
    <p:extLst>
      <p:ext uri="{BB962C8B-B14F-4D97-AF65-F5344CB8AC3E}">
        <p14:creationId xmlns:p14="http://schemas.microsoft.com/office/powerpoint/2010/main" val="1573989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5FB75C3E-5885-49DD-8190-BB1E8C511A7E}"/>
              </a:ext>
            </a:extLst>
          </p:cNvPr>
          <p:cNvSpPr>
            <a:spLocks noGrp="1"/>
          </p:cNvSpPr>
          <p:nvPr>
            <p:ph type="title"/>
          </p:nvPr>
        </p:nvSpPr>
        <p:spPr>
          <a:xfrm>
            <a:off x="1552574" y="896111"/>
            <a:ext cx="9866540" cy="1358140"/>
          </a:xfrm>
        </p:spPr>
        <p:txBody>
          <a:bodyPr>
            <a:normAutofit/>
          </a:bodyPr>
          <a:lstStyle/>
          <a:p>
            <a:r>
              <a:rPr lang="en-US" dirty="0"/>
              <a:t>Bail Bond Scams​</a:t>
            </a:r>
          </a:p>
        </p:txBody>
      </p:sp>
      <p:sp>
        <p:nvSpPr>
          <p:cNvPr id="7" name="Text Placeholder 6">
            <a:extLst>
              <a:ext uri="{FF2B5EF4-FFF2-40B4-BE49-F238E27FC236}">
                <a16:creationId xmlns:a16="http://schemas.microsoft.com/office/drawing/2014/main" id="{3FF2D739-E475-54F8-C832-F04A983D0F24}"/>
              </a:ext>
            </a:extLst>
          </p:cNvPr>
          <p:cNvSpPr>
            <a:spLocks noGrp="1"/>
          </p:cNvSpPr>
          <p:nvPr>
            <p:ph sz="half" idx="15"/>
          </p:nvPr>
        </p:nvSpPr>
        <p:spPr>
          <a:xfrm>
            <a:off x="1552574" y="2481940"/>
            <a:ext cx="9651337" cy="3635831"/>
          </a:xfrm>
        </p:spPr>
        <p:txBody>
          <a:bodyPr>
            <a:normAutofit lnSpcReduction="10000"/>
          </a:bodyPr>
          <a:lstStyle/>
          <a:p>
            <a:r>
              <a:rPr lang="en-US" dirty="0"/>
              <a:t>A lot of scams in the past couple of years</a:t>
            </a:r>
          </a:p>
          <a:p>
            <a:endParaRPr lang="en-US" dirty="0"/>
          </a:p>
          <a:p>
            <a:r>
              <a:rPr lang="en-US" dirty="0"/>
              <a:t>The scammers access the emergency contact of the defendant given during the booking process at the jail.</a:t>
            </a:r>
          </a:p>
          <a:p>
            <a:r>
              <a:rPr lang="en-US" dirty="0"/>
              <a:t>	They call this individual to ask for payment for the person’s release.</a:t>
            </a:r>
          </a:p>
          <a:p>
            <a:endParaRPr lang="en-US" dirty="0"/>
          </a:p>
          <a:p>
            <a:r>
              <a:rPr lang="en-US" dirty="0"/>
              <a:t>They demand payment via cash app or credit card.  Sometimes they even meet in person to exchange cash.</a:t>
            </a:r>
          </a:p>
          <a:p>
            <a:endParaRPr lang="en-US" dirty="0"/>
          </a:p>
          <a:p>
            <a:r>
              <a:rPr lang="en-US" dirty="0"/>
              <a:t>We advise not to give any payment unless you are able to verify who you are talking to.  Verify with the jail the name of the company who is contacting you.</a:t>
            </a:r>
          </a:p>
        </p:txBody>
      </p:sp>
      <p:sp>
        <p:nvSpPr>
          <p:cNvPr id="13" name="Slide Number Placeholder 12">
            <a:extLst>
              <a:ext uri="{FF2B5EF4-FFF2-40B4-BE49-F238E27FC236}">
                <a16:creationId xmlns:a16="http://schemas.microsoft.com/office/drawing/2014/main" id="{A540B739-30F9-C86F-67ED-2197DC1E598B}"/>
              </a:ext>
            </a:extLst>
          </p:cNvPr>
          <p:cNvSpPr>
            <a:spLocks noGrp="1"/>
          </p:cNvSpPr>
          <p:nvPr>
            <p:ph type="sldNum" sz="quarter" idx="12"/>
          </p:nvPr>
        </p:nvSpPr>
        <p:spPr>
          <a:xfrm>
            <a:off x="11123295" y="6356350"/>
            <a:ext cx="457200" cy="365125"/>
          </a:xfrm>
        </p:spPr>
        <p:txBody>
          <a:bodyPr/>
          <a:lstStyle/>
          <a:p>
            <a:fld id="{B5CEABB6-07DC-46E8-9B57-56EC44A396E5}" type="slidenum">
              <a:rPr lang="en-US" smtClean="0"/>
              <a:pPr/>
              <a:t>12</a:t>
            </a:fld>
            <a:endParaRPr lang="en-US" dirty="0"/>
          </a:p>
        </p:txBody>
      </p:sp>
    </p:spTree>
    <p:extLst>
      <p:ext uri="{BB962C8B-B14F-4D97-AF65-F5344CB8AC3E}">
        <p14:creationId xmlns:p14="http://schemas.microsoft.com/office/powerpoint/2010/main" val="4252466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5C12-5339-7803-CFB2-358375EB8F2E}"/>
              </a:ext>
            </a:extLst>
          </p:cNvPr>
          <p:cNvSpPr>
            <a:spLocks noGrp="1"/>
          </p:cNvSpPr>
          <p:nvPr>
            <p:ph type="ctrTitle"/>
          </p:nvPr>
        </p:nvSpPr>
        <p:spPr/>
        <p:txBody>
          <a:bodyPr/>
          <a:lstStyle/>
          <a:p>
            <a:br>
              <a:rPr lang="en-US" dirty="0"/>
            </a:br>
            <a:r>
              <a:rPr lang="en-US" dirty="0"/>
              <a:t>Questions?</a:t>
            </a:r>
          </a:p>
        </p:txBody>
      </p:sp>
    </p:spTree>
    <p:extLst>
      <p:ext uri="{BB962C8B-B14F-4D97-AF65-F5344CB8AC3E}">
        <p14:creationId xmlns:p14="http://schemas.microsoft.com/office/powerpoint/2010/main" val="1274167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EE93-8585-46D4-A7EC-F184E317CB2E}"/>
              </a:ext>
            </a:extLst>
          </p:cNvPr>
          <p:cNvSpPr>
            <a:spLocks noGrp="1"/>
          </p:cNvSpPr>
          <p:nvPr>
            <p:ph type="ctrTitle"/>
          </p:nvPr>
        </p:nvSpPr>
        <p:spPr>
          <a:xfrm>
            <a:off x="5900245" y="544285"/>
            <a:ext cx="5528217" cy="2685383"/>
          </a:xfrm>
        </p:spPr>
        <p:txBody>
          <a:bodyPr/>
          <a:lstStyle/>
          <a:p>
            <a:r>
              <a:rPr lang="en-US" dirty="0"/>
              <a:t>THANK YOU</a:t>
            </a:r>
          </a:p>
        </p:txBody>
      </p:sp>
      <p:sp>
        <p:nvSpPr>
          <p:cNvPr id="3" name="Content Placeholder 2">
            <a:extLst>
              <a:ext uri="{FF2B5EF4-FFF2-40B4-BE49-F238E27FC236}">
                <a16:creationId xmlns:a16="http://schemas.microsoft.com/office/drawing/2014/main" id="{24AFFC60-19C3-4901-93F7-7AAF4C09F8C6}"/>
              </a:ext>
            </a:extLst>
          </p:cNvPr>
          <p:cNvSpPr>
            <a:spLocks noGrp="1"/>
          </p:cNvSpPr>
          <p:nvPr>
            <p:ph type="subTitle" idx="1"/>
          </p:nvPr>
        </p:nvSpPr>
        <p:spPr>
          <a:xfrm>
            <a:off x="5900245" y="3429000"/>
            <a:ext cx="5528217" cy="2029969"/>
          </a:xfrm>
        </p:spPr>
        <p:txBody>
          <a:bodyPr bIns="0">
            <a:normAutofit fontScale="92500" lnSpcReduction="20000"/>
          </a:bodyPr>
          <a:lstStyle/>
          <a:p>
            <a:r>
              <a:rPr lang="en-US" dirty="0"/>
              <a:t>Jill DeVries</a:t>
            </a:r>
          </a:p>
          <a:p>
            <a:r>
              <a:rPr lang="en-US" dirty="0"/>
              <a:t>Lederman Bonding Company</a:t>
            </a:r>
          </a:p>
          <a:p>
            <a:r>
              <a:rPr lang="en-US" dirty="0"/>
              <a:t>jill@lbc65.com</a:t>
            </a:r>
          </a:p>
          <a:p>
            <a:r>
              <a:rPr lang="en-US" dirty="0"/>
              <a:t>www.ledermanbailbonds.com</a:t>
            </a:r>
          </a:p>
          <a:p>
            <a:endParaRPr lang="en-US" dirty="0"/>
          </a:p>
        </p:txBody>
      </p:sp>
    </p:spTree>
    <p:extLst>
      <p:ext uri="{BB962C8B-B14F-4D97-AF65-F5344CB8AC3E}">
        <p14:creationId xmlns:p14="http://schemas.microsoft.com/office/powerpoint/2010/main" val="2436493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ECFAD-31D1-F255-1AFE-3ECEF440F23A}"/>
              </a:ext>
            </a:extLst>
          </p:cNvPr>
          <p:cNvSpPr>
            <a:spLocks noGrp="1"/>
          </p:cNvSpPr>
          <p:nvPr>
            <p:ph type="ctrTitle"/>
          </p:nvPr>
        </p:nvSpPr>
        <p:spPr/>
        <p:txBody>
          <a:bodyPr>
            <a:normAutofit fontScale="90000"/>
          </a:bodyPr>
          <a:lstStyle/>
          <a:p>
            <a:br>
              <a:rPr lang="en-US" sz="3600" dirty="0"/>
            </a:br>
            <a:br>
              <a:rPr lang="en-US" sz="3600" dirty="0"/>
            </a:br>
            <a:r>
              <a:rPr lang="en-US" sz="3600" dirty="0"/>
              <a:t>Jill DeVries</a:t>
            </a:r>
            <a:br>
              <a:rPr lang="en-US" dirty="0"/>
            </a:br>
            <a:r>
              <a:rPr lang="en-US" sz="2700" dirty="0"/>
              <a:t>28 years in the bail industry</a:t>
            </a:r>
            <a:br>
              <a:rPr lang="en-US" dirty="0"/>
            </a:br>
            <a:br>
              <a:rPr lang="en-US" dirty="0"/>
            </a:br>
            <a:r>
              <a:rPr lang="en-US" sz="3600" dirty="0"/>
              <a:t>Lederman Bonding Company</a:t>
            </a:r>
            <a:br>
              <a:rPr lang="en-US" sz="1800" dirty="0"/>
            </a:br>
            <a:br>
              <a:rPr lang="en-US" sz="1800" dirty="0"/>
            </a:br>
            <a:r>
              <a:rPr lang="en-US" sz="1800" dirty="0"/>
              <a:t>Started in Waterloo in 1965 and expanded throughout Iowa, Minnesota and South Dakota.</a:t>
            </a:r>
            <a:br>
              <a:rPr lang="en-US" sz="1800" dirty="0"/>
            </a:br>
            <a:br>
              <a:rPr lang="en-US" sz="1800" dirty="0"/>
            </a:br>
            <a:br>
              <a:rPr lang="en-US" sz="1800" dirty="0"/>
            </a:br>
            <a:r>
              <a:rPr lang="en-US" sz="1800" dirty="0"/>
              <a:t>nine office locations in Iowa</a:t>
            </a:r>
            <a:br>
              <a:rPr lang="en-US" sz="1800" dirty="0"/>
            </a:br>
            <a:br>
              <a:rPr lang="en-US" sz="1800" dirty="0"/>
            </a:br>
            <a:r>
              <a:rPr lang="en-US" sz="1800" dirty="0"/>
              <a:t>service all 99 counties</a:t>
            </a:r>
            <a:br>
              <a:rPr lang="en-US" sz="1800" dirty="0"/>
            </a:br>
            <a:br>
              <a:rPr lang="en-US" sz="1800" dirty="0"/>
            </a:br>
            <a:r>
              <a:rPr lang="en-US" sz="1800" dirty="0"/>
              <a:t>Through our insurance company, we can provide service in any state that allows surety bonds</a:t>
            </a:r>
            <a:br>
              <a:rPr lang="en-US" sz="1800" dirty="0"/>
            </a:br>
            <a:br>
              <a:rPr lang="en-US" sz="1800" dirty="0"/>
            </a:br>
            <a:r>
              <a:rPr lang="en-US" sz="1800" dirty="0"/>
              <a:t>	Illinois / Nebraska – Cash only </a:t>
            </a:r>
            <a:br>
              <a:rPr lang="en-US" sz="1800" dirty="0"/>
            </a:br>
            <a:br>
              <a:rPr lang="en-US" dirty="0"/>
            </a:br>
            <a:br>
              <a:rPr lang="en-US" sz="2400" dirty="0"/>
            </a:br>
            <a:endParaRPr lang="en-US" sz="2400" dirty="0"/>
          </a:p>
        </p:txBody>
      </p:sp>
      <p:sp>
        <p:nvSpPr>
          <p:cNvPr id="7" name="Picture Placeholder 6">
            <a:extLst>
              <a:ext uri="{FF2B5EF4-FFF2-40B4-BE49-F238E27FC236}">
                <a16:creationId xmlns:a16="http://schemas.microsoft.com/office/drawing/2014/main" id="{891C5B6A-9850-8918-4DE1-99E20B6AF5A4}"/>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3673510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933950" y="429461"/>
            <a:ext cx="6343650" cy="2668463"/>
          </a:xfrm>
        </p:spPr>
        <p:txBody>
          <a:bodyPr>
            <a:normAutofit/>
          </a:bodyPr>
          <a:lstStyle/>
          <a:p>
            <a:r>
              <a:rPr lang="en-US" dirty="0"/>
              <a:t>Talking Points</a:t>
            </a:r>
            <a:endParaRPr lang="en-ZA" dirty="0"/>
          </a:p>
        </p:txBody>
      </p:sp>
      <p:sp>
        <p:nvSpPr>
          <p:cNvPr id="3" name="Subtitle 2">
            <a:extLst>
              <a:ext uri="{FF2B5EF4-FFF2-40B4-BE49-F238E27FC236}">
                <a16:creationId xmlns:a16="http://schemas.microsoft.com/office/drawing/2014/main" id="{35E3EA69-4E0E-41BD-8095-A124225A2647}"/>
              </a:ext>
            </a:extLst>
          </p:cNvPr>
          <p:cNvSpPr>
            <a:spLocks noGrp="1"/>
          </p:cNvSpPr>
          <p:nvPr>
            <p:ph sz="half" idx="14"/>
          </p:nvPr>
        </p:nvSpPr>
        <p:spPr>
          <a:xfrm>
            <a:off x="4938713" y="3300413"/>
            <a:ext cx="6338887" cy="2668587"/>
          </a:xfrm>
        </p:spPr>
        <p:txBody>
          <a:bodyPr>
            <a:normAutofit fontScale="55000" lnSpcReduction="20000"/>
          </a:bodyPr>
          <a:lstStyle/>
          <a:p>
            <a:r>
              <a:rPr lang="en-US" dirty="0"/>
              <a:t>What is a bail bond and why is it needed?</a:t>
            </a:r>
          </a:p>
          <a:p>
            <a:endParaRPr lang="en-US" dirty="0"/>
          </a:p>
          <a:p>
            <a:r>
              <a:rPr lang="en-US" dirty="0"/>
              <a:t>Purpose of Bail Bond Companies and their processes.</a:t>
            </a:r>
          </a:p>
          <a:p>
            <a:endParaRPr lang="en-US" dirty="0"/>
          </a:p>
          <a:p>
            <a:r>
              <a:rPr lang="en-US" dirty="0"/>
              <a:t>Bond Forfeiture and Judgment.</a:t>
            </a:r>
          </a:p>
          <a:p>
            <a:endParaRPr lang="en-US" dirty="0"/>
          </a:p>
          <a:p>
            <a:r>
              <a:rPr lang="en-US" dirty="0"/>
              <a:t>Bail Bond Scams.</a:t>
            </a:r>
          </a:p>
          <a:p>
            <a:endParaRPr lang="en-US" dirty="0"/>
          </a:p>
          <a:p>
            <a:r>
              <a:rPr lang="en-US" dirty="0"/>
              <a:t>Questions</a:t>
            </a:r>
          </a:p>
        </p:txBody>
      </p:sp>
      <p:sp>
        <p:nvSpPr>
          <p:cNvPr id="6" name="Slide Number Placeholder 5">
            <a:extLst>
              <a:ext uri="{FF2B5EF4-FFF2-40B4-BE49-F238E27FC236}">
                <a16:creationId xmlns:a16="http://schemas.microsoft.com/office/drawing/2014/main" id="{67927DCA-F11F-1716-00DA-9EF49F131ABD}"/>
              </a:ext>
            </a:extLst>
          </p:cNvPr>
          <p:cNvSpPr>
            <a:spLocks noGrp="1"/>
          </p:cNvSpPr>
          <p:nvPr>
            <p:ph type="sldNum" sz="quarter" idx="12"/>
          </p:nvPr>
        </p:nvSpPr>
        <p:spPr/>
        <p:txBody>
          <a:bodyPr/>
          <a:lstStyle/>
          <a:p>
            <a:fld id="{B5CEABB6-07DC-46E8-9B57-56EC44A396E5}" type="slidenum">
              <a:rPr lang="en-US" smtClean="0"/>
              <a:pPr/>
              <a:t>3</a:t>
            </a:fld>
            <a:endParaRPr lang="en-US" dirty="0"/>
          </a:p>
        </p:txBody>
      </p:sp>
    </p:spTree>
    <p:extLst>
      <p:ext uri="{BB962C8B-B14F-4D97-AF65-F5344CB8AC3E}">
        <p14:creationId xmlns:p14="http://schemas.microsoft.com/office/powerpoint/2010/main" val="2243494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ctrTitle"/>
          </p:nvPr>
        </p:nvSpPr>
        <p:spPr>
          <a:xfrm>
            <a:off x="4404049" y="660358"/>
            <a:ext cx="7024413" cy="5537284"/>
          </a:xfrm>
        </p:spPr>
        <p:txBody>
          <a:bodyPr>
            <a:normAutofit/>
          </a:bodyPr>
          <a:lstStyle/>
          <a:p>
            <a:r>
              <a:rPr lang="en-US" sz="4000" dirty="0"/>
              <a:t>What is a bail bond?</a:t>
            </a:r>
            <a:br>
              <a:rPr lang="en-US" sz="4000" dirty="0"/>
            </a:br>
            <a:br>
              <a:rPr lang="en-US" sz="4000" dirty="0"/>
            </a:br>
            <a:r>
              <a:rPr lang="en-US" sz="2600" dirty="0"/>
              <a:t>A bail bond is a monetary guarantee to the court if the defendant fails to appear as directed by the court.</a:t>
            </a:r>
            <a:br>
              <a:rPr lang="en-US" sz="2600" dirty="0"/>
            </a:br>
            <a:br>
              <a:rPr lang="en-US" sz="2600" dirty="0"/>
            </a:br>
            <a:r>
              <a:rPr lang="en-US" sz="2600" dirty="0"/>
              <a:t>It allows a defendant to be released during the course of their case – criminal or civil</a:t>
            </a:r>
          </a:p>
        </p:txBody>
      </p:sp>
      <p:pic>
        <p:nvPicPr>
          <p:cNvPr id="34" name="Picture Placeholder 33" descr="Aerial view of a neon highway intersection">
            <a:extLst>
              <a:ext uri="{FF2B5EF4-FFF2-40B4-BE49-F238E27FC236}">
                <a16:creationId xmlns:a16="http://schemas.microsoft.com/office/drawing/2014/main" id="{9289CE93-EC50-55DB-CFE0-1266AEC87B19}"/>
              </a:ext>
            </a:extLst>
          </p:cNvPr>
          <p:cNvPicPr>
            <a:picLocks noGrp="1" noChangeAspect="1"/>
          </p:cNvPicPr>
          <p:nvPr>
            <p:ph type="pic" sz="quarter" idx="13"/>
          </p:nvPr>
        </p:nvPicPr>
        <p:blipFill>
          <a:blip r:embed="rId3"/>
          <a:srcRect l="24936" r="24936"/>
          <a:stretch/>
        </p:blipFill>
        <p:spPr>
          <a:xfrm rot="10800000">
            <a:off x="1" y="761322"/>
            <a:ext cx="4076118" cy="6096678"/>
          </a:xfrm>
        </p:spPr>
      </p:pic>
      <p:sp>
        <p:nvSpPr>
          <p:cNvPr id="31" name="Oval 30">
            <a:extLst>
              <a:ext uri="{FF2B5EF4-FFF2-40B4-BE49-F238E27FC236}">
                <a16:creationId xmlns:a16="http://schemas.microsoft.com/office/drawing/2014/main" id="{F466A906-2869-BB36-138E-D45F62E92210}"/>
              </a:ext>
              <a:ext uri="{C183D7F6-B498-43B3-948B-1728B52AA6E4}">
                <adec:decorative xmlns:adec="http://schemas.microsoft.com/office/drawing/2017/decorative" val="1"/>
              </a:ext>
            </a:extLst>
          </p:cNvPr>
          <p:cNvSpPr/>
          <p:nvPr/>
        </p:nvSpPr>
        <p:spPr>
          <a:xfrm>
            <a:off x="3903349" y="4646277"/>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06186C3A-548E-AD87-3029-964123530768}"/>
              </a:ext>
              <a:ext uri="{C183D7F6-B498-43B3-948B-1728B52AA6E4}">
                <adec:decorative xmlns:adec="http://schemas.microsoft.com/office/drawing/2017/decorative" val="1"/>
              </a:ext>
            </a:extLst>
          </p:cNvPr>
          <p:cNvCxnSpPr>
            <a:cxnSpLocks/>
          </p:cNvCxnSpPr>
          <p:nvPr/>
        </p:nvCxnSpPr>
        <p:spPr>
          <a:xfrm>
            <a:off x="-97971" y="660400"/>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789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743124" y="496514"/>
            <a:ext cx="8120957" cy="1731606"/>
          </a:xfrm>
        </p:spPr>
        <p:txBody>
          <a:bodyPr>
            <a:normAutofit/>
          </a:bodyPr>
          <a:lstStyle/>
          <a:p>
            <a:r>
              <a:rPr lang="en-US" dirty="0"/>
              <a:t>How is a bond set?​</a:t>
            </a:r>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4818500" y="2646477"/>
            <a:ext cx="6594768" cy="3623694"/>
          </a:xfrm>
        </p:spPr>
        <p:txBody>
          <a:bodyPr>
            <a:normAutofit lnSpcReduction="10000"/>
          </a:bodyPr>
          <a:lstStyle/>
          <a:p>
            <a:pPr>
              <a:lnSpc>
                <a:spcPct val="100000"/>
              </a:lnSpc>
            </a:pPr>
            <a:r>
              <a:rPr lang="en-US" dirty="0"/>
              <a:t>Once booked into a jail, the defendant will have a bond set via the Iowa Bond Schedule or at their initial court appearance.</a:t>
            </a:r>
          </a:p>
          <a:p>
            <a:pPr>
              <a:lnSpc>
                <a:spcPct val="100000"/>
              </a:lnSpc>
            </a:pPr>
            <a:r>
              <a:rPr lang="en-US" dirty="0"/>
              <a:t>If a defendant has a warrant, a bond amount may already be set. </a:t>
            </a:r>
          </a:p>
          <a:p>
            <a:pPr>
              <a:lnSpc>
                <a:spcPct val="100000"/>
              </a:lnSpc>
            </a:pPr>
            <a:endParaRPr lang="en-US" dirty="0"/>
          </a:p>
          <a:p>
            <a:pPr>
              <a:lnSpc>
                <a:spcPct val="100000"/>
              </a:lnSpc>
            </a:pPr>
            <a:r>
              <a:rPr lang="en-US" dirty="0"/>
              <a:t>Domestic charges – no bond hold until initial appearance.</a:t>
            </a:r>
          </a:p>
          <a:p>
            <a:endParaRPr lang="en-US" dirty="0"/>
          </a:p>
        </p:txBody>
      </p:sp>
      <p:sp>
        <p:nvSpPr>
          <p:cNvPr id="44" name="Oval 43">
            <a:extLst>
              <a:ext uri="{FF2B5EF4-FFF2-40B4-BE49-F238E27FC236}">
                <a16:creationId xmlns:a16="http://schemas.microsoft.com/office/drawing/2014/main" id="{5F855448-57DF-E468-AF41-00CAAC2D7C74}"/>
              </a:ext>
              <a:ext uri="{C183D7F6-B498-43B3-948B-1728B52AA6E4}">
                <adec:decorative xmlns:adec="http://schemas.microsoft.com/office/drawing/2017/decorative" val="1"/>
              </a:ext>
            </a:extLst>
          </p:cNvPr>
          <p:cNvSpPr/>
          <p:nvPr/>
        </p:nvSpPr>
        <p:spPr>
          <a:xfrm>
            <a:off x="3903349" y="5895479"/>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752FDA21-768F-9929-E6D6-D78CD4F8EA24}"/>
              </a:ext>
              <a:ext uri="{C183D7F6-B498-43B3-948B-1728B52AA6E4}">
                <adec:decorative xmlns:adec="http://schemas.microsoft.com/office/drawing/2017/decorative" val="1"/>
              </a:ext>
            </a:extLst>
          </p:cNvPr>
          <p:cNvCxnSpPr>
            <a:cxnSpLocks/>
          </p:cNvCxnSpPr>
          <p:nvPr/>
        </p:nvCxnSpPr>
        <p:spPr>
          <a:xfrm>
            <a:off x="-97971" y="1909602"/>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539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762001" y="896112"/>
            <a:ext cx="6589150" cy="671431"/>
          </a:xfrm>
        </p:spPr>
        <p:txBody>
          <a:bodyPr>
            <a:normAutofit fontScale="90000"/>
          </a:bodyPr>
          <a:lstStyle/>
          <a:p>
            <a:pPr algn="ctr"/>
            <a:r>
              <a:rPr lang="en-US" dirty="0"/>
              <a:t>Types of Bonds</a:t>
            </a: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sz="half" idx="14"/>
          </p:nvPr>
        </p:nvSpPr>
        <p:spPr>
          <a:xfrm>
            <a:off x="762000" y="1474237"/>
            <a:ext cx="6597650" cy="4880526"/>
          </a:xfrm>
        </p:spPr>
        <p:txBody>
          <a:bodyPr vert="horz" lIns="91440" tIns="45720" rIns="91440" bIns="45720" rtlCol="0" anchor="t">
            <a:normAutofit/>
          </a:bodyPr>
          <a:lstStyle/>
          <a:p>
            <a:r>
              <a:rPr lang="en-US" dirty="0"/>
              <a:t>Main types of bonds set</a:t>
            </a:r>
          </a:p>
          <a:p>
            <a:r>
              <a:rPr lang="en-US" dirty="0"/>
              <a:t>	Surety</a:t>
            </a:r>
          </a:p>
          <a:p>
            <a:r>
              <a:rPr lang="en-US" dirty="0"/>
              <a:t>	Cash Only</a:t>
            </a:r>
          </a:p>
          <a:p>
            <a:r>
              <a:rPr lang="en-US" dirty="0"/>
              <a:t>	Personal Recognizance</a:t>
            </a:r>
          </a:p>
          <a:p>
            <a:endParaRPr lang="en-US" dirty="0"/>
          </a:p>
          <a:p>
            <a:r>
              <a:rPr lang="en-US" dirty="0"/>
              <a:t>Surety bonds require a licensed surety agent appointed by an insurance company.</a:t>
            </a:r>
          </a:p>
          <a:p>
            <a:r>
              <a:rPr lang="en-US" dirty="0"/>
              <a:t>Cash bonds must be paid to the court in cash.  A receipt is issued to the remitter and returned upon completion of the case.</a:t>
            </a:r>
          </a:p>
          <a:p>
            <a:endParaRPr lang="en-US" dirty="0"/>
          </a:p>
          <a:p>
            <a:r>
              <a:rPr lang="en-US" dirty="0"/>
              <a:t>Bonding companies can post either type of bond, but their fees will be different.</a:t>
            </a:r>
          </a:p>
        </p:txBody>
      </p:sp>
      <p:sp>
        <p:nvSpPr>
          <p:cNvPr id="6" name="Slide Number Placeholder 5">
            <a:extLst>
              <a:ext uri="{FF2B5EF4-FFF2-40B4-BE49-F238E27FC236}">
                <a16:creationId xmlns:a16="http://schemas.microsoft.com/office/drawing/2014/main" id="{A4AC050D-BAF4-C23C-F8EC-24DEC4293002}"/>
              </a:ext>
            </a:extLst>
          </p:cNvPr>
          <p:cNvSpPr>
            <a:spLocks noGrp="1"/>
          </p:cNvSpPr>
          <p:nvPr>
            <p:ph type="sldNum" sz="quarter" idx="12"/>
          </p:nvPr>
        </p:nvSpPr>
        <p:spPr/>
        <p:txBody>
          <a:bodyPr/>
          <a:lstStyle/>
          <a:p>
            <a:fld id="{B5CEABB6-07DC-46E8-9B57-56EC44A396E5}" type="slidenum">
              <a:rPr lang="en-US" smtClean="0"/>
              <a:pPr/>
              <a:t>6</a:t>
            </a:fld>
            <a:endParaRPr lang="en-US" dirty="0"/>
          </a:p>
        </p:txBody>
      </p:sp>
    </p:spTree>
    <p:extLst>
      <p:ext uri="{BB962C8B-B14F-4D97-AF65-F5344CB8AC3E}">
        <p14:creationId xmlns:p14="http://schemas.microsoft.com/office/powerpoint/2010/main" val="1346372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974771" y="576942"/>
            <a:ext cx="6449786" cy="2796744"/>
          </a:xfrm>
        </p:spPr>
        <p:txBody>
          <a:bodyPr>
            <a:normAutofit/>
          </a:bodyPr>
          <a:lstStyle/>
          <a:p>
            <a:pPr algn="ctr"/>
            <a:r>
              <a:rPr lang="en-US" dirty="0"/>
              <a:t>What Does A Bail Bond Company require?</a:t>
            </a:r>
            <a:br>
              <a:rPr lang="en-US" dirty="0"/>
            </a:br>
            <a:endParaRPr lang="en-US" dirty="0"/>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4974772" y="3373685"/>
            <a:ext cx="6449785" cy="3232387"/>
          </a:xfrm>
        </p:spPr>
        <p:txBody>
          <a:bodyPr>
            <a:normAutofit fontScale="55000" lnSpcReduction="20000"/>
          </a:bodyPr>
          <a:lstStyle/>
          <a:p>
            <a:r>
              <a:rPr lang="en-US" dirty="0"/>
              <a:t>Each company has different requirements and ways of conducting business.</a:t>
            </a:r>
          </a:p>
          <a:p>
            <a:r>
              <a:rPr lang="en-US" dirty="0"/>
              <a:t>Generally, a company will require a working co-signer to guarantee the total bond amount if the defendant fails to appear and a non-refundable fee.</a:t>
            </a:r>
          </a:p>
          <a:p>
            <a:r>
              <a:rPr lang="en-US" dirty="0"/>
              <a:t>Fees are based on the bond amount and type.   It is best not to quote any fees to a client as there are many factors that go into the fee.</a:t>
            </a:r>
          </a:p>
          <a:p>
            <a:r>
              <a:rPr lang="en-US" dirty="0"/>
              <a:t>A co-signer does need a valid US government issued ID and be of legal age.</a:t>
            </a:r>
          </a:p>
          <a:p>
            <a:r>
              <a:rPr lang="en-US" dirty="0"/>
              <a:t>Requirements of a co-signer vary per situation.  Higher risk bonds may require more tenure at employment and property or more than one signer.</a:t>
            </a:r>
          </a:p>
          <a:p>
            <a:endParaRPr lang="en-US" dirty="0"/>
          </a:p>
          <a:p>
            <a:endParaRPr lang="en-US" dirty="0"/>
          </a:p>
        </p:txBody>
      </p:sp>
      <p:sp>
        <p:nvSpPr>
          <p:cNvPr id="4" name="Slide Number Placeholder 3">
            <a:extLst>
              <a:ext uri="{FF2B5EF4-FFF2-40B4-BE49-F238E27FC236}">
                <a16:creationId xmlns:a16="http://schemas.microsoft.com/office/drawing/2014/main" id="{58D8D8EF-09F7-2BAC-3EC4-6E8F40515A5D}"/>
              </a:ext>
            </a:extLst>
          </p:cNvPr>
          <p:cNvSpPr>
            <a:spLocks noGrp="1"/>
          </p:cNvSpPr>
          <p:nvPr>
            <p:ph type="sldNum" sz="quarter" idx="12"/>
          </p:nvPr>
        </p:nvSpPr>
        <p:spPr/>
        <p:txBody>
          <a:bodyPr/>
          <a:lstStyle/>
          <a:p>
            <a:fld id="{B5CEABB6-07DC-46E8-9B57-56EC44A396E5}" type="slidenum">
              <a:rPr lang="en-US" smtClean="0"/>
              <a:pPr/>
              <a:t>7</a:t>
            </a:fld>
            <a:endParaRPr lang="en-US" dirty="0"/>
          </a:p>
        </p:txBody>
      </p:sp>
    </p:spTree>
    <p:extLst>
      <p:ext uri="{BB962C8B-B14F-4D97-AF65-F5344CB8AC3E}">
        <p14:creationId xmlns:p14="http://schemas.microsoft.com/office/powerpoint/2010/main" val="3003251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D2AE59-5630-4D5C-83A9-4CDEF4D7DCFB}"/>
              </a:ext>
            </a:extLst>
          </p:cNvPr>
          <p:cNvSpPr>
            <a:spLocks noGrp="1"/>
          </p:cNvSpPr>
          <p:nvPr>
            <p:ph type="title"/>
          </p:nvPr>
        </p:nvSpPr>
        <p:spPr>
          <a:xfrm>
            <a:off x="771736" y="896112"/>
            <a:ext cx="9389288" cy="914027"/>
          </a:xfrm>
        </p:spPr>
        <p:txBody>
          <a:bodyPr>
            <a:normAutofit fontScale="90000"/>
          </a:bodyPr>
          <a:lstStyle/>
          <a:p>
            <a:pPr algn="ctr"/>
            <a:r>
              <a:rPr lang="en-US" dirty="0"/>
              <a:t>Collateral​</a:t>
            </a:r>
            <a:br>
              <a:rPr lang="en-US" dirty="0"/>
            </a:br>
            <a:endParaRPr lang="en-US" dirty="0"/>
          </a:p>
        </p:txBody>
      </p:sp>
      <p:sp>
        <p:nvSpPr>
          <p:cNvPr id="6" name="Content Placeholder 5">
            <a:extLst>
              <a:ext uri="{FF2B5EF4-FFF2-40B4-BE49-F238E27FC236}">
                <a16:creationId xmlns:a16="http://schemas.microsoft.com/office/drawing/2014/main" id="{5A6B31B0-7B84-475D-961F-09C0191F91A2}"/>
              </a:ext>
            </a:extLst>
          </p:cNvPr>
          <p:cNvSpPr>
            <a:spLocks noGrp="1"/>
          </p:cNvSpPr>
          <p:nvPr>
            <p:ph sz="half" idx="14"/>
          </p:nvPr>
        </p:nvSpPr>
        <p:spPr>
          <a:xfrm>
            <a:off x="771524" y="2590800"/>
            <a:ext cx="9389287" cy="3505200"/>
          </a:xfrm>
        </p:spPr>
        <p:txBody>
          <a:bodyPr vert="horz" lIns="91440" tIns="45720" rIns="91440" bIns="45720" rtlCol="0" anchor="t">
            <a:normAutofit/>
          </a:bodyPr>
          <a:lstStyle/>
          <a:p>
            <a:pPr algn="ctr"/>
            <a:r>
              <a:rPr lang="en-US" dirty="0"/>
              <a:t>Collateral is accepted to secure a bond.</a:t>
            </a:r>
          </a:p>
          <a:p>
            <a:pPr algn="ctr"/>
            <a:r>
              <a:rPr lang="en-US" b="1" dirty="0"/>
              <a:t>Popular forms of Collateral</a:t>
            </a:r>
          </a:p>
          <a:p>
            <a:pPr algn="ctr"/>
            <a:r>
              <a:rPr lang="en-US" dirty="0"/>
              <a:t>car/truck/motorcycle title</a:t>
            </a:r>
          </a:p>
          <a:p>
            <a:pPr algn="ctr"/>
            <a:r>
              <a:rPr lang="en-US" dirty="0"/>
              <a:t>mobile home titles</a:t>
            </a:r>
          </a:p>
          <a:p>
            <a:pPr algn="ctr"/>
            <a:r>
              <a:rPr lang="en-US" dirty="0"/>
              <a:t>mortgage on real estate</a:t>
            </a:r>
          </a:p>
          <a:p>
            <a:pPr algn="ctr"/>
            <a:r>
              <a:rPr lang="en-US" dirty="0"/>
              <a:t>Cash</a:t>
            </a:r>
          </a:p>
          <a:p>
            <a:pPr algn="ctr"/>
            <a:r>
              <a:rPr lang="en-US" dirty="0"/>
              <a:t>Collateral is held by the bonding company until the defendant has paid his/her account in full and has completed the case.  </a:t>
            </a:r>
          </a:p>
        </p:txBody>
      </p:sp>
      <p:sp>
        <p:nvSpPr>
          <p:cNvPr id="7" name="Slide Number Placeholder 6">
            <a:extLst>
              <a:ext uri="{FF2B5EF4-FFF2-40B4-BE49-F238E27FC236}">
                <a16:creationId xmlns:a16="http://schemas.microsoft.com/office/drawing/2014/main" id="{08761B51-19E8-1412-3155-39DDEACA1818}"/>
              </a:ext>
            </a:extLst>
          </p:cNvPr>
          <p:cNvSpPr>
            <a:spLocks noGrp="1"/>
          </p:cNvSpPr>
          <p:nvPr>
            <p:ph type="sldNum" sz="quarter" idx="12"/>
          </p:nvPr>
        </p:nvSpPr>
        <p:spPr/>
        <p:txBody>
          <a:bodyPr/>
          <a:lstStyle/>
          <a:p>
            <a:fld id="{B5CEABB6-07DC-46E8-9B57-56EC44A396E5}" type="slidenum">
              <a:rPr lang="en-US" smtClean="0"/>
              <a:pPr/>
              <a:t>8</a:t>
            </a:fld>
            <a:endParaRPr lang="en-US" dirty="0"/>
          </a:p>
        </p:txBody>
      </p:sp>
    </p:spTree>
    <p:extLst>
      <p:ext uri="{BB962C8B-B14F-4D97-AF65-F5344CB8AC3E}">
        <p14:creationId xmlns:p14="http://schemas.microsoft.com/office/powerpoint/2010/main" val="4151694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8C79-A4AC-4B5D-92DF-600737E4D11A}"/>
              </a:ext>
            </a:extLst>
          </p:cNvPr>
          <p:cNvSpPr>
            <a:spLocks noGrp="1"/>
          </p:cNvSpPr>
          <p:nvPr>
            <p:ph type="title"/>
          </p:nvPr>
        </p:nvSpPr>
        <p:spPr>
          <a:xfrm>
            <a:off x="3520440" y="896111"/>
            <a:ext cx="7889768" cy="2039341"/>
          </a:xfrm>
        </p:spPr>
        <p:txBody>
          <a:bodyPr/>
          <a:lstStyle/>
          <a:p>
            <a:pPr algn="ctr"/>
            <a:r>
              <a:rPr lang="en-US" dirty="0"/>
              <a:t>Customer Service after Posting the bond</a:t>
            </a:r>
          </a:p>
        </p:txBody>
      </p:sp>
      <p:sp>
        <p:nvSpPr>
          <p:cNvPr id="7" name="Text Placeholder 6">
            <a:extLst>
              <a:ext uri="{FF2B5EF4-FFF2-40B4-BE49-F238E27FC236}">
                <a16:creationId xmlns:a16="http://schemas.microsoft.com/office/drawing/2014/main" id="{02492136-277B-808E-9D1B-0527359207DB}"/>
              </a:ext>
            </a:extLst>
          </p:cNvPr>
          <p:cNvSpPr>
            <a:spLocks noGrp="1"/>
          </p:cNvSpPr>
          <p:nvPr>
            <p:ph sz="half" idx="1"/>
          </p:nvPr>
        </p:nvSpPr>
        <p:spPr>
          <a:xfrm>
            <a:off x="3666931" y="3253740"/>
            <a:ext cx="7739589" cy="3006531"/>
          </a:xfrm>
        </p:spPr>
        <p:txBody>
          <a:bodyPr>
            <a:normAutofit/>
          </a:bodyPr>
          <a:lstStyle/>
          <a:p>
            <a:r>
              <a:rPr lang="en-US" dirty="0"/>
              <a:t>Assist client through the court process</a:t>
            </a:r>
          </a:p>
          <a:p>
            <a:r>
              <a:rPr lang="en-US" dirty="0"/>
              <a:t>	Court date notification</a:t>
            </a:r>
          </a:p>
          <a:p>
            <a:r>
              <a:rPr lang="en-US" dirty="0"/>
              <a:t>Assist client with questions regarding attorney referrals, court forms, pre-trial release program and any other random question they may have.</a:t>
            </a:r>
          </a:p>
          <a:p>
            <a:r>
              <a:rPr lang="en-US" dirty="0"/>
              <a:t>We are available 24/7 so they can call and ask questions at any time.</a:t>
            </a:r>
          </a:p>
          <a:p>
            <a:endParaRPr lang="en-US" dirty="0"/>
          </a:p>
          <a:p>
            <a:endParaRPr lang="en-US" dirty="0"/>
          </a:p>
        </p:txBody>
      </p:sp>
      <p:sp>
        <p:nvSpPr>
          <p:cNvPr id="14" name="Slide Number Placeholder 13">
            <a:extLst>
              <a:ext uri="{FF2B5EF4-FFF2-40B4-BE49-F238E27FC236}">
                <a16:creationId xmlns:a16="http://schemas.microsoft.com/office/drawing/2014/main" id="{F3DE1AA4-0AE6-C6D5-E252-BBD5ED259E32}"/>
              </a:ext>
            </a:extLst>
          </p:cNvPr>
          <p:cNvSpPr>
            <a:spLocks noGrp="1"/>
          </p:cNvSpPr>
          <p:nvPr>
            <p:ph type="sldNum" sz="quarter" idx="12"/>
          </p:nvPr>
        </p:nvSpPr>
        <p:spPr/>
        <p:txBody>
          <a:bodyPr/>
          <a:lstStyle/>
          <a:p>
            <a:fld id="{B5CEABB6-07DC-46E8-9B57-56EC44A396E5}" type="slidenum">
              <a:rPr lang="en-US" smtClean="0"/>
              <a:pPr/>
              <a:t>9</a:t>
            </a:fld>
            <a:endParaRPr lang="en-US" dirty="0"/>
          </a:p>
        </p:txBody>
      </p:sp>
      <p:sp>
        <p:nvSpPr>
          <p:cNvPr id="4" name="Content Placeholder 3">
            <a:extLst>
              <a:ext uri="{FF2B5EF4-FFF2-40B4-BE49-F238E27FC236}">
                <a16:creationId xmlns:a16="http://schemas.microsoft.com/office/drawing/2014/main" id="{CBB7675F-4BB0-FFF4-77B7-191F9F55826B}"/>
              </a:ext>
            </a:extLst>
          </p:cNvPr>
          <p:cNvSpPr>
            <a:spLocks noGrp="1"/>
          </p:cNvSpPr>
          <p:nvPr>
            <p:ph sz="half" idx="14"/>
          </p:nvPr>
        </p:nvSpPr>
        <p:spPr>
          <a:xfrm flipH="1">
            <a:off x="3303037" y="6148873"/>
            <a:ext cx="217403" cy="116714"/>
          </a:xfrm>
        </p:spPr>
        <p:txBody>
          <a:bodyPr>
            <a:normAutofit fontScale="25000" lnSpcReduction="20000"/>
          </a:bodyPr>
          <a:lstStyle/>
          <a:p>
            <a:endParaRPr lang="en-US" dirty="0"/>
          </a:p>
        </p:txBody>
      </p:sp>
    </p:spTree>
    <p:extLst>
      <p:ext uri="{BB962C8B-B14F-4D97-AF65-F5344CB8AC3E}">
        <p14:creationId xmlns:p14="http://schemas.microsoft.com/office/powerpoint/2010/main" val="1418789964"/>
      </p:ext>
    </p:extLst>
  </p:cSld>
  <p:clrMapOvr>
    <a:masterClrMapping/>
  </p:clrMapOvr>
</p:sld>
</file>

<file path=ppt/theme/theme1.xml><?xml version="1.0" encoding="utf-8"?>
<a:theme xmlns:a="http://schemas.openxmlformats.org/drawingml/2006/main" name="Custom">
  <a:themeElements>
    <a:clrScheme name="Custom 74">
      <a:dk1>
        <a:sysClr val="windowText" lastClr="000000"/>
      </a:dk1>
      <a:lt1>
        <a:sysClr val="window" lastClr="FFFFFF"/>
      </a:lt1>
      <a:dk2>
        <a:srgbClr val="F8F0E3"/>
      </a:dk2>
      <a:lt2>
        <a:srgbClr val="E7E6E6"/>
      </a:lt2>
      <a:accent1>
        <a:srgbClr val="224E7F"/>
      </a:accent1>
      <a:accent2>
        <a:srgbClr val="385E88"/>
      </a:accent2>
      <a:accent3>
        <a:srgbClr val="AA2070"/>
      </a:accent3>
      <a:accent4>
        <a:srgbClr val="EC008C"/>
      </a:accent4>
      <a:accent5>
        <a:srgbClr val="582156"/>
      </a:accent5>
      <a:accent6>
        <a:srgbClr val="958EA2"/>
      </a:accent6>
      <a:hlink>
        <a:srgbClr val="0563C1"/>
      </a:hlink>
      <a:folHlink>
        <a:srgbClr val="954F72"/>
      </a:folHlink>
    </a:clrScheme>
    <a:fontScheme name="Custom 11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968143_Win32_SL_V3" id="{4DA6DF5E-F5DF-461D-8863-50E9C5721FD0}" vid="{BC6DDDB8-E14A-47D1-98C5-2C109624F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18903D25-5BE2-4D9E-B7D8-BE1DCAE2DC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451406B-581B-4C29-A833-E33D8A6AB075}">
  <ds:schemaRefs>
    <ds:schemaRef ds:uri="http://schemas.microsoft.com/sharepoint/v3/contenttype/forms"/>
  </ds:schemaRefs>
</ds:datastoreItem>
</file>

<file path=customXml/itemProps3.xml><?xml version="1.0" encoding="utf-8"?>
<ds:datastoreItem xmlns:ds="http://schemas.openxmlformats.org/officeDocument/2006/customXml" ds:itemID="{0F65614A-92F9-4391-AC3D-F3F5B0704F99}">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{AD97154D-371B-457B-BC4A-631215FABDC3}TF55c86556-70ea-476e-aa05-13a38f2d5b0da1381d77_win32-a3c664429073</Template>
  <TotalTime>605</TotalTime>
  <Words>894</Words>
  <Application>Microsoft Office PowerPoint</Application>
  <PresentationFormat>Widescreen</PresentationFormat>
  <Paragraphs>94</Paragraphs>
  <Slides>14</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Avenir Next LT Pro</vt:lpstr>
      <vt:lpstr>Calibri</vt:lpstr>
      <vt:lpstr>Custom</vt:lpstr>
      <vt:lpstr> bail Bonds</vt:lpstr>
      <vt:lpstr>  Jill DeVries 28 years in the bail industry  Lederman Bonding Company  Started in Waterloo in 1965 and expanded throughout Iowa, Minnesota and South Dakota.   nine office locations in Iowa  service all 99 counties  Through our insurance company, we can provide service in any state that allows surety bonds   Illinois / Nebraska – Cash only    </vt:lpstr>
      <vt:lpstr>Talking Points</vt:lpstr>
      <vt:lpstr>What is a bail bond?  A bail bond is a monetary guarantee to the court if the defendant fails to appear as directed by the court.  It allows a defendant to be released during the course of their case – criminal or civil</vt:lpstr>
      <vt:lpstr>How is a bond set?​</vt:lpstr>
      <vt:lpstr>Types of Bonds</vt:lpstr>
      <vt:lpstr>What Does A Bail Bond Company require? </vt:lpstr>
      <vt:lpstr>Collateral​ </vt:lpstr>
      <vt:lpstr>Customer Service after Posting the bond</vt:lpstr>
      <vt:lpstr>Forfeiture/Judgment​</vt:lpstr>
      <vt:lpstr>Recovery Agent aka Bounty Hunter</vt:lpstr>
      <vt:lpstr>Bail Bond Scams​</vt:lpstr>
      <vt:lpstr> 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Jill Devries</dc:creator>
  <cp:lastModifiedBy>Jill Devries</cp:lastModifiedBy>
  <cp:revision>6</cp:revision>
  <dcterms:created xsi:type="dcterms:W3CDTF">2025-09-29T20:06:33Z</dcterms:created>
  <dcterms:modified xsi:type="dcterms:W3CDTF">2025-10-08T16:34:19Z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