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3004800" cy="9753600"/>
  <p:notesSz cx="6858000" cy="9144000"/>
  <p:defaultTextStyle>
    <a:lvl1pPr defTabSz="1300459">
      <a:defRPr sz="2600">
        <a:latin typeface="Calibri"/>
        <a:ea typeface="Calibri"/>
        <a:cs typeface="Calibri"/>
        <a:sym typeface="Calibri"/>
      </a:defRPr>
    </a:lvl1pPr>
    <a:lvl2pPr indent="650229" defTabSz="1300459">
      <a:defRPr sz="2600">
        <a:latin typeface="Calibri"/>
        <a:ea typeface="Calibri"/>
        <a:cs typeface="Calibri"/>
        <a:sym typeface="Calibri"/>
      </a:defRPr>
    </a:lvl2pPr>
    <a:lvl3pPr indent="1300459" defTabSz="1300459">
      <a:defRPr sz="2600">
        <a:latin typeface="Calibri"/>
        <a:ea typeface="Calibri"/>
        <a:cs typeface="Calibri"/>
        <a:sym typeface="Calibri"/>
      </a:defRPr>
    </a:lvl3pPr>
    <a:lvl4pPr indent="1950690" defTabSz="1300459">
      <a:defRPr sz="2600">
        <a:latin typeface="Calibri"/>
        <a:ea typeface="Calibri"/>
        <a:cs typeface="Calibri"/>
        <a:sym typeface="Calibri"/>
      </a:defRPr>
    </a:lvl4pPr>
    <a:lvl5pPr indent="2600918" defTabSz="1300459">
      <a:defRPr sz="2600">
        <a:latin typeface="Calibri"/>
        <a:ea typeface="Calibri"/>
        <a:cs typeface="Calibri"/>
        <a:sym typeface="Calibri"/>
      </a:defRPr>
    </a:lvl5pPr>
    <a:lvl6pPr indent="3251149" defTabSz="1300459">
      <a:defRPr sz="2600">
        <a:latin typeface="Calibri"/>
        <a:ea typeface="Calibri"/>
        <a:cs typeface="Calibri"/>
        <a:sym typeface="Calibri"/>
      </a:defRPr>
    </a:lvl6pPr>
    <a:lvl7pPr indent="3901378" defTabSz="1300459">
      <a:defRPr sz="2600">
        <a:latin typeface="Calibri"/>
        <a:ea typeface="Calibri"/>
        <a:cs typeface="Calibri"/>
        <a:sym typeface="Calibri"/>
      </a:defRPr>
    </a:lvl7pPr>
    <a:lvl8pPr indent="4551608" defTabSz="1300459">
      <a:defRPr sz="2600">
        <a:latin typeface="Calibri"/>
        <a:ea typeface="Calibri"/>
        <a:cs typeface="Calibri"/>
        <a:sym typeface="Calibri"/>
      </a:defRPr>
    </a:lvl8pPr>
    <a:lvl9pPr indent="5201839" defTabSz="1300459">
      <a:defRPr sz="2600">
        <a:latin typeface="Calibri"/>
        <a:ea typeface="Calibri"/>
        <a:cs typeface="Calibri"/>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5" d="100"/>
          <a:sy n="55" d="100"/>
        </p:scale>
        <p:origin x="-1776" y="-112"/>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hape 8"/>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9" name="Shape 9"/>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89199999"/>
      </p:ext>
    </p:extLst>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Roman"/>
      </a:defRPr>
    </a:lvl1pPr>
    <a:lvl2pPr indent="228600" defTabSz="457200">
      <a:lnSpc>
        <a:spcPct val="125000"/>
      </a:lnSpc>
      <a:defRPr sz="2400">
        <a:latin typeface="+mj-lt"/>
        <a:ea typeface="+mj-ea"/>
        <a:cs typeface="+mj-cs"/>
        <a:sym typeface="Avenir Roman"/>
      </a:defRPr>
    </a:lvl2pPr>
    <a:lvl3pPr indent="457200" defTabSz="457200">
      <a:lnSpc>
        <a:spcPct val="125000"/>
      </a:lnSpc>
      <a:defRPr sz="2400">
        <a:latin typeface="+mj-lt"/>
        <a:ea typeface="+mj-ea"/>
        <a:cs typeface="+mj-cs"/>
        <a:sym typeface="Avenir Roman"/>
      </a:defRPr>
    </a:lvl3pPr>
    <a:lvl4pPr indent="685800" defTabSz="457200">
      <a:lnSpc>
        <a:spcPct val="125000"/>
      </a:lnSpc>
      <a:defRPr sz="2400">
        <a:latin typeface="+mj-lt"/>
        <a:ea typeface="+mj-ea"/>
        <a:cs typeface="+mj-cs"/>
        <a:sym typeface="Avenir Roman"/>
      </a:defRPr>
    </a:lvl4pPr>
    <a:lvl5pPr indent="914400" defTabSz="457200">
      <a:lnSpc>
        <a:spcPct val="125000"/>
      </a:lnSpc>
      <a:defRPr sz="2400">
        <a:latin typeface="+mj-lt"/>
        <a:ea typeface="+mj-ea"/>
        <a:cs typeface="+mj-cs"/>
        <a:sym typeface="Avenir Roman"/>
      </a:defRPr>
    </a:lvl5pPr>
    <a:lvl6pPr indent="1143000" defTabSz="457200">
      <a:lnSpc>
        <a:spcPct val="125000"/>
      </a:lnSpc>
      <a:defRPr sz="2400">
        <a:latin typeface="+mj-lt"/>
        <a:ea typeface="+mj-ea"/>
        <a:cs typeface="+mj-cs"/>
        <a:sym typeface="Avenir Roman"/>
      </a:defRPr>
    </a:lvl6pPr>
    <a:lvl7pPr indent="1371600" defTabSz="457200">
      <a:lnSpc>
        <a:spcPct val="125000"/>
      </a:lnSpc>
      <a:defRPr sz="2400">
        <a:latin typeface="+mj-lt"/>
        <a:ea typeface="+mj-ea"/>
        <a:cs typeface="+mj-cs"/>
        <a:sym typeface="Avenir Roman"/>
      </a:defRPr>
    </a:lvl7pPr>
    <a:lvl8pPr indent="1600200" defTabSz="457200">
      <a:lnSpc>
        <a:spcPct val="125000"/>
      </a:lnSpc>
      <a:defRPr sz="2400">
        <a:latin typeface="+mj-lt"/>
        <a:ea typeface="+mj-ea"/>
        <a:cs typeface="+mj-cs"/>
        <a:sym typeface="Avenir Roman"/>
      </a:defRPr>
    </a:lvl8pPr>
    <a:lvl9pPr indent="1828800" defTabSz="457200">
      <a:lnSpc>
        <a:spcPct val="125000"/>
      </a:lnSpc>
      <a:defRPr sz="2400">
        <a:latin typeface="+mj-lt"/>
        <a:ea typeface="+mj-ea"/>
        <a:cs typeface="+mj-cs"/>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prstGeom prst="rect">
            <a:avLst/>
          </a:prstGeom>
        </p:spPr>
        <p:txBody>
          <a:bodyPr/>
          <a:lstStyle/>
          <a:p>
            <a:pPr lvl="0"/>
            <a:endParaRPr/>
          </a:p>
        </p:txBody>
      </p:sp>
      <p:sp>
        <p:nvSpPr>
          <p:cNvPr id="131" name="Shape 131"/>
          <p:cNvSpPr>
            <a:spLocks noGrp="1"/>
          </p:cNvSpPr>
          <p:nvPr>
            <p:ph type="body" sz="quarter" idx="1"/>
          </p:nvPr>
        </p:nvSpPr>
        <p:spPr>
          <a:prstGeom prst="rect">
            <a:avLst/>
          </a:prstGeom>
        </p:spPr>
        <p:txBody>
          <a:bodyPr/>
          <a:lstStyle/>
          <a:p>
            <a:pPr lvl="0" defTabSz="914400">
              <a:lnSpc>
                <a:spcPct val="100000"/>
              </a:lnSpc>
              <a:defRPr sz="1800"/>
            </a:pPr>
            <a:r>
              <a:rPr sz="1200">
                <a:latin typeface="Lucida Grande"/>
                <a:ea typeface="Lucida Grande"/>
                <a:cs typeface="Lucida Grande"/>
                <a:sym typeface="Lucida Grande"/>
              </a:rPr>
              <a:t>Synergy Gemsoles feature far-infrared and negative-ion-emitting tourmaline gemstones, along with the rejuvenating power of magnets, to instinctively sense the right amount of energy boost your body needs throughout the day. Once you nestle them inside your favorite shoes, you’ll never want to go anywhere without Synergy Gemsoles again.</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Lucida Grande"/>
                <a:ea typeface="Lucida Grande"/>
                <a:cs typeface="Lucida Grande"/>
                <a:sym typeface="Lucida Grande"/>
              </a:rPr>
              <a:t>Alphay’s products support blood flow in the body by building chi, and the fact that the body needs nutrition to move the blood.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Lucida Grande"/>
                <a:ea typeface="Lucida Grande"/>
                <a:cs typeface="Lucida Grande"/>
                <a:sym typeface="Lucida Grande"/>
              </a:rPr>
              <a:t>In the fields of energetics and magnetics – we look at our ability to provide energy to the body through energy properties.  And, this brings us to Alphay’s exclusive Gemsole.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Lucida Grande"/>
                <a:ea typeface="Lucida Grande"/>
                <a:cs typeface="Lucida Grande"/>
                <a:sym typeface="Lucida Grande"/>
              </a:rPr>
              <a:t>A unique combination of magnetics, far infrared, negative ions, and the semi-precious gem, tourmaline, the Alphay gemsole promotes circulation, energizes the body from the foot up.</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Lucida Grande"/>
                <a:ea typeface="Lucida Grande"/>
                <a:cs typeface="Lucida Grande"/>
                <a:sym typeface="Lucida Grande"/>
              </a:rPr>
              <a:t>Why do they work?  They work because the body needs these properties to function, and the Gemsole combines them all, in a single substrate that is pliable, washable, and affordable.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000" b="1">
                <a:latin typeface="Lucida Grande"/>
                <a:ea typeface="Lucida Grande"/>
                <a:cs typeface="Lucida Grande"/>
                <a:sym typeface="Lucida Grande"/>
              </a:rPr>
              <a:t>Over 70,000 nerve endings are in the human foot! </a:t>
            </a: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Lucida Grande"/>
                <a:ea typeface="Lucida Grande"/>
                <a:cs typeface="Lucida Grande"/>
                <a:sym typeface="Lucida Grande"/>
              </a:rPr>
              <a:t>When you walk barefoot on the beach or place your blanket on the ground for a picnic, you are getting energy from the earth. Using magnets to promote good health is nothing new.  Magnets have been used in medicine for over 4000 years.  It is only since the late 1950s that doctors have studied the use of magnets in restorative and preventative medicine.  </a:t>
            </a:r>
            <a:endParaRPr sz="1200">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 name="Shape 5"/>
          <p:cNvSpPr>
            <a:spLocks noGrp="1"/>
          </p:cNvSpPr>
          <p:nvPr>
            <p:ph type="title"/>
          </p:nvPr>
        </p:nvSpPr>
        <p:spPr>
          <a:prstGeom prst="rect">
            <a:avLst/>
          </a:prstGeom>
        </p:spPr>
        <p:txBody>
          <a:bodyPr/>
          <a:lstStyle/>
          <a:p>
            <a:pPr lvl="0">
              <a:defRPr sz="1800"/>
            </a:pPr>
            <a:r>
              <a:rPr sz="6300"/>
              <a:t>Click to edit Master title style</a:t>
            </a:r>
          </a:p>
        </p:txBody>
      </p:sp>
      <p:sp>
        <p:nvSpPr>
          <p:cNvPr id="6" name="Shape 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40" y="130951"/>
            <a:ext cx="11704320" cy="214489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nchor="ctr">
            <a:normAutofit/>
          </a:bodyPr>
          <a:lstStyle/>
          <a:p>
            <a:pPr lvl="0">
              <a:defRPr sz="1800"/>
            </a:pPr>
            <a:r>
              <a:rPr sz="6300"/>
              <a:t>Click to edit Master title style</a:t>
            </a:r>
          </a:p>
        </p:txBody>
      </p:sp>
      <p:sp>
        <p:nvSpPr>
          <p:cNvPr id="3" name="Shape 3"/>
          <p:cNvSpPr>
            <a:spLocks noGrp="1"/>
          </p:cNvSpPr>
          <p:nvPr>
            <p:ph type="sldNum" sz="quarter" idx="2"/>
          </p:nvPr>
        </p:nvSpPr>
        <p:spPr>
          <a:xfrm>
            <a:off x="9320107" y="9107764"/>
            <a:ext cx="3034454" cy="384047"/>
          </a:xfrm>
          <a:prstGeom prst="rect">
            <a:avLst/>
          </a:prstGeom>
          <a:ln w="12700">
            <a:miter lim="400000"/>
          </a:ln>
        </p:spPr>
        <p:txBody>
          <a:bodyPr lIns="65022" tIns="65022" rIns="65022" bIns="65022" anchor="ctr">
            <a:spAutoFit/>
          </a:bodyPr>
          <a:lstStyle>
            <a:lvl1pPr algn="r">
              <a:defRPr sz="1700">
                <a:solidFill>
                  <a:srgbClr val="888888"/>
                </a:solidFil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xmlns:p14="http://schemas.microsoft.com/office/powerpoint/2010/main" spd="med"/>
  <p:txStyles>
    <p:titleStyle>
      <a:lvl1pPr algn="ctr" defTabSz="1300459">
        <a:defRPr sz="6300">
          <a:latin typeface="Calibri"/>
          <a:ea typeface="Calibri"/>
          <a:cs typeface="Calibri"/>
          <a:sym typeface="Calibri"/>
        </a:defRPr>
      </a:lvl1pPr>
      <a:lvl2pPr algn="ctr" defTabSz="1300459">
        <a:defRPr sz="6300">
          <a:latin typeface="Calibri"/>
          <a:ea typeface="Calibri"/>
          <a:cs typeface="Calibri"/>
          <a:sym typeface="Calibri"/>
        </a:defRPr>
      </a:lvl2pPr>
      <a:lvl3pPr algn="ctr" defTabSz="1300459">
        <a:defRPr sz="6300">
          <a:latin typeface="Calibri"/>
          <a:ea typeface="Calibri"/>
          <a:cs typeface="Calibri"/>
          <a:sym typeface="Calibri"/>
        </a:defRPr>
      </a:lvl3pPr>
      <a:lvl4pPr algn="ctr" defTabSz="1300459">
        <a:defRPr sz="6300">
          <a:latin typeface="Calibri"/>
          <a:ea typeface="Calibri"/>
          <a:cs typeface="Calibri"/>
          <a:sym typeface="Calibri"/>
        </a:defRPr>
      </a:lvl4pPr>
      <a:lvl5pPr algn="ctr" defTabSz="1300459">
        <a:defRPr sz="6300">
          <a:latin typeface="Calibri"/>
          <a:ea typeface="Calibri"/>
          <a:cs typeface="Calibri"/>
          <a:sym typeface="Calibri"/>
        </a:defRPr>
      </a:lvl5pPr>
      <a:lvl6pPr algn="ctr" defTabSz="1300459">
        <a:defRPr sz="6300">
          <a:latin typeface="Calibri"/>
          <a:ea typeface="Calibri"/>
          <a:cs typeface="Calibri"/>
          <a:sym typeface="Calibri"/>
        </a:defRPr>
      </a:lvl6pPr>
      <a:lvl7pPr algn="ctr" defTabSz="1300459">
        <a:defRPr sz="6300">
          <a:latin typeface="Calibri"/>
          <a:ea typeface="Calibri"/>
          <a:cs typeface="Calibri"/>
          <a:sym typeface="Calibri"/>
        </a:defRPr>
      </a:lvl7pPr>
      <a:lvl8pPr algn="ctr" defTabSz="1300459">
        <a:defRPr sz="6300">
          <a:latin typeface="Calibri"/>
          <a:ea typeface="Calibri"/>
          <a:cs typeface="Calibri"/>
          <a:sym typeface="Calibri"/>
        </a:defRPr>
      </a:lvl8pPr>
      <a:lvl9pPr algn="ctr" defTabSz="1300459">
        <a:defRPr sz="6300">
          <a:latin typeface="Calibri"/>
          <a:ea typeface="Calibri"/>
          <a:cs typeface="Calibri"/>
          <a:sym typeface="Calibri"/>
        </a:defRPr>
      </a:lvl9pPr>
    </p:titleStyle>
    <p:bodyStyle>
      <a:lvl1pPr marL="487671" indent="-487671" defTabSz="1300459">
        <a:spcBef>
          <a:spcPts val="1100"/>
        </a:spcBef>
        <a:buSzPct val="100000"/>
        <a:buFont typeface="Arial"/>
        <a:buChar char="•"/>
        <a:defRPr sz="4600">
          <a:latin typeface="Calibri"/>
          <a:ea typeface="Calibri"/>
          <a:cs typeface="Calibri"/>
          <a:sym typeface="Calibri"/>
        </a:defRPr>
      </a:lvl1pPr>
      <a:lvl2pPr marL="1117582" indent="-467353" defTabSz="1300459">
        <a:spcBef>
          <a:spcPts val="1100"/>
        </a:spcBef>
        <a:buSzPct val="100000"/>
        <a:buFont typeface="Arial"/>
        <a:buChar char="–"/>
        <a:defRPr sz="4600">
          <a:latin typeface="Calibri"/>
          <a:ea typeface="Calibri"/>
          <a:cs typeface="Calibri"/>
          <a:sym typeface="Calibri"/>
        </a:defRPr>
      </a:lvl2pPr>
      <a:lvl3pPr marL="1740321" indent="-439861" defTabSz="1300459">
        <a:spcBef>
          <a:spcPts val="1100"/>
        </a:spcBef>
        <a:buSzPct val="100000"/>
        <a:buFont typeface="Arial"/>
        <a:buChar char="•"/>
        <a:defRPr sz="4600">
          <a:latin typeface="Calibri"/>
          <a:ea typeface="Calibri"/>
          <a:cs typeface="Calibri"/>
          <a:sym typeface="Calibri"/>
        </a:defRPr>
      </a:lvl3pPr>
      <a:lvl4pPr marL="2484806" indent="-534117" defTabSz="1300459">
        <a:spcBef>
          <a:spcPts val="1100"/>
        </a:spcBef>
        <a:buSzPct val="100000"/>
        <a:buFont typeface="Arial"/>
        <a:buChar char="–"/>
        <a:defRPr sz="4600">
          <a:latin typeface="Calibri"/>
          <a:ea typeface="Calibri"/>
          <a:cs typeface="Calibri"/>
          <a:sym typeface="Calibri"/>
        </a:defRPr>
      </a:lvl4pPr>
      <a:lvl5pPr marL="3135036" indent="-534117" defTabSz="1300459">
        <a:spcBef>
          <a:spcPts val="1100"/>
        </a:spcBef>
        <a:buSzPct val="100000"/>
        <a:buFont typeface="Arial"/>
        <a:buChar char="»"/>
        <a:defRPr sz="4600">
          <a:latin typeface="Calibri"/>
          <a:ea typeface="Calibri"/>
          <a:cs typeface="Calibri"/>
          <a:sym typeface="Calibri"/>
        </a:defRPr>
      </a:lvl5pPr>
      <a:lvl6pPr marL="3785266" indent="-534117" defTabSz="1300459">
        <a:spcBef>
          <a:spcPts val="1100"/>
        </a:spcBef>
        <a:buSzPct val="100000"/>
        <a:buFont typeface="Arial"/>
        <a:buChar char="•"/>
        <a:defRPr sz="4600">
          <a:latin typeface="Calibri"/>
          <a:ea typeface="Calibri"/>
          <a:cs typeface="Calibri"/>
          <a:sym typeface="Calibri"/>
        </a:defRPr>
      </a:lvl6pPr>
      <a:lvl7pPr marL="4435496" indent="-534117" defTabSz="1300459">
        <a:spcBef>
          <a:spcPts val="1100"/>
        </a:spcBef>
        <a:buSzPct val="100000"/>
        <a:buFont typeface="Arial"/>
        <a:buChar char="•"/>
        <a:defRPr sz="4600">
          <a:latin typeface="Calibri"/>
          <a:ea typeface="Calibri"/>
          <a:cs typeface="Calibri"/>
          <a:sym typeface="Calibri"/>
        </a:defRPr>
      </a:lvl7pPr>
      <a:lvl8pPr marL="5085726" indent="-534117" defTabSz="1300459">
        <a:spcBef>
          <a:spcPts val="1100"/>
        </a:spcBef>
        <a:buSzPct val="100000"/>
        <a:buFont typeface="Arial"/>
        <a:buChar char="•"/>
        <a:defRPr sz="4600">
          <a:latin typeface="Calibri"/>
          <a:ea typeface="Calibri"/>
          <a:cs typeface="Calibri"/>
          <a:sym typeface="Calibri"/>
        </a:defRPr>
      </a:lvl8pPr>
      <a:lvl9pPr marL="5735956" indent="-534117" defTabSz="1300459">
        <a:spcBef>
          <a:spcPts val="1100"/>
        </a:spcBef>
        <a:buSzPct val="100000"/>
        <a:buFont typeface="Arial"/>
        <a:buChar char="•"/>
        <a:defRPr sz="4600">
          <a:latin typeface="Calibri"/>
          <a:ea typeface="Calibri"/>
          <a:cs typeface="Calibri"/>
          <a:sym typeface="Calibri"/>
        </a:defRPr>
      </a:lvl9pPr>
    </p:bodyStyle>
    <p:otherStyle>
      <a:lvl1pPr algn="r" defTabSz="1300459">
        <a:defRPr sz="1700">
          <a:solidFill>
            <a:schemeClr val="tx1"/>
          </a:solidFill>
          <a:latin typeface="+mn-lt"/>
          <a:ea typeface="+mn-ea"/>
          <a:cs typeface="+mn-cs"/>
          <a:sym typeface="Calibri"/>
        </a:defRPr>
      </a:lvl1pPr>
      <a:lvl2pPr indent="650229" algn="r" defTabSz="1300459">
        <a:defRPr sz="1700">
          <a:solidFill>
            <a:schemeClr val="tx1"/>
          </a:solidFill>
          <a:latin typeface="+mn-lt"/>
          <a:ea typeface="+mn-ea"/>
          <a:cs typeface="+mn-cs"/>
          <a:sym typeface="Calibri"/>
        </a:defRPr>
      </a:lvl2pPr>
      <a:lvl3pPr indent="1300459" algn="r" defTabSz="1300459">
        <a:defRPr sz="1700">
          <a:solidFill>
            <a:schemeClr val="tx1"/>
          </a:solidFill>
          <a:latin typeface="+mn-lt"/>
          <a:ea typeface="+mn-ea"/>
          <a:cs typeface="+mn-cs"/>
          <a:sym typeface="Calibri"/>
        </a:defRPr>
      </a:lvl3pPr>
      <a:lvl4pPr indent="1950690" algn="r" defTabSz="1300459">
        <a:defRPr sz="1700">
          <a:solidFill>
            <a:schemeClr val="tx1"/>
          </a:solidFill>
          <a:latin typeface="+mn-lt"/>
          <a:ea typeface="+mn-ea"/>
          <a:cs typeface="+mn-cs"/>
          <a:sym typeface="Calibri"/>
        </a:defRPr>
      </a:lvl4pPr>
      <a:lvl5pPr indent="2600918" algn="r" defTabSz="1300459">
        <a:defRPr sz="1700">
          <a:solidFill>
            <a:schemeClr val="tx1"/>
          </a:solidFill>
          <a:latin typeface="+mn-lt"/>
          <a:ea typeface="+mn-ea"/>
          <a:cs typeface="+mn-cs"/>
          <a:sym typeface="Calibri"/>
        </a:defRPr>
      </a:lvl5pPr>
      <a:lvl6pPr indent="3251149" algn="r" defTabSz="1300459">
        <a:defRPr sz="1700">
          <a:solidFill>
            <a:schemeClr val="tx1"/>
          </a:solidFill>
          <a:latin typeface="+mn-lt"/>
          <a:ea typeface="+mn-ea"/>
          <a:cs typeface="+mn-cs"/>
          <a:sym typeface="Calibri"/>
        </a:defRPr>
      </a:lvl6pPr>
      <a:lvl7pPr indent="3901378" algn="r" defTabSz="1300459">
        <a:defRPr sz="1700">
          <a:solidFill>
            <a:schemeClr val="tx1"/>
          </a:solidFill>
          <a:latin typeface="+mn-lt"/>
          <a:ea typeface="+mn-ea"/>
          <a:cs typeface="+mn-cs"/>
          <a:sym typeface="Calibri"/>
        </a:defRPr>
      </a:lvl7pPr>
      <a:lvl8pPr indent="4551608" algn="r" defTabSz="1300459">
        <a:defRPr sz="1700">
          <a:solidFill>
            <a:schemeClr val="tx1"/>
          </a:solidFill>
          <a:latin typeface="+mn-lt"/>
          <a:ea typeface="+mn-ea"/>
          <a:cs typeface="+mn-cs"/>
          <a:sym typeface="Calibri"/>
        </a:defRPr>
      </a:lvl8pPr>
      <a:lvl9pPr indent="5201839" algn="r" defTabSz="1300459">
        <a:defRPr sz="17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jpeg"/></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1" name="image1.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3" name="image2.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5" name="image3.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7" name="image4.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slow">
    <p:blinds dir="vert"/>
  </p:transition>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9" name="image5.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slow">
    <p:blinds dir="vert"/>
  </p:transition>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1" name="image6.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slow">
    <p:dissolve/>
  </p:transition>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3" name="image7.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5" name="image8.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7" name="image9.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10.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1" name="image11.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3" name="image12.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5" name="image13.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7" name="image14.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9" name="image15.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1" name="image16.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3" name="image17.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5" name="image18.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7" name="image19.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9" name="image20.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1" name="image21.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3" name="image22.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5" name="image23.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7" name="image24.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9" name="image25.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1" name="image26.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3" name="image27.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5" name="image28.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7" name="image29.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9" name="image30.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1" name="image31.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3" name="image32.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5" name="image33.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slow">
    <p:blinds dir="vert"/>
  </p:transition>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7" name="image34.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slow">
    <p:blinds dir="vert"/>
  </p:transition>
</p:sld>
</file>

<file path=ppt/slides/slide3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9" name="image35.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1" name="image36.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3" name="image37.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5" name="image38.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3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7" name="image39.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4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9" name="image40.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4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1" name="image41.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4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3" name="image42.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image43.png"/>
          <p:cNvPicPr/>
          <p:nvPr/>
        </p:nvPicPr>
        <p:blipFill>
          <a:blip r:embed="rId3">
            <a:extLst/>
          </a:blip>
          <a:stretch>
            <a:fillRect/>
          </a:stretch>
        </p:blipFill>
        <p:spPr>
          <a:xfrm rot="16200000">
            <a:off x="5254545" y="-532084"/>
            <a:ext cx="2176167" cy="10945708"/>
          </a:xfrm>
          <a:prstGeom prst="rect">
            <a:avLst/>
          </a:prstGeom>
          <a:ln w="12700">
            <a:miter lim="400000"/>
          </a:ln>
        </p:spPr>
      </p:pic>
      <p:pic>
        <p:nvPicPr>
          <p:cNvPr id="96" name="image44.png"/>
          <p:cNvPicPr/>
          <p:nvPr/>
        </p:nvPicPr>
        <p:blipFill>
          <a:blip r:embed="rId4">
            <a:extLst/>
          </a:blip>
          <a:stretch>
            <a:fillRect/>
          </a:stretch>
        </p:blipFill>
        <p:spPr>
          <a:xfrm>
            <a:off x="1520013" y="4719675"/>
            <a:ext cx="1192108" cy="1047795"/>
          </a:xfrm>
          <a:prstGeom prst="rect">
            <a:avLst/>
          </a:prstGeom>
          <a:ln w="12700">
            <a:miter lim="400000"/>
          </a:ln>
        </p:spPr>
      </p:pic>
      <p:pic>
        <p:nvPicPr>
          <p:cNvPr id="97" name="image44.png"/>
          <p:cNvPicPr/>
          <p:nvPr/>
        </p:nvPicPr>
        <p:blipFill>
          <a:blip r:embed="rId4">
            <a:extLst/>
          </a:blip>
          <a:stretch>
            <a:fillRect/>
          </a:stretch>
        </p:blipFill>
        <p:spPr>
          <a:xfrm rot="1959294">
            <a:off x="2575467" y="4850108"/>
            <a:ext cx="1192108" cy="1047795"/>
          </a:xfrm>
          <a:prstGeom prst="rect">
            <a:avLst/>
          </a:prstGeom>
          <a:ln w="12700">
            <a:miter lim="400000"/>
          </a:ln>
        </p:spPr>
      </p:pic>
      <p:pic>
        <p:nvPicPr>
          <p:cNvPr id="98" name="image44.png"/>
          <p:cNvPicPr/>
          <p:nvPr/>
        </p:nvPicPr>
        <p:blipFill>
          <a:blip r:embed="rId4">
            <a:extLst/>
          </a:blip>
          <a:stretch>
            <a:fillRect/>
          </a:stretch>
        </p:blipFill>
        <p:spPr>
          <a:xfrm rot="8312290">
            <a:off x="4860349" y="4874671"/>
            <a:ext cx="1192108" cy="1047795"/>
          </a:xfrm>
          <a:prstGeom prst="rect">
            <a:avLst/>
          </a:prstGeom>
          <a:ln w="12700">
            <a:miter lim="400000"/>
          </a:ln>
        </p:spPr>
      </p:pic>
      <p:pic>
        <p:nvPicPr>
          <p:cNvPr id="99" name="image44.png"/>
          <p:cNvPicPr/>
          <p:nvPr/>
        </p:nvPicPr>
        <p:blipFill>
          <a:blip r:embed="rId4">
            <a:extLst/>
          </a:blip>
          <a:stretch>
            <a:fillRect/>
          </a:stretch>
        </p:blipFill>
        <p:spPr>
          <a:xfrm rot="20359301">
            <a:off x="3617333" y="4788029"/>
            <a:ext cx="1192108" cy="1047795"/>
          </a:xfrm>
          <a:prstGeom prst="rect">
            <a:avLst/>
          </a:prstGeom>
          <a:ln w="12700">
            <a:miter lim="400000"/>
          </a:ln>
        </p:spPr>
      </p:pic>
      <p:pic>
        <p:nvPicPr>
          <p:cNvPr id="100" name="image44.png"/>
          <p:cNvPicPr/>
          <p:nvPr/>
        </p:nvPicPr>
        <p:blipFill>
          <a:blip r:embed="rId4">
            <a:extLst/>
          </a:blip>
          <a:stretch>
            <a:fillRect/>
          </a:stretch>
        </p:blipFill>
        <p:spPr>
          <a:xfrm rot="10800000">
            <a:off x="7914038" y="4828049"/>
            <a:ext cx="1192108" cy="1047795"/>
          </a:xfrm>
          <a:prstGeom prst="rect">
            <a:avLst/>
          </a:prstGeom>
          <a:ln w="12700">
            <a:miter lim="400000"/>
          </a:ln>
        </p:spPr>
      </p:pic>
      <p:pic>
        <p:nvPicPr>
          <p:cNvPr id="101" name="image44.png"/>
          <p:cNvPicPr/>
          <p:nvPr/>
        </p:nvPicPr>
        <p:blipFill>
          <a:blip r:embed="rId4">
            <a:extLst/>
          </a:blip>
          <a:stretch>
            <a:fillRect/>
          </a:stretch>
        </p:blipFill>
        <p:spPr>
          <a:xfrm rot="5154727">
            <a:off x="5932320" y="4827661"/>
            <a:ext cx="1192108" cy="1047795"/>
          </a:xfrm>
          <a:prstGeom prst="rect">
            <a:avLst/>
          </a:prstGeom>
          <a:ln w="12700">
            <a:miter lim="400000"/>
          </a:ln>
        </p:spPr>
      </p:pic>
      <p:pic>
        <p:nvPicPr>
          <p:cNvPr id="102" name="image44.png"/>
          <p:cNvPicPr/>
          <p:nvPr/>
        </p:nvPicPr>
        <p:blipFill>
          <a:blip r:embed="rId4">
            <a:extLst/>
          </a:blip>
          <a:stretch>
            <a:fillRect/>
          </a:stretch>
        </p:blipFill>
        <p:spPr>
          <a:xfrm rot="13322952">
            <a:off x="6811005" y="4875652"/>
            <a:ext cx="1192109" cy="1047794"/>
          </a:xfrm>
          <a:prstGeom prst="rect">
            <a:avLst/>
          </a:prstGeom>
          <a:ln w="12700">
            <a:miter lim="400000"/>
          </a:ln>
        </p:spPr>
      </p:pic>
      <p:pic>
        <p:nvPicPr>
          <p:cNvPr id="103" name="image44.png"/>
          <p:cNvPicPr/>
          <p:nvPr/>
        </p:nvPicPr>
        <p:blipFill>
          <a:blip r:embed="rId4">
            <a:extLst/>
          </a:blip>
          <a:stretch>
            <a:fillRect/>
          </a:stretch>
        </p:blipFill>
        <p:spPr>
          <a:xfrm rot="19572772">
            <a:off x="8889399" y="4828049"/>
            <a:ext cx="1192108" cy="1047795"/>
          </a:xfrm>
          <a:prstGeom prst="rect">
            <a:avLst/>
          </a:prstGeom>
          <a:ln w="12700">
            <a:miter lim="400000"/>
          </a:ln>
        </p:spPr>
      </p:pic>
      <p:pic>
        <p:nvPicPr>
          <p:cNvPr id="104" name="image45.png"/>
          <p:cNvPicPr/>
          <p:nvPr/>
        </p:nvPicPr>
        <p:blipFill>
          <a:blip r:embed="rId5">
            <a:extLst/>
          </a:blip>
          <a:stretch>
            <a:fillRect/>
          </a:stretch>
        </p:blipFill>
        <p:spPr>
          <a:xfrm>
            <a:off x="1736760" y="4611301"/>
            <a:ext cx="650240" cy="641930"/>
          </a:xfrm>
          <a:prstGeom prst="rect">
            <a:avLst/>
          </a:prstGeom>
          <a:ln w="12700">
            <a:miter lim="400000"/>
          </a:ln>
        </p:spPr>
      </p:pic>
      <p:pic>
        <p:nvPicPr>
          <p:cNvPr id="105" name="image45.png"/>
          <p:cNvPicPr/>
          <p:nvPr/>
        </p:nvPicPr>
        <p:blipFill>
          <a:blip r:embed="rId5">
            <a:extLst/>
          </a:blip>
          <a:stretch>
            <a:fillRect/>
          </a:stretch>
        </p:blipFill>
        <p:spPr>
          <a:xfrm>
            <a:off x="3904226" y="4611301"/>
            <a:ext cx="650240" cy="641930"/>
          </a:xfrm>
          <a:prstGeom prst="rect">
            <a:avLst/>
          </a:prstGeom>
          <a:ln w="12700">
            <a:miter lim="400000"/>
          </a:ln>
        </p:spPr>
      </p:pic>
      <p:pic>
        <p:nvPicPr>
          <p:cNvPr id="106" name="image45.png"/>
          <p:cNvPicPr/>
          <p:nvPr/>
        </p:nvPicPr>
        <p:blipFill>
          <a:blip r:embed="rId5">
            <a:extLst/>
          </a:blip>
          <a:stretch>
            <a:fillRect/>
          </a:stretch>
        </p:blipFill>
        <p:spPr>
          <a:xfrm>
            <a:off x="6288440" y="5044795"/>
            <a:ext cx="650240" cy="641930"/>
          </a:xfrm>
          <a:prstGeom prst="rect">
            <a:avLst/>
          </a:prstGeom>
          <a:ln w="12700">
            <a:miter lim="400000"/>
          </a:ln>
        </p:spPr>
      </p:pic>
      <p:pic>
        <p:nvPicPr>
          <p:cNvPr id="107" name="image45.png"/>
          <p:cNvPicPr/>
          <p:nvPr/>
        </p:nvPicPr>
        <p:blipFill>
          <a:blip r:embed="rId5">
            <a:extLst/>
          </a:blip>
          <a:stretch>
            <a:fillRect/>
          </a:stretch>
        </p:blipFill>
        <p:spPr>
          <a:xfrm>
            <a:off x="8997773" y="4719675"/>
            <a:ext cx="650240" cy="641930"/>
          </a:xfrm>
          <a:prstGeom prst="rect">
            <a:avLst/>
          </a:prstGeom>
          <a:ln w="12700">
            <a:miter lim="400000"/>
          </a:ln>
        </p:spPr>
      </p:pic>
      <p:pic>
        <p:nvPicPr>
          <p:cNvPr id="108" name="image45.png"/>
          <p:cNvPicPr/>
          <p:nvPr/>
        </p:nvPicPr>
        <p:blipFill>
          <a:blip r:embed="rId5">
            <a:extLst/>
          </a:blip>
          <a:stretch>
            <a:fillRect/>
          </a:stretch>
        </p:blipFill>
        <p:spPr>
          <a:xfrm>
            <a:off x="8239159" y="4719675"/>
            <a:ext cx="650240" cy="641930"/>
          </a:xfrm>
          <a:prstGeom prst="rect">
            <a:avLst/>
          </a:prstGeom>
          <a:ln w="12700">
            <a:miter lim="400000"/>
          </a:ln>
        </p:spPr>
      </p:pic>
      <p:pic>
        <p:nvPicPr>
          <p:cNvPr id="109" name="image45.png"/>
          <p:cNvPicPr/>
          <p:nvPr/>
        </p:nvPicPr>
        <p:blipFill>
          <a:blip r:embed="rId5">
            <a:extLst/>
          </a:blip>
          <a:stretch>
            <a:fillRect/>
          </a:stretch>
        </p:blipFill>
        <p:spPr>
          <a:xfrm>
            <a:off x="3037239" y="4828049"/>
            <a:ext cx="650240" cy="641930"/>
          </a:xfrm>
          <a:prstGeom prst="rect">
            <a:avLst/>
          </a:prstGeom>
          <a:ln w="12700">
            <a:miter lim="400000"/>
          </a:ln>
        </p:spPr>
      </p:pic>
      <p:pic>
        <p:nvPicPr>
          <p:cNvPr id="110" name="image45.png"/>
          <p:cNvPicPr/>
          <p:nvPr/>
        </p:nvPicPr>
        <p:blipFill>
          <a:blip r:embed="rId5">
            <a:extLst/>
          </a:blip>
          <a:stretch>
            <a:fillRect/>
          </a:stretch>
        </p:blipFill>
        <p:spPr>
          <a:xfrm>
            <a:off x="7263800" y="4828049"/>
            <a:ext cx="650240" cy="641930"/>
          </a:xfrm>
          <a:prstGeom prst="rect">
            <a:avLst/>
          </a:prstGeom>
          <a:ln w="12700">
            <a:miter lim="400000"/>
          </a:ln>
        </p:spPr>
      </p:pic>
      <p:pic>
        <p:nvPicPr>
          <p:cNvPr id="111" name="image45.png"/>
          <p:cNvPicPr/>
          <p:nvPr/>
        </p:nvPicPr>
        <p:blipFill>
          <a:blip r:embed="rId5">
            <a:extLst/>
          </a:blip>
          <a:stretch>
            <a:fillRect/>
          </a:stretch>
        </p:blipFill>
        <p:spPr>
          <a:xfrm>
            <a:off x="4987959" y="4828049"/>
            <a:ext cx="650240" cy="641930"/>
          </a:xfrm>
          <a:prstGeom prst="rect">
            <a:avLst/>
          </a:prstGeom>
          <a:ln w="12700">
            <a:miter lim="400000"/>
          </a:ln>
        </p:spPr>
      </p:pic>
      <p:pic>
        <p:nvPicPr>
          <p:cNvPr id="112" name="image44.png"/>
          <p:cNvPicPr/>
          <p:nvPr/>
        </p:nvPicPr>
        <p:blipFill>
          <a:blip r:embed="rId4">
            <a:extLst/>
          </a:blip>
          <a:stretch>
            <a:fillRect/>
          </a:stretch>
        </p:blipFill>
        <p:spPr>
          <a:xfrm rot="2619702">
            <a:off x="10495099" y="4552801"/>
            <a:ext cx="1192108" cy="1047795"/>
          </a:xfrm>
          <a:prstGeom prst="rect">
            <a:avLst/>
          </a:prstGeom>
          <a:ln w="12700">
            <a:miter lim="400000"/>
          </a:ln>
        </p:spPr>
      </p:pic>
      <p:pic>
        <p:nvPicPr>
          <p:cNvPr id="113" name="image45.png"/>
          <p:cNvPicPr/>
          <p:nvPr/>
        </p:nvPicPr>
        <p:blipFill>
          <a:blip r:embed="rId5">
            <a:extLst/>
          </a:blip>
          <a:stretch>
            <a:fillRect/>
          </a:stretch>
        </p:blipFill>
        <p:spPr>
          <a:xfrm>
            <a:off x="10840119" y="4611301"/>
            <a:ext cx="650240" cy="641930"/>
          </a:xfrm>
          <a:prstGeom prst="rect">
            <a:avLst/>
          </a:prstGeom>
          <a:ln w="12700">
            <a:miter lim="400000"/>
          </a:ln>
        </p:spPr>
      </p:pic>
      <p:pic>
        <p:nvPicPr>
          <p:cNvPr id="114" name="image46.png"/>
          <p:cNvPicPr/>
          <p:nvPr/>
        </p:nvPicPr>
        <p:blipFill>
          <a:blip r:embed="rId6">
            <a:extLst/>
          </a:blip>
          <a:stretch>
            <a:fillRect/>
          </a:stretch>
        </p:blipFill>
        <p:spPr>
          <a:xfrm>
            <a:off x="2387000" y="4069436"/>
            <a:ext cx="542644" cy="546571"/>
          </a:xfrm>
          <a:prstGeom prst="rect">
            <a:avLst/>
          </a:prstGeom>
          <a:ln w="12700">
            <a:miter lim="400000"/>
          </a:ln>
        </p:spPr>
      </p:pic>
      <p:pic>
        <p:nvPicPr>
          <p:cNvPr id="115" name="image46.png"/>
          <p:cNvPicPr/>
          <p:nvPr/>
        </p:nvPicPr>
        <p:blipFill>
          <a:blip r:embed="rId6">
            <a:extLst/>
          </a:blip>
          <a:stretch>
            <a:fillRect/>
          </a:stretch>
        </p:blipFill>
        <p:spPr>
          <a:xfrm>
            <a:off x="3470733" y="4069436"/>
            <a:ext cx="542644" cy="546571"/>
          </a:xfrm>
          <a:prstGeom prst="rect">
            <a:avLst/>
          </a:prstGeom>
          <a:ln w="12700">
            <a:miter lim="400000"/>
          </a:ln>
        </p:spPr>
      </p:pic>
      <p:pic>
        <p:nvPicPr>
          <p:cNvPr id="116" name="image46.png"/>
          <p:cNvPicPr/>
          <p:nvPr/>
        </p:nvPicPr>
        <p:blipFill>
          <a:blip r:embed="rId6">
            <a:extLst/>
          </a:blip>
          <a:stretch>
            <a:fillRect/>
          </a:stretch>
        </p:blipFill>
        <p:spPr>
          <a:xfrm>
            <a:off x="4554466" y="4069436"/>
            <a:ext cx="542644" cy="546571"/>
          </a:xfrm>
          <a:prstGeom prst="rect">
            <a:avLst/>
          </a:prstGeom>
          <a:ln w="12700">
            <a:miter lim="400000"/>
          </a:ln>
        </p:spPr>
      </p:pic>
      <p:pic>
        <p:nvPicPr>
          <p:cNvPr id="117" name="image46.png"/>
          <p:cNvPicPr/>
          <p:nvPr/>
        </p:nvPicPr>
        <p:blipFill>
          <a:blip r:embed="rId6">
            <a:extLst/>
          </a:blip>
          <a:stretch>
            <a:fillRect/>
          </a:stretch>
        </p:blipFill>
        <p:spPr>
          <a:xfrm>
            <a:off x="5638200" y="4069436"/>
            <a:ext cx="542644" cy="546571"/>
          </a:xfrm>
          <a:prstGeom prst="rect">
            <a:avLst/>
          </a:prstGeom>
          <a:ln w="12700">
            <a:miter lim="400000"/>
          </a:ln>
        </p:spPr>
      </p:pic>
      <p:pic>
        <p:nvPicPr>
          <p:cNvPr id="118" name="image46.png"/>
          <p:cNvPicPr/>
          <p:nvPr/>
        </p:nvPicPr>
        <p:blipFill>
          <a:blip r:embed="rId6">
            <a:extLst/>
          </a:blip>
          <a:stretch>
            <a:fillRect/>
          </a:stretch>
        </p:blipFill>
        <p:spPr>
          <a:xfrm>
            <a:off x="6613559" y="4177810"/>
            <a:ext cx="542644" cy="546571"/>
          </a:xfrm>
          <a:prstGeom prst="rect">
            <a:avLst/>
          </a:prstGeom>
          <a:ln w="12700">
            <a:miter lim="400000"/>
          </a:ln>
        </p:spPr>
      </p:pic>
      <p:pic>
        <p:nvPicPr>
          <p:cNvPr id="119" name="image46.png"/>
          <p:cNvPicPr/>
          <p:nvPr/>
        </p:nvPicPr>
        <p:blipFill>
          <a:blip r:embed="rId6">
            <a:extLst/>
          </a:blip>
          <a:stretch>
            <a:fillRect/>
          </a:stretch>
        </p:blipFill>
        <p:spPr>
          <a:xfrm>
            <a:off x="7697292" y="4177810"/>
            <a:ext cx="542644" cy="546571"/>
          </a:xfrm>
          <a:prstGeom prst="rect">
            <a:avLst/>
          </a:prstGeom>
          <a:ln w="12700">
            <a:miter lim="400000"/>
          </a:ln>
        </p:spPr>
      </p:pic>
      <p:pic>
        <p:nvPicPr>
          <p:cNvPr id="120" name="image46.png"/>
          <p:cNvPicPr/>
          <p:nvPr/>
        </p:nvPicPr>
        <p:blipFill>
          <a:blip r:embed="rId6">
            <a:extLst/>
          </a:blip>
          <a:stretch>
            <a:fillRect/>
          </a:stretch>
        </p:blipFill>
        <p:spPr>
          <a:xfrm>
            <a:off x="8781026" y="4177810"/>
            <a:ext cx="542644" cy="546571"/>
          </a:xfrm>
          <a:prstGeom prst="rect">
            <a:avLst/>
          </a:prstGeom>
          <a:ln w="12700">
            <a:miter lim="400000"/>
          </a:ln>
        </p:spPr>
      </p:pic>
      <p:sp>
        <p:nvSpPr>
          <p:cNvPr id="121" name="Shape 121"/>
          <p:cNvSpPr/>
          <p:nvPr/>
        </p:nvSpPr>
        <p:spPr>
          <a:xfrm>
            <a:off x="3037240" y="5686724"/>
            <a:ext cx="433493" cy="1294589"/>
          </a:xfrm>
          <a:custGeom>
            <a:avLst/>
            <a:gdLst/>
            <a:ahLst/>
            <a:cxnLst>
              <a:cxn ang="0">
                <a:pos x="wd2" y="hd2"/>
              </a:cxn>
              <a:cxn ang="5400000">
                <a:pos x="wd2" y="hd2"/>
              </a:cxn>
              <a:cxn ang="10800000">
                <a:pos x="wd2" y="hd2"/>
              </a:cxn>
              <a:cxn ang="16200000">
                <a:pos x="wd2" y="hd2"/>
              </a:cxn>
            </a:cxnLst>
            <a:rect l="0" t="0" r="r" b="b"/>
            <a:pathLst>
              <a:path w="21600" h="21600" extrusionOk="0">
                <a:moveTo>
                  <a:pt x="0" y="3616"/>
                </a:moveTo>
                <a:lnTo>
                  <a:pt x="10800" y="0"/>
                </a:lnTo>
                <a:lnTo>
                  <a:pt x="21600" y="3616"/>
                </a:lnTo>
                <a:lnTo>
                  <a:pt x="16200" y="3616"/>
                </a:lnTo>
                <a:lnTo>
                  <a:pt x="16200" y="21600"/>
                </a:lnTo>
                <a:lnTo>
                  <a:pt x="5400" y="21600"/>
                </a:lnTo>
                <a:lnTo>
                  <a:pt x="5400" y="3616"/>
                </a:lnTo>
                <a:close/>
              </a:path>
            </a:pathLst>
          </a:custGeom>
          <a:solidFill>
            <a:srgbClr val="FF0000"/>
          </a:solidFill>
          <a:ln>
            <a:solidFill>
              <a:srgbClr val="4A7EBB"/>
            </a:solidFill>
          </a:ln>
          <a:effectLst>
            <a:outerShdw blurRad="38100" dist="23000" dir="5400000" rotWithShape="0">
              <a:srgbClr val="000000">
                <a:alpha val="35000"/>
              </a:srgbClr>
            </a:outerShdw>
          </a:effectLst>
        </p:spPr>
        <p:txBody>
          <a:bodyPr lIns="0" tIns="0" rIns="0" bIns="0" anchor="ctr"/>
          <a:lstStyle/>
          <a:p>
            <a:pPr lvl="0" algn="ctr"/>
            <a:endParaRPr/>
          </a:p>
        </p:txBody>
      </p:sp>
      <p:sp>
        <p:nvSpPr>
          <p:cNvPr id="122" name="Shape 122"/>
          <p:cNvSpPr/>
          <p:nvPr/>
        </p:nvSpPr>
        <p:spPr>
          <a:xfrm>
            <a:off x="1808411" y="6981312"/>
            <a:ext cx="2626565" cy="434847"/>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defRPr sz="2000" cap="all">
                <a:latin typeface="Aktiv Grotesk Light"/>
                <a:ea typeface="Aktiv Grotesk Light"/>
                <a:cs typeface="Aktiv Grotesk Light"/>
                <a:sym typeface="Aktiv Grotesk Light"/>
              </a:defRPr>
            </a:lvl1pPr>
          </a:lstStyle>
          <a:p>
            <a:pPr lvl="0">
              <a:defRPr sz="1800" cap="none"/>
            </a:pPr>
            <a:r>
              <a:rPr sz="2000" cap="all"/>
              <a:t>Magnetic energy</a:t>
            </a:r>
          </a:p>
        </p:txBody>
      </p:sp>
      <p:sp>
        <p:nvSpPr>
          <p:cNvPr id="123" name="Shape 123"/>
          <p:cNvSpPr/>
          <p:nvPr/>
        </p:nvSpPr>
        <p:spPr>
          <a:xfrm>
            <a:off x="8328927" y="3443040"/>
            <a:ext cx="3148951" cy="434847"/>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defRPr sz="2000" cap="all">
                <a:latin typeface="Aktiv Grotesk Light"/>
                <a:ea typeface="Aktiv Grotesk Light"/>
                <a:cs typeface="Aktiv Grotesk Light"/>
                <a:sym typeface="Aktiv Grotesk Light"/>
              </a:defRPr>
            </a:lvl1pPr>
          </a:lstStyle>
          <a:p>
            <a:pPr lvl="0">
              <a:defRPr sz="1800" cap="none"/>
            </a:pPr>
            <a:r>
              <a:rPr sz="2000" cap="all"/>
              <a:t>Far Infrared energy</a:t>
            </a:r>
          </a:p>
        </p:txBody>
      </p:sp>
      <p:sp>
        <p:nvSpPr>
          <p:cNvPr id="124" name="Shape 124"/>
          <p:cNvSpPr/>
          <p:nvPr/>
        </p:nvSpPr>
        <p:spPr>
          <a:xfrm>
            <a:off x="8862466" y="3955098"/>
            <a:ext cx="405043" cy="491788"/>
          </a:xfrm>
          <a:custGeom>
            <a:avLst/>
            <a:gdLst/>
            <a:ahLst/>
            <a:cxnLst>
              <a:cxn ang="0">
                <a:pos x="wd2" y="hd2"/>
              </a:cxn>
              <a:cxn ang="5400000">
                <a:pos x="wd2" y="hd2"/>
              </a:cxn>
              <a:cxn ang="10800000">
                <a:pos x="wd2" y="hd2"/>
              </a:cxn>
              <a:cxn ang="16200000">
                <a:pos x="wd2" y="hd2"/>
              </a:cxn>
            </a:cxnLst>
            <a:rect l="0" t="0" r="r" b="b"/>
            <a:pathLst>
              <a:path w="21600" h="21600" extrusionOk="0">
                <a:moveTo>
                  <a:pt x="0" y="12705"/>
                </a:moveTo>
                <a:lnTo>
                  <a:pt x="5400" y="12705"/>
                </a:lnTo>
                <a:lnTo>
                  <a:pt x="5400" y="0"/>
                </a:lnTo>
                <a:lnTo>
                  <a:pt x="16200" y="0"/>
                </a:lnTo>
                <a:lnTo>
                  <a:pt x="16200" y="12705"/>
                </a:lnTo>
                <a:lnTo>
                  <a:pt x="21600" y="12705"/>
                </a:lnTo>
                <a:lnTo>
                  <a:pt x="10800" y="21600"/>
                </a:lnTo>
                <a:close/>
              </a:path>
            </a:pathLst>
          </a:custGeom>
          <a:solidFill>
            <a:srgbClr val="FF0000"/>
          </a:solidFill>
          <a:ln>
            <a:solidFill>
              <a:srgbClr val="4A7EBB"/>
            </a:solidFill>
          </a:ln>
          <a:effectLst>
            <a:outerShdw blurRad="38100" dist="23000" dir="5400000" rotWithShape="0">
              <a:srgbClr val="000000">
                <a:alpha val="35000"/>
              </a:srgbClr>
            </a:outerShdw>
          </a:effectLst>
        </p:spPr>
        <p:txBody>
          <a:bodyPr lIns="0" tIns="0" rIns="0" bIns="0" anchor="ctr"/>
          <a:lstStyle/>
          <a:p>
            <a:pPr lvl="0" algn="ctr"/>
            <a:endParaRPr/>
          </a:p>
        </p:txBody>
      </p:sp>
      <p:sp>
        <p:nvSpPr>
          <p:cNvPr id="125" name="Shape 125"/>
          <p:cNvSpPr/>
          <p:nvPr/>
        </p:nvSpPr>
        <p:spPr>
          <a:xfrm>
            <a:off x="8494290" y="6650566"/>
            <a:ext cx="2099961" cy="434847"/>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defRPr sz="2000" cap="all">
                <a:latin typeface="Aktiv Grotesk Light"/>
                <a:ea typeface="Aktiv Grotesk Light"/>
                <a:cs typeface="Aktiv Grotesk Light"/>
                <a:sym typeface="Aktiv Grotesk Light"/>
              </a:defRPr>
            </a:lvl1pPr>
          </a:lstStyle>
          <a:p>
            <a:pPr lvl="0">
              <a:defRPr sz="1800" cap="none"/>
            </a:pPr>
            <a:r>
              <a:rPr sz="2000" cap="all"/>
              <a:t>Negative ions</a:t>
            </a:r>
          </a:p>
        </p:txBody>
      </p:sp>
      <p:sp>
        <p:nvSpPr>
          <p:cNvPr id="126" name="Shape 126"/>
          <p:cNvSpPr/>
          <p:nvPr/>
        </p:nvSpPr>
        <p:spPr>
          <a:xfrm>
            <a:off x="9106145" y="5253232"/>
            <a:ext cx="433494" cy="1294589"/>
          </a:xfrm>
          <a:custGeom>
            <a:avLst/>
            <a:gdLst/>
            <a:ahLst/>
            <a:cxnLst>
              <a:cxn ang="0">
                <a:pos x="wd2" y="hd2"/>
              </a:cxn>
              <a:cxn ang="5400000">
                <a:pos x="wd2" y="hd2"/>
              </a:cxn>
              <a:cxn ang="10800000">
                <a:pos x="wd2" y="hd2"/>
              </a:cxn>
              <a:cxn ang="16200000">
                <a:pos x="wd2" y="hd2"/>
              </a:cxn>
            </a:cxnLst>
            <a:rect l="0" t="0" r="r" b="b"/>
            <a:pathLst>
              <a:path w="21600" h="21600" extrusionOk="0">
                <a:moveTo>
                  <a:pt x="0" y="3616"/>
                </a:moveTo>
                <a:lnTo>
                  <a:pt x="10800" y="0"/>
                </a:lnTo>
                <a:lnTo>
                  <a:pt x="21600" y="3616"/>
                </a:lnTo>
                <a:lnTo>
                  <a:pt x="16200" y="3616"/>
                </a:lnTo>
                <a:lnTo>
                  <a:pt x="16200" y="21600"/>
                </a:lnTo>
                <a:lnTo>
                  <a:pt x="5400" y="21600"/>
                </a:lnTo>
                <a:lnTo>
                  <a:pt x="5400" y="3616"/>
                </a:lnTo>
                <a:close/>
              </a:path>
            </a:pathLst>
          </a:custGeom>
          <a:solidFill>
            <a:srgbClr val="FF0000"/>
          </a:solidFill>
          <a:ln>
            <a:solidFill>
              <a:srgbClr val="4A7EBB"/>
            </a:solidFill>
          </a:ln>
          <a:effectLst>
            <a:outerShdw blurRad="38100" dist="23000" dir="5400000" rotWithShape="0">
              <a:srgbClr val="000000">
                <a:alpha val="35000"/>
              </a:srgbClr>
            </a:outerShdw>
          </a:effectLst>
        </p:spPr>
        <p:txBody>
          <a:bodyPr lIns="0" tIns="0" rIns="0" bIns="0" anchor="ctr"/>
          <a:lstStyle/>
          <a:p>
            <a:pPr lvl="0" algn="ctr"/>
            <a:endParaRPr/>
          </a:p>
        </p:txBody>
      </p:sp>
      <p:sp>
        <p:nvSpPr>
          <p:cNvPr id="127" name="Shape 127"/>
          <p:cNvSpPr/>
          <p:nvPr/>
        </p:nvSpPr>
        <p:spPr>
          <a:xfrm>
            <a:off x="0" y="418358"/>
            <a:ext cx="13004800" cy="134924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lvl="0" algn="ctr">
              <a:defRPr sz="1800"/>
            </a:pPr>
            <a:r>
              <a:rPr sz="5000">
                <a:latin typeface="Aktiv Grotesk Light"/>
                <a:ea typeface="Aktiv Grotesk Light"/>
                <a:cs typeface="Aktiv Grotesk Light"/>
                <a:sym typeface="Aktiv Grotesk Light"/>
              </a:rPr>
              <a:t>SYNERGY GEMSOLES</a:t>
            </a:r>
            <a:endParaRPr sz="3000">
              <a:latin typeface="Aktiv Grotesk Light"/>
              <a:ea typeface="Aktiv Grotesk Light"/>
              <a:cs typeface="Aktiv Grotesk Light"/>
              <a:sym typeface="Aktiv Grotesk Light"/>
            </a:endParaRPr>
          </a:p>
          <a:p>
            <a:pPr lvl="0" algn="ctr">
              <a:defRPr sz="1800"/>
            </a:pPr>
            <a:r>
              <a:rPr sz="3000">
                <a:latin typeface="Aktiv Grotesk Light"/>
                <a:ea typeface="Aktiv Grotesk Light"/>
                <a:cs typeface="Aktiv Grotesk Light"/>
                <a:sym typeface="Aktiv Grotesk Light"/>
              </a:rPr>
              <a:t>How it Works</a:t>
            </a:r>
          </a:p>
        </p:txBody>
      </p:sp>
      <p:pic>
        <p:nvPicPr>
          <p:cNvPr id="128" name="image47.png" descr="05.png"/>
          <p:cNvPicPr/>
          <p:nvPr/>
        </p:nvPicPr>
        <p:blipFill>
          <a:blip r:embed="rId7">
            <a:extLst/>
          </a:blip>
          <a:stretch>
            <a:fillRect/>
          </a:stretch>
        </p:blipFill>
        <p:spPr>
          <a:xfrm>
            <a:off x="1422397" y="6334769"/>
            <a:ext cx="10160001" cy="3594101"/>
          </a:xfrm>
          <a:prstGeom prst="rect">
            <a:avLst/>
          </a:prstGeom>
          <a:ln w="12700">
            <a:miter lim="400000"/>
          </a:ln>
        </p:spPr>
      </p:pic>
      <p:sp>
        <p:nvSpPr>
          <p:cNvPr id="129" name="Shape 129"/>
          <p:cNvSpPr/>
          <p:nvPr/>
        </p:nvSpPr>
        <p:spPr>
          <a:xfrm flipH="1" flipV="1">
            <a:off x="590211" y="1994647"/>
            <a:ext cx="11900574" cy="1"/>
          </a:xfrm>
          <a:prstGeom prst="line">
            <a:avLst/>
          </a:prstGeom>
          <a:ln w="12700">
            <a:solidFill>
              <a:srgbClr val="82878C"/>
            </a:solidFill>
            <a:miter lim="400000"/>
          </a:ln>
        </p:spPr>
        <p:txBody>
          <a:bodyPr lIns="0" tIns="0" rIns="0" bIns="0"/>
          <a:lstStyle/>
          <a:p>
            <a:pPr lvl="0" defTabSz="457200">
              <a:defRPr sz="1200">
                <a:latin typeface="+mn-lt"/>
                <a:ea typeface="+mn-ea"/>
                <a:cs typeface="+mn-cs"/>
                <a:sym typeface="Helvetica"/>
              </a:defRPr>
            </a:pPr>
            <a:endParaRPr/>
          </a:p>
        </p:txBody>
      </p:sp>
    </p:spTree>
  </p:cSld>
  <p:clrMapOvr>
    <a:masterClrMapping/>
  </p:clrMapOvr>
  <p:transition xmlns:p14="http://schemas.microsoft.com/office/powerpoint/2010/main" spd="med"/>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1" nodeType="afterEffect">
                                  <p:stCondLst>
                                    <p:cond delay="0"/>
                                  </p:stCondLst>
                                  <p:iterate>
                                    <p:tmAbs val="0"/>
                                  </p:iterate>
                                  <p:childTnLst>
                                    <p:set>
                                      <p:cBhvr>
                                        <p:cTn id="6" fill="hold"/>
                                        <p:tgtEl>
                                          <p:spTgt spid="114"/>
                                        </p:tgtEl>
                                        <p:attrNameLst>
                                          <p:attrName>style.visibility</p:attrName>
                                        </p:attrNameLst>
                                      </p:cBhvr>
                                      <p:to>
                                        <p:strVal val="visible"/>
                                      </p:to>
                                    </p:set>
                                    <p:anim calcmode="lin" valueType="num">
                                      <p:cBhvr>
                                        <p:cTn id="7" dur="2000" fill="hold"/>
                                        <p:tgtEl>
                                          <p:spTgt spid="114"/>
                                        </p:tgtEl>
                                        <p:attrNameLst>
                                          <p:attrName>ppt_x</p:attrName>
                                        </p:attrNameLst>
                                      </p:cBhvr>
                                      <p:tavLst>
                                        <p:tav tm="0">
                                          <p:val>
                                            <p:strVal val="#ppt_x"/>
                                          </p:val>
                                        </p:tav>
                                        <p:tav tm="100000">
                                          <p:val>
                                            <p:strVal val="#ppt_x"/>
                                          </p:val>
                                        </p:tav>
                                      </p:tavLst>
                                    </p:anim>
                                    <p:anim calcmode="lin" valueType="num">
                                      <p:cBhvr>
                                        <p:cTn id="8" dur="2000" fill="hold"/>
                                        <p:tgtEl>
                                          <p:spTgt spid="114"/>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7" presetClass="entr" presetSubtype="4" fill="hold" grpId="2" nodeType="afterEffect">
                                  <p:stCondLst>
                                    <p:cond delay="0"/>
                                  </p:stCondLst>
                                  <p:iterate>
                                    <p:tmAbs val="0"/>
                                  </p:iterate>
                                  <p:childTnLst>
                                    <p:set>
                                      <p:cBhvr>
                                        <p:cTn id="11" fill="hold"/>
                                        <p:tgtEl>
                                          <p:spTgt spid="115"/>
                                        </p:tgtEl>
                                        <p:attrNameLst>
                                          <p:attrName>style.visibility</p:attrName>
                                        </p:attrNameLst>
                                      </p:cBhvr>
                                      <p:to>
                                        <p:strVal val="visible"/>
                                      </p:to>
                                    </p:set>
                                    <p:anim calcmode="lin" valueType="num">
                                      <p:cBhvr>
                                        <p:cTn id="12" dur="2000" fill="hold"/>
                                        <p:tgtEl>
                                          <p:spTgt spid="115"/>
                                        </p:tgtEl>
                                        <p:attrNameLst>
                                          <p:attrName>ppt_x</p:attrName>
                                        </p:attrNameLst>
                                      </p:cBhvr>
                                      <p:tavLst>
                                        <p:tav tm="0">
                                          <p:val>
                                            <p:strVal val="#ppt_x"/>
                                          </p:val>
                                        </p:tav>
                                        <p:tav tm="100000">
                                          <p:val>
                                            <p:strVal val="#ppt_x"/>
                                          </p:val>
                                        </p:tav>
                                      </p:tavLst>
                                    </p:anim>
                                    <p:anim calcmode="lin" valueType="num">
                                      <p:cBhvr>
                                        <p:cTn id="13" dur="2000" fill="hold"/>
                                        <p:tgtEl>
                                          <p:spTgt spid="115"/>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7" presetClass="entr" presetSubtype="4" fill="hold" grpId="3" nodeType="afterEffect">
                                  <p:stCondLst>
                                    <p:cond delay="0"/>
                                  </p:stCondLst>
                                  <p:iterate>
                                    <p:tmAbs val="0"/>
                                  </p:iterate>
                                  <p:childTnLst>
                                    <p:set>
                                      <p:cBhvr>
                                        <p:cTn id="16" fill="hold"/>
                                        <p:tgtEl>
                                          <p:spTgt spid="116"/>
                                        </p:tgtEl>
                                        <p:attrNameLst>
                                          <p:attrName>style.visibility</p:attrName>
                                        </p:attrNameLst>
                                      </p:cBhvr>
                                      <p:to>
                                        <p:strVal val="visible"/>
                                      </p:to>
                                    </p:set>
                                    <p:anim calcmode="lin" valueType="num">
                                      <p:cBhvr>
                                        <p:cTn id="17" dur="2000" fill="hold"/>
                                        <p:tgtEl>
                                          <p:spTgt spid="116"/>
                                        </p:tgtEl>
                                        <p:attrNameLst>
                                          <p:attrName>ppt_x</p:attrName>
                                        </p:attrNameLst>
                                      </p:cBhvr>
                                      <p:tavLst>
                                        <p:tav tm="0">
                                          <p:val>
                                            <p:strVal val="#ppt_x"/>
                                          </p:val>
                                        </p:tav>
                                        <p:tav tm="100000">
                                          <p:val>
                                            <p:strVal val="#ppt_x"/>
                                          </p:val>
                                        </p:tav>
                                      </p:tavLst>
                                    </p:anim>
                                    <p:anim calcmode="lin" valueType="num">
                                      <p:cBhvr>
                                        <p:cTn id="18" dur="2000" fill="hold"/>
                                        <p:tgtEl>
                                          <p:spTgt spid="116"/>
                                        </p:tgtEl>
                                        <p:attrNameLst>
                                          <p:attrName>ppt_y</p:attrName>
                                        </p:attrNameLst>
                                      </p:cBhvr>
                                      <p:tavLst>
                                        <p:tav tm="0">
                                          <p:val>
                                            <p:strVal val="1+#ppt_h/2"/>
                                          </p:val>
                                        </p:tav>
                                        <p:tav tm="100000">
                                          <p:val>
                                            <p:strVal val="#ppt_y"/>
                                          </p:val>
                                        </p:tav>
                                      </p:tavLst>
                                    </p:anim>
                                  </p:childTnLst>
                                </p:cTn>
                              </p:par>
                            </p:childTnLst>
                          </p:cTn>
                        </p:par>
                        <p:par>
                          <p:cTn id="19" fill="hold">
                            <p:stCondLst>
                              <p:cond delay="6000"/>
                            </p:stCondLst>
                            <p:childTnLst>
                              <p:par>
                                <p:cTn id="20" presetID="7" presetClass="entr" presetSubtype="4" fill="hold" grpId="4" nodeType="afterEffect">
                                  <p:stCondLst>
                                    <p:cond delay="0"/>
                                  </p:stCondLst>
                                  <p:iterate>
                                    <p:tmAbs val="0"/>
                                  </p:iterate>
                                  <p:childTnLst>
                                    <p:set>
                                      <p:cBhvr>
                                        <p:cTn id="21" fill="hold"/>
                                        <p:tgtEl>
                                          <p:spTgt spid="117"/>
                                        </p:tgtEl>
                                        <p:attrNameLst>
                                          <p:attrName>style.visibility</p:attrName>
                                        </p:attrNameLst>
                                      </p:cBhvr>
                                      <p:to>
                                        <p:strVal val="visible"/>
                                      </p:to>
                                    </p:set>
                                    <p:anim calcmode="lin" valueType="num">
                                      <p:cBhvr>
                                        <p:cTn id="22" dur="2000" fill="hold"/>
                                        <p:tgtEl>
                                          <p:spTgt spid="117"/>
                                        </p:tgtEl>
                                        <p:attrNameLst>
                                          <p:attrName>ppt_x</p:attrName>
                                        </p:attrNameLst>
                                      </p:cBhvr>
                                      <p:tavLst>
                                        <p:tav tm="0">
                                          <p:val>
                                            <p:strVal val="#ppt_x"/>
                                          </p:val>
                                        </p:tav>
                                        <p:tav tm="100000">
                                          <p:val>
                                            <p:strVal val="#ppt_x"/>
                                          </p:val>
                                        </p:tav>
                                      </p:tavLst>
                                    </p:anim>
                                    <p:anim calcmode="lin" valueType="num">
                                      <p:cBhvr>
                                        <p:cTn id="23" dur="2000" fill="hold"/>
                                        <p:tgtEl>
                                          <p:spTgt spid="117"/>
                                        </p:tgtEl>
                                        <p:attrNameLst>
                                          <p:attrName>ppt_y</p:attrName>
                                        </p:attrNameLst>
                                      </p:cBhvr>
                                      <p:tavLst>
                                        <p:tav tm="0">
                                          <p:val>
                                            <p:strVal val="1+#ppt_h/2"/>
                                          </p:val>
                                        </p:tav>
                                        <p:tav tm="100000">
                                          <p:val>
                                            <p:strVal val="#ppt_y"/>
                                          </p:val>
                                        </p:tav>
                                      </p:tavLst>
                                    </p:anim>
                                  </p:childTnLst>
                                </p:cTn>
                              </p:par>
                            </p:childTnLst>
                          </p:cTn>
                        </p:par>
                        <p:par>
                          <p:cTn id="24" fill="hold">
                            <p:stCondLst>
                              <p:cond delay="8000"/>
                            </p:stCondLst>
                            <p:childTnLst>
                              <p:par>
                                <p:cTn id="25" presetID="7" presetClass="entr" presetSubtype="4" fill="hold" grpId="5" nodeType="afterEffect">
                                  <p:stCondLst>
                                    <p:cond delay="0"/>
                                  </p:stCondLst>
                                  <p:iterate>
                                    <p:tmAbs val="0"/>
                                  </p:iterate>
                                  <p:childTnLst>
                                    <p:set>
                                      <p:cBhvr>
                                        <p:cTn id="26" fill="hold"/>
                                        <p:tgtEl>
                                          <p:spTgt spid="118"/>
                                        </p:tgtEl>
                                        <p:attrNameLst>
                                          <p:attrName>style.visibility</p:attrName>
                                        </p:attrNameLst>
                                      </p:cBhvr>
                                      <p:to>
                                        <p:strVal val="visible"/>
                                      </p:to>
                                    </p:set>
                                    <p:anim calcmode="lin" valueType="num">
                                      <p:cBhvr>
                                        <p:cTn id="27" dur="2000" fill="hold"/>
                                        <p:tgtEl>
                                          <p:spTgt spid="118"/>
                                        </p:tgtEl>
                                        <p:attrNameLst>
                                          <p:attrName>ppt_x</p:attrName>
                                        </p:attrNameLst>
                                      </p:cBhvr>
                                      <p:tavLst>
                                        <p:tav tm="0">
                                          <p:val>
                                            <p:strVal val="#ppt_x"/>
                                          </p:val>
                                        </p:tav>
                                        <p:tav tm="100000">
                                          <p:val>
                                            <p:strVal val="#ppt_x"/>
                                          </p:val>
                                        </p:tav>
                                      </p:tavLst>
                                    </p:anim>
                                    <p:anim calcmode="lin" valueType="num">
                                      <p:cBhvr>
                                        <p:cTn id="28" dur="2000" fill="hold"/>
                                        <p:tgtEl>
                                          <p:spTgt spid="118"/>
                                        </p:tgtEl>
                                        <p:attrNameLst>
                                          <p:attrName>ppt_y</p:attrName>
                                        </p:attrNameLst>
                                      </p:cBhvr>
                                      <p:tavLst>
                                        <p:tav tm="0">
                                          <p:val>
                                            <p:strVal val="1+#ppt_h/2"/>
                                          </p:val>
                                        </p:tav>
                                        <p:tav tm="100000">
                                          <p:val>
                                            <p:strVal val="#ppt_y"/>
                                          </p:val>
                                        </p:tav>
                                      </p:tavLst>
                                    </p:anim>
                                  </p:childTnLst>
                                </p:cTn>
                              </p:par>
                            </p:childTnLst>
                          </p:cTn>
                        </p:par>
                        <p:par>
                          <p:cTn id="29" fill="hold">
                            <p:stCondLst>
                              <p:cond delay="10000"/>
                            </p:stCondLst>
                            <p:childTnLst>
                              <p:par>
                                <p:cTn id="30" presetID="7" presetClass="entr" presetSubtype="4" fill="hold" grpId="6" nodeType="afterEffect">
                                  <p:stCondLst>
                                    <p:cond delay="0"/>
                                  </p:stCondLst>
                                  <p:iterate>
                                    <p:tmAbs val="0"/>
                                  </p:iterate>
                                  <p:childTnLst>
                                    <p:set>
                                      <p:cBhvr>
                                        <p:cTn id="31" fill="hold"/>
                                        <p:tgtEl>
                                          <p:spTgt spid="119"/>
                                        </p:tgtEl>
                                        <p:attrNameLst>
                                          <p:attrName>style.visibility</p:attrName>
                                        </p:attrNameLst>
                                      </p:cBhvr>
                                      <p:to>
                                        <p:strVal val="visible"/>
                                      </p:to>
                                    </p:set>
                                    <p:anim calcmode="lin" valueType="num">
                                      <p:cBhvr>
                                        <p:cTn id="32" dur="2000" fill="hold"/>
                                        <p:tgtEl>
                                          <p:spTgt spid="119"/>
                                        </p:tgtEl>
                                        <p:attrNameLst>
                                          <p:attrName>ppt_x</p:attrName>
                                        </p:attrNameLst>
                                      </p:cBhvr>
                                      <p:tavLst>
                                        <p:tav tm="0">
                                          <p:val>
                                            <p:strVal val="#ppt_x"/>
                                          </p:val>
                                        </p:tav>
                                        <p:tav tm="100000">
                                          <p:val>
                                            <p:strVal val="#ppt_x"/>
                                          </p:val>
                                        </p:tav>
                                      </p:tavLst>
                                    </p:anim>
                                    <p:anim calcmode="lin" valueType="num">
                                      <p:cBhvr>
                                        <p:cTn id="33" dur="2000" fill="hold"/>
                                        <p:tgtEl>
                                          <p:spTgt spid="119"/>
                                        </p:tgtEl>
                                        <p:attrNameLst>
                                          <p:attrName>ppt_y</p:attrName>
                                        </p:attrNameLst>
                                      </p:cBhvr>
                                      <p:tavLst>
                                        <p:tav tm="0">
                                          <p:val>
                                            <p:strVal val="1+#ppt_h/2"/>
                                          </p:val>
                                        </p:tav>
                                        <p:tav tm="100000">
                                          <p:val>
                                            <p:strVal val="#ppt_y"/>
                                          </p:val>
                                        </p:tav>
                                      </p:tavLst>
                                    </p:anim>
                                  </p:childTnLst>
                                </p:cTn>
                              </p:par>
                            </p:childTnLst>
                          </p:cTn>
                        </p:par>
                        <p:par>
                          <p:cTn id="34" fill="hold">
                            <p:stCondLst>
                              <p:cond delay="12000"/>
                            </p:stCondLst>
                            <p:childTnLst>
                              <p:par>
                                <p:cTn id="35" presetID="7" presetClass="entr" presetSubtype="4" fill="hold" grpId="7" nodeType="afterEffect">
                                  <p:stCondLst>
                                    <p:cond delay="0"/>
                                  </p:stCondLst>
                                  <p:iterate>
                                    <p:tmAbs val="0"/>
                                  </p:iterate>
                                  <p:childTnLst>
                                    <p:set>
                                      <p:cBhvr>
                                        <p:cTn id="36" fill="hold"/>
                                        <p:tgtEl>
                                          <p:spTgt spid="120"/>
                                        </p:tgtEl>
                                        <p:attrNameLst>
                                          <p:attrName>style.visibility</p:attrName>
                                        </p:attrNameLst>
                                      </p:cBhvr>
                                      <p:to>
                                        <p:strVal val="visible"/>
                                      </p:to>
                                    </p:set>
                                    <p:anim calcmode="lin" valueType="num">
                                      <p:cBhvr>
                                        <p:cTn id="37" dur="2000" fill="hold"/>
                                        <p:tgtEl>
                                          <p:spTgt spid="120"/>
                                        </p:tgtEl>
                                        <p:attrNameLst>
                                          <p:attrName>ppt_x</p:attrName>
                                        </p:attrNameLst>
                                      </p:cBhvr>
                                      <p:tavLst>
                                        <p:tav tm="0">
                                          <p:val>
                                            <p:strVal val="#ppt_x"/>
                                          </p:val>
                                        </p:tav>
                                        <p:tav tm="100000">
                                          <p:val>
                                            <p:strVal val="#ppt_x"/>
                                          </p:val>
                                        </p:tav>
                                      </p:tavLst>
                                    </p:anim>
                                    <p:anim calcmode="lin" valueType="num">
                                      <p:cBhvr>
                                        <p:cTn id="38" dur="2000" fill="hold"/>
                                        <p:tgtEl>
                                          <p:spTgt spid="1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1" animBg="1" advAuto="0"/>
      <p:bldP spid="115" grpId="2" animBg="1" advAuto="0"/>
      <p:bldP spid="116" grpId="3" animBg="1" advAuto="0"/>
      <p:bldP spid="117" grpId="4" animBg="1" advAuto="0"/>
      <p:bldP spid="118" grpId="5" animBg="1" advAuto="0"/>
      <p:bldP spid="119" grpId="6" animBg="1" advAuto="0"/>
      <p:bldP spid="120" grpId="7"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33" name="image48.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dissolve/>
  </p:transition>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1300459" rtl="0" fontAlgn="auto" latinLnBrk="1"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1300459" rtl="0" fontAlgn="auto" latinLnBrk="1"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1300459" rtl="0" fontAlgn="auto" latinLnBrk="1"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1300459" rtl="0" fontAlgn="auto" latinLnBrk="1"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278</Words>
  <Application>Microsoft Macintosh PowerPoint</Application>
  <PresentationFormat>Custom</PresentationFormat>
  <Paragraphs>18</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Kate Doubler</cp:lastModifiedBy>
  <cp:revision>1</cp:revision>
  <dcterms:modified xsi:type="dcterms:W3CDTF">2015-08-17T16:06:36Z</dcterms:modified>
</cp:coreProperties>
</file>