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857" r:id="rId5"/>
    <p:sldMasterId id="2147483868" r:id="rId6"/>
  </p:sldMasterIdLst>
  <p:notesMasterIdLst>
    <p:notesMasterId r:id="rId12"/>
  </p:notesMasterIdLst>
  <p:handoutMasterIdLst>
    <p:handoutMasterId r:id="rId13"/>
  </p:handoutMasterIdLst>
  <p:sldIdLst>
    <p:sldId id="283" r:id="rId7"/>
    <p:sldId id="676" r:id="rId8"/>
    <p:sldId id="681" r:id="rId9"/>
    <p:sldId id="680" r:id="rId10"/>
    <p:sldId id="677" r:id="rId1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TES, PETER J CTR USAF AFMC AFLCMC/EBZ" initials="PJS" lastIdx="1" clrIdx="0">
    <p:extLst>
      <p:ext uri="{19B8F6BF-5375-455C-9EA6-DF929625EA0E}">
        <p15:presenceInfo xmlns:p15="http://schemas.microsoft.com/office/powerpoint/2012/main" userId="SINTES, PETER J CTR USAF AFMC AFLCMC/EB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6600"/>
    <a:srgbClr val="FFCC99"/>
    <a:srgbClr val="CBECFF"/>
    <a:srgbClr val="FFCC66"/>
    <a:srgbClr val="FFD966"/>
    <a:srgbClr val="92D050"/>
    <a:srgbClr val="CBD966"/>
    <a:srgbClr val="FF9900"/>
    <a:srgbClr val="114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3867" autoAdjust="0"/>
  </p:normalViewPr>
  <p:slideViewPr>
    <p:cSldViewPr snapToGrid="0">
      <p:cViewPr>
        <p:scale>
          <a:sx n="66" d="100"/>
          <a:sy n="66" d="100"/>
        </p:scale>
        <p:origin x="1024" y="3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userId="44e34499-6815-4014-9763-e257c830af54" providerId="ADAL" clId="{38F5C775-91D3-4AA9-9CED-792B0402E21C}"/>
    <pc:docChg chg="undo custSel addSld delSld modSld">
      <pc:chgData name="JORGE" userId="44e34499-6815-4014-9763-e257c830af54" providerId="ADAL" clId="{38F5C775-91D3-4AA9-9CED-792B0402E21C}" dt="2022-07-21T12:34:26.549" v="916" actId="20577"/>
      <pc:docMkLst>
        <pc:docMk/>
      </pc:docMkLst>
      <pc:sldChg chg="modSp mod">
        <pc:chgData name="JORGE" userId="44e34499-6815-4014-9763-e257c830af54" providerId="ADAL" clId="{38F5C775-91D3-4AA9-9CED-792B0402E21C}" dt="2022-07-21T12:34:26.549" v="916" actId="20577"/>
        <pc:sldMkLst>
          <pc:docMk/>
          <pc:sldMk cId="2283770715" sldId="676"/>
        </pc:sldMkLst>
        <pc:spChg chg="mod">
          <ac:chgData name="JORGE" userId="44e34499-6815-4014-9763-e257c830af54" providerId="ADAL" clId="{38F5C775-91D3-4AA9-9CED-792B0402E21C}" dt="2022-07-21T12:34:26.549" v="916" actId="20577"/>
          <ac:spMkLst>
            <pc:docMk/>
            <pc:sldMk cId="2283770715" sldId="676"/>
            <ac:spMk id="5" creationId="{00000000-0000-0000-0000-000000000000}"/>
          </ac:spMkLst>
        </pc:spChg>
        <pc:spChg chg="mod">
          <ac:chgData name="JORGE" userId="44e34499-6815-4014-9763-e257c830af54" providerId="ADAL" clId="{38F5C775-91D3-4AA9-9CED-792B0402E21C}" dt="2022-07-21T12:32:58.501" v="915" actId="1036"/>
          <ac:spMkLst>
            <pc:docMk/>
            <pc:sldMk cId="2283770715" sldId="676"/>
            <ac:spMk id="55" creationId="{00000000-0000-0000-0000-000000000000}"/>
          </ac:spMkLst>
        </pc:spChg>
      </pc:sldChg>
      <pc:sldChg chg="addSp delSp modSp add del mod">
        <pc:chgData name="JORGE" userId="44e34499-6815-4014-9763-e257c830af54" providerId="ADAL" clId="{38F5C775-91D3-4AA9-9CED-792B0402E21C}" dt="2022-07-21T12:24:18.810" v="834" actId="113"/>
        <pc:sldMkLst>
          <pc:docMk/>
          <pc:sldMk cId="1420630412" sldId="677"/>
        </pc:sldMkLst>
        <pc:spChg chg="mod">
          <ac:chgData name="JORGE" userId="44e34499-6815-4014-9763-e257c830af54" providerId="ADAL" clId="{38F5C775-91D3-4AA9-9CED-792B0402E21C}" dt="2022-07-21T11:56:28.774" v="132" actId="5793"/>
          <ac:spMkLst>
            <pc:docMk/>
            <pc:sldMk cId="1420630412" sldId="677"/>
            <ac:spMk id="5" creationId="{00000000-0000-0000-0000-000000000000}"/>
          </ac:spMkLst>
        </pc:spChg>
        <pc:spChg chg="mod">
          <ac:chgData name="JORGE" userId="44e34499-6815-4014-9763-e257c830af54" providerId="ADAL" clId="{38F5C775-91D3-4AA9-9CED-792B0402E21C}" dt="2022-07-21T12:24:18.810" v="834" actId="113"/>
          <ac:spMkLst>
            <pc:docMk/>
            <pc:sldMk cId="1420630412" sldId="677"/>
            <ac:spMk id="55" creationId="{00000000-0000-0000-0000-000000000000}"/>
          </ac:spMkLst>
        </pc:spChg>
        <pc:picChg chg="add del">
          <ac:chgData name="JORGE" userId="44e34499-6815-4014-9763-e257c830af54" providerId="ADAL" clId="{38F5C775-91D3-4AA9-9CED-792B0402E21C}" dt="2022-07-21T12:15:02.006" v="748" actId="478"/>
          <ac:picMkLst>
            <pc:docMk/>
            <pc:sldMk cId="1420630412" sldId="677"/>
            <ac:picMk id="3" creationId="{B3941A4C-5E7A-6ED3-F729-BE38A0E88946}"/>
          </ac:picMkLst>
        </pc:picChg>
      </pc:sldChg>
      <pc:sldChg chg="del">
        <pc:chgData name="JORGE" userId="44e34499-6815-4014-9763-e257c830af54" providerId="ADAL" clId="{38F5C775-91D3-4AA9-9CED-792B0402E21C}" dt="2022-07-21T11:55:58.330" v="104" actId="2696"/>
        <pc:sldMkLst>
          <pc:docMk/>
          <pc:sldMk cId="1162382110" sldId="679"/>
        </pc:sldMkLst>
      </pc:sldChg>
      <pc:sldChg chg="add">
        <pc:chgData name="JORGE" userId="44e34499-6815-4014-9763-e257c830af54" providerId="ADAL" clId="{38F5C775-91D3-4AA9-9CED-792B0402E21C}" dt="2022-07-21T11:47:32.338" v="0" actId="2890"/>
        <pc:sldMkLst>
          <pc:docMk/>
          <pc:sldMk cId="283002733" sldId="680"/>
        </pc:sldMkLst>
      </pc:sldChg>
      <pc:sldChg chg="addSp delSp modSp add mod">
        <pc:chgData name="JORGE" userId="44e34499-6815-4014-9763-e257c830af54" providerId="ADAL" clId="{38F5C775-91D3-4AA9-9CED-792B0402E21C}" dt="2022-07-21T12:32:26.861" v="908" actId="1035"/>
        <pc:sldMkLst>
          <pc:docMk/>
          <pc:sldMk cId="2548962881" sldId="681"/>
        </pc:sldMkLst>
        <pc:spChg chg="del">
          <ac:chgData name="JORGE" userId="44e34499-6815-4014-9763-e257c830af54" providerId="ADAL" clId="{38F5C775-91D3-4AA9-9CED-792B0402E21C}" dt="2022-07-21T11:58:41.595" v="145" actId="478"/>
          <ac:spMkLst>
            <pc:docMk/>
            <pc:sldMk cId="2548962881" sldId="681"/>
            <ac:spMk id="55" creationId="{00000000-0000-0000-0000-000000000000}"/>
          </ac:spMkLst>
        </pc:spChg>
        <pc:picChg chg="add del mod modCrop">
          <ac:chgData name="JORGE" userId="44e34499-6815-4014-9763-e257c830af54" providerId="ADAL" clId="{38F5C775-91D3-4AA9-9CED-792B0402E21C}" dt="2022-07-21T11:59:20.216" v="156" actId="478"/>
          <ac:picMkLst>
            <pc:docMk/>
            <pc:sldMk cId="2548962881" sldId="681"/>
            <ac:picMk id="3" creationId="{066B3475-56F6-696D-233A-F19052A88A8A}"/>
          </ac:picMkLst>
        </pc:picChg>
        <pc:picChg chg="add del mod modCrop">
          <ac:chgData name="JORGE" userId="44e34499-6815-4014-9763-e257c830af54" providerId="ADAL" clId="{38F5C775-91D3-4AA9-9CED-792B0402E21C}" dt="2022-07-21T11:59:18.729" v="155" actId="478"/>
          <ac:picMkLst>
            <pc:docMk/>
            <pc:sldMk cId="2548962881" sldId="681"/>
            <ac:picMk id="6" creationId="{160CF431-9416-6298-0819-B149CCC92309}"/>
          </ac:picMkLst>
        </pc:picChg>
        <pc:picChg chg="add mod modCrop">
          <ac:chgData name="JORGE" userId="44e34499-6815-4014-9763-e257c830af54" providerId="ADAL" clId="{38F5C775-91D3-4AA9-9CED-792B0402E21C}" dt="2022-07-21T12:32:26.861" v="908" actId="1035"/>
          <ac:picMkLst>
            <pc:docMk/>
            <pc:sldMk cId="2548962881" sldId="681"/>
            <ac:picMk id="7" creationId="{47B36131-D60C-99DC-DFEE-02D1C416FBB9}"/>
          </ac:picMkLst>
        </pc:picChg>
        <pc:picChg chg="add mod modCrop">
          <ac:chgData name="JORGE" userId="44e34499-6815-4014-9763-e257c830af54" providerId="ADAL" clId="{38F5C775-91D3-4AA9-9CED-792B0402E21C}" dt="2022-07-21T12:32:22.750" v="906" actId="1035"/>
          <ac:picMkLst>
            <pc:docMk/>
            <pc:sldMk cId="2548962881" sldId="681"/>
            <ac:picMk id="9" creationId="{35F6CC29-1773-DB2C-AF42-DA7D66C2C7AC}"/>
          </ac:picMkLst>
        </pc:picChg>
      </pc:sldChg>
    </pc:docChg>
  </pc:docChgLst>
  <pc:docChgLst>
    <pc:chgData name="RAMIREZ, JORGE L Maj USAF AFMC AFLCMC/EBZ, Disruptive Futures Division" userId="44e34499-6815-4014-9763-e257c830af54" providerId="ADAL" clId="{38F5C775-91D3-4AA9-9CED-792B0402E21C}"/>
    <pc:docChg chg="custSel delSld modSld">
      <pc:chgData name="RAMIREZ, JORGE L Maj USAF AFMC AFLCMC/EBZ, Disruptive Futures Division" userId="44e34499-6815-4014-9763-e257c830af54" providerId="ADAL" clId="{38F5C775-91D3-4AA9-9CED-792B0402E21C}" dt="2022-07-18T13:19:22.471" v="324" actId="20577"/>
      <pc:docMkLst>
        <pc:docMk/>
      </pc:docMkLst>
      <pc:sldChg chg="modSp mod">
        <pc:chgData name="RAMIREZ, JORGE L Maj USAF AFMC AFLCMC/EBZ, Disruptive Futures Division" userId="44e34499-6815-4014-9763-e257c830af54" providerId="ADAL" clId="{38F5C775-91D3-4AA9-9CED-792B0402E21C}" dt="2022-07-18T12:49:24.313" v="71" actId="20577"/>
        <pc:sldMkLst>
          <pc:docMk/>
          <pc:sldMk cId="0" sldId="283"/>
        </pc:sldMkLst>
        <pc:spChg chg="mod">
          <ac:chgData name="RAMIREZ, JORGE L Maj USAF AFMC AFLCMC/EBZ, Disruptive Futures Division" userId="44e34499-6815-4014-9763-e257c830af54" providerId="ADAL" clId="{38F5C775-91D3-4AA9-9CED-792B0402E21C}" dt="2022-07-18T12:49:09.790" v="49" actId="20577"/>
          <ac:spMkLst>
            <pc:docMk/>
            <pc:sldMk cId="0" sldId="283"/>
            <ac:spMk id="6" creationId="{00000000-0000-0000-0000-000000000000}"/>
          </ac:spMkLst>
        </pc:spChg>
        <pc:spChg chg="mod">
          <ac:chgData name="RAMIREZ, JORGE L Maj USAF AFMC AFLCMC/EBZ, Disruptive Futures Division" userId="44e34499-6815-4014-9763-e257c830af54" providerId="ADAL" clId="{38F5C775-91D3-4AA9-9CED-792B0402E21C}" dt="2022-07-18T12:49:24.313" v="71" actId="20577"/>
          <ac:spMkLst>
            <pc:docMk/>
            <pc:sldMk cId="0" sldId="283"/>
            <ac:spMk id="57348" creationId="{00000000-0000-0000-0000-000000000000}"/>
          </ac:spMkLst>
        </pc:spChg>
      </pc:sldChg>
      <pc:sldChg chg="modSp mod">
        <pc:chgData name="RAMIREZ, JORGE L Maj USAF AFMC AFLCMC/EBZ, Disruptive Futures Division" userId="44e34499-6815-4014-9763-e257c830af54" providerId="ADAL" clId="{38F5C775-91D3-4AA9-9CED-792B0402E21C}" dt="2022-07-18T13:07:19.635" v="210" actId="113"/>
        <pc:sldMkLst>
          <pc:docMk/>
          <pc:sldMk cId="2283770715" sldId="676"/>
        </pc:sldMkLst>
        <pc:spChg chg="mod">
          <ac:chgData name="RAMIREZ, JORGE L Maj USAF AFMC AFLCMC/EBZ, Disruptive Futures Division" userId="44e34499-6815-4014-9763-e257c830af54" providerId="ADAL" clId="{38F5C775-91D3-4AA9-9CED-792B0402E21C}" dt="2022-07-18T13:00:56.647" v="180" actId="313"/>
          <ac:spMkLst>
            <pc:docMk/>
            <pc:sldMk cId="2283770715" sldId="676"/>
            <ac:spMk id="5" creationId="{00000000-0000-0000-0000-000000000000}"/>
          </ac:spMkLst>
        </pc:spChg>
        <pc:spChg chg="mod">
          <ac:chgData name="RAMIREZ, JORGE L Maj USAF AFMC AFLCMC/EBZ, Disruptive Futures Division" userId="44e34499-6815-4014-9763-e257c830af54" providerId="ADAL" clId="{38F5C775-91D3-4AA9-9CED-792B0402E21C}" dt="2022-07-18T13:07:19.635" v="210" actId="113"/>
          <ac:spMkLst>
            <pc:docMk/>
            <pc:sldMk cId="2283770715" sldId="676"/>
            <ac:spMk id="55" creationId="{00000000-0000-0000-0000-000000000000}"/>
          </ac:spMkLst>
        </pc:spChg>
      </pc:sldChg>
      <pc:sldChg chg="modSp mod">
        <pc:chgData name="RAMIREZ, JORGE L Maj USAF AFMC AFLCMC/EBZ, Disruptive Futures Division" userId="44e34499-6815-4014-9763-e257c830af54" providerId="ADAL" clId="{38F5C775-91D3-4AA9-9CED-792B0402E21C}" dt="2022-07-18T13:19:22.471" v="324" actId="20577"/>
        <pc:sldMkLst>
          <pc:docMk/>
          <pc:sldMk cId="1420630412" sldId="677"/>
        </pc:sldMkLst>
        <pc:spChg chg="mod">
          <ac:chgData name="RAMIREZ, JORGE L Maj USAF AFMC AFLCMC/EBZ, Disruptive Futures Division" userId="44e34499-6815-4014-9763-e257c830af54" providerId="ADAL" clId="{38F5C775-91D3-4AA9-9CED-792B0402E21C}" dt="2022-07-18T13:15:36.329" v="249" actId="20577"/>
          <ac:spMkLst>
            <pc:docMk/>
            <pc:sldMk cId="1420630412" sldId="677"/>
            <ac:spMk id="5" creationId="{00000000-0000-0000-0000-000000000000}"/>
          </ac:spMkLst>
        </pc:spChg>
        <pc:spChg chg="mod">
          <ac:chgData name="RAMIREZ, JORGE L Maj USAF AFMC AFLCMC/EBZ, Disruptive Futures Division" userId="44e34499-6815-4014-9763-e257c830af54" providerId="ADAL" clId="{38F5C775-91D3-4AA9-9CED-792B0402E21C}" dt="2022-07-18T13:19:22.471" v="324" actId="20577"/>
          <ac:spMkLst>
            <pc:docMk/>
            <pc:sldMk cId="1420630412" sldId="677"/>
            <ac:spMk id="55" creationId="{00000000-0000-0000-0000-000000000000}"/>
          </ac:spMkLst>
        </pc:spChg>
      </pc:sldChg>
      <pc:sldChg chg="del">
        <pc:chgData name="RAMIREZ, JORGE L Maj USAF AFMC AFLCMC/EBZ, Disruptive Futures Division" userId="44e34499-6815-4014-9763-e257c830af54" providerId="ADAL" clId="{38F5C775-91D3-4AA9-9CED-792B0402E21C}" dt="2022-07-18T12:49:44.920" v="90" actId="47"/>
        <pc:sldMkLst>
          <pc:docMk/>
          <pc:sldMk cId="2811108707" sldId="678"/>
        </pc:sldMkLst>
      </pc:sldChg>
      <pc:sldChg chg="modSp mod">
        <pc:chgData name="RAMIREZ, JORGE L Maj USAF AFMC AFLCMC/EBZ, Disruptive Futures Division" userId="44e34499-6815-4014-9763-e257c830af54" providerId="ADAL" clId="{38F5C775-91D3-4AA9-9CED-792B0402E21C}" dt="2022-07-18T12:49:54.336" v="106" actId="20577"/>
        <pc:sldMkLst>
          <pc:docMk/>
          <pc:sldMk cId="1162382110" sldId="679"/>
        </pc:sldMkLst>
        <pc:spChg chg="mod">
          <ac:chgData name="RAMIREZ, JORGE L Maj USAF AFMC AFLCMC/EBZ, Disruptive Futures Division" userId="44e34499-6815-4014-9763-e257c830af54" providerId="ADAL" clId="{38F5C775-91D3-4AA9-9CED-792B0402E21C}" dt="2022-07-18T12:49:54.336" v="106" actId="20577"/>
          <ac:spMkLst>
            <pc:docMk/>
            <pc:sldMk cId="1162382110" sldId="679"/>
            <ac:spMk id="5" creationId="{00000000-0000-0000-0000-000000000000}"/>
          </ac:spMkLst>
        </pc:spChg>
      </pc:sldChg>
      <pc:sldChg chg="del">
        <pc:chgData name="RAMIREZ, JORGE L Maj USAF AFMC AFLCMC/EBZ, Disruptive Futures Division" userId="44e34499-6815-4014-9763-e257c830af54" providerId="ADAL" clId="{38F5C775-91D3-4AA9-9CED-792B0402E21C}" dt="2022-07-18T12:49:45.893" v="91" actId="47"/>
        <pc:sldMkLst>
          <pc:docMk/>
          <pc:sldMk cId="745320123" sldId="6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09D1C358-523E-42DE-B8DB-E2689C16AB54}" type="datetimeFigureOut">
              <a:rPr lang="en-US" smtClean="0"/>
              <a:t>7/21/2022</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4FEB7DDA-9679-45C5-89BD-629F51AFFAB4}" type="slidenum">
              <a:rPr lang="en-US" smtClean="0"/>
              <a:t>‹#›</a:t>
            </a:fld>
            <a:endParaRPr lang="en-US" dirty="0"/>
          </a:p>
        </p:txBody>
      </p:sp>
    </p:spTree>
    <p:extLst>
      <p:ext uri="{BB962C8B-B14F-4D97-AF65-F5344CB8AC3E}">
        <p14:creationId xmlns:p14="http://schemas.microsoft.com/office/powerpoint/2010/main" val="267244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649" cy="466725"/>
          </a:xfrm>
          <a:prstGeom prst="rect">
            <a:avLst/>
          </a:prstGeom>
        </p:spPr>
        <p:txBody>
          <a:bodyPr vert="horz" lIns="91427" tIns="45713" rIns="91427" bIns="45713" rtlCol="0"/>
          <a:lstStyle>
            <a:lvl1pPr algn="l">
              <a:defRPr sz="1200" smtClean="0"/>
            </a:lvl1pPr>
          </a:lstStyle>
          <a:p>
            <a:pPr>
              <a:defRPr/>
            </a:pPr>
            <a:endParaRPr lang="en-US" dirty="0"/>
          </a:p>
        </p:txBody>
      </p:sp>
      <p:sp>
        <p:nvSpPr>
          <p:cNvPr id="3" name="Date Placeholder 2"/>
          <p:cNvSpPr>
            <a:spLocks noGrp="1"/>
          </p:cNvSpPr>
          <p:nvPr>
            <p:ph type="dt" idx="1"/>
          </p:nvPr>
        </p:nvSpPr>
        <p:spPr>
          <a:xfrm>
            <a:off x="3970135" y="2"/>
            <a:ext cx="3038648" cy="466725"/>
          </a:xfrm>
          <a:prstGeom prst="rect">
            <a:avLst/>
          </a:prstGeom>
        </p:spPr>
        <p:txBody>
          <a:bodyPr vert="horz" lIns="91427" tIns="45713" rIns="91427" bIns="45713" rtlCol="0"/>
          <a:lstStyle>
            <a:lvl1pPr algn="r">
              <a:defRPr sz="1200" smtClean="0"/>
            </a:lvl1pPr>
          </a:lstStyle>
          <a:p>
            <a:pPr>
              <a:defRPr/>
            </a:pPr>
            <a:fld id="{C9F08E52-462F-4187-B9D8-FDC229A9FF97}" type="datetimeFigureOut">
              <a:rPr lang="en-US"/>
              <a:pPr>
                <a:defRPr/>
              </a:pPr>
              <a:t>7/21/2022</a:t>
            </a:fld>
            <a:endParaRPr lang="en-US" dirty="0"/>
          </a:p>
        </p:txBody>
      </p:sp>
      <p:sp>
        <p:nvSpPr>
          <p:cNvPr id="4" name="Slide Image Placeholder 3"/>
          <p:cNvSpPr>
            <a:spLocks noGrp="1" noRot="1" noChangeAspect="1"/>
          </p:cNvSpPr>
          <p:nvPr>
            <p:ph type="sldImg" idx="2"/>
          </p:nvPr>
        </p:nvSpPr>
        <p:spPr>
          <a:xfrm>
            <a:off x="719138" y="1162050"/>
            <a:ext cx="5573712" cy="3136900"/>
          </a:xfrm>
          <a:prstGeom prst="rect">
            <a:avLst/>
          </a:prstGeom>
          <a:noFill/>
          <a:ln w="12700">
            <a:solidFill>
              <a:prstClr val="black"/>
            </a:solidFill>
          </a:ln>
        </p:spPr>
        <p:txBody>
          <a:bodyPr vert="horz" lIns="91427" tIns="45713" rIns="91427" bIns="45713" rtlCol="0" anchor="ctr"/>
          <a:lstStyle/>
          <a:p>
            <a:pPr lvl="0"/>
            <a:endParaRPr lang="en-US" noProof="0" dirty="0"/>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27" tIns="45713" rIns="91427" bIns="4571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7"/>
            <a:ext cx="3038649" cy="466725"/>
          </a:xfrm>
          <a:prstGeom prst="rect">
            <a:avLst/>
          </a:prstGeom>
        </p:spPr>
        <p:txBody>
          <a:bodyPr vert="horz" lIns="91427" tIns="45713" rIns="91427" bIns="45713"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970135" y="8829677"/>
            <a:ext cx="3038648" cy="466725"/>
          </a:xfrm>
          <a:prstGeom prst="rect">
            <a:avLst/>
          </a:prstGeom>
        </p:spPr>
        <p:txBody>
          <a:bodyPr vert="horz" lIns="91427" tIns="45713" rIns="91427" bIns="45713" rtlCol="0" anchor="b"/>
          <a:lstStyle>
            <a:lvl1pPr algn="r">
              <a:defRPr sz="1200" smtClean="0"/>
            </a:lvl1pPr>
          </a:lstStyle>
          <a:p>
            <a:pPr>
              <a:defRPr/>
            </a:pPr>
            <a:fld id="{0DD17CE9-3860-4981-9637-7A6F335CE2A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Ahead of a </a:t>
            </a:r>
            <a:r>
              <a:rPr lang="en-US" dirty="0" err="1"/>
              <a:t>PoR</a:t>
            </a:r>
            <a:r>
              <a:rPr lang="en-US" baseline="0" dirty="0"/>
              <a:t> requirement pulls aligning common requirements (SDR, Autonomy, etc.) into prototype systems enables future </a:t>
            </a:r>
            <a:r>
              <a:rPr lang="en-US" baseline="0" dirty="0" err="1"/>
              <a:t>PoR</a:t>
            </a:r>
            <a:r>
              <a:rPr lang="en-US" baseline="0" dirty="0"/>
              <a:t> starting points.</a:t>
            </a:r>
            <a:endParaRPr lang="en-US" dirty="0"/>
          </a:p>
        </p:txBody>
      </p:sp>
      <p:sp>
        <p:nvSpPr>
          <p:cNvPr id="4" name="Slide Number Placeholder 3"/>
          <p:cNvSpPr>
            <a:spLocks noGrp="1"/>
          </p:cNvSpPr>
          <p:nvPr>
            <p:ph type="sldNum" sz="quarter" idx="10"/>
          </p:nvPr>
        </p:nvSpPr>
        <p:spPr/>
        <p:txBody>
          <a:bodyPr/>
          <a:lstStyle/>
          <a:p>
            <a:pPr>
              <a:defRPr/>
            </a:pPr>
            <a:fld id="{0DD17CE9-3860-4981-9637-7A6F335CE2AB}" type="slidenum">
              <a:rPr lang="en-US" smtClean="0"/>
              <a:pPr>
                <a:defRPr/>
              </a:pPr>
              <a:t>2</a:t>
            </a:fld>
            <a:endParaRPr lang="en-US" dirty="0"/>
          </a:p>
        </p:txBody>
      </p:sp>
    </p:spTree>
    <p:extLst>
      <p:ext uri="{BB962C8B-B14F-4D97-AF65-F5344CB8AC3E}">
        <p14:creationId xmlns:p14="http://schemas.microsoft.com/office/powerpoint/2010/main" val="63463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Ahead of a </a:t>
            </a:r>
            <a:r>
              <a:rPr lang="en-US" dirty="0" err="1"/>
              <a:t>PoR</a:t>
            </a:r>
            <a:r>
              <a:rPr lang="en-US" baseline="0" dirty="0"/>
              <a:t> requirement pulls aligning common requirements (SDR, Autonomy, etc.) into prototype systems enables future </a:t>
            </a:r>
            <a:r>
              <a:rPr lang="en-US" baseline="0" dirty="0" err="1"/>
              <a:t>PoR</a:t>
            </a:r>
            <a:r>
              <a:rPr lang="en-US" baseline="0" dirty="0"/>
              <a:t> starting points.</a:t>
            </a:r>
            <a:endParaRPr lang="en-US" dirty="0"/>
          </a:p>
        </p:txBody>
      </p:sp>
      <p:sp>
        <p:nvSpPr>
          <p:cNvPr id="4" name="Slide Number Placeholder 3"/>
          <p:cNvSpPr>
            <a:spLocks noGrp="1"/>
          </p:cNvSpPr>
          <p:nvPr>
            <p:ph type="sldNum" sz="quarter" idx="10"/>
          </p:nvPr>
        </p:nvSpPr>
        <p:spPr/>
        <p:txBody>
          <a:bodyPr/>
          <a:lstStyle/>
          <a:p>
            <a:pPr>
              <a:defRPr/>
            </a:pPr>
            <a:fld id="{0DD17CE9-3860-4981-9637-7A6F335CE2AB}" type="slidenum">
              <a:rPr lang="en-US" smtClean="0"/>
              <a:pPr>
                <a:defRPr/>
              </a:pPr>
              <a:t>3</a:t>
            </a:fld>
            <a:endParaRPr lang="en-US" dirty="0"/>
          </a:p>
        </p:txBody>
      </p:sp>
    </p:spTree>
    <p:extLst>
      <p:ext uri="{BB962C8B-B14F-4D97-AF65-F5344CB8AC3E}">
        <p14:creationId xmlns:p14="http://schemas.microsoft.com/office/powerpoint/2010/main" val="121931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Ahead of a </a:t>
            </a:r>
            <a:r>
              <a:rPr lang="en-US" dirty="0" err="1"/>
              <a:t>PoR</a:t>
            </a:r>
            <a:r>
              <a:rPr lang="en-US" baseline="0" dirty="0"/>
              <a:t> requirement pulls aligning common requirements (SDR, Autonomy, etc.) into prototype systems enables future </a:t>
            </a:r>
            <a:r>
              <a:rPr lang="en-US" baseline="0" dirty="0" err="1"/>
              <a:t>PoR</a:t>
            </a:r>
            <a:r>
              <a:rPr lang="en-US" baseline="0" dirty="0"/>
              <a:t> starting points.</a:t>
            </a:r>
            <a:endParaRPr lang="en-US" dirty="0"/>
          </a:p>
        </p:txBody>
      </p:sp>
      <p:sp>
        <p:nvSpPr>
          <p:cNvPr id="4" name="Slide Number Placeholder 3"/>
          <p:cNvSpPr>
            <a:spLocks noGrp="1"/>
          </p:cNvSpPr>
          <p:nvPr>
            <p:ph type="sldNum" sz="quarter" idx="10"/>
          </p:nvPr>
        </p:nvSpPr>
        <p:spPr/>
        <p:txBody>
          <a:bodyPr/>
          <a:lstStyle/>
          <a:p>
            <a:pPr>
              <a:defRPr/>
            </a:pPr>
            <a:fld id="{0DD17CE9-3860-4981-9637-7A6F335CE2AB}" type="slidenum">
              <a:rPr lang="en-US" smtClean="0"/>
              <a:pPr>
                <a:defRPr/>
              </a:pPr>
              <a:t>4</a:t>
            </a:fld>
            <a:endParaRPr lang="en-US" dirty="0"/>
          </a:p>
        </p:txBody>
      </p:sp>
    </p:spTree>
    <p:extLst>
      <p:ext uri="{BB962C8B-B14F-4D97-AF65-F5344CB8AC3E}">
        <p14:creationId xmlns:p14="http://schemas.microsoft.com/office/powerpoint/2010/main" val="245556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Ahead of a </a:t>
            </a:r>
            <a:r>
              <a:rPr lang="en-US" dirty="0" err="1"/>
              <a:t>PoR</a:t>
            </a:r>
            <a:r>
              <a:rPr lang="en-US" baseline="0" dirty="0"/>
              <a:t> requirement pulls aligning common requirements (SDR, Autonomy, etc.) into prototype systems enables future </a:t>
            </a:r>
            <a:r>
              <a:rPr lang="en-US" baseline="0" dirty="0" err="1"/>
              <a:t>PoR</a:t>
            </a:r>
            <a:r>
              <a:rPr lang="en-US" baseline="0" dirty="0"/>
              <a:t> starting points.</a:t>
            </a:r>
            <a:endParaRPr lang="en-US" dirty="0"/>
          </a:p>
        </p:txBody>
      </p:sp>
      <p:sp>
        <p:nvSpPr>
          <p:cNvPr id="4" name="Slide Number Placeholder 3"/>
          <p:cNvSpPr>
            <a:spLocks noGrp="1"/>
          </p:cNvSpPr>
          <p:nvPr>
            <p:ph type="sldNum" sz="quarter" idx="10"/>
          </p:nvPr>
        </p:nvSpPr>
        <p:spPr/>
        <p:txBody>
          <a:bodyPr/>
          <a:lstStyle/>
          <a:p>
            <a:pPr>
              <a:defRPr/>
            </a:pPr>
            <a:fld id="{0DD17CE9-3860-4981-9637-7A6F335CE2AB}" type="slidenum">
              <a:rPr lang="en-US" smtClean="0"/>
              <a:pPr>
                <a:defRPr/>
              </a:pPr>
              <a:t>5</a:t>
            </a:fld>
            <a:endParaRPr lang="en-US" dirty="0"/>
          </a:p>
        </p:txBody>
      </p:sp>
    </p:spTree>
    <p:extLst>
      <p:ext uri="{BB962C8B-B14F-4D97-AF65-F5344CB8AC3E}">
        <p14:creationId xmlns:p14="http://schemas.microsoft.com/office/powerpoint/2010/main" val="4009955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UO//Header Title Only">
    <p:spTree>
      <p:nvGrpSpPr>
        <p:cNvPr id="1" name=""/>
        <p:cNvGrpSpPr/>
        <p:nvPr/>
      </p:nvGrpSpPr>
      <p:grpSpPr>
        <a:xfrm>
          <a:off x="0" y="0"/>
          <a:ext cx="0" cy="0"/>
          <a:chOff x="0" y="0"/>
          <a:chExt cx="0" cy="0"/>
        </a:xfrm>
      </p:grpSpPr>
      <p:sp>
        <p:nvSpPr>
          <p:cNvPr id="5" name="Slide Number Placeholder 7"/>
          <p:cNvSpPr>
            <a:spLocks noGrp="1"/>
          </p:cNvSpPr>
          <p:nvPr>
            <p:ph type="sldNum" sz="quarter" idx="10"/>
          </p:nvPr>
        </p:nvSpPr>
        <p:spPr>
          <a:xfrm>
            <a:off x="11552767" y="6499226"/>
            <a:ext cx="618067" cy="358775"/>
          </a:xfrm>
        </p:spPr>
        <p:txBody>
          <a:bodyPr/>
          <a:lstStyle>
            <a:lvl1pPr fontAlgn="auto">
              <a:spcBef>
                <a:spcPts val="0"/>
              </a:spcBef>
              <a:spcAft>
                <a:spcPts val="0"/>
              </a:spcAft>
              <a:defRPr>
                <a:solidFill>
                  <a:prstClr val="white">
                    <a:lumMod val="65000"/>
                  </a:prstClr>
                </a:solidFill>
                <a:latin typeface="Arial"/>
                <a:cs typeface="+mn-cs"/>
              </a:defRPr>
            </a:lvl1pPr>
          </a:lstStyle>
          <a:p>
            <a:pPr>
              <a:defRPr/>
            </a:pPr>
            <a:fld id="{AB5EDF24-8F50-4FE1-877B-3A76669270F2}" type="slidenum">
              <a:rPr lang="en-US"/>
              <a:pPr>
                <a:defRPr/>
              </a:pPr>
              <a:t>‹#›</a:t>
            </a:fld>
            <a:endParaRPr lang="en-US" dirty="0"/>
          </a:p>
        </p:txBody>
      </p:sp>
      <p:sp>
        <p:nvSpPr>
          <p:cNvPr id="4" name="TextBox 5"/>
          <p:cNvSpPr txBox="1">
            <a:spLocks noChangeArrowheads="1"/>
          </p:cNvSpPr>
          <p:nvPr userDrawn="1"/>
        </p:nvSpPr>
        <p:spPr bwMode="auto">
          <a:xfrm rot="19883967">
            <a:off x="1555405" y="4712857"/>
            <a:ext cx="183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dirty="0">
                <a:solidFill>
                  <a:schemeClr val="bg1"/>
                </a:solidFill>
                <a:latin typeface="Agency FB" panose="020B0503020202020204" pitchFamily="34" charset="0"/>
              </a:rPr>
              <a:t>DISTRUPTIVE</a:t>
            </a:r>
          </a:p>
        </p:txBody>
      </p:sp>
      <p:sp>
        <p:nvSpPr>
          <p:cNvPr id="7" name="TextBox 5"/>
          <p:cNvSpPr txBox="1">
            <a:spLocks noChangeArrowheads="1"/>
          </p:cNvSpPr>
          <p:nvPr userDrawn="1"/>
        </p:nvSpPr>
        <p:spPr bwMode="auto">
          <a:xfrm rot="1739071">
            <a:off x="2891079" y="4669615"/>
            <a:ext cx="183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dirty="0">
                <a:solidFill>
                  <a:schemeClr val="bg1"/>
                </a:solidFill>
                <a:latin typeface="Agency FB" panose="020B0503020202020204" pitchFamily="34" charset="0"/>
              </a:rPr>
              <a:t>FUTURES</a:t>
            </a:r>
          </a:p>
        </p:txBody>
      </p:sp>
      <p:pic>
        <p:nvPicPr>
          <p:cNvPr id="2" name="Picture 1"/>
          <p:cNvPicPr>
            <a:picLocks noChangeAspect="1"/>
          </p:cNvPicPr>
          <p:nvPr userDrawn="1"/>
        </p:nvPicPr>
        <p:blipFill>
          <a:blip r:embed="rId2"/>
          <a:stretch>
            <a:fillRect/>
          </a:stretch>
        </p:blipFill>
        <p:spPr>
          <a:xfrm>
            <a:off x="1586073" y="1560351"/>
            <a:ext cx="4887856" cy="4712371"/>
          </a:xfrm>
          <a:prstGeom prst="rect">
            <a:avLst/>
          </a:prstGeom>
        </p:spPr>
      </p:pic>
    </p:spTree>
    <p:extLst>
      <p:ext uri="{BB962C8B-B14F-4D97-AF65-F5344CB8AC3E}">
        <p14:creationId xmlns:p14="http://schemas.microsoft.com/office/powerpoint/2010/main" val="372689683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5" y="-297"/>
            <a:ext cx="12205250" cy="6858594"/>
          </a:xfrm>
          <a:prstGeom prst="rect">
            <a:avLst/>
          </a:prstGeom>
        </p:spPr>
      </p:pic>
      <p:sp>
        <p:nvSpPr>
          <p:cNvPr id="10" name="Title 1"/>
          <p:cNvSpPr>
            <a:spLocks noGrp="1"/>
          </p:cNvSpPr>
          <p:nvPr>
            <p:ph type="ctrTitle"/>
          </p:nvPr>
        </p:nvSpPr>
        <p:spPr>
          <a:xfrm>
            <a:off x="152399" y="1034481"/>
            <a:ext cx="5749635" cy="3823440"/>
          </a:xfrm>
          <a:prstGeom prst="rect">
            <a:avLst/>
          </a:prstGeom>
        </p:spPr>
        <p:txBody>
          <a:bodyPr anchor="ctr" anchorCtr="0"/>
          <a:lstStyle>
            <a:lvl1pPr algn="ctr">
              <a:defRPr sz="6000">
                <a:solidFill>
                  <a:schemeClr val="bg1"/>
                </a:solidFill>
              </a:defRPr>
            </a:lvl1pPr>
          </a:lstStyle>
          <a:p>
            <a:r>
              <a:rPr lang="en-US" dirty="0"/>
              <a:t>Click to edit Master title style</a:t>
            </a:r>
          </a:p>
        </p:txBody>
      </p:sp>
      <p:sp>
        <p:nvSpPr>
          <p:cNvPr id="11" name="Text Placeholder 16"/>
          <p:cNvSpPr>
            <a:spLocks noGrp="1"/>
          </p:cNvSpPr>
          <p:nvPr>
            <p:ph type="body" sz="quarter" idx="13" hasCustomPrompt="1"/>
          </p:nvPr>
        </p:nvSpPr>
        <p:spPr>
          <a:xfrm>
            <a:off x="152399" y="5075560"/>
            <a:ext cx="5749635" cy="274320"/>
          </a:xfrm>
          <a:prstGeom prst="rect">
            <a:avLst/>
          </a:prstGeom>
        </p:spPr>
        <p:txBody>
          <a:bodyPr anchor="ctr">
            <a:noAutofit/>
          </a:bodyPr>
          <a:lstStyle>
            <a:lvl1pPr marL="0" indent="0" algn="ctr">
              <a:lnSpc>
                <a:spcPct val="180000"/>
              </a:lnSpc>
              <a:buNone/>
              <a:defRPr sz="1400" b="1" spc="3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2" name="Text Placeholder 16"/>
          <p:cNvSpPr>
            <a:spLocks noGrp="1"/>
          </p:cNvSpPr>
          <p:nvPr>
            <p:ph type="body" sz="quarter" idx="15" hasCustomPrompt="1"/>
          </p:nvPr>
        </p:nvSpPr>
        <p:spPr>
          <a:xfrm>
            <a:off x="152399" y="5488537"/>
            <a:ext cx="5749635" cy="274320"/>
          </a:xfrm>
          <a:prstGeom prst="rect">
            <a:avLst/>
          </a:prstGeom>
        </p:spPr>
        <p:txBody>
          <a:bodyPr anchor="ctr">
            <a:noAutofit/>
          </a:bodyPr>
          <a:lstStyle>
            <a:lvl1pPr marL="0" indent="0" algn="ctr">
              <a:lnSpc>
                <a:spcPct val="180000"/>
              </a:lnSpc>
              <a:buNone/>
              <a:defRPr sz="1400" b="1" spc="3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3" name="Text Placeholder 16"/>
          <p:cNvSpPr>
            <a:spLocks noGrp="1"/>
          </p:cNvSpPr>
          <p:nvPr>
            <p:ph type="body" sz="quarter" idx="16" hasCustomPrompt="1"/>
          </p:nvPr>
        </p:nvSpPr>
        <p:spPr>
          <a:xfrm>
            <a:off x="152399" y="5901514"/>
            <a:ext cx="5749635" cy="274320"/>
          </a:xfrm>
          <a:prstGeom prst="rect">
            <a:avLst/>
          </a:prstGeom>
        </p:spPr>
        <p:txBody>
          <a:bodyPr anchor="ctr">
            <a:noAutofit/>
          </a:bodyPr>
          <a:lstStyle>
            <a:lvl1pPr marL="0" indent="0" algn="ctr">
              <a:lnSpc>
                <a:spcPct val="180000"/>
              </a:lnSpc>
              <a:buNone/>
              <a:defRPr sz="1400" b="1" spc="3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cxnSp>
        <p:nvCxnSpPr>
          <p:cNvPr id="18" name="Straight Connector 17"/>
          <p:cNvCxnSpPr/>
          <p:nvPr userDrawn="1"/>
        </p:nvCxnSpPr>
        <p:spPr>
          <a:xfrm>
            <a:off x="152399" y="6611112"/>
            <a:ext cx="1188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3"/>
          <p:cNvSpPr txBox="1">
            <a:spLocks/>
          </p:cNvSpPr>
          <p:nvPr userDrawn="1"/>
        </p:nvSpPr>
        <p:spPr>
          <a:xfrm>
            <a:off x="350520" y="6634020"/>
            <a:ext cx="11512732" cy="216212"/>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rPr>
              <a:t>DISTRIBUTION STATEMENT D. Distribution authorized to the Department of Defense and U.S. DoD contractors only (Critical Technology) (February</a:t>
            </a:r>
            <a:r>
              <a:rPr lang="en-US" baseline="0" dirty="0">
                <a:solidFill>
                  <a:schemeClr val="bg1"/>
                </a:solidFill>
              </a:rPr>
              <a:t> 4, 2021</a:t>
            </a:r>
            <a:r>
              <a:rPr lang="en-US" dirty="0">
                <a:solidFill>
                  <a:schemeClr val="bg1"/>
                </a:solidFill>
              </a:rPr>
              <a:t>). Other requests shall be referred to AFRL/RWWN.</a:t>
            </a:r>
            <a:endParaRPr kumimoji="0" lang="en-US" sz="800" b="0" i="0" u="none" strike="noStrike" kern="1200" cap="none" spc="0" normalizeH="0" baseline="0" noProof="0" dirty="0">
              <a:ln>
                <a:noFill/>
              </a:ln>
              <a:solidFill>
                <a:schemeClr val="bg1"/>
              </a:solidFill>
              <a:effectLst/>
              <a:uLnTx/>
              <a:uFillTx/>
              <a:latin typeface="Arial" charset="0"/>
              <a:cs typeface="Arial" charset="0"/>
            </a:endParaRPr>
          </a:p>
        </p:txBody>
      </p:sp>
    </p:spTree>
    <p:extLst>
      <p:ext uri="{BB962C8B-B14F-4D97-AF65-F5344CB8AC3E}">
        <p14:creationId xmlns:p14="http://schemas.microsoft.com/office/powerpoint/2010/main" val="1672112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52400" y="1080655"/>
            <a:ext cx="11887200" cy="5283960"/>
          </a:xfrm>
          <a:prstGeom prst="rect">
            <a:avLst/>
          </a:prstGeom>
        </p:spPr>
        <p:txBody>
          <a:bodyPr>
            <a:normAutofit/>
          </a:bodyPr>
          <a:lstStyle>
            <a:lvl1pPr>
              <a:lnSpc>
                <a:spcPct val="100000"/>
              </a:lnSpc>
              <a:defRPr sz="2400" b="0">
                <a:solidFill>
                  <a:schemeClr val="bg1"/>
                </a:solidFill>
                <a:latin typeface="Times New Roman" panose="02020603050405020304" pitchFamily="18" charset="0"/>
                <a:cs typeface="Times New Roman" panose="02020603050405020304" pitchFamily="18" charset="0"/>
              </a:defRPr>
            </a:lvl1pPr>
            <a:lvl2pPr>
              <a:lnSpc>
                <a:spcPct val="100000"/>
              </a:lnSpc>
              <a:defRPr sz="2000" b="0">
                <a:solidFill>
                  <a:schemeClr val="bg1"/>
                </a:solidFill>
                <a:latin typeface="Times New Roman" panose="02020603050405020304" pitchFamily="18" charset="0"/>
                <a:cs typeface="Times New Roman" panose="02020603050405020304" pitchFamily="18" charset="0"/>
              </a:defRPr>
            </a:lvl2pPr>
            <a:lvl3pPr>
              <a:lnSpc>
                <a:spcPct val="100000"/>
              </a:lnSpc>
              <a:defRPr sz="1800" b="0">
                <a:solidFill>
                  <a:schemeClr val="bg1"/>
                </a:solidFill>
                <a:latin typeface="Times New Roman" panose="02020603050405020304" pitchFamily="18" charset="0"/>
                <a:cs typeface="Times New Roman" panose="02020603050405020304" pitchFamily="18" charset="0"/>
              </a:defRPr>
            </a:lvl3pPr>
            <a:lvl4pPr>
              <a:lnSpc>
                <a:spcPct val="100000"/>
              </a:lnSpc>
              <a:defRPr sz="1600" b="0">
                <a:solidFill>
                  <a:schemeClr val="bg1"/>
                </a:solidFill>
                <a:latin typeface="Times New Roman" panose="02020603050405020304" pitchFamily="18" charset="0"/>
                <a:cs typeface="Times New Roman" panose="02020603050405020304" pitchFamily="18" charset="0"/>
              </a:defRPr>
            </a:lvl4pPr>
            <a:lvl5pPr>
              <a:lnSpc>
                <a:spcPct val="100000"/>
              </a:lnSpc>
              <a:defRPr sz="1400" b="0">
                <a:solidFill>
                  <a:schemeClr val="bg1"/>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52400" y="343001"/>
            <a:ext cx="11887200" cy="637515"/>
          </a:xfrm>
          <a:prstGeom prst="rect">
            <a:avLst/>
          </a:prstGeom>
        </p:spPr>
        <p:txBody>
          <a:bodyPr>
            <a:noAutofit/>
          </a:bodyPr>
          <a:lstStyle>
            <a:lvl1pPr algn="l">
              <a:defRPr lang="en-US" sz="300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1770905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152400" y="343001"/>
            <a:ext cx="11887200" cy="637515"/>
          </a:xfrm>
          <a:prstGeom prst="rect">
            <a:avLst/>
          </a:prstGeom>
        </p:spPr>
        <p:txBody>
          <a:bodyPr>
            <a:noAutofit/>
          </a:bodyPr>
          <a:lstStyle>
            <a:lvl1pPr algn="l">
              <a:defRPr lang="en-US" sz="300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4103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152400" y="343001"/>
            <a:ext cx="11887200" cy="637515"/>
          </a:xfrm>
          <a:prstGeom prst="rect">
            <a:avLst/>
          </a:prstGeom>
        </p:spPr>
        <p:txBody>
          <a:bodyPr>
            <a:noAutofit/>
          </a:bodyPr>
          <a:lstStyle>
            <a:lvl1pPr algn="l">
              <a:defRPr lang="en-US" sz="300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4661" y="5883199"/>
            <a:ext cx="670166" cy="660282"/>
          </a:xfrm>
          <a:prstGeom prst="rect">
            <a:avLst/>
          </a:prstGeom>
        </p:spPr>
      </p:pic>
    </p:spTree>
    <p:extLst>
      <p:ext uri="{BB962C8B-B14F-4D97-AF65-F5344CB8AC3E}">
        <p14:creationId xmlns:p14="http://schemas.microsoft.com/office/powerpoint/2010/main" val="36124989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152400" y="1531227"/>
            <a:ext cx="5897880" cy="493776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bg1"/>
              </a:buClr>
              <a:buSzPts val="3200"/>
              <a:buFont typeface="Arial"/>
              <a:buChar char="•"/>
              <a:defRPr sz="24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914400" marR="0" lvl="1" indent="-406400" algn="l" rtl="0">
              <a:lnSpc>
                <a:spcPct val="100000"/>
              </a:lnSpc>
              <a:spcBef>
                <a:spcPts val="560"/>
              </a:spcBef>
              <a:spcAft>
                <a:spcPts val="0"/>
              </a:spcAft>
              <a:buClr>
                <a:schemeClr val="bg1"/>
              </a:buClr>
              <a:buSzPts val="2800"/>
              <a:buFont typeface="Arial"/>
              <a:buChar char="–"/>
              <a:defRPr sz="2800" b="0" i="0" u="none" strike="noStrike" cap="none">
                <a:solidFill>
                  <a:schemeClr val="bg1"/>
                </a:solidFill>
                <a:latin typeface="Arial"/>
                <a:ea typeface="Arial"/>
                <a:cs typeface="Arial"/>
                <a:sym typeface="Arial"/>
              </a:defRPr>
            </a:lvl2pPr>
            <a:lvl3pPr marL="1371600" marR="0" lvl="2" indent="-381000" algn="l" rtl="0">
              <a:lnSpc>
                <a:spcPct val="100000"/>
              </a:lnSpc>
              <a:spcBef>
                <a:spcPts val="480"/>
              </a:spcBef>
              <a:spcAft>
                <a:spcPts val="0"/>
              </a:spcAft>
              <a:buClr>
                <a:schemeClr val="bg1"/>
              </a:buClr>
              <a:buSzPts val="2400"/>
              <a:buFont typeface="Arial"/>
              <a:buChar char="•"/>
              <a:defRPr sz="2400" b="0" i="0" u="none" strike="noStrike" cap="none">
                <a:solidFill>
                  <a:schemeClr val="bg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9pPr>
          </a:lstStyle>
          <a:p>
            <a:endParaRPr dirty="0"/>
          </a:p>
        </p:txBody>
      </p:sp>
      <p:sp>
        <p:nvSpPr>
          <p:cNvPr id="39" name="Google Shape;39;p41"/>
          <p:cNvSpPr txBox="1">
            <a:spLocks noGrp="1"/>
          </p:cNvSpPr>
          <p:nvPr>
            <p:ph type="title"/>
          </p:nvPr>
        </p:nvSpPr>
        <p:spPr>
          <a:xfrm>
            <a:off x="152400" y="343001"/>
            <a:ext cx="11887200" cy="63751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9pPr>
          </a:lstStyle>
          <a:p>
            <a:endParaRPr dirty="0"/>
          </a:p>
        </p:txBody>
      </p:sp>
      <p:sp>
        <p:nvSpPr>
          <p:cNvPr id="3" name="Text Placeholder 2"/>
          <p:cNvSpPr>
            <a:spLocks noGrp="1"/>
          </p:cNvSpPr>
          <p:nvPr>
            <p:ph type="body" sz="quarter" idx="10" hasCustomPrompt="1"/>
          </p:nvPr>
        </p:nvSpPr>
        <p:spPr>
          <a:xfrm>
            <a:off x="152400" y="1073560"/>
            <a:ext cx="5897563" cy="457200"/>
          </a:xfrm>
          <a:prstGeom prst="rect">
            <a:avLst/>
          </a:prstGeom>
          <a:ln w="25400">
            <a:solidFill>
              <a:srgbClr val="0EAFF4"/>
            </a:solidFill>
          </a:ln>
        </p:spPr>
        <p:txBody>
          <a:bodyPr/>
          <a:lstStyle>
            <a:lvl1pPr marL="0" indent="0" algn="ctr">
              <a:buFontTx/>
              <a:buNone/>
              <a:defRPr sz="2400">
                <a:solidFill>
                  <a:srgbClr val="0EAFF4"/>
                </a:solidFill>
                <a:latin typeface="Times New Roman" panose="02020603050405020304" pitchFamily="18" charset="0"/>
                <a:cs typeface="Times New Roman" panose="02020603050405020304" pitchFamily="18" charset="0"/>
              </a:defRPr>
            </a:lvl1pPr>
          </a:lstStyle>
          <a:p>
            <a:pPr lvl="0"/>
            <a:r>
              <a:rPr lang="en-US" dirty="0"/>
              <a:t>Add Title Here</a:t>
            </a:r>
          </a:p>
        </p:txBody>
      </p:sp>
      <p:sp>
        <p:nvSpPr>
          <p:cNvPr id="11" name="Text Placeholder 2"/>
          <p:cNvSpPr>
            <a:spLocks noGrp="1"/>
          </p:cNvSpPr>
          <p:nvPr>
            <p:ph type="body" sz="quarter" idx="11" hasCustomPrompt="1"/>
          </p:nvPr>
        </p:nvSpPr>
        <p:spPr>
          <a:xfrm>
            <a:off x="6142037" y="1073560"/>
            <a:ext cx="5897563" cy="457200"/>
          </a:xfrm>
          <a:prstGeom prst="rect">
            <a:avLst/>
          </a:prstGeom>
          <a:ln w="25400">
            <a:solidFill>
              <a:srgbClr val="0EAFF4"/>
            </a:solidFill>
          </a:ln>
        </p:spPr>
        <p:txBody>
          <a:bodyPr/>
          <a:lstStyle>
            <a:lvl1pPr marL="0" indent="0" algn="ctr">
              <a:buFontTx/>
              <a:buNone/>
              <a:defRPr sz="2400">
                <a:solidFill>
                  <a:srgbClr val="0EAFF4"/>
                </a:solidFill>
                <a:latin typeface="Times New Roman" panose="02020603050405020304" pitchFamily="18" charset="0"/>
                <a:cs typeface="Times New Roman" panose="02020603050405020304" pitchFamily="18" charset="0"/>
              </a:defRPr>
            </a:lvl1pPr>
          </a:lstStyle>
          <a:p>
            <a:pPr lvl="0"/>
            <a:r>
              <a:rPr lang="en-US" dirty="0"/>
              <a:t>Add Title Here</a:t>
            </a:r>
          </a:p>
        </p:txBody>
      </p:sp>
      <p:sp>
        <p:nvSpPr>
          <p:cNvPr id="7" name="Google Shape;35;p41"/>
          <p:cNvSpPr txBox="1">
            <a:spLocks noGrp="1"/>
          </p:cNvSpPr>
          <p:nvPr>
            <p:ph type="body" idx="12"/>
          </p:nvPr>
        </p:nvSpPr>
        <p:spPr>
          <a:xfrm>
            <a:off x="6142037" y="1531227"/>
            <a:ext cx="5897880" cy="493776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bg1"/>
              </a:buClr>
              <a:buSzPts val="3200"/>
              <a:buFont typeface="Arial"/>
              <a:buChar char="•"/>
              <a:defRPr sz="24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914400" marR="0" lvl="1" indent="-406400" algn="l" rtl="0">
              <a:lnSpc>
                <a:spcPct val="100000"/>
              </a:lnSpc>
              <a:spcBef>
                <a:spcPts val="560"/>
              </a:spcBef>
              <a:spcAft>
                <a:spcPts val="0"/>
              </a:spcAft>
              <a:buClr>
                <a:schemeClr val="bg1"/>
              </a:buClr>
              <a:buSzPts val="2800"/>
              <a:buFont typeface="Arial"/>
              <a:buChar char="–"/>
              <a:defRPr sz="2800" b="0" i="0" u="none" strike="noStrike" cap="none">
                <a:solidFill>
                  <a:schemeClr val="bg1"/>
                </a:solidFill>
                <a:latin typeface="Arial"/>
                <a:ea typeface="Arial"/>
                <a:cs typeface="Arial"/>
                <a:sym typeface="Arial"/>
              </a:defRPr>
            </a:lvl2pPr>
            <a:lvl3pPr marL="1371600" marR="0" lvl="2" indent="-381000" algn="l" rtl="0">
              <a:lnSpc>
                <a:spcPct val="100000"/>
              </a:lnSpc>
              <a:spcBef>
                <a:spcPts val="480"/>
              </a:spcBef>
              <a:spcAft>
                <a:spcPts val="0"/>
              </a:spcAft>
              <a:buClr>
                <a:schemeClr val="bg1"/>
              </a:buClr>
              <a:buSzPts val="2400"/>
              <a:buFont typeface="Arial"/>
              <a:buChar char="•"/>
              <a:defRPr sz="2400" b="0" i="0" u="none" strike="noStrike" cap="none">
                <a:solidFill>
                  <a:schemeClr val="bg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8390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152400" y="1531227"/>
            <a:ext cx="5897880" cy="493776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bg1"/>
              </a:buClr>
              <a:buSzPts val="3200"/>
              <a:buFont typeface="Arial"/>
              <a:buChar char="•"/>
              <a:defRPr sz="24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914400" marR="0" lvl="1" indent="-406400" algn="l" rtl="0">
              <a:lnSpc>
                <a:spcPct val="100000"/>
              </a:lnSpc>
              <a:spcBef>
                <a:spcPts val="560"/>
              </a:spcBef>
              <a:spcAft>
                <a:spcPts val="0"/>
              </a:spcAft>
              <a:buClr>
                <a:schemeClr val="bg1"/>
              </a:buClr>
              <a:buSzPts val="2800"/>
              <a:buFont typeface="Arial"/>
              <a:buChar char="–"/>
              <a:defRPr sz="2800" b="0" i="0" u="none" strike="noStrike" cap="none">
                <a:solidFill>
                  <a:schemeClr val="bg1"/>
                </a:solidFill>
                <a:latin typeface="Arial"/>
                <a:ea typeface="Arial"/>
                <a:cs typeface="Arial"/>
                <a:sym typeface="Arial"/>
              </a:defRPr>
            </a:lvl2pPr>
            <a:lvl3pPr marL="1371600" marR="0" lvl="2" indent="-381000" algn="l" rtl="0">
              <a:lnSpc>
                <a:spcPct val="100000"/>
              </a:lnSpc>
              <a:spcBef>
                <a:spcPts val="480"/>
              </a:spcBef>
              <a:spcAft>
                <a:spcPts val="0"/>
              </a:spcAft>
              <a:buClr>
                <a:schemeClr val="bg1"/>
              </a:buClr>
              <a:buSzPts val="2400"/>
              <a:buFont typeface="Arial"/>
              <a:buChar char="•"/>
              <a:defRPr sz="2400" b="0" i="0" u="none" strike="noStrike" cap="none">
                <a:solidFill>
                  <a:schemeClr val="bg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9pPr>
          </a:lstStyle>
          <a:p>
            <a:endParaRPr dirty="0"/>
          </a:p>
        </p:txBody>
      </p:sp>
      <p:sp>
        <p:nvSpPr>
          <p:cNvPr id="39" name="Google Shape;39;p41"/>
          <p:cNvSpPr txBox="1">
            <a:spLocks noGrp="1"/>
          </p:cNvSpPr>
          <p:nvPr>
            <p:ph type="title"/>
          </p:nvPr>
        </p:nvSpPr>
        <p:spPr>
          <a:xfrm>
            <a:off x="152400" y="343001"/>
            <a:ext cx="11887200" cy="63751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9pPr>
          </a:lstStyle>
          <a:p>
            <a:endParaRPr dirty="0"/>
          </a:p>
        </p:txBody>
      </p:sp>
      <p:sp>
        <p:nvSpPr>
          <p:cNvPr id="3" name="Text Placeholder 2"/>
          <p:cNvSpPr>
            <a:spLocks noGrp="1"/>
          </p:cNvSpPr>
          <p:nvPr>
            <p:ph type="body" sz="quarter" idx="10" hasCustomPrompt="1"/>
          </p:nvPr>
        </p:nvSpPr>
        <p:spPr>
          <a:xfrm>
            <a:off x="152400" y="1073560"/>
            <a:ext cx="5897563" cy="457200"/>
          </a:xfrm>
          <a:prstGeom prst="rect">
            <a:avLst/>
          </a:prstGeom>
          <a:ln w="9525">
            <a:solidFill>
              <a:schemeClr val="bg1"/>
            </a:solidFill>
          </a:ln>
        </p:spPr>
        <p:txBody>
          <a:bodyPr/>
          <a:lstStyle>
            <a:lvl1pPr marL="0" indent="0" algn="ctr">
              <a:buFontTx/>
              <a:buNone/>
              <a:defRPr sz="2400" b="0">
                <a:solidFill>
                  <a:schemeClr val="bg1"/>
                </a:solidFill>
              </a:defRPr>
            </a:lvl1pPr>
          </a:lstStyle>
          <a:p>
            <a:pPr lvl="0"/>
            <a:r>
              <a:rPr lang="en-US" dirty="0"/>
              <a:t>Add Title Here</a:t>
            </a:r>
          </a:p>
        </p:txBody>
      </p:sp>
      <p:sp>
        <p:nvSpPr>
          <p:cNvPr id="11" name="Text Placeholder 2"/>
          <p:cNvSpPr>
            <a:spLocks noGrp="1"/>
          </p:cNvSpPr>
          <p:nvPr>
            <p:ph type="body" sz="quarter" idx="11" hasCustomPrompt="1"/>
          </p:nvPr>
        </p:nvSpPr>
        <p:spPr>
          <a:xfrm>
            <a:off x="6142037" y="1073560"/>
            <a:ext cx="5897563" cy="457200"/>
          </a:xfrm>
          <a:prstGeom prst="rect">
            <a:avLst/>
          </a:prstGeom>
          <a:ln w="9525">
            <a:solidFill>
              <a:schemeClr val="bg1"/>
            </a:solidFill>
          </a:ln>
        </p:spPr>
        <p:txBody>
          <a:bodyPr/>
          <a:lstStyle>
            <a:lvl1pPr marL="0" indent="0" algn="ctr">
              <a:buFontTx/>
              <a:buNone/>
              <a:defRPr sz="2400" b="0">
                <a:solidFill>
                  <a:schemeClr val="bg1"/>
                </a:solidFill>
                <a:latin typeface="Times New Roman" panose="02020603050405020304" pitchFamily="18" charset="0"/>
                <a:cs typeface="Times New Roman" panose="02020603050405020304" pitchFamily="18" charset="0"/>
              </a:defRPr>
            </a:lvl1pPr>
          </a:lstStyle>
          <a:p>
            <a:pPr lvl="0"/>
            <a:r>
              <a:rPr lang="en-US" dirty="0"/>
              <a:t>Add Title Here</a:t>
            </a:r>
          </a:p>
        </p:txBody>
      </p:sp>
      <p:sp>
        <p:nvSpPr>
          <p:cNvPr id="7" name="Google Shape;35;p41"/>
          <p:cNvSpPr txBox="1">
            <a:spLocks noGrp="1"/>
          </p:cNvSpPr>
          <p:nvPr>
            <p:ph type="body" idx="12"/>
          </p:nvPr>
        </p:nvSpPr>
        <p:spPr>
          <a:xfrm>
            <a:off x="6142037" y="1531227"/>
            <a:ext cx="5897880" cy="493776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bg1"/>
              </a:buClr>
              <a:buSzPts val="3200"/>
              <a:buFont typeface="Arial"/>
              <a:buChar char="•"/>
              <a:defRPr sz="24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914400" marR="0" lvl="1" indent="-406400" algn="l" rtl="0">
              <a:lnSpc>
                <a:spcPct val="100000"/>
              </a:lnSpc>
              <a:spcBef>
                <a:spcPts val="560"/>
              </a:spcBef>
              <a:spcAft>
                <a:spcPts val="0"/>
              </a:spcAft>
              <a:buClr>
                <a:schemeClr val="bg1"/>
              </a:buClr>
              <a:buSzPts val="2800"/>
              <a:buFont typeface="Arial"/>
              <a:buChar char="–"/>
              <a:defRPr sz="2800" b="0" i="0" u="none" strike="noStrike" cap="none">
                <a:solidFill>
                  <a:schemeClr val="bg1"/>
                </a:solidFill>
                <a:latin typeface="Arial"/>
                <a:ea typeface="Arial"/>
                <a:cs typeface="Arial"/>
                <a:sym typeface="Arial"/>
              </a:defRPr>
            </a:lvl2pPr>
            <a:lvl3pPr marL="1371600" marR="0" lvl="2" indent="-381000" algn="l" rtl="0">
              <a:lnSpc>
                <a:spcPct val="100000"/>
              </a:lnSpc>
              <a:spcBef>
                <a:spcPts val="480"/>
              </a:spcBef>
              <a:spcAft>
                <a:spcPts val="0"/>
              </a:spcAft>
              <a:buClr>
                <a:schemeClr val="bg1"/>
              </a:buClr>
              <a:buSzPts val="2400"/>
              <a:buFont typeface="Arial"/>
              <a:buChar char="•"/>
              <a:defRPr sz="2400" b="0" i="0" u="none" strike="noStrike" cap="none">
                <a:solidFill>
                  <a:schemeClr val="bg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19752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ue 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6146" cy="6858000"/>
          </a:xfrm>
          <a:prstGeom prst="rect">
            <a:avLst/>
          </a:prstGeom>
        </p:spPr>
      </p:pic>
      <p:sp>
        <p:nvSpPr>
          <p:cNvPr id="3" name="Title 1"/>
          <p:cNvSpPr>
            <a:spLocks noGrp="1"/>
          </p:cNvSpPr>
          <p:nvPr>
            <p:ph type="title" hasCustomPrompt="1"/>
          </p:nvPr>
        </p:nvSpPr>
        <p:spPr>
          <a:xfrm>
            <a:off x="152400" y="5738230"/>
            <a:ext cx="11887200" cy="830997"/>
          </a:xfrm>
          <a:prstGeom prst="rect">
            <a:avLst/>
          </a:prstGeom>
          <a:noFill/>
        </p:spPr>
        <p:txBody>
          <a:bodyPr lIns="0" tIns="0" rIns="0" bIns="0" anchor="ctr">
            <a:spAutoFit/>
          </a:bodyPr>
          <a:lstStyle>
            <a:lvl1pPr>
              <a:defRPr sz="5400" b="1" cap="small" spc="600" baseline="0">
                <a:ln>
                  <a:noFill/>
                </a:ln>
                <a:solidFill>
                  <a:schemeClr val="bg1"/>
                </a:solidFill>
                <a:effectLst/>
              </a:defRPr>
            </a:lvl1pPr>
          </a:lstStyle>
          <a:p>
            <a:r>
              <a:rPr lang="en-US" dirty="0"/>
              <a:t>Section Title</a:t>
            </a:r>
          </a:p>
        </p:txBody>
      </p:sp>
      <p:pic>
        <p:nvPicPr>
          <p:cNvPr id="4" name="Picture 3"/>
          <p:cNvPicPr>
            <a:picLocks noChangeAspect="1"/>
          </p:cNvPicPr>
          <p:nvPr userDrawn="1"/>
        </p:nvPicPr>
        <p:blipFill>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tretch>
            <a:fillRect/>
          </a:stretch>
        </p:blipFill>
        <p:spPr>
          <a:xfrm>
            <a:off x="196758" y="42328"/>
            <a:ext cx="2011854" cy="347502"/>
          </a:xfrm>
          <a:prstGeom prst="rect">
            <a:avLst/>
          </a:prstGeom>
        </p:spPr>
      </p:pic>
      <p:sp>
        <p:nvSpPr>
          <p:cNvPr id="7" name="Text Placeholder 3"/>
          <p:cNvSpPr txBox="1">
            <a:spLocks/>
          </p:cNvSpPr>
          <p:nvPr userDrawn="1"/>
        </p:nvSpPr>
        <p:spPr>
          <a:xfrm>
            <a:off x="3912326" y="50667"/>
            <a:ext cx="4389120" cy="12065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Arial" charset="0"/>
                <a:cs typeface="Arial" charset="0"/>
              </a:rPr>
              <a:t>CUI</a:t>
            </a:r>
          </a:p>
        </p:txBody>
      </p:sp>
      <p:pic>
        <p:nvPicPr>
          <p:cNvPr id="8" name="Picture Placeholder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64046" y="58907"/>
            <a:ext cx="373149" cy="365760"/>
          </a:xfrm>
          <a:prstGeom prst="rect">
            <a:avLst/>
          </a:prstGeom>
        </p:spPr>
      </p:pic>
      <p:pic>
        <p:nvPicPr>
          <p:cNvPr id="9" name="Picture 5" descr="G:\20_Projects\2010_Skyborg Presentation\Renders\image4.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665132" y="56216"/>
            <a:ext cx="371142" cy="371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20_Projects\2010_Skyborg Presentation\Renders\AFLCMC.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797489" y="55987"/>
            <a:ext cx="371600" cy="3716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V="1">
            <a:off x="2321734" y="216079"/>
            <a:ext cx="7406994" cy="114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52400" y="6582537"/>
            <a:ext cx="118872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3" name="Picture Placeholder 18"/>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0732152" y="58907"/>
            <a:ext cx="368576" cy="365760"/>
          </a:xfrm>
          <a:prstGeom prst="rect">
            <a:avLst/>
          </a:prstGeom>
        </p:spPr>
      </p:pic>
      <p:pic>
        <p:nvPicPr>
          <p:cNvPr id="14" name="Picture Placeholder 18"/>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1195685" y="58907"/>
            <a:ext cx="374488" cy="365760"/>
          </a:xfrm>
          <a:prstGeom prst="rect">
            <a:avLst/>
          </a:prstGeom>
        </p:spPr>
      </p:pic>
      <p:sp>
        <p:nvSpPr>
          <p:cNvPr id="15" name="Text Placeholder 3"/>
          <p:cNvSpPr txBox="1">
            <a:spLocks/>
          </p:cNvSpPr>
          <p:nvPr userDrawn="1"/>
        </p:nvSpPr>
        <p:spPr>
          <a:xfrm>
            <a:off x="350520" y="6597076"/>
            <a:ext cx="11512732" cy="216212"/>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rPr>
              <a:t>DISTRIBUTION STATEMENT D. Distribution authorized to the Department of Defense and U.S. DoD contractors only (Critical Technology) (February</a:t>
            </a:r>
            <a:r>
              <a:rPr lang="en-US" baseline="0" dirty="0">
                <a:solidFill>
                  <a:schemeClr val="bg1"/>
                </a:solidFill>
              </a:rPr>
              <a:t> 4, 2021</a:t>
            </a:r>
            <a:r>
              <a:rPr lang="en-US" dirty="0">
                <a:solidFill>
                  <a:schemeClr val="bg1"/>
                </a:solidFill>
              </a:rPr>
              <a:t>). Other requests shall be referred to AFRL/RWWN.</a:t>
            </a:r>
            <a:endParaRPr kumimoji="0" lang="en-US" sz="800" b="0" i="0" u="none" strike="noStrike" kern="1200" cap="none" spc="0" normalizeH="0" baseline="0" noProof="0" dirty="0">
              <a:ln>
                <a:noFill/>
              </a:ln>
              <a:solidFill>
                <a:schemeClr val="bg1"/>
              </a:solidFill>
              <a:effectLst/>
              <a:uLnTx/>
              <a:uFillTx/>
              <a:latin typeface="Arial" charset="0"/>
              <a:cs typeface="Arial" charset="0"/>
            </a:endParaRPr>
          </a:p>
        </p:txBody>
      </p:sp>
    </p:spTree>
    <p:extLst>
      <p:ext uri="{BB962C8B-B14F-4D97-AF65-F5344CB8AC3E}">
        <p14:creationId xmlns:p14="http://schemas.microsoft.com/office/powerpoint/2010/main" val="13051445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rue Blan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6146" cy="6858000"/>
          </a:xfrm>
          <a:prstGeom prst="rect">
            <a:avLst/>
          </a:prstGeom>
        </p:spPr>
      </p:pic>
      <p:sp>
        <p:nvSpPr>
          <p:cNvPr id="3" name="Title 1"/>
          <p:cNvSpPr>
            <a:spLocks noGrp="1"/>
          </p:cNvSpPr>
          <p:nvPr>
            <p:ph type="title" hasCustomPrompt="1"/>
          </p:nvPr>
        </p:nvSpPr>
        <p:spPr>
          <a:xfrm>
            <a:off x="152400" y="5738230"/>
            <a:ext cx="11887200" cy="830997"/>
          </a:xfrm>
          <a:prstGeom prst="rect">
            <a:avLst/>
          </a:prstGeom>
          <a:noFill/>
        </p:spPr>
        <p:txBody>
          <a:bodyPr lIns="0" tIns="0" rIns="0" bIns="0" anchor="ctr">
            <a:spAutoFit/>
          </a:bodyPr>
          <a:lstStyle>
            <a:lvl1pPr>
              <a:defRPr sz="5400" b="1" cap="small" spc="600" baseline="0">
                <a:ln>
                  <a:noFill/>
                </a:ln>
                <a:solidFill>
                  <a:schemeClr val="bg1"/>
                </a:solidFill>
                <a:effectLst/>
              </a:defRPr>
            </a:lvl1pPr>
          </a:lstStyle>
          <a:p>
            <a:r>
              <a:rPr lang="en-US" dirty="0"/>
              <a:t>Section Title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6758" y="42328"/>
            <a:ext cx="2011854" cy="347502"/>
          </a:xfrm>
          <a:prstGeom prst="rect">
            <a:avLst/>
          </a:prstGeom>
        </p:spPr>
      </p:pic>
      <p:sp>
        <p:nvSpPr>
          <p:cNvPr id="7" name="Text Placeholder 3"/>
          <p:cNvSpPr txBox="1">
            <a:spLocks/>
          </p:cNvSpPr>
          <p:nvPr userDrawn="1"/>
        </p:nvSpPr>
        <p:spPr>
          <a:xfrm>
            <a:off x="3912326" y="50667"/>
            <a:ext cx="4389120" cy="12065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Arial" charset="0"/>
                <a:cs typeface="Arial" charset="0"/>
              </a:rPr>
              <a:t>CUI</a:t>
            </a:r>
          </a:p>
        </p:txBody>
      </p:sp>
      <p:pic>
        <p:nvPicPr>
          <p:cNvPr id="8" name="Picture Placeholder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64046" y="58907"/>
            <a:ext cx="373149" cy="365760"/>
          </a:xfrm>
          <a:prstGeom prst="rect">
            <a:avLst/>
          </a:prstGeom>
        </p:spPr>
      </p:pic>
      <p:pic>
        <p:nvPicPr>
          <p:cNvPr id="9" name="Picture 5" descr="G:\20_Projects\2010_Skyborg Presentation\Renders\image4.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1665132" y="56216"/>
            <a:ext cx="371142" cy="371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20_Projects\2010_Skyborg Presentation\Renders\AFLCMC.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797489" y="55987"/>
            <a:ext cx="371600" cy="3716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V="1">
            <a:off x="2321734" y="216079"/>
            <a:ext cx="7406994" cy="114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52400" y="6582537"/>
            <a:ext cx="118872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3" name="Picture Placeholder 1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732152" y="58907"/>
            <a:ext cx="368576" cy="365760"/>
          </a:xfrm>
          <a:prstGeom prst="rect">
            <a:avLst/>
          </a:prstGeom>
        </p:spPr>
      </p:pic>
      <p:pic>
        <p:nvPicPr>
          <p:cNvPr id="14" name="Picture Placeholder 18"/>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1195685" y="58907"/>
            <a:ext cx="374488" cy="365760"/>
          </a:xfrm>
          <a:prstGeom prst="rect">
            <a:avLst/>
          </a:prstGeom>
        </p:spPr>
      </p:pic>
      <p:sp>
        <p:nvSpPr>
          <p:cNvPr id="15" name="TextBox 10"/>
          <p:cNvSpPr txBox="1"/>
          <p:nvPr userDrawn="1"/>
        </p:nvSpPr>
        <p:spPr>
          <a:xfrm>
            <a:off x="11721198" y="6611112"/>
            <a:ext cx="46618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9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Text Placeholder 3"/>
          <p:cNvSpPr txBox="1">
            <a:spLocks/>
          </p:cNvSpPr>
          <p:nvPr userDrawn="1"/>
        </p:nvSpPr>
        <p:spPr>
          <a:xfrm>
            <a:off x="350520" y="6597076"/>
            <a:ext cx="11512732" cy="216212"/>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rPr>
              <a:t>DISTRIBUTION STATEMENT D. Distribution authorized to the Department of Defense and U.S. DoD contractors only (Critical Technology) (February</a:t>
            </a:r>
            <a:r>
              <a:rPr lang="en-US" baseline="0" dirty="0">
                <a:solidFill>
                  <a:schemeClr val="bg1"/>
                </a:solidFill>
              </a:rPr>
              <a:t> 4, 2021</a:t>
            </a:r>
            <a:r>
              <a:rPr lang="en-US" dirty="0">
                <a:solidFill>
                  <a:schemeClr val="bg1"/>
                </a:solidFill>
              </a:rPr>
              <a:t>). Other requests shall be referred to AFRL/RWWN.</a:t>
            </a:r>
            <a:endParaRPr kumimoji="0" lang="en-US" sz="800" b="0" i="0" u="none" strike="noStrike" kern="1200" cap="none" spc="0" normalizeH="0" baseline="0" noProof="0" dirty="0">
              <a:ln>
                <a:noFill/>
              </a:ln>
              <a:solidFill>
                <a:schemeClr val="bg1"/>
              </a:solidFill>
              <a:effectLst/>
              <a:uLnTx/>
              <a:uFillTx/>
              <a:latin typeface="Arial" charset="0"/>
              <a:cs typeface="Arial" charset="0"/>
            </a:endParaRPr>
          </a:p>
        </p:txBody>
      </p:sp>
    </p:spTree>
    <p:extLst>
      <p:ext uri="{BB962C8B-B14F-4D97-AF65-F5344CB8AC3E}">
        <p14:creationId xmlns:p14="http://schemas.microsoft.com/office/powerpoint/2010/main" val="15224250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152400" y="343001"/>
            <a:ext cx="11887200" cy="637515"/>
          </a:xfrm>
          <a:prstGeom prst="rect">
            <a:avLst/>
          </a:prstGeom>
        </p:spPr>
        <p:txBody>
          <a:bodyPr>
            <a:noAutofit/>
          </a:bodyPr>
          <a:lstStyle>
            <a:lvl1pPr algn="l">
              <a:defRPr lang="en-US" sz="300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946376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2"/>
          <p:cNvSpPr>
            <a:spLocks noGrp="1"/>
          </p:cNvSpPr>
          <p:nvPr>
            <p:ph idx="1"/>
          </p:nvPr>
        </p:nvSpPr>
        <p:spPr>
          <a:xfrm>
            <a:off x="152400" y="1080655"/>
            <a:ext cx="11887200" cy="5283960"/>
          </a:xfrm>
          <a:prstGeom prst="rect">
            <a:avLst/>
          </a:prstGeom>
        </p:spPr>
        <p:txBody>
          <a:bodyPr>
            <a:normAutofit/>
          </a:bodyPr>
          <a:lstStyle>
            <a:lvl1pPr>
              <a:lnSpc>
                <a:spcPct val="100000"/>
              </a:lnSpc>
              <a:defRPr sz="2400" b="0">
                <a:solidFill>
                  <a:schemeClr val="tx1"/>
                </a:solidFill>
                <a:latin typeface="Times New Roman" panose="02020603050405020304" pitchFamily="18" charset="0"/>
                <a:cs typeface="Times New Roman" panose="02020603050405020304" pitchFamily="18" charset="0"/>
              </a:defRPr>
            </a:lvl1pPr>
            <a:lvl2pPr>
              <a:lnSpc>
                <a:spcPct val="100000"/>
              </a:lnSpc>
              <a:defRPr sz="2000" b="0">
                <a:solidFill>
                  <a:schemeClr val="tx1"/>
                </a:solidFill>
                <a:latin typeface="Times New Roman" panose="02020603050405020304" pitchFamily="18" charset="0"/>
                <a:cs typeface="Times New Roman" panose="02020603050405020304" pitchFamily="18" charset="0"/>
              </a:defRPr>
            </a:lvl2pPr>
            <a:lvl3pPr>
              <a:lnSpc>
                <a:spcPct val="100000"/>
              </a:lnSpc>
              <a:defRPr sz="1800" b="0">
                <a:solidFill>
                  <a:schemeClr val="tx1"/>
                </a:solidFill>
                <a:latin typeface="Times New Roman" panose="02020603050405020304" pitchFamily="18" charset="0"/>
                <a:cs typeface="Times New Roman" panose="02020603050405020304" pitchFamily="18" charset="0"/>
              </a:defRPr>
            </a:lvl3pPr>
            <a:lvl4pPr>
              <a:lnSpc>
                <a:spcPct val="100000"/>
              </a:lnSpc>
              <a:defRPr sz="1600" b="0">
                <a:solidFill>
                  <a:schemeClr val="tx1"/>
                </a:solidFill>
                <a:latin typeface="Times New Roman" panose="02020603050405020304" pitchFamily="18" charset="0"/>
                <a:cs typeface="Times New Roman" panose="02020603050405020304" pitchFamily="18" charset="0"/>
              </a:defRPr>
            </a:lvl4pPr>
            <a:lvl5pPr>
              <a:lnSpc>
                <a:spcPct val="100000"/>
              </a:lnSpc>
              <a:defRPr sz="1400" b="0">
                <a:solidFill>
                  <a:schemeClr val="tx1"/>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52400" y="343001"/>
            <a:ext cx="11887200" cy="637515"/>
          </a:xfrm>
          <a:prstGeom prst="rect">
            <a:avLst/>
          </a:prstGeom>
        </p:spPr>
        <p:txBody>
          <a:bodyPr>
            <a:noAutofit/>
          </a:bodyPr>
          <a:lstStyle>
            <a:lvl1pPr algn="l">
              <a:defRPr lang="en-US" sz="3000" b="0" kern="0" baseline="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
        <p:nvSpPr>
          <p:cNvPr id="5" name="TextBox 10"/>
          <p:cNvSpPr txBox="1"/>
          <p:nvPr userDrawn="1"/>
        </p:nvSpPr>
        <p:spPr>
          <a:xfrm>
            <a:off x="11721198" y="6611112"/>
            <a:ext cx="46618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900" smtClean="0">
                <a:solidFill>
                  <a:schemeClr val="tx1"/>
                </a:solidFill>
                <a:latin typeface="Arial" panose="020B0604020202020204" pitchFamily="34" charset="0"/>
                <a:cs typeface="Arial" panose="020B0604020202020204" pitchFamily="34" charset="0"/>
              </a:rPr>
              <a:pPr algn="r"/>
              <a:t>‹#›</a:t>
            </a:fld>
            <a:endParaRPr lang="en-US" sz="700" dirty="0">
              <a:solidFill>
                <a:schemeClr val="tx1"/>
              </a:solidFill>
              <a:latin typeface="Arial" panose="020B0604020202020204" pitchFamily="34" charset="0"/>
              <a:cs typeface="Arial" panose="020B0604020202020204" pitchFamily="34" charset="0"/>
            </a:endParaRPr>
          </a:p>
        </p:txBody>
      </p:sp>
      <p:sp>
        <p:nvSpPr>
          <p:cNvPr id="7" name="Text Placeholder 3"/>
          <p:cNvSpPr txBox="1">
            <a:spLocks/>
          </p:cNvSpPr>
          <p:nvPr userDrawn="1"/>
        </p:nvSpPr>
        <p:spPr>
          <a:xfrm>
            <a:off x="3912326" y="50667"/>
            <a:ext cx="4389120" cy="12065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tx1"/>
                </a:solidFill>
                <a:effectLst/>
                <a:uLnTx/>
                <a:uFillTx/>
                <a:latin typeface="Arial" charset="0"/>
                <a:cs typeface="Arial" charset="0"/>
              </a:rPr>
              <a:t>CUI</a:t>
            </a:r>
          </a:p>
        </p:txBody>
      </p:sp>
      <p:pic>
        <p:nvPicPr>
          <p:cNvPr id="9" name="Picture Placeholder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64046" y="58907"/>
            <a:ext cx="373149" cy="365760"/>
          </a:xfrm>
          <a:prstGeom prst="rect">
            <a:avLst/>
          </a:prstGeom>
        </p:spPr>
      </p:pic>
      <p:pic>
        <p:nvPicPr>
          <p:cNvPr id="10" name="Picture 5" descr="G:\20_Projects\2010_Skyborg Presentation\Renders\image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665132" y="56216"/>
            <a:ext cx="371142" cy="3711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G:\20_Projects\2010_Skyborg Presentation\Renders\AFLCMC.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797489" y="55987"/>
            <a:ext cx="371600" cy="3716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V="1">
            <a:off x="2321734" y="216079"/>
            <a:ext cx="7406994" cy="1145"/>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52400" y="6582537"/>
            <a:ext cx="118872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5" name="Picture Placeholder 1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732152" y="58907"/>
            <a:ext cx="368576" cy="365760"/>
          </a:xfrm>
          <a:prstGeom prst="rect">
            <a:avLst/>
          </a:prstGeom>
        </p:spPr>
      </p:pic>
      <p:pic>
        <p:nvPicPr>
          <p:cNvPr id="16" name="Picture Placeholder 1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95685" y="58907"/>
            <a:ext cx="374488" cy="365760"/>
          </a:xfrm>
          <a:prstGeom prst="rect">
            <a:avLst/>
          </a:prstGeom>
        </p:spPr>
      </p:pic>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96758" y="42453"/>
            <a:ext cx="2011854" cy="347251"/>
          </a:xfrm>
          <a:prstGeom prst="rect">
            <a:avLst/>
          </a:prstGeom>
        </p:spPr>
      </p:pic>
      <p:sp>
        <p:nvSpPr>
          <p:cNvPr id="18" name="Text Placeholder 3"/>
          <p:cNvSpPr txBox="1">
            <a:spLocks/>
          </p:cNvSpPr>
          <p:nvPr userDrawn="1"/>
        </p:nvSpPr>
        <p:spPr>
          <a:xfrm>
            <a:off x="350520" y="6597076"/>
            <a:ext cx="11512732" cy="216212"/>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tx1"/>
                </a:solidFill>
              </a:rPr>
              <a:t>DISTRIBUTION STATEMENT D. Distribution authorized to the Department of Defense and U.S. DoD contractors only (Critical Technology) (February</a:t>
            </a:r>
            <a:r>
              <a:rPr lang="en-US" baseline="0" dirty="0">
                <a:solidFill>
                  <a:schemeClr val="tx1"/>
                </a:solidFill>
              </a:rPr>
              <a:t> 4, 2021</a:t>
            </a:r>
            <a:r>
              <a:rPr lang="en-US" dirty="0">
                <a:solidFill>
                  <a:schemeClr val="tx1"/>
                </a:solidFill>
              </a:rPr>
              <a:t>). Other requests shall be referred to AFRL/RWWN.</a:t>
            </a:r>
            <a:endParaRPr kumimoji="0" lang="en-US" sz="800" b="0" i="0" u="none" strike="noStrike" kern="1200" cap="none" spc="0" normalizeH="0" baseline="0" noProof="0" dirty="0">
              <a:ln>
                <a:noFill/>
              </a:ln>
              <a:solidFill>
                <a:schemeClr val="tx1"/>
              </a:solidFill>
              <a:effectLst/>
              <a:uLnTx/>
              <a:uFillTx/>
              <a:latin typeface="Arial" charset="0"/>
              <a:cs typeface="Arial" charset="0"/>
            </a:endParaRPr>
          </a:p>
        </p:txBody>
      </p:sp>
    </p:spTree>
    <p:extLst>
      <p:ext uri="{BB962C8B-B14F-4D97-AF65-F5344CB8AC3E}">
        <p14:creationId xmlns:p14="http://schemas.microsoft.com/office/powerpoint/2010/main" val="39368809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OUO//0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831072" y="-1588"/>
            <a:ext cx="252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dirty="0">
                <a:solidFill>
                  <a:srgbClr val="006600"/>
                </a:solidFill>
                <a:latin typeface="Arial" panose="020B0604020202020204" pitchFamily="34" charset="0"/>
                <a:cs typeface="Arial" panose="020B0604020202020204" pitchFamily="34" charset="0"/>
              </a:rPr>
              <a:t>UNCLASSIFIED//FOUO – DIST D</a:t>
            </a:r>
          </a:p>
        </p:txBody>
      </p:sp>
      <p:sp>
        <p:nvSpPr>
          <p:cNvPr id="2" name="Title 1"/>
          <p:cNvSpPr>
            <a:spLocks noGrp="1"/>
          </p:cNvSpPr>
          <p:nvPr>
            <p:ph type="title"/>
          </p:nvPr>
        </p:nvSpPr>
        <p:spPr>
          <a:xfrm>
            <a:off x="1270000" y="152400"/>
            <a:ext cx="9652000" cy="8382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57200" y="1308100"/>
            <a:ext cx="11277600" cy="4552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b="0">
                <a:solidFill>
                  <a:prstClr val="white">
                    <a:lumMod val="50000"/>
                  </a:prstClr>
                </a:solidFill>
                <a:latin typeface="+mn-lt"/>
                <a:cs typeface="+mn-cs"/>
              </a:defRPr>
            </a:lvl1pPr>
          </a:lstStyle>
          <a:p>
            <a:pPr>
              <a:defRPr/>
            </a:pPr>
            <a:fld id="{578EE2DA-16A9-4CCA-8C44-3BEA7E7F0B86}" type="slidenum">
              <a:rPr lang="en-US"/>
              <a:pPr>
                <a:defRPr/>
              </a:pPr>
              <a:t>‹#›</a:t>
            </a:fld>
            <a:endParaRPr lang="en-US" dirty="0"/>
          </a:p>
        </p:txBody>
      </p:sp>
    </p:spTree>
    <p:extLst>
      <p:ext uri="{BB962C8B-B14F-4D97-AF65-F5344CB8AC3E}">
        <p14:creationId xmlns:p14="http://schemas.microsoft.com/office/powerpoint/2010/main" val="328692709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6"/>
          <p:cNvSpPr>
            <a:spLocks noGrp="1"/>
          </p:cNvSpPr>
          <p:nvPr>
            <p:ph type="sldNum" sz="quarter" idx="10"/>
          </p:nvPr>
        </p:nvSpPr>
        <p:spPr>
          <a:xfrm>
            <a:off x="11552767" y="6499226"/>
            <a:ext cx="618067" cy="358775"/>
          </a:xfrm>
        </p:spPr>
        <p:txBody>
          <a:bodyPr/>
          <a:lstStyle>
            <a:lvl1pPr fontAlgn="auto">
              <a:spcBef>
                <a:spcPts val="0"/>
              </a:spcBef>
              <a:spcAft>
                <a:spcPts val="0"/>
              </a:spcAft>
              <a:defRPr>
                <a:solidFill>
                  <a:prstClr val="white">
                    <a:lumMod val="65000"/>
                  </a:prstClr>
                </a:solidFill>
                <a:latin typeface="Arial"/>
                <a:cs typeface="+mn-cs"/>
              </a:defRPr>
            </a:lvl1pPr>
          </a:lstStyle>
          <a:p>
            <a:pPr>
              <a:defRPr/>
            </a:pPr>
            <a:fld id="{7B9A0B93-19B7-441E-9778-6FC9BB236596}" type="slidenum">
              <a:rPr lang="en-US"/>
              <a:pPr>
                <a:defRPr/>
              </a:pPr>
              <a:t>‹#›</a:t>
            </a:fld>
            <a:endParaRPr lang="en-US" dirty="0"/>
          </a:p>
        </p:txBody>
      </p:sp>
    </p:spTree>
    <p:extLst>
      <p:ext uri="{BB962C8B-B14F-4D97-AF65-F5344CB8AC3E}">
        <p14:creationId xmlns:p14="http://schemas.microsoft.com/office/powerpoint/2010/main" val="406001986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52400" y="1080655"/>
            <a:ext cx="11887200" cy="5283960"/>
          </a:xfrm>
          <a:prstGeom prst="rect">
            <a:avLst/>
          </a:prstGeom>
        </p:spPr>
        <p:txBody>
          <a:bodyPr>
            <a:normAutofit/>
          </a:bodyPr>
          <a:lstStyle>
            <a:lvl1pPr>
              <a:lnSpc>
                <a:spcPct val="100000"/>
              </a:lnSpc>
              <a:defRPr sz="1800" b="0">
                <a:solidFill>
                  <a:schemeClr val="bg1"/>
                </a:solidFill>
                <a:latin typeface="Times New Roman" panose="02020603050405020304" pitchFamily="18" charset="0"/>
                <a:cs typeface="Times New Roman" panose="02020603050405020304" pitchFamily="18" charset="0"/>
              </a:defRPr>
            </a:lvl1pPr>
            <a:lvl2pPr>
              <a:lnSpc>
                <a:spcPct val="100000"/>
              </a:lnSpc>
              <a:defRPr sz="1500" b="0">
                <a:solidFill>
                  <a:schemeClr val="bg1"/>
                </a:solidFill>
                <a:latin typeface="Times New Roman" panose="02020603050405020304" pitchFamily="18" charset="0"/>
                <a:cs typeface="Times New Roman" panose="02020603050405020304" pitchFamily="18" charset="0"/>
              </a:defRPr>
            </a:lvl2pPr>
            <a:lvl3pPr>
              <a:lnSpc>
                <a:spcPct val="100000"/>
              </a:lnSpc>
              <a:defRPr sz="1350" b="0">
                <a:solidFill>
                  <a:schemeClr val="bg1"/>
                </a:solidFill>
                <a:latin typeface="Times New Roman" panose="02020603050405020304" pitchFamily="18" charset="0"/>
                <a:cs typeface="Times New Roman" panose="02020603050405020304" pitchFamily="18" charset="0"/>
              </a:defRPr>
            </a:lvl3pPr>
            <a:lvl4pPr>
              <a:lnSpc>
                <a:spcPct val="100000"/>
              </a:lnSpc>
              <a:defRPr sz="1200" b="0">
                <a:solidFill>
                  <a:schemeClr val="bg1"/>
                </a:solidFill>
                <a:latin typeface="Times New Roman" panose="02020603050405020304" pitchFamily="18" charset="0"/>
                <a:cs typeface="Times New Roman" panose="02020603050405020304" pitchFamily="18" charset="0"/>
              </a:defRPr>
            </a:lvl4pPr>
            <a:lvl5pPr>
              <a:lnSpc>
                <a:spcPct val="100000"/>
              </a:lnSpc>
              <a:defRPr sz="1050" b="0">
                <a:solidFill>
                  <a:schemeClr val="bg1"/>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52400" y="343003"/>
            <a:ext cx="11887200" cy="637515"/>
          </a:xfrm>
          <a:prstGeom prst="rect">
            <a:avLst/>
          </a:prstGeom>
        </p:spPr>
        <p:txBody>
          <a:bodyPr>
            <a:noAutofit/>
          </a:bodyPr>
          <a:lstStyle>
            <a:lvl1pPr algn="l">
              <a:defRPr lang="en-US" sz="225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481232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152400" y="343003"/>
            <a:ext cx="11887200" cy="637515"/>
          </a:xfrm>
          <a:prstGeom prst="rect">
            <a:avLst/>
          </a:prstGeom>
        </p:spPr>
        <p:txBody>
          <a:bodyPr>
            <a:noAutofit/>
          </a:bodyPr>
          <a:lstStyle>
            <a:lvl1pPr algn="l">
              <a:defRPr lang="en-US" sz="225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0946392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152400" y="343003"/>
            <a:ext cx="11887200" cy="637515"/>
          </a:xfrm>
          <a:prstGeom prst="rect">
            <a:avLst/>
          </a:prstGeom>
        </p:spPr>
        <p:txBody>
          <a:bodyPr>
            <a:noAutofit/>
          </a:bodyPr>
          <a:lstStyle>
            <a:lvl1pPr algn="l">
              <a:defRPr lang="en-US" sz="225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4662" y="5883199"/>
            <a:ext cx="670167" cy="660282"/>
          </a:xfrm>
          <a:prstGeom prst="rect">
            <a:avLst/>
          </a:prstGeom>
        </p:spPr>
      </p:pic>
    </p:spTree>
    <p:extLst>
      <p:ext uri="{BB962C8B-B14F-4D97-AF65-F5344CB8AC3E}">
        <p14:creationId xmlns:p14="http://schemas.microsoft.com/office/powerpoint/2010/main" val="32644992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152400" y="1531227"/>
            <a:ext cx="5897880" cy="4937760"/>
          </a:xfrm>
          <a:prstGeom prst="rect">
            <a:avLst/>
          </a:prstGeom>
          <a:noFill/>
          <a:ln>
            <a:noFill/>
          </a:ln>
        </p:spPr>
        <p:txBody>
          <a:bodyPr spcFirstLastPara="1" wrap="square" lIns="91425" tIns="45700" rIns="91425" bIns="45700" anchor="t" anchorCtr="0">
            <a:normAutofit/>
          </a:bodyPr>
          <a:lstStyle>
            <a:lvl1pPr marL="342900" marR="0" lvl="0" indent="-323850" algn="l" rtl="0">
              <a:lnSpc>
                <a:spcPct val="100000"/>
              </a:lnSpc>
              <a:spcBef>
                <a:spcPts val="480"/>
              </a:spcBef>
              <a:spcAft>
                <a:spcPts val="0"/>
              </a:spcAft>
              <a:buClr>
                <a:schemeClr val="bg1"/>
              </a:buClr>
              <a:buSzPts val="3200"/>
              <a:buFont typeface="Arial"/>
              <a:buChar char="•"/>
              <a:defRPr sz="18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685800" marR="0" lvl="1" indent="-304800" algn="l" rtl="0">
              <a:lnSpc>
                <a:spcPct val="100000"/>
              </a:lnSpc>
              <a:spcBef>
                <a:spcPts val="420"/>
              </a:spcBef>
              <a:spcAft>
                <a:spcPts val="0"/>
              </a:spcAft>
              <a:buClr>
                <a:schemeClr val="bg1"/>
              </a:buClr>
              <a:buSzPts val="2800"/>
              <a:buFont typeface="Arial"/>
              <a:buChar char="–"/>
              <a:defRPr sz="2100" b="0" i="0" u="none" strike="noStrike" cap="none">
                <a:solidFill>
                  <a:schemeClr val="bg1"/>
                </a:solidFill>
                <a:latin typeface="Arial"/>
                <a:ea typeface="Arial"/>
                <a:cs typeface="Arial"/>
                <a:sym typeface="Arial"/>
              </a:defRPr>
            </a:lvl2pPr>
            <a:lvl3pPr marL="1028700" marR="0" lvl="2" indent="-285750" algn="l" rtl="0">
              <a:lnSpc>
                <a:spcPct val="100000"/>
              </a:lnSpc>
              <a:spcBef>
                <a:spcPts val="360"/>
              </a:spcBef>
              <a:spcAft>
                <a:spcPts val="0"/>
              </a:spcAft>
              <a:buClr>
                <a:schemeClr val="bg1"/>
              </a:buClr>
              <a:buSzPts val="2400"/>
              <a:buFont typeface="Arial"/>
              <a:buChar char="•"/>
              <a:defRPr sz="1800" b="0" i="0" u="none" strike="noStrike" cap="none">
                <a:solidFill>
                  <a:schemeClr val="bg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9pPr>
          </a:lstStyle>
          <a:p>
            <a:endParaRPr dirty="0"/>
          </a:p>
        </p:txBody>
      </p:sp>
      <p:sp>
        <p:nvSpPr>
          <p:cNvPr id="39" name="Google Shape;39;p41"/>
          <p:cNvSpPr txBox="1">
            <a:spLocks noGrp="1"/>
          </p:cNvSpPr>
          <p:nvPr>
            <p:ph type="title"/>
          </p:nvPr>
        </p:nvSpPr>
        <p:spPr>
          <a:xfrm>
            <a:off x="152400" y="343003"/>
            <a:ext cx="11887200" cy="63751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25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9pPr>
          </a:lstStyle>
          <a:p>
            <a:endParaRPr dirty="0"/>
          </a:p>
        </p:txBody>
      </p:sp>
      <p:sp>
        <p:nvSpPr>
          <p:cNvPr id="3" name="Text Placeholder 2"/>
          <p:cNvSpPr>
            <a:spLocks noGrp="1"/>
          </p:cNvSpPr>
          <p:nvPr>
            <p:ph type="body" sz="quarter" idx="10" hasCustomPrompt="1"/>
          </p:nvPr>
        </p:nvSpPr>
        <p:spPr>
          <a:xfrm>
            <a:off x="152401" y="1073560"/>
            <a:ext cx="5897563" cy="457200"/>
          </a:xfrm>
          <a:prstGeom prst="rect">
            <a:avLst/>
          </a:prstGeom>
          <a:ln w="25400">
            <a:solidFill>
              <a:srgbClr val="0EAFF4"/>
            </a:solidFill>
          </a:ln>
        </p:spPr>
        <p:txBody>
          <a:bodyPr/>
          <a:lstStyle>
            <a:lvl1pPr marL="0" indent="0" algn="ctr">
              <a:buFontTx/>
              <a:buNone/>
              <a:defRPr sz="1800">
                <a:solidFill>
                  <a:srgbClr val="0EAFF4"/>
                </a:solidFill>
                <a:latin typeface="Times New Roman" panose="02020603050405020304" pitchFamily="18" charset="0"/>
                <a:cs typeface="Times New Roman" panose="02020603050405020304" pitchFamily="18" charset="0"/>
              </a:defRPr>
            </a:lvl1pPr>
          </a:lstStyle>
          <a:p>
            <a:pPr lvl="0"/>
            <a:r>
              <a:rPr lang="en-US" dirty="0"/>
              <a:t>Add Title Here</a:t>
            </a:r>
          </a:p>
        </p:txBody>
      </p:sp>
      <p:sp>
        <p:nvSpPr>
          <p:cNvPr id="11" name="Text Placeholder 2"/>
          <p:cNvSpPr>
            <a:spLocks noGrp="1"/>
          </p:cNvSpPr>
          <p:nvPr>
            <p:ph type="body" sz="quarter" idx="11" hasCustomPrompt="1"/>
          </p:nvPr>
        </p:nvSpPr>
        <p:spPr>
          <a:xfrm>
            <a:off x="6142037" y="1073560"/>
            <a:ext cx="5897563" cy="457200"/>
          </a:xfrm>
          <a:prstGeom prst="rect">
            <a:avLst/>
          </a:prstGeom>
          <a:ln w="25400">
            <a:solidFill>
              <a:srgbClr val="0EAFF4"/>
            </a:solidFill>
          </a:ln>
        </p:spPr>
        <p:txBody>
          <a:bodyPr/>
          <a:lstStyle>
            <a:lvl1pPr marL="0" indent="0" algn="ctr">
              <a:buFontTx/>
              <a:buNone/>
              <a:defRPr sz="1800">
                <a:solidFill>
                  <a:srgbClr val="0EAFF4"/>
                </a:solidFill>
                <a:latin typeface="Times New Roman" panose="02020603050405020304" pitchFamily="18" charset="0"/>
                <a:cs typeface="Times New Roman" panose="02020603050405020304" pitchFamily="18" charset="0"/>
              </a:defRPr>
            </a:lvl1pPr>
          </a:lstStyle>
          <a:p>
            <a:pPr lvl="0"/>
            <a:r>
              <a:rPr lang="en-US" dirty="0"/>
              <a:t>Add Title Here</a:t>
            </a:r>
          </a:p>
        </p:txBody>
      </p:sp>
      <p:sp>
        <p:nvSpPr>
          <p:cNvPr id="7" name="Google Shape;35;p41"/>
          <p:cNvSpPr txBox="1">
            <a:spLocks noGrp="1"/>
          </p:cNvSpPr>
          <p:nvPr>
            <p:ph type="body" idx="12"/>
          </p:nvPr>
        </p:nvSpPr>
        <p:spPr>
          <a:xfrm>
            <a:off x="6142037" y="1531227"/>
            <a:ext cx="5897880" cy="4937760"/>
          </a:xfrm>
          <a:prstGeom prst="rect">
            <a:avLst/>
          </a:prstGeom>
          <a:noFill/>
          <a:ln>
            <a:noFill/>
          </a:ln>
        </p:spPr>
        <p:txBody>
          <a:bodyPr spcFirstLastPara="1" wrap="square" lIns="91425" tIns="45700" rIns="91425" bIns="45700" anchor="t" anchorCtr="0">
            <a:normAutofit/>
          </a:bodyPr>
          <a:lstStyle>
            <a:lvl1pPr marL="342900" marR="0" lvl="0" indent="-323850" algn="l" rtl="0">
              <a:lnSpc>
                <a:spcPct val="100000"/>
              </a:lnSpc>
              <a:spcBef>
                <a:spcPts val="480"/>
              </a:spcBef>
              <a:spcAft>
                <a:spcPts val="0"/>
              </a:spcAft>
              <a:buClr>
                <a:schemeClr val="bg1"/>
              </a:buClr>
              <a:buSzPts val="3200"/>
              <a:buFont typeface="Arial"/>
              <a:buChar char="•"/>
              <a:defRPr sz="18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685800" marR="0" lvl="1" indent="-304800" algn="l" rtl="0">
              <a:lnSpc>
                <a:spcPct val="100000"/>
              </a:lnSpc>
              <a:spcBef>
                <a:spcPts val="420"/>
              </a:spcBef>
              <a:spcAft>
                <a:spcPts val="0"/>
              </a:spcAft>
              <a:buClr>
                <a:schemeClr val="bg1"/>
              </a:buClr>
              <a:buSzPts val="2800"/>
              <a:buFont typeface="Arial"/>
              <a:buChar char="–"/>
              <a:defRPr sz="2100" b="0" i="0" u="none" strike="noStrike" cap="none">
                <a:solidFill>
                  <a:schemeClr val="bg1"/>
                </a:solidFill>
                <a:latin typeface="Arial"/>
                <a:ea typeface="Arial"/>
                <a:cs typeface="Arial"/>
                <a:sym typeface="Arial"/>
              </a:defRPr>
            </a:lvl2pPr>
            <a:lvl3pPr marL="1028700" marR="0" lvl="2" indent="-285750" algn="l" rtl="0">
              <a:lnSpc>
                <a:spcPct val="100000"/>
              </a:lnSpc>
              <a:spcBef>
                <a:spcPts val="360"/>
              </a:spcBef>
              <a:spcAft>
                <a:spcPts val="0"/>
              </a:spcAft>
              <a:buClr>
                <a:schemeClr val="bg1"/>
              </a:buClr>
              <a:buSzPts val="2400"/>
              <a:buFont typeface="Arial"/>
              <a:buChar char="•"/>
              <a:defRPr sz="1800" b="0" i="0" u="none" strike="noStrike" cap="none">
                <a:solidFill>
                  <a:schemeClr val="bg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56704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152400" y="1531227"/>
            <a:ext cx="5897880" cy="4937760"/>
          </a:xfrm>
          <a:prstGeom prst="rect">
            <a:avLst/>
          </a:prstGeom>
          <a:noFill/>
          <a:ln>
            <a:noFill/>
          </a:ln>
        </p:spPr>
        <p:txBody>
          <a:bodyPr spcFirstLastPara="1" wrap="square" lIns="91425" tIns="45700" rIns="91425" bIns="45700" anchor="t" anchorCtr="0">
            <a:normAutofit/>
          </a:bodyPr>
          <a:lstStyle>
            <a:lvl1pPr marL="342900" marR="0" lvl="0" indent="-323850" algn="l" rtl="0">
              <a:lnSpc>
                <a:spcPct val="100000"/>
              </a:lnSpc>
              <a:spcBef>
                <a:spcPts val="480"/>
              </a:spcBef>
              <a:spcAft>
                <a:spcPts val="0"/>
              </a:spcAft>
              <a:buClr>
                <a:schemeClr val="bg1"/>
              </a:buClr>
              <a:buSzPts val="3200"/>
              <a:buFont typeface="Arial"/>
              <a:buChar char="•"/>
              <a:defRPr sz="18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685800" marR="0" lvl="1" indent="-304800" algn="l" rtl="0">
              <a:lnSpc>
                <a:spcPct val="100000"/>
              </a:lnSpc>
              <a:spcBef>
                <a:spcPts val="420"/>
              </a:spcBef>
              <a:spcAft>
                <a:spcPts val="0"/>
              </a:spcAft>
              <a:buClr>
                <a:schemeClr val="bg1"/>
              </a:buClr>
              <a:buSzPts val="2800"/>
              <a:buFont typeface="Arial"/>
              <a:buChar char="–"/>
              <a:defRPr sz="2100" b="0" i="0" u="none" strike="noStrike" cap="none">
                <a:solidFill>
                  <a:schemeClr val="bg1"/>
                </a:solidFill>
                <a:latin typeface="Arial"/>
                <a:ea typeface="Arial"/>
                <a:cs typeface="Arial"/>
                <a:sym typeface="Arial"/>
              </a:defRPr>
            </a:lvl2pPr>
            <a:lvl3pPr marL="1028700" marR="0" lvl="2" indent="-285750" algn="l" rtl="0">
              <a:lnSpc>
                <a:spcPct val="100000"/>
              </a:lnSpc>
              <a:spcBef>
                <a:spcPts val="360"/>
              </a:spcBef>
              <a:spcAft>
                <a:spcPts val="0"/>
              </a:spcAft>
              <a:buClr>
                <a:schemeClr val="bg1"/>
              </a:buClr>
              <a:buSzPts val="2400"/>
              <a:buFont typeface="Arial"/>
              <a:buChar char="•"/>
              <a:defRPr sz="1800" b="0" i="0" u="none" strike="noStrike" cap="none">
                <a:solidFill>
                  <a:schemeClr val="bg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9pPr>
          </a:lstStyle>
          <a:p>
            <a:endParaRPr dirty="0"/>
          </a:p>
        </p:txBody>
      </p:sp>
      <p:sp>
        <p:nvSpPr>
          <p:cNvPr id="39" name="Google Shape;39;p41"/>
          <p:cNvSpPr txBox="1">
            <a:spLocks noGrp="1"/>
          </p:cNvSpPr>
          <p:nvPr>
            <p:ph type="title"/>
          </p:nvPr>
        </p:nvSpPr>
        <p:spPr>
          <a:xfrm>
            <a:off x="152400" y="343003"/>
            <a:ext cx="11887200" cy="63751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25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9pPr>
          </a:lstStyle>
          <a:p>
            <a:endParaRPr dirty="0"/>
          </a:p>
        </p:txBody>
      </p:sp>
      <p:sp>
        <p:nvSpPr>
          <p:cNvPr id="3" name="Text Placeholder 2"/>
          <p:cNvSpPr>
            <a:spLocks noGrp="1"/>
          </p:cNvSpPr>
          <p:nvPr>
            <p:ph type="body" sz="quarter" idx="10" hasCustomPrompt="1"/>
          </p:nvPr>
        </p:nvSpPr>
        <p:spPr>
          <a:xfrm>
            <a:off x="152401" y="1073560"/>
            <a:ext cx="5897563" cy="457200"/>
          </a:xfrm>
          <a:prstGeom prst="rect">
            <a:avLst/>
          </a:prstGeom>
          <a:ln w="9525">
            <a:solidFill>
              <a:schemeClr val="bg1"/>
            </a:solidFill>
          </a:ln>
        </p:spPr>
        <p:txBody>
          <a:bodyPr/>
          <a:lstStyle>
            <a:lvl1pPr marL="0" indent="0" algn="ctr">
              <a:buFontTx/>
              <a:buNone/>
              <a:defRPr sz="1800" b="0">
                <a:solidFill>
                  <a:schemeClr val="bg1"/>
                </a:solidFill>
              </a:defRPr>
            </a:lvl1pPr>
          </a:lstStyle>
          <a:p>
            <a:pPr lvl="0"/>
            <a:r>
              <a:rPr lang="en-US" dirty="0"/>
              <a:t>Add Title Here</a:t>
            </a:r>
          </a:p>
        </p:txBody>
      </p:sp>
      <p:sp>
        <p:nvSpPr>
          <p:cNvPr id="11" name="Text Placeholder 2"/>
          <p:cNvSpPr>
            <a:spLocks noGrp="1"/>
          </p:cNvSpPr>
          <p:nvPr>
            <p:ph type="body" sz="quarter" idx="11" hasCustomPrompt="1"/>
          </p:nvPr>
        </p:nvSpPr>
        <p:spPr>
          <a:xfrm>
            <a:off x="6142037" y="1073560"/>
            <a:ext cx="5897563" cy="457200"/>
          </a:xfrm>
          <a:prstGeom prst="rect">
            <a:avLst/>
          </a:prstGeom>
          <a:ln w="9525">
            <a:solidFill>
              <a:schemeClr val="bg1"/>
            </a:solidFill>
          </a:ln>
        </p:spPr>
        <p:txBody>
          <a:bodyPr/>
          <a:lstStyle>
            <a:lvl1pPr marL="0" indent="0" algn="ctr">
              <a:buFontTx/>
              <a:buNone/>
              <a:defRPr sz="1800" b="0">
                <a:solidFill>
                  <a:schemeClr val="bg1"/>
                </a:solidFill>
                <a:latin typeface="Times New Roman" panose="02020603050405020304" pitchFamily="18" charset="0"/>
                <a:cs typeface="Times New Roman" panose="02020603050405020304" pitchFamily="18" charset="0"/>
              </a:defRPr>
            </a:lvl1pPr>
          </a:lstStyle>
          <a:p>
            <a:pPr lvl="0"/>
            <a:r>
              <a:rPr lang="en-US" dirty="0"/>
              <a:t>Add Title Here</a:t>
            </a:r>
          </a:p>
        </p:txBody>
      </p:sp>
      <p:sp>
        <p:nvSpPr>
          <p:cNvPr id="7" name="Google Shape;35;p41"/>
          <p:cNvSpPr txBox="1">
            <a:spLocks noGrp="1"/>
          </p:cNvSpPr>
          <p:nvPr>
            <p:ph type="body" idx="12"/>
          </p:nvPr>
        </p:nvSpPr>
        <p:spPr>
          <a:xfrm>
            <a:off x="6142037" y="1531227"/>
            <a:ext cx="5897880" cy="4937760"/>
          </a:xfrm>
          <a:prstGeom prst="rect">
            <a:avLst/>
          </a:prstGeom>
          <a:noFill/>
          <a:ln>
            <a:noFill/>
          </a:ln>
        </p:spPr>
        <p:txBody>
          <a:bodyPr spcFirstLastPara="1" wrap="square" lIns="91425" tIns="45700" rIns="91425" bIns="45700" anchor="t" anchorCtr="0">
            <a:normAutofit/>
          </a:bodyPr>
          <a:lstStyle>
            <a:lvl1pPr marL="342900" marR="0" lvl="0" indent="-323850" algn="l" rtl="0">
              <a:lnSpc>
                <a:spcPct val="100000"/>
              </a:lnSpc>
              <a:spcBef>
                <a:spcPts val="480"/>
              </a:spcBef>
              <a:spcAft>
                <a:spcPts val="0"/>
              </a:spcAft>
              <a:buClr>
                <a:schemeClr val="bg1"/>
              </a:buClr>
              <a:buSzPts val="3200"/>
              <a:buFont typeface="Arial"/>
              <a:buChar char="•"/>
              <a:defRPr sz="18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685800" marR="0" lvl="1" indent="-304800" algn="l" rtl="0">
              <a:lnSpc>
                <a:spcPct val="100000"/>
              </a:lnSpc>
              <a:spcBef>
                <a:spcPts val="420"/>
              </a:spcBef>
              <a:spcAft>
                <a:spcPts val="0"/>
              </a:spcAft>
              <a:buClr>
                <a:schemeClr val="bg1"/>
              </a:buClr>
              <a:buSzPts val="2800"/>
              <a:buFont typeface="Arial"/>
              <a:buChar char="–"/>
              <a:defRPr sz="2100" b="0" i="0" u="none" strike="noStrike" cap="none">
                <a:solidFill>
                  <a:schemeClr val="bg1"/>
                </a:solidFill>
                <a:latin typeface="Arial"/>
                <a:ea typeface="Arial"/>
                <a:cs typeface="Arial"/>
                <a:sym typeface="Arial"/>
              </a:defRPr>
            </a:lvl2pPr>
            <a:lvl3pPr marL="1028700" marR="0" lvl="2" indent="-285750" algn="l" rtl="0">
              <a:lnSpc>
                <a:spcPct val="100000"/>
              </a:lnSpc>
              <a:spcBef>
                <a:spcPts val="360"/>
              </a:spcBef>
              <a:spcAft>
                <a:spcPts val="0"/>
              </a:spcAft>
              <a:buClr>
                <a:schemeClr val="bg1"/>
              </a:buClr>
              <a:buSzPts val="2400"/>
              <a:buFont typeface="Arial"/>
              <a:buChar char="•"/>
              <a:defRPr sz="1800" b="0" i="0" u="none" strike="noStrike" cap="none">
                <a:solidFill>
                  <a:schemeClr val="bg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1"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43125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152400" y="343003"/>
            <a:ext cx="11887200" cy="637515"/>
          </a:xfrm>
          <a:prstGeom prst="rect">
            <a:avLst/>
          </a:prstGeom>
        </p:spPr>
        <p:txBody>
          <a:bodyPr>
            <a:noAutofit/>
          </a:bodyPr>
          <a:lstStyle>
            <a:lvl1pPr algn="l">
              <a:defRPr lang="en-US" sz="2250" b="0" kern="0" baseline="0" dirty="0">
                <a:solidFill>
                  <a:schemeClr val="bg1"/>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4361023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6.xml"/><Relationship Id="rId7" Type="http://schemas.openxmlformats.org/officeDocument/2006/relationships/theme" Target="../theme/theme2.xml"/><Relationship Id="rId12"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7.png"/><Relationship Id="rId5" Type="http://schemas.openxmlformats.org/officeDocument/2006/relationships/slideLayout" Target="../slideLayouts/slideLayout8.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1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11.xml"/><Relationship Id="rId16"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image" Target="../media/image7.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270000" y="152400"/>
            <a:ext cx="965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4"/>
          <p:cNvSpPr>
            <a:spLocks noGrp="1" noChangeArrowheads="1"/>
          </p:cNvSpPr>
          <p:nvPr>
            <p:ph type="body" idx="1"/>
          </p:nvPr>
        </p:nvSpPr>
        <p:spPr bwMode="auto">
          <a:xfrm>
            <a:off x="457200" y="1447800"/>
            <a:ext cx="112776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11527367" y="6499226"/>
            <a:ext cx="643467" cy="358775"/>
          </a:xfrm>
          <a:prstGeom prst="rect">
            <a:avLst/>
          </a:prstGeom>
        </p:spPr>
        <p:txBody>
          <a:bodyPr/>
          <a:lstStyle>
            <a:lvl1pPr algn="ctr" eaLnBrk="1" hangingPunct="1">
              <a:defRPr sz="1200" b="0">
                <a:solidFill>
                  <a:prstClr val="white">
                    <a:lumMod val="50000"/>
                  </a:prstClr>
                </a:solidFill>
                <a:latin typeface="Arial" charset="0"/>
                <a:cs typeface="Arial" charset="0"/>
              </a:defRPr>
            </a:lvl1pPr>
          </a:lstStyle>
          <a:p>
            <a:pPr>
              <a:defRPr/>
            </a:pPr>
            <a:fld id="{CCB17D1E-2225-471B-997E-CF3F45E8333B}" type="slidenum">
              <a:rPr lang="en-US"/>
              <a:pPr>
                <a:defRPr/>
              </a:pPr>
              <a:t>‹#›</a:t>
            </a:fld>
            <a:endParaRPr lang="en-US" dirty="0"/>
          </a:p>
        </p:txBody>
      </p:sp>
      <p:sp>
        <p:nvSpPr>
          <p:cNvPr id="17" name="TextBox 3"/>
          <p:cNvSpPr txBox="1">
            <a:spLocks noChangeArrowheads="1"/>
          </p:cNvSpPr>
          <p:nvPr userDrawn="1"/>
        </p:nvSpPr>
        <p:spPr bwMode="auto">
          <a:xfrm>
            <a:off x="2275418" y="1047751"/>
            <a:ext cx="7641167" cy="276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685800">
              <a:defRPr sz="1600">
                <a:solidFill>
                  <a:schemeClr val="tx1"/>
                </a:solidFill>
                <a:latin typeface="Arial" panose="020B0604020202020204" pitchFamily="34" charset="0"/>
                <a:cs typeface="Arial" panose="020B0604020202020204" pitchFamily="34" charset="0"/>
              </a:defRPr>
            </a:lvl1pPr>
            <a:lvl2pPr marL="742950" indent="-285750" defTabSz="685800">
              <a:defRPr sz="1600">
                <a:solidFill>
                  <a:schemeClr val="tx1"/>
                </a:solidFill>
                <a:latin typeface="Arial" panose="020B0604020202020204" pitchFamily="34" charset="0"/>
                <a:cs typeface="Arial" panose="020B0604020202020204" pitchFamily="34" charset="0"/>
              </a:defRPr>
            </a:lvl2pPr>
            <a:lvl3pPr marL="1143000" indent="-228600" defTabSz="685800">
              <a:defRPr sz="1600">
                <a:solidFill>
                  <a:schemeClr val="tx1"/>
                </a:solidFill>
                <a:latin typeface="Arial" panose="020B0604020202020204" pitchFamily="34" charset="0"/>
                <a:cs typeface="Arial" panose="020B0604020202020204" pitchFamily="34" charset="0"/>
              </a:defRPr>
            </a:lvl3pPr>
            <a:lvl4pPr marL="1600200" indent="-228600" defTabSz="685800">
              <a:defRPr sz="1600">
                <a:solidFill>
                  <a:schemeClr val="tx1"/>
                </a:solidFill>
                <a:latin typeface="Arial" panose="020B0604020202020204" pitchFamily="34" charset="0"/>
                <a:cs typeface="Arial" panose="020B0604020202020204" pitchFamily="34" charset="0"/>
              </a:defRPr>
            </a:lvl4pPr>
            <a:lvl5pPr marL="2057400" indent="-228600" defTabSz="685800">
              <a:defRPr sz="16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en-US" sz="1800" dirty="0">
                <a:solidFill>
                  <a:schemeClr val="tx1"/>
                </a:solidFill>
                <a:latin typeface="Bahnschrift SemiBold Condensed" panose="020B0502040204020203" pitchFamily="34" charset="0"/>
              </a:rPr>
              <a:t>"Arm the Forces to Deter, Defeat, and Win…Today and Tomorrow!"</a:t>
            </a:r>
          </a:p>
        </p:txBody>
      </p:sp>
      <p:cxnSp>
        <p:nvCxnSpPr>
          <p:cNvPr id="1034" name="Straight Connector 3"/>
          <p:cNvCxnSpPr>
            <a:cxnSpLocks noChangeShapeType="1"/>
          </p:cNvCxnSpPr>
          <p:nvPr userDrawn="1"/>
        </p:nvCxnSpPr>
        <p:spPr bwMode="auto">
          <a:xfrm>
            <a:off x="8725346" y="1185863"/>
            <a:ext cx="3474720" cy="63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35" name="Straight Connector 19"/>
          <p:cNvCxnSpPr>
            <a:cxnSpLocks noChangeShapeType="1"/>
          </p:cNvCxnSpPr>
          <p:nvPr userDrawn="1"/>
        </p:nvCxnSpPr>
        <p:spPr bwMode="auto">
          <a:xfrm>
            <a:off x="0" y="1185863"/>
            <a:ext cx="3474720" cy="63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5"/>
          <a:stretch>
            <a:fillRect/>
          </a:stretch>
        </p:blipFill>
        <p:spPr>
          <a:xfrm>
            <a:off x="11190914" y="140039"/>
            <a:ext cx="856548" cy="948193"/>
          </a:xfrm>
          <a:prstGeom prst="rect">
            <a:avLst/>
          </a:prstGeom>
        </p:spPr>
      </p:pic>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5189" y="152783"/>
            <a:ext cx="1060544" cy="935449"/>
          </a:xfrm>
          <a:prstGeom prst="rect">
            <a:avLst/>
          </a:prstGeom>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6" r:id="rId3"/>
  </p:sldLayoutIdLst>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hf hdr="0" ftr="0" dt="0"/>
  <p:txStyles>
    <p:titleStyle>
      <a:lvl1pPr algn="ctr" rtl="0" eaLnBrk="0" fontAlgn="base" hangingPunct="0">
        <a:spcBef>
          <a:spcPct val="0"/>
        </a:spcBef>
        <a:spcAft>
          <a:spcPct val="0"/>
        </a:spcAft>
        <a:defRPr sz="3200" b="1">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chemeClr val="tx1"/>
          </a:solidFill>
          <a:latin typeface="Arial" charset="0"/>
          <a:cs typeface="Arial" panose="020B0604020202020204" pitchFamily="34" charset="0"/>
        </a:defRPr>
      </a:lvl2pPr>
      <a:lvl3pPr algn="ctr" rtl="0" eaLnBrk="0" fontAlgn="base" hangingPunct="0">
        <a:spcBef>
          <a:spcPct val="0"/>
        </a:spcBef>
        <a:spcAft>
          <a:spcPct val="0"/>
        </a:spcAft>
        <a:defRPr sz="3200" b="1">
          <a:solidFill>
            <a:schemeClr val="tx1"/>
          </a:solidFill>
          <a:latin typeface="Arial" charset="0"/>
          <a:cs typeface="Arial" panose="020B0604020202020204" pitchFamily="34" charset="0"/>
        </a:defRPr>
      </a:lvl3pPr>
      <a:lvl4pPr algn="ctr" rtl="0" eaLnBrk="0" fontAlgn="base" hangingPunct="0">
        <a:spcBef>
          <a:spcPct val="0"/>
        </a:spcBef>
        <a:spcAft>
          <a:spcPct val="0"/>
        </a:spcAft>
        <a:defRPr sz="3200" b="1">
          <a:solidFill>
            <a:schemeClr val="tx1"/>
          </a:solidFill>
          <a:latin typeface="Arial" charset="0"/>
          <a:cs typeface="Arial" panose="020B0604020202020204" pitchFamily="34" charset="0"/>
        </a:defRPr>
      </a:lvl4pPr>
      <a:lvl5pPr algn="ctr" rtl="0" eaLnBrk="0" fontAlgn="base" hangingPunct="0">
        <a:spcBef>
          <a:spcPct val="0"/>
        </a:spcBef>
        <a:spcAft>
          <a:spcPct val="0"/>
        </a:spcAft>
        <a:defRPr sz="3200" b="1">
          <a:solidFill>
            <a:schemeClr val="tx1"/>
          </a:solidFill>
          <a:latin typeface="Arial" charset="0"/>
          <a:cs typeface="Arial" panose="020B0604020202020204" pitchFamily="34"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3" name="Text Box 79"/>
          <p:cNvSpPr txBox="1">
            <a:spLocks noChangeArrowheads="1"/>
          </p:cNvSpPr>
          <p:nvPr userDrawn="1"/>
        </p:nvSpPr>
        <p:spPr bwMode="auto">
          <a:xfrm>
            <a:off x="3930654" y="854075"/>
            <a:ext cx="184731" cy="253916"/>
          </a:xfrm>
          <a:prstGeom prst="rect">
            <a:avLst/>
          </a:prstGeom>
          <a:noFill/>
          <a:ln w="9525">
            <a:noFill/>
            <a:miter lim="800000"/>
            <a:headEnd/>
            <a:tailEnd/>
          </a:ln>
          <a:effectLst/>
        </p:spPr>
        <p:txBody>
          <a:bodyPr wrap="none">
            <a:spAutoFit/>
          </a:bodyPr>
          <a:lstStyle/>
          <a:p>
            <a:endParaRPr lang="en-US" sz="1050" b="1" i="1" dirty="0">
              <a:solidFill>
                <a:schemeClr val="accent2"/>
              </a:solidFill>
            </a:endParaRPr>
          </a:p>
        </p:txBody>
      </p:sp>
      <p:sp>
        <p:nvSpPr>
          <p:cNvPr id="18" name="TextBox 10"/>
          <p:cNvSpPr txBox="1"/>
          <p:nvPr userDrawn="1"/>
        </p:nvSpPr>
        <p:spPr>
          <a:xfrm>
            <a:off x="11721199" y="6611112"/>
            <a:ext cx="466183" cy="196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75" smtClean="0">
                <a:solidFill>
                  <a:schemeClr val="tx1"/>
                </a:solidFill>
                <a:latin typeface="Arial" panose="020B0604020202020204" pitchFamily="34" charset="0"/>
                <a:cs typeface="Arial" panose="020B0604020202020204" pitchFamily="34" charset="0"/>
              </a:rPr>
              <a:pPr algn="r"/>
              <a:t>‹#›</a:t>
            </a:fld>
            <a:endParaRPr lang="en-US" sz="525" dirty="0">
              <a:solidFill>
                <a:schemeClr val="tx1"/>
              </a:solidFill>
              <a:latin typeface="Arial" panose="020B0604020202020204" pitchFamily="34" charset="0"/>
              <a:cs typeface="Arial" panose="020B0604020202020204" pitchFamily="34" charset="0"/>
            </a:endParaRPr>
          </a:p>
        </p:txBody>
      </p:sp>
      <p:sp>
        <p:nvSpPr>
          <p:cNvPr id="15" name="Text Placeholder 3"/>
          <p:cNvSpPr txBox="1">
            <a:spLocks/>
          </p:cNvSpPr>
          <p:nvPr userDrawn="1"/>
        </p:nvSpPr>
        <p:spPr>
          <a:xfrm>
            <a:off x="3912327" y="50667"/>
            <a:ext cx="4389120" cy="12065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chemeClr val="bg1"/>
                </a:solidFill>
                <a:effectLst/>
                <a:uLnTx/>
                <a:uFillTx/>
                <a:latin typeface="Arial" charset="0"/>
                <a:cs typeface="Arial" charset="0"/>
              </a:rPr>
              <a:t>CUI</a:t>
            </a:r>
          </a:p>
        </p:txBody>
      </p:sp>
      <p:pic>
        <p:nvPicPr>
          <p:cNvPr id="17" name="Picture Placeholder 1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64047" y="58907"/>
            <a:ext cx="373149" cy="365760"/>
          </a:xfrm>
          <a:prstGeom prst="rect">
            <a:avLst/>
          </a:prstGeom>
        </p:spPr>
      </p:pic>
      <p:pic>
        <p:nvPicPr>
          <p:cNvPr id="19" name="Picture 5" descr="G:\20_Projects\2010_Skyborg Presentation\Renders\image4.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1665133" y="56216"/>
            <a:ext cx="371143" cy="3711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G:\20_Projects\2010_Skyborg Presentation\Renders\AFLCMC.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9797489" y="55987"/>
            <a:ext cx="371600" cy="3716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flipV="1">
            <a:off x="2321733" y="216081"/>
            <a:ext cx="7406995" cy="114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96759" y="6605680"/>
            <a:ext cx="118872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24" name="Picture Placeholder 18"/>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0732152" y="58907"/>
            <a:ext cx="368576" cy="365760"/>
          </a:xfrm>
          <a:prstGeom prst="rect">
            <a:avLst/>
          </a:prstGeom>
        </p:spPr>
      </p:pic>
      <p:pic>
        <p:nvPicPr>
          <p:cNvPr id="25" name="Picture Placeholder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11195685" y="58907"/>
            <a:ext cx="374488" cy="365760"/>
          </a:xfrm>
          <a:prstGeom prst="rect">
            <a:avLst/>
          </a:prstGeom>
        </p:spPr>
      </p:pic>
      <p:pic>
        <p:nvPicPr>
          <p:cNvPr id="3" name="Picture 2"/>
          <p:cNvPicPr>
            <a:picLocks noChangeAspect="1"/>
          </p:cNvPicPr>
          <p:nvPr userDrawn="1"/>
        </p:nvPicPr>
        <p:blipFill>
          <a:blip r:embed="rId13" cstate="email">
            <a:extLst>
              <a:ext uri="{BEBA8EAE-BF5A-486C-A8C5-ECC9F3942E4B}">
                <a14:imgProps xmlns:a14="http://schemas.microsoft.com/office/drawing/2010/main">
                  <a14:imgLayer r:embed="rId14">
                    <a14:imgEffect>
                      <a14:colorTemperature colorTemp="8800"/>
                    </a14:imgEffect>
                  </a14:imgLayer>
                </a14:imgProps>
              </a:ext>
              <a:ext uri="{28A0092B-C50C-407E-A947-70E740481C1C}">
                <a14:useLocalDpi xmlns:a14="http://schemas.microsoft.com/office/drawing/2010/main"/>
              </a:ext>
            </a:extLst>
          </a:blip>
          <a:stretch>
            <a:fillRect/>
          </a:stretch>
        </p:blipFill>
        <p:spPr>
          <a:xfrm>
            <a:off x="196758" y="42328"/>
            <a:ext cx="2011855" cy="347502"/>
          </a:xfrm>
          <a:prstGeom prst="rect">
            <a:avLst/>
          </a:prstGeom>
        </p:spPr>
      </p:pic>
    </p:spTree>
    <p:extLst>
      <p:ext uri="{BB962C8B-B14F-4D97-AF65-F5344CB8AC3E}">
        <p14:creationId xmlns:p14="http://schemas.microsoft.com/office/powerpoint/2010/main" val="182071325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6" r:id="rId6"/>
  </p:sldLayoutIdLst>
  <p:transition/>
  <p:hf hdr="0" ftr="0" dt="0"/>
  <p:txStyles>
    <p:titleStyle>
      <a:lvl1pPr algn="ctr" rtl="0" eaLnBrk="0" fontAlgn="base" hangingPunct="0">
        <a:spcBef>
          <a:spcPct val="0"/>
        </a:spcBef>
        <a:spcAft>
          <a:spcPct val="0"/>
        </a:spcAft>
        <a:defRPr sz="2400" b="1" baseline="0">
          <a:solidFill>
            <a:srgbClr val="22228B"/>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342900" algn="ctr" rtl="0" eaLnBrk="0" fontAlgn="base" hangingPunct="0">
        <a:spcBef>
          <a:spcPct val="0"/>
        </a:spcBef>
        <a:spcAft>
          <a:spcPct val="0"/>
        </a:spcAft>
        <a:defRPr sz="2400" b="1">
          <a:solidFill>
            <a:schemeClr val="tx2"/>
          </a:solidFill>
          <a:latin typeface="Arial" charset="0"/>
        </a:defRPr>
      </a:lvl6pPr>
      <a:lvl7pPr marL="685800" algn="ctr" rtl="0" eaLnBrk="0" fontAlgn="base" hangingPunct="0">
        <a:spcBef>
          <a:spcPct val="0"/>
        </a:spcBef>
        <a:spcAft>
          <a:spcPct val="0"/>
        </a:spcAft>
        <a:defRPr sz="2400" b="1">
          <a:solidFill>
            <a:schemeClr val="tx2"/>
          </a:solidFill>
          <a:latin typeface="Arial" charset="0"/>
        </a:defRPr>
      </a:lvl7pPr>
      <a:lvl8pPr marL="1028700" algn="ctr" rtl="0" eaLnBrk="0" fontAlgn="base" hangingPunct="0">
        <a:spcBef>
          <a:spcPct val="0"/>
        </a:spcBef>
        <a:spcAft>
          <a:spcPct val="0"/>
        </a:spcAft>
        <a:defRPr sz="2400" b="1">
          <a:solidFill>
            <a:schemeClr val="tx2"/>
          </a:solidFill>
          <a:latin typeface="Arial" charset="0"/>
        </a:defRPr>
      </a:lvl8pPr>
      <a:lvl9pPr marL="1371600" algn="ctr" rtl="0" eaLnBrk="0" fontAlgn="base" hangingPunct="0">
        <a:spcBef>
          <a:spcPct val="0"/>
        </a:spcBef>
        <a:spcAft>
          <a:spcPct val="0"/>
        </a:spcAft>
        <a:defRPr sz="2400" b="1">
          <a:solidFill>
            <a:schemeClr val="tx2"/>
          </a:solidFill>
          <a:latin typeface="Arial"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500" b="1">
          <a:solidFill>
            <a:schemeClr val="tx1"/>
          </a:solidFill>
          <a:latin typeface="+mn-lt"/>
        </a:defRPr>
      </a:lvl4pPr>
      <a:lvl5pPr marL="1543050" indent="-171450" algn="l" rtl="0" eaLnBrk="0" fontAlgn="base" hangingPunct="0">
        <a:spcBef>
          <a:spcPct val="20000"/>
        </a:spcBef>
        <a:spcAft>
          <a:spcPct val="0"/>
        </a:spcAft>
        <a:buChar char="»"/>
        <a:defRPr sz="1500" b="1">
          <a:solidFill>
            <a:schemeClr val="tx1"/>
          </a:solidFill>
          <a:latin typeface="+mn-lt"/>
        </a:defRPr>
      </a:lvl5pPr>
      <a:lvl6pPr marL="1885950" indent="-171450" algn="l" rtl="0" eaLnBrk="0" fontAlgn="base" hangingPunct="0">
        <a:spcBef>
          <a:spcPct val="20000"/>
        </a:spcBef>
        <a:spcAft>
          <a:spcPct val="0"/>
        </a:spcAft>
        <a:buChar char="»"/>
        <a:defRPr sz="1500" b="1">
          <a:solidFill>
            <a:schemeClr val="tx1"/>
          </a:solidFill>
          <a:latin typeface="+mn-lt"/>
        </a:defRPr>
      </a:lvl6pPr>
      <a:lvl7pPr marL="2228850" indent="-171450" algn="l" rtl="0" eaLnBrk="0" fontAlgn="base" hangingPunct="0">
        <a:spcBef>
          <a:spcPct val="20000"/>
        </a:spcBef>
        <a:spcAft>
          <a:spcPct val="0"/>
        </a:spcAft>
        <a:buChar char="»"/>
        <a:defRPr sz="1500" b="1">
          <a:solidFill>
            <a:schemeClr val="tx1"/>
          </a:solidFill>
          <a:latin typeface="+mn-lt"/>
        </a:defRPr>
      </a:lvl7pPr>
      <a:lvl8pPr marL="2571750" indent="-171450" algn="l" rtl="0" eaLnBrk="0" fontAlgn="base" hangingPunct="0">
        <a:spcBef>
          <a:spcPct val="20000"/>
        </a:spcBef>
        <a:spcAft>
          <a:spcPct val="0"/>
        </a:spcAft>
        <a:buChar char="»"/>
        <a:defRPr sz="1500" b="1">
          <a:solidFill>
            <a:schemeClr val="tx1"/>
          </a:solidFill>
          <a:latin typeface="+mn-lt"/>
        </a:defRPr>
      </a:lvl8pPr>
      <a:lvl9pPr marL="2914650" indent="-171450" algn="l" rtl="0" eaLnBrk="0" fontAlgn="base" hangingPunct="0">
        <a:spcBef>
          <a:spcPct val="2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3" name="Text Box 79"/>
          <p:cNvSpPr txBox="1">
            <a:spLocks noChangeArrowheads="1"/>
          </p:cNvSpPr>
          <p:nvPr userDrawn="1"/>
        </p:nvSpPr>
        <p:spPr bwMode="auto">
          <a:xfrm>
            <a:off x="3930653" y="854075"/>
            <a:ext cx="184731" cy="307777"/>
          </a:xfrm>
          <a:prstGeom prst="rect">
            <a:avLst/>
          </a:prstGeom>
          <a:noFill/>
          <a:ln w="9525">
            <a:noFill/>
            <a:miter lim="800000"/>
            <a:headEnd/>
            <a:tailEnd/>
          </a:ln>
          <a:effectLst/>
        </p:spPr>
        <p:txBody>
          <a:bodyPr wrap="none">
            <a:spAutoFit/>
          </a:bodyPr>
          <a:lstStyle/>
          <a:p>
            <a:endParaRPr lang="en-US" sz="1400" b="1" i="1" dirty="0">
              <a:solidFill>
                <a:schemeClr val="accent2"/>
              </a:solidFill>
            </a:endParaRPr>
          </a:p>
        </p:txBody>
      </p:sp>
      <p:sp>
        <p:nvSpPr>
          <p:cNvPr id="18" name="TextBox 10"/>
          <p:cNvSpPr txBox="1"/>
          <p:nvPr userDrawn="1"/>
        </p:nvSpPr>
        <p:spPr>
          <a:xfrm>
            <a:off x="11721198" y="6611112"/>
            <a:ext cx="46618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900" smtClean="0">
                <a:solidFill>
                  <a:schemeClr val="tx1"/>
                </a:solidFill>
                <a:latin typeface="Arial" panose="020B0604020202020204" pitchFamily="34" charset="0"/>
                <a:cs typeface="Arial" panose="020B0604020202020204" pitchFamily="34" charset="0"/>
              </a:rPr>
              <a:pPr algn="r"/>
              <a:t>‹#›</a:t>
            </a:fld>
            <a:endParaRPr lang="en-US" sz="700" dirty="0">
              <a:solidFill>
                <a:schemeClr val="tx1"/>
              </a:solidFill>
              <a:latin typeface="Arial" panose="020B0604020202020204" pitchFamily="34" charset="0"/>
              <a:cs typeface="Arial" panose="020B0604020202020204" pitchFamily="34" charset="0"/>
            </a:endParaRPr>
          </a:p>
        </p:txBody>
      </p:sp>
      <p:sp>
        <p:nvSpPr>
          <p:cNvPr id="15" name="Text Placeholder 3"/>
          <p:cNvSpPr txBox="1">
            <a:spLocks/>
          </p:cNvSpPr>
          <p:nvPr userDrawn="1"/>
        </p:nvSpPr>
        <p:spPr>
          <a:xfrm>
            <a:off x="3912326" y="50667"/>
            <a:ext cx="4389120" cy="12065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8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Arial" charset="0"/>
                <a:cs typeface="Arial" charset="0"/>
              </a:rPr>
              <a:t>CUI</a:t>
            </a:r>
          </a:p>
        </p:txBody>
      </p:sp>
      <p:pic>
        <p:nvPicPr>
          <p:cNvPr id="17" name="Picture Placeholder 18"/>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264046" y="58907"/>
            <a:ext cx="373149" cy="365760"/>
          </a:xfrm>
          <a:prstGeom prst="rect">
            <a:avLst/>
          </a:prstGeom>
        </p:spPr>
      </p:pic>
      <p:pic>
        <p:nvPicPr>
          <p:cNvPr id="19" name="Picture 5" descr="G:\20_Projects\2010_Skyborg Presentation\Renders\image4.pn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665132" y="56216"/>
            <a:ext cx="371142" cy="3711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G:\20_Projects\2010_Skyborg Presentation\Renders\AFLCMC.pn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797489" y="55987"/>
            <a:ext cx="371600" cy="3716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flipV="1">
            <a:off x="2321734" y="216079"/>
            <a:ext cx="7406994" cy="114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96758" y="6605680"/>
            <a:ext cx="118872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24" name="Picture Placeholder 18"/>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10732152" y="58907"/>
            <a:ext cx="368576" cy="365760"/>
          </a:xfrm>
          <a:prstGeom prst="rect">
            <a:avLst/>
          </a:prstGeom>
        </p:spPr>
      </p:pic>
      <p:pic>
        <p:nvPicPr>
          <p:cNvPr id="25" name="Picture Placeholder 18"/>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1195685" y="58907"/>
            <a:ext cx="374488" cy="365760"/>
          </a:xfrm>
          <a:prstGeom prst="rect">
            <a:avLst/>
          </a:prstGeom>
        </p:spPr>
      </p:pic>
      <p:pic>
        <p:nvPicPr>
          <p:cNvPr id="3" name="Picture 2"/>
          <p:cNvPicPr>
            <a:picLocks noChangeAspect="1"/>
          </p:cNvPicPr>
          <p:nvPr userDrawn="1"/>
        </p:nvPicPr>
        <p:blipFill>
          <a:blip r:embed="rId17" cstate="email">
            <a:extLst>
              <a:ext uri="{BEBA8EAE-BF5A-486C-A8C5-ECC9F3942E4B}">
                <a14:imgProps xmlns:a14="http://schemas.microsoft.com/office/drawing/2010/main">
                  <a14:imgLayer r:embed="rId18">
                    <a14:imgEffect>
                      <a14:colorTemperature colorTemp="8800"/>
                    </a14:imgEffect>
                  </a14:imgLayer>
                </a14:imgProps>
              </a:ext>
              <a:ext uri="{28A0092B-C50C-407E-A947-70E740481C1C}">
                <a14:useLocalDpi xmlns:a14="http://schemas.microsoft.com/office/drawing/2010/main"/>
              </a:ext>
            </a:extLst>
          </a:blip>
          <a:stretch>
            <a:fillRect/>
          </a:stretch>
        </p:blipFill>
        <p:spPr>
          <a:xfrm>
            <a:off x="196758" y="42328"/>
            <a:ext cx="2011854" cy="347502"/>
          </a:xfrm>
          <a:prstGeom prst="rect">
            <a:avLst/>
          </a:prstGeom>
        </p:spPr>
      </p:pic>
    </p:spTree>
    <p:extLst>
      <p:ext uri="{BB962C8B-B14F-4D97-AF65-F5344CB8AC3E}">
        <p14:creationId xmlns:p14="http://schemas.microsoft.com/office/powerpoint/2010/main" val="291712853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Lst>
  <p:transition/>
  <p:hf hdr="0" ftr="0" dt="0"/>
  <p:txStyles>
    <p:titleStyle>
      <a:lvl1pPr algn="ctr" rtl="0" eaLnBrk="0" fontAlgn="base" hangingPunct="0">
        <a:spcBef>
          <a:spcPct val="0"/>
        </a:spcBef>
        <a:spcAft>
          <a:spcPct val="0"/>
        </a:spcAft>
        <a:defRPr sz="3200" b="1" baseline="0">
          <a:solidFill>
            <a:srgbClr val="22228B"/>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i.mi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diu.mil/responsible-ai-guidelines" TargetMode="External"/><Relationship Id="rId4" Type="http://schemas.openxmlformats.org/officeDocument/2006/relationships/hyperlink" Target="https://digitalu.af.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Box 5"/>
          <p:cNvSpPr txBox="1">
            <a:spLocks noChangeArrowheads="1"/>
          </p:cNvSpPr>
          <p:nvPr/>
        </p:nvSpPr>
        <p:spPr bwMode="auto">
          <a:xfrm>
            <a:off x="6832202" y="5563634"/>
            <a:ext cx="48310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800" dirty="0">
                <a:latin typeface="Agency FB" panose="020B0503020202020204" pitchFamily="34" charset="0"/>
              </a:rPr>
              <a:t>Maj Jorge Ramirez</a:t>
            </a:r>
          </a:p>
          <a:p>
            <a:pPr algn="r" eaLnBrk="1" hangingPunct="1">
              <a:spcBef>
                <a:spcPct val="0"/>
              </a:spcBef>
              <a:buFontTx/>
              <a:buNone/>
            </a:pPr>
            <a:r>
              <a:rPr lang="en-US" altLang="en-US" sz="1800" dirty="0">
                <a:latin typeface="Agency FB" panose="020B0503020202020204" pitchFamily="34" charset="0"/>
              </a:rPr>
              <a:t>Chief, Agile Weapons Futures</a:t>
            </a:r>
          </a:p>
          <a:p>
            <a:pPr algn="r" eaLnBrk="1" hangingPunct="1">
              <a:spcBef>
                <a:spcPct val="0"/>
              </a:spcBef>
              <a:buFontTx/>
              <a:buNone/>
            </a:pPr>
            <a:r>
              <a:rPr lang="en-US" altLang="en-US" sz="1800" dirty="0">
                <a:latin typeface="Agency FB" panose="020B0503020202020204" pitchFamily="34" charset="0"/>
              </a:rPr>
              <a:t>AFLCMC/EBZX</a:t>
            </a:r>
          </a:p>
        </p:txBody>
      </p:sp>
      <p:sp>
        <p:nvSpPr>
          <p:cNvPr id="6" name="TextBox 4"/>
          <p:cNvSpPr txBox="1">
            <a:spLocks noChangeArrowheads="1"/>
          </p:cNvSpPr>
          <p:nvPr/>
        </p:nvSpPr>
        <p:spPr bwMode="auto">
          <a:xfrm>
            <a:off x="3760381" y="1296258"/>
            <a:ext cx="79013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4000" cap="all" dirty="0">
                <a:latin typeface="Agency FB" panose="020B0503020202020204" pitchFamily="34" charset="0"/>
              </a:rPr>
              <a:t>Artificial </a:t>
            </a:r>
          </a:p>
          <a:p>
            <a:pPr algn="r" eaLnBrk="1" hangingPunct="1">
              <a:spcBef>
                <a:spcPct val="0"/>
              </a:spcBef>
              <a:buFontTx/>
              <a:buNone/>
            </a:pPr>
            <a:r>
              <a:rPr lang="en-US" altLang="en-US" sz="4000" cap="all" dirty="0">
                <a:latin typeface="Agency FB" panose="020B0503020202020204" pitchFamily="34" charset="0"/>
              </a:rPr>
              <a:t>intelligence </a:t>
            </a:r>
          </a:p>
          <a:p>
            <a:pPr algn="r" eaLnBrk="1" hangingPunct="1">
              <a:spcBef>
                <a:spcPct val="0"/>
              </a:spcBef>
              <a:buFontTx/>
              <a:buNone/>
            </a:pPr>
            <a:r>
              <a:rPr lang="en-US" altLang="en-US" sz="4000" cap="all" dirty="0">
                <a:latin typeface="Agency FB" panose="020B0503020202020204" pitchFamily="34" charset="0"/>
              </a:rPr>
              <a:t>Priorities</a:t>
            </a:r>
          </a:p>
        </p:txBody>
      </p:sp>
      <p:sp>
        <p:nvSpPr>
          <p:cNvPr id="9" name="TextBox 8"/>
          <p:cNvSpPr txBox="1"/>
          <p:nvPr/>
        </p:nvSpPr>
        <p:spPr>
          <a:xfrm>
            <a:off x="169334" y="6311750"/>
            <a:ext cx="2746265" cy="461665"/>
          </a:xfrm>
          <a:prstGeom prst="rect">
            <a:avLst/>
          </a:prstGeom>
          <a:noFill/>
        </p:spPr>
        <p:txBody>
          <a:bodyPr wrap="none" rtlCol="0">
            <a:spAutoFit/>
          </a:bodyPr>
          <a:lstStyle/>
          <a:p>
            <a:r>
              <a:rPr lang="en-US" sz="2400" b="1" i="1" u="sng" dirty="0">
                <a:latin typeface="Agency FB" panose="020B0503020202020204" pitchFamily="34" charset="0"/>
              </a:rPr>
              <a:t>AIRFORCEWEAPONS.COM</a:t>
            </a:r>
          </a:p>
        </p:txBody>
      </p:sp>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43244" y="309294"/>
            <a:ext cx="7239000" cy="838200"/>
          </a:xfrm>
        </p:spPr>
        <p:txBody>
          <a:bodyPr/>
          <a:lstStyle/>
          <a:p>
            <a:pPr algn="r"/>
            <a:r>
              <a:rPr lang="en-US" sz="3200" cap="none" dirty="0">
                <a:latin typeface="Agency FB" panose="020B0503020202020204" pitchFamily="34" charset="0"/>
              </a:rPr>
              <a:t>DoD Artificial Intelligence Definitions</a:t>
            </a:r>
          </a:p>
        </p:txBody>
      </p:sp>
      <p:sp>
        <p:nvSpPr>
          <p:cNvPr id="55" name="Rectangle 54"/>
          <p:cNvSpPr/>
          <p:nvPr/>
        </p:nvSpPr>
        <p:spPr>
          <a:xfrm>
            <a:off x="577221" y="1451575"/>
            <a:ext cx="11681454" cy="4154984"/>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rPr>
              <a:t>“The DoD AI Strategy defines AI as “the ability of machines to perform tasks that</a:t>
            </a:r>
          </a:p>
          <a:p>
            <a:r>
              <a:rPr lang="en-US" sz="2400" dirty="0">
                <a:ln w="0"/>
                <a:effectLst>
                  <a:outerShdw blurRad="38100" dist="19050" dir="2700000" algn="tl" rotWithShape="0">
                    <a:schemeClr val="dk1">
                      <a:alpha val="40000"/>
                    </a:schemeClr>
                  </a:outerShdw>
                </a:effectLst>
              </a:rPr>
              <a:t>normally require human intelligence.” This definition includes decades-old DoD</a:t>
            </a:r>
          </a:p>
          <a:p>
            <a:r>
              <a:rPr lang="en-US" sz="2400" dirty="0">
                <a:ln w="0"/>
                <a:effectLst>
                  <a:outerShdw blurRad="38100" dist="19050" dir="2700000" algn="tl" rotWithShape="0">
                    <a:schemeClr val="dk1">
                      <a:alpha val="40000"/>
                    </a:schemeClr>
                  </a:outerShdw>
                </a:effectLst>
              </a:rPr>
              <a:t>AI, such as aircraft autopilots, missile guidance, and signal processing system. Most of the breakthroughs and excitement about AI in the past decade have focused on Machine Learning (ML), which is a subfield of AI. Machine Learning is closely related to statistics and</a:t>
            </a:r>
          </a:p>
          <a:p>
            <a:r>
              <a:rPr lang="en-US" sz="2400" dirty="0">
                <a:ln w="0"/>
                <a:effectLst>
                  <a:outerShdw blurRad="38100" dist="19050" dir="2700000" algn="tl" rotWithShape="0">
                    <a:schemeClr val="dk1">
                      <a:alpha val="40000"/>
                    </a:schemeClr>
                  </a:outerShdw>
                </a:effectLst>
              </a:rPr>
              <a:t>allows machines to learn from data.” - </a:t>
            </a:r>
            <a:r>
              <a:rPr lang="en-US" sz="2400" b="1" dirty="0">
                <a:ln w="0"/>
                <a:effectLst>
                  <a:outerShdw blurRad="38100" dist="19050" dir="2700000" algn="tl" rotWithShape="0">
                    <a:schemeClr val="dk1">
                      <a:alpha val="40000"/>
                    </a:schemeClr>
                  </a:outerShdw>
                </a:effectLst>
              </a:rPr>
              <a:t>Greg Allen, Chief of Strategy &amp; Communications</a:t>
            </a:r>
          </a:p>
          <a:p>
            <a:r>
              <a:rPr lang="en-US" sz="2400" b="1" dirty="0">
                <a:ln w="0"/>
                <a:effectLst>
                  <a:outerShdw blurRad="38100" dist="19050" dir="2700000" algn="tl" rotWithShape="0">
                    <a:schemeClr val="dk1">
                      <a:alpha val="40000"/>
                    </a:schemeClr>
                  </a:outerShdw>
                </a:effectLst>
              </a:rPr>
              <a:t>Joint Artificial Intelligence Center (JAIC)</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“As I learned back in 2017 and am reminded daily in my role as the Director of the Joint AI Center (JAIC), AI is not an elixir. It is an enabler – one that is critical to our future national security.”  </a:t>
            </a:r>
            <a:r>
              <a:rPr lang="en-US" sz="2400" b="1" dirty="0">
                <a:ln w="0"/>
                <a:effectLst>
                  <a:outerShdw blurRad="38100" dist="19050" dir="2700000" algn="tl" rotWithShape="0">
                    <a:schemeClr val="dk1">
                      <a:alpha val="40000"/>
                    </a:schemeClr>
                  </a:outerShdw>
                </a:effectLst>
              </a:rPr>
              <a:t>-Lieutenant General John N.T. “Jack” Shanahan</a:t>
            </a:r>
            <a:endParaRPr 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8377071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43244" y="309294"/>
            <a:ext cx="7239000" cy="838200"/>
          </a:xfrm>
        </p:spPr>
        <p:txBody>
          <a:bodyPr/>
          <a:lstStyle/>
          <a:p>
            <a:pPr algn="r"/>
            <a:r>
              <a:rPr lang="en-US" sz="3200" cap="none" dirty="0">
                <a:latin typeface="Agency FB" panose="020B0503020202020204" pitchFamily="34" charset="0"/>
              </a:rPr>
              <a:t>DoD Artificial Intelligence Definition</a:t>
            </a:r>
          </a:p>
        </p:txBody>
      </p:sp>
      <p:pic>
        <p:nvPicPr>
          <p:cNvPr id="7" name="Picture 6">
            <a:extLst>
              <a:ext uri="{FF2B5EF4-FFF2-40B4-BE49-F238E27FC236}">
                <a16:creationId xmlns:a16="http://schemas.microsoft.com/office/drawing/2014/main" id="{47B36131-D60C-99DC-DFEE-02D1C416FBB9}"/>
              </a:ext>
            </a:extLst>
          </p:cNvPr>
          <p:cNvPicPr>
            <a:picLocks noChangeAspect="1"/>
          </p:cNvPicPr>
          <p:nvPr/>
        </p:nvPicPr>
        <p:blipFill rotWithShape="1">
          <a:blip r:embed="rId3"/>
          <a:srcRect t="52445"/>
          <a:stretch/>
        </p:blipFill>
        <p:spPr>
          <a:xfrm>
            <a:off x="2332660" y="4008925"/>
            <a:ext cx="7775549" cy="2871216"/>
          </a:xfrm>
          <a:prstGeom prst="rect">
            <a:avLst/>
          </a:prstGeom>
        </p:spPr>
      </p:pic>
      <p:pic>
        <p:nvPicPr>
          <p:cNvPr id="9" name="Picture 8">
            <a:extLst>
              <a:ext uri="{FF2B5EF4-FFF2-40B4-BE49-F238E27FC236}">
                <a16:creationId xmlns:a16="http://schemas.microsoft.com/office/drawing/2014/main" id="{35F6CC29-1773-DB2C-AF42-DA7D66C2C7AC}"/>
              </a:ext>
            </a:extLst>
          </p:cNvPr>
          <p:cNvPicPr>
            <a:picLocks noChangeAspect="1"/>
          </p:cNvPicPr>
          <p:nvPr/>
        </p:nvPicPr>
        <p:blipFill rotWithShape="1">
          <a:blip r:embed="rId3"/>
          <a:srcRect t="1260" b="54609"/>
          <a:stretch/>
        </p:blipFill>
        <p:spPr>
          <a:xfrm>
            <a:off x="2328829" y="1289785"/>
            <a:ext cx="7783210" cy="2667069"/>
          </a:xfrm>
          <a:prstGeom prst="rect">
            <a:avLst/>
          </a:prstGeom>
        </p:spPr>
      </p:pic>
    </p:spTree>
    <p:extLst>
      <p:ext uri="{BB962C8B-B14F-4D97-AF65-F5344CB8AC3E}">
        <p14:creationId xmlns:p14="http://schemas.microsoft.com/office/powerpoint/2010/main" val="2548962881"/>
      </p:ext>
    </p:extLst>
  </p:cSld>
  <p:clrMapOvr>
    <a:masterClrMapping/>
  </p:clrMapOvr>
  <mc:AlternateContent xmlns:mc="http://schemas.openxmlformats.org/markup-compatibility/2006">
    <mc:Choice xmlns:p14="http://schemas.microsoft.com/office/powerpoint/2010/main" Requires="p14">
      <p:transition p14:dur="250" advClick="0">
        <p:fade/>
      </p:transition>
    </mc:Choice>
    <mc:Fallback>
      <p:transition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43244" y="309294"/>
            <a:ext cx="7239000" cy="838200"/>
          </a:xfrm>
        </p:spPr>
        <p:txBody>
          <a:bodyPr/>
          <a:lstStyle/>
          <a:p>
            <a:pPr algn="r"/>
            <a:r>
              <a:rPr lang="en-US" sz="3200" cap="none" dirty="0">
                <a:latin typeface="Agency FB" panose="020B0503020202020204" pitchFamily="34" charset="0"/>
              </a:rPr>
              <a:t>DoD Artificial Intelligence Ethical Principles</a:t>
            </a:r>
          </a:p>
        </p:txBody>
      </p:sp>
      <p:sp>
        <p:nvSpPr>
          <p:cNvPr id="55" name="Rectangle 54"/>
          <p:cNvSpPr/>
          <p:nvPr/>
        </p:nvSpPr>
        <p:spPr>
          <a:xfrm>
            <a:off x="577221" y="1374574"/>
            <a:ext cx="11681454" cy="5262979"/>
          </a:xfrm>
          <a:prstGeom prst="rect">
            <a:avLst/>
          </a:prstGeom>
          <a:noFill/>
        </p:spPr>
        <p:txBody>
          <a:bodyPr wrap="square" lIns="91440" tIns="45720" rIns="91440" bIns="45720">
            <a:spAutoFit/>
          </a:bodyPr>
          <a:lstStyle/>
          <a:p>
            <a:pPr marL="457200" indent="-457200">
              <a:buFont typeface="+mj-lt"/>
              <a:buAutoNum type="arabicPeriod"/>
            </a:pPr>
            <a:r>
              <a:rPr lang="en-US" sz="2400" b="1" dirty="0">
                <a:ln w="0"/>
                <a:effectLst>
                  <a:outerShdw blurRad="38100" dist="19050" dir="2700000" algn="tl" rotWithShape="0">
                    <a:schemeClr val="dk1">
                      <a:alpha val="40000"/>
                    </a:schemeClr>
                  </a:outerShdw>
                </a:effectLst>
              </a:rPr>
              <a:t>Responsible: </a:t>
            </a:r>
            <a:r>
              <a:rPr lang="en-US" sz="2400" dirty="0">
                <a:ln w="0"/>
                <a:effectLst>
                  <a:outerShdw blurRad="38100" dist="19050" dir="2700000" algn="tl" rotWithShape="0">
                    <a:schemeClr val="dk1">
                      <a:alpha val="40000"/>
                    </a:schemeClr>
                  </a:outerShdw>
                </a:effectLst>
              </a:rPr>
              <a:t>DoD personnel will exercise appropriate levels of judgment and care, while remaining responsible for the dev, deployment, and use of AI capabilities.</a:t>
            </a:r>
          </a:p>
          <a:p>
            <a:pPr marL="457200" indent="-457200">
              <a:buFont typeface="+mj-lt"/>
              <a:buAutoNum type="arabicPeriod"/>
            </a:pPr>
            <a:r>
              <a:rPr lang="en-US" sz="2400" b="1" dirty="0">
                <a:ln w="0"/>
                <a:effectLst>
                  <a:outerShdw blurRad="38100" dist="19050" dir="2700000" algn="tl" rotWithShape="0">
                    <a:schemeClr val="dk1">
                      <a:alpha val="40000"/>
                    </a:schemeClr>
                  </a:outerShdw>
                </a:effectLst>
              </a:rPr>
              <a:t>Equitable: </a:t>
            </a:r>
            <a:r>
              <a:rPr lang="en-US" sz="2400" dirty="0">
                <a:ln w="0"/>
                <a:effectLst>
                  <a:outerShdw blurRad="38100" dist="19050" dir="2700000" algn="tl" rotWithShape="0">
                    <a:schemeClr val="dk1">
                      <a:alpha val="40000"/>
                    </a:schemeClr>
                  </a:outerShdw>
                </a:effectLst>
              </a:rPr>
              <a:t>Will take deliberate steps to minimize unintended bias in AI capabilities.</a:t>
            </a:r>
          </a:p>
          <a:p>
            <a:pPr marL="457200" indent="-457200">
              <a:buFont typeface="+mj-lt"/>
              <a:buAutoNum type="arabicPeriod"/>
            </a:pPr>
            <a:r>
              <a:rPr lang="en-US" sz="2400" b="1" dirty="0">
                <a:ln w="0"/>
                <a:effectLst>
                  <a:outerShdw blurRad="38100" dist="19050" dir="2700000" algn="tl" rotWithShape="0">
                    <a:schemeClr val="dk1">
                      <a:alpha val="40000"/>
                    </a:schemeClr>
                  </a:outerShdw>
                </a:effectLst>
              </a:rPr>
              <a:t>Traceable: </a:t>
            </a:r>
            <a:r>
              <a:rPr lang="en-US" sz="2400" dirty="0">
                <a:ln w="0"/>
                <a:effectLst>
                  <a:outerShdw blurRad="38100" dist="19050" dir="2700000" algn="tl" rotWithShape="0">
                    <a:schemeClr val="dk1">
                      <a:alpha val="40000"/>
                    </a:schemeClr>
                  </a:outerShdw>
                </a:effectLst>
              </a:rPr>
              <a:t>The Department' s AI capabilities will be developed and deployed such that relevant personnel possess an appropriate understanding of technology, development processes, and operational methods applicable to AI capabilities, including transparent and auditable methodologies, data sources, and design procedure and documentation.</a:t>
            </a:r>
          </a:p>
          <a:p>
            <a:pPr marL="457200" indent="-457200">
              <a:buFont typeface="+mj-lt"/>
              <a:buAutoNum type="arabicPeriod"/>
            </a:pPr>
            <a:r>
              <a:rPr lang="en-US" sz="2400" b="1" dirty="0">
                <a:ln w="0"/>
                <a:effectLst>
                  <a:outerShdw blurRad="38100" dist="19050" dir="2700000" algn="tl" rotWithShape="0">
                    <a:schemeClr val="dk1">
                      <a:alpha val="40000"/>
                    </a:schemeClr>
                  </a:outerShdw>
                </a:effectLst>
              </a:rPr>
              <a:t>Reliable: </a:t>
            </a:r>
            <a:r>
              <a:rPr lang="en-US" sz="2400" dirty="0">
                <a:ln w="0"/>
                <a:effectLst>
                  <a:outerShdw blurRad="38100" dist="19050" dir="2700000" algn="tl" rotWithShape="0">
                    <a:schemeClr val="dk1">
                      <a:alpha val="40000"/>
                    </a:schemeClr>
                  </a:outerShdw>
                </a:effectLst>
              </a:rPr>
              <a:t>The Department's AI capabilities will have explicit, well-defined uses, and the safety, security, and effectiveness of such capabilities will be subject to testing and assurance within those defined uses across Al capabilities' entire life-cycle.</a:t>
            </a:r>
          </a:p>
          <a:p>
            <a:pPr marL="457200" indent="-457200">
              <a:buFont typeface="+mj-lt"/>
              <a:buAutoNum type="arabicPeriod"/>
            </a:pPr>
            <a:r>
              <a:rPr lang="en-US" sz="2400" b="1" dirty="0">
                <a:ln w="0"/>
                <a:effectLst>
                  <a:outerShdw blurRad="38100" dist="19050" dir="2700000" algn="tl" rotWithShape="0">
                    <a:schemeClr val="dk1">
                      <a:alpha val="40000"/>
                    </a:schemeClr>
                  </a:outerShdw>
                </a:effectLst>
              </a:rPr>
              <a:t>Governable: </a:t>
            </a:r>
            <a:r>
              <a:rPr lang="en-US" sz="2400" dirty="0">
                <a:ln w="0"/>
                <a:effectLst>
                  <a:outerShdw blurRad="38100" dist="19050" dir="2700000" algn="tl" rotWithShape="0">
                    <a:schemeClr val="dk1">
                      <a:alpha val="40000"/>
                    </a:schemeClr>
                  </a:outerShdw>
                </a:effectLst>
              </a:rPr>
              <a:t>The Department will design and engineer AI capabilities to fulfill their intended functions while possessing the ability to detect and avoid unintended consequences, and the ability to disengage or deactivate deployed systems that demonstrate unintended behavior.</a:t>
            </a:r>
          </a:p>
        </p:txBody>
      </p:sp>
    </p:spTree>
    <p:extLst>
      <p:ext uri="{BB962C8B-B14F-4D97-AF65-F5344CB8AC3E}">
        <p14:creationId xmlns:p14="http://schemas.microsoft.com/office/powerpoint/2010/main" val="283002733"/>
      </p:ext>
    </p:extLst>
  </p:cSld>
  <p:clrMapOvr>
    <a:masterClrMapping/>
  </p:clrMapOvr>
  <mc:AlternateContent xmlns:mc="http://schemas.openxmlformats.org/markup-compatibility/2006">
    <mc:Choice xmlns:p14="http://schemas.microsoft.com/office/powerpoint/2010/main" Requires="p14">
      <p:transition p14:dur="250" advClick="0">
        <p:fade/>
      </p:transition>
    </mc:Choice>
    <mc:Fallback>
      <p:transition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43244" y="309294"/>
            <a:ext cx="7239000" cy="838200"/>
          </a:xfrm>
        </p:spPr>
        <p:txBody>
          <a:bodyPr/>
          <a:lstStyle/>
          <a:p>
            <a:pPr algn="r"/>
            <a:r>
              <a:rPr lang="en-US" sz="3200" cap="none" dirty="0">
                <a:latin typeface="Agency FB" panose="020B0503020202020204" pitchFamily="34" charset="0"/>
              </a:rPr>
              <a:t>Where do we go from here…</a:t>
            </a:r>
          </a:p>
        </p:txBody>
      </p:sp>
      <p:sp>
        <p:nvSpPr>
          <p:cNvPr id="55" name="Rectangle 54"/>
          <p:cNvSpPr/>
          <p:nvPr/>
        </p:nvSpPr>
        <p:spPr>
          <a:xfrm>
            <a:off x="577221" y="1374574"/>
            <a:ext cx="9981693" cy="6001643"/>
          </a:xfrm>
          <a:prstGeom prst="rect">
            <a:avLst/>
          </a:prstGeom>
          <a:noFill/>
        </p:spPr>
        <p:txBody>
          <a:bodyPr wrap="square" lIns="91440" tIns="45720" rIns="91440" bIns="45720">
            <a:spAutoFit/>
          </a:bodyPr>
          <a:lstStyle/>
          <a:p>
            <a:pPr marL="457200" indent="-457200">
              <a:buFont typeface="+mj-lt"/>
              <a:buAutoNum type="arabicPeriod"/>
            </a:pPr>
            <a:r>
              <a:rPr lang="en-US" sz="2400" b="1" dirty="0">
                <a:ln w="0"/>
                <a:effectLst>
                  <a:outerShdw blurRad="38100" dist="19050" dir="2700000" algn="tl" rotWithShape="0">
                    <a:schemeClr val="dk1">
                      <a:alpha val="40000"/>
                    </a:schemeClr>
                  </a:outerShdw>
                </a:effectLst>
              </a:rPr>
              <a:t>Lay the ground work:</a:t>
            </a:r>
          </a:p>
          <a:p>
            <a:pPr marL="914400" lvl="1" indent="-457200">
              <a:buFont typeface="Wingdings" panose="05000000000000000000" pitchFamily="2" charset="2"/>
              <a:buChar char="§"/>
            </a:pPr>
            <a:r>
              <a:rPr lang="en-US" sz="2400" dirty="0">
                <a:ln w="0"/>
                <a:effectLst>
                  <a:outerShdw blurRad="38100" dist="19050" dir="2700000" algn="tl" rotWithShape="0">
                    <a:schemeClr val="dk1">
                      <a:alpha val="40000"/>
                    </a:schemeClr>
                  </a:outerShdw>
                </a:effectLst>
              </a:rPr>
              <a:t>Define &amp; refine AI/ML opportunities within current/future business practices and greater weapons enterprise</a:t>
            </a:r>
          </a:p>
          <a:p>
            <a:pPr marL="914400" lvl="1" indent="-457200">
              <a:buFont typeface="Wingdings" panose="05000000000000000000" pitchFamily="2" charset="2"/>
              <a:buChar char="§"/>
            </a:pPr>
            <a:r>
              <a:rPr lang="en-US" sz="2400" dirty="0">
                <a:ln w="0"/>
                <a:effectLst>
                  <a:outerShdw blurRad="38100" dist="19050" dir="2700000" algn="tl" rotWithShape="0">
                    <a:schemeClr val="dk1">
                      <a:alpha val="40000"/>
                    </a:schemeClr>
                  </a:outerShdw>
                </a:effectLst>
              </a:rPr>
              <a:t>Engage requirements teams to ID evolving adversary capabilities that will drive an AI/ML solution </a:t>
            </a:r>
          </a:p>
          <a:p>
            <a:pPr marL="457200" indent="-457200">
              <a:buFont typeface="+mj-lt"/>
              <a:buAutoNum type="arabicPeriod"/>
            </a:pPr>
            <a:r>
              <a:rPr lang="en-US" sz="2400" b="1" dirty="0">
                <a:ln w="0"/>
                <a:effectLst>
                  <a:outerShdw blurRad="38100" dist="19050" dir="2700000" algn="tl" rotWithShape="0">
                    <a:schemeClr val="dk1">
                      <a:alpha val="40000"/>
                    </a:schemeClr>
                  </a:outerShdw>
                </a:effectLst>
              </a:rPr>
              <a:t>Ease integration risk:</a:t>
            </a:r>
          </a:p>
          <a:p>
            <a:pPr marL="914400" lvl="1" indent="-457200">
              <a:buFont typeface="Wingdings" panose="05000000000000000000" pitchFamily="2" charset="2"/>
              <a:buChar char="§"/>
            </a:pPr>
            <a:r>
              <a:rPr lang="en-US" sz="2400" dirty="0">
                <a:ln w="0"/>
                <a:effectLst>
                  <a:outerShdw blurRad="38100" dist="19050" dir="2700000" algn="tl" rotWithShape="0">
                    <a:schemeClr val="dk1">
                      <a:alpha val="40000"/>
                    </a:schemeClr>
                  </a:outerShdw>
                </a:effectLst>
              </a:rPr>
              <a:t>ID efficient integration opportunities for AI/ML capabilities within the Weapons Government Reference Architecture</a:t>
            </a:r>
          </a:p>
          <a:p>
            <a:pPr marL="914400" lvl="1" indent="-457200">
              <a:buFont typeface="Wingdings" panose="05000000000000000000" pitchFamily="2" charset="2"/>
              <a:buChar char="§"/>
            </a:pPr>
            <a:r>
              <a:rPr lang="en-US" sz="2400" dirty="0">
                <a:ln w="0"/>
                <a:effectLst>
                  <a:outerShdw blurRad="38100" dist="19050" dir="2700000" algn="tl" rotWithShape="0">
                    <a:schemeClr val="dk1">
                      <a:alpha val="40000"/>
                    </a:schemeClr>
                  </a:outerShdw>
                </a:effectLst>
              </a:rPr>
              <a:t>Maximize commercial best practices and technical approaches</a:t>
            </a:r>
          </a:p>
          <a:p>
            <a:pPr marL="457200" indent="-457200">
              <a:buFont typeface="+mj-lt"/>
              <a:buAutoNum type="arabicPeriod"/>
            </a:pPr>
            <a:r>
              <a:rPr lang="en-US" sz="2400" b="1" dirty="0">
                <a:ln w="0"/>
                <a:effectLst>
                  <a:outerShdw blurRad="38100" dist="19050" dir="2700000" algn="tl" rotWithShape="0">
                    <a:schemeClr val="dk1">
                      <a:alpha val="40000"/>
                    </a:schemeClr>
                  </a:outerShdw>
                </a:effectLst>
              </a:rPr>
              <a:t>Get educated:</a:t>
            </a:r>
          </a:p>
          <a:p>
            <a:pPr marL="914400" lvl="1" indent="-457200">
              <a:buFont typeface="Wingdings" panose="05000000000000000000" pitchFamily="2" charset="2"/>
              <a:buChar char="§"/>
            </a:pPr>
            <a:r>
              <a:rPr lang="en-US" sz="2400" dirty="0">
                <a:ln w="0"/>
                <a:effectLst>
                  <a:outerShdw blurRad="38100" dist="19050" dir="2700000" algn="tl" rotWithShape="0">
                    <a:schemeClr val="dk1">
                      <a:alpha val="40000"/>
                    </a:schemeClr>
                  </a:outerShdw>
                </a:effectLst>
                <a:hlinkClick r:id="rId3"/>
              </a:rPr>
              <a:t>https://www.ai.mil/</a:t>
            </a:r>
            <a:endParaRPr lang="en-US" sz="2400" dirty="0">
              <a:ln w="0"/>
              <a:effectLst>
                <a:outerShdw blurRad="38100" dist="19050" dir="2700000" algn="tl" rotWithShape="0">
                  <a:schemeClr val="dk1">
                    <a:alpha val="40000"/>
                  </a:schemeClr>
                </a:outerShdw>
              </a:effectLst>
            </a:endParaRPr>
          </a:p>
          <a:p>
            <a:pPr marL="914400" lvl="1" indent="-457200">
              <a:buFont typeface="Wingdings" panose="05000000000000000000" pitchFamily="2" charset="2"/>
              <a:buChar char="§"/>
            </a:pPr>
            <a:r>
              <a:rPr lang="en-US" sz="2400" dirty="0">
                <a:ln w="0"/>
                <a:effectLst>
                  <a:outerShdw blurRad="38100" dist="19050" dir="2700000" algn="tl" rotWithShape="0">
                    <a:schemeClr val="dk1">
                      <a:alpha val="40000"/>
                    </a:schemeClr>
                  </a:outerShdw>
                </a:effectLst>
                <a:hlinkClick r:id="rId4"/>
              </a:rPr>
              <a:t>https://digitalu.af.mil/</a:t>
            </a:r>
            <a:endParaRPr lang="en-US" sz="2400" dirty="0">
              <a:ln w="0"/>
              <a:effectLst>
                <a:outerShdw blurRad="38100" dist="19050" dir="2700000" algn="tl" rotWithShape="0">
                  <a:schemeClr val="dk1">
                    <a:alpha val="40000"/>
                  </a:schemeClr>
                </a:outerShdw>
              </a:effectLst>
            </a:endParaRPr>
          </a:p>
          <a:p>
            <a:pPr marL="914400" lvl="1" indent="-457200">
              <a:buFont typeface="Wingdings" panose="05000000000000000000" pitchFamily="2" charset="2"/>
              <a:buChar char="§"/>
            </a:pPr>
            <a:r>
              <a:rPr lang="en-US" sz="2400" dirty="0">
                <a:ln w="0"/>
                <a:effectLst>
                  <a:outerShdw blurRad="38100" dist="19050" dir="2700000" algn="tl" rotWithShape="0">
                    <a:schemeClr val="dk1">
                      <a:alpha val="40000"/>
                    </a:schemeClr>
                  </a:outerShdw>
                </a:effectLst>
                <a:hlinkClick r:id="rId5"/>
              </a:rPr>
              <a:t>https://www.diu.mil/responsible-ai-guidelines</a:t>
            </a:r>
            <a:endParaRPr lang="en-US" sz="2400" dirty="0">
              <a:ln w="0"/>
              <a:effectLst>
                <a:outerShdw blurRad="38100" dist="19050" dir="2700000" algn="tl" rotWithShape="0">
                  <a:schemeClr val="dk1">
                    <a:alpha val="40000"/>
                  </a:schemeClr>
                </a:outerShdw>
              </a:effectLst>
            </a:endParaRPr>
          </a:p>
          <a:p>
            <a:pPr lvl="1"/>
            <a:endParaRPr lang="en-US" sz="2400" b="1" dirty="0">
              <a:ln w="0"/>
              <a:effectLst>
                <a:outerShdw blurRad="38100" dist="19050" dir="2700000" algn="tl" rotWithShape="0">
                  <a:schemeClr val="dk1">
                    <a:alpha val="40000"/>
                  </a:schemeClr>
                </a:outerShdw>
              </a:effectLst>
            </a:endParaRPr>
          </a:p>
          <a:p>
            <a:pPr marL="457200" indent="-457200">
              <a:buFont typeface="+mj-lt"/>
              <a:buAutoNum type="arabicPeriod"/>
            </a:pPr>
            <a:endParaRPr lang="en-US" sz="2400" b="1" dirty="0">
              <a:ln w="0"/>
              <a:effectLst>
                <a:outerShdw blurRad="38100" dist="19050" dir="2700000" algn="tl" rotWithShape="0">
                  <a:schemeClr val="dk1">
                    <a:alpha val="40000"/>
                  </a:schemeClr>
                </a:outerShdw>
              </a:effectLst>
            </a:endParaRPr>
          </a:p>
          <a:p>
            <a:pPr marL="457200" indent="-457200">
              <a:buFont typeface="+mj-lt"/>
              <a:buAutoNum type="arabicPeriod"/>
            </a:pPr>
            <a:endParaRPr lang="en-US" sz="24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063041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theme/theme1.xml><?xml version="1.0" encoding="utf-8"?>
<a:theme xmlns:a="http://schemas.openxmlformats.org/drawingml/2006/main" name="2018-EBZ Theme">
  <a:themeElements>
    <a:clrScheme name="Roadmaps">
      <a:dk1>
        <a:sysClr val="windowText" lastClr="000000"/>
      </a:dk1>
      <a:lt1>
        <a:sysClr val="window" lastClr="FFFFFF"/>
      </a:lt1>
      <a:dk2>
        <a:srgbClr val="1F497D"/>
      </a:dk2>
      <a:lt2>
        <a:srgbClr val="EEECE1"/>
      </a:lt2>
      <a:accent1>
        <a:srgbClr val="00CCFF"/>
      </a:accent1>
      <a:accent2>
        <a:srgbClr val="7F7F7F"/>
      </a:accent2>
      <a:accent3>
        <a:srgbClr val="00CC00"/>
      </a:accent3>
      <a:accent4>
        <a:srgbClr val="6600FF"/>
      </a:accent4>
      <a:accent5>
        <a:srgbClr val="0000FF"/>
      </a:accent5>
      <a:accent6>
        <a:srgbClr val="FFC000"/>
      </a:accent6>
      <a:hlink>
        <a:srgbClr val="FF6600"/>
      </a:hlink>
      <a:folHlink>
        <a:srgbClr val="800080"/>
      </a:folHlink>
    </a:clrScheme>
    <a:fontScheme name="IndustryDa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SC_Briefing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C_Briefing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C_Briefing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C_Briefing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C_Briefing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C_Briefing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C_Briefing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ll Hands Security Training May 2018 Part I" id="{2B208AD4-DD2B-4230-9A45-175E5E2EB977}" vid="{D7DDB9B1-98A0-42D2-8F20-ABF3CFB602FB}"/>
    </a:ext>
  </a:extLst>
</a:theme>
</file>

<file path=ppt/theme/theme2.xml><?xml version="1.0" encoding="utf-8"?>
<a:theme xmlns:a="http://schemas.openxmlformats.org/drawingml/2006/main" name="1_COLISEUM Design 202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b="1" dirty="0" smtClean="0">
            <a:solidFill>
              <a:schemeClr val="bg1"/>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ISEUM Design 202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b="1" dirty="0" smtClean="0">
            <a:solidFill>
              <a:schemeClr val="bg1"/>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4C282B12C7724ABBEA6F277C13FA17" ma:contentTypeVersion="13" ma:contentTypeDescription="Create a new document." ma:contentTypeScope="" ma:versionID="1bd9a69edb714c1ea8b40163e73bccb4">
  <xsd:schema xmlns:xsd="http://www.w3.org/2001/XMLSchema" xmlns:xs="http://www.w3.org/2001/XMLSchema" xmlns:p="http://schemas.microsoft.com/office/2006/metadata/properties" xmlns:ns3="7c315c0b-b8e8-4b33-9195-2634b2c91be5" xmlns:ns4="747229b7-093f-44b1-a043-4f9fc1a40b1b" targetNamespace="http://schemas.microsoft.com/office/2006/metadata/properties" ma:root="true" ma:fieldsID="0fad107b34d5e9de8b22034f580397d1" ns3:_="" ns4:_="">
    <xsd:import namespace="7c315c0b-b8e8-4b33-9195-2634b2c91be5"/>
    <xsd:import namespace="747229b7-093f-44b1-a043-4f9fc1a40b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15c0b-b8e8-4b33-9195-2634b2c91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7229b7-093f-44b1-a043-4f9fc1a40b1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537838-E519-4CE6-BCA6-2F205D27DF3D}">
  <ds:schemaRefs>
    <ds:schemaRef ds:uri="http://schemas.microsoft.com/sharepoint/v3/contenttype/forms"/>
  </ds:schemaRefs>
</ds:datastoreItem>
</file>

<file path=customXml/itemProps2.xml><?xml version="1.0" encoding="utf-8"?>
<ds:datastoreItem xmlns:ds="http://schemas.openxmlformats.org/officeDocument/2006/customXml" ds:itemID="{984B1FE0-5FB2-44FC-930E-EB9624282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15c0b-b8e8-4b33-9195-2634b2c91be5"/>
    <ds:schemaRef ds:uri="747229b7-093f-44b1-a043-4f9fc1a40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25AC43-6B98-49AC-97E7-84A433F3611C}">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47229b7-093f-44b1-a043-4f9fc1a40b1b"/>
    <ds:schemaRef ds:uri="7c315c0b-b8e8-4b33-9195-2634b2c91be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All Hands Security Training May-June 2018 Part I</Template>
  <TotalTime>32626</TotalTime>
  <Words>565</Words>
  <Application>Microsoft Office PowerPoint</Application>
  <PresentationFormat>Widescreen</PresentationFormat>
  <Paragraphs>42</Paragraphs>
  <Slides>5</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Agency FB</vt:lpstr>
      <vt:lpstr>Arial</vt:lpstr>
      <vt:lpstr>Bahnschrift SemiBold Condensed</vt:lpstr>
      <vt:lpstr>Calibri</vt:lpstr>
      <vt:lpstr>Times New Roman</vt:lpstr>
      <vt:lpstr>Wingdings</vt:lpstr>
      <vt:lpstr>2018-EBZ Theme</vt:lpstr>
      <vt:lpstr>1_COLISEUM Design 2021</vt:lpstr>
      <vt:lpstr>2_COLISEUM Design 2021</vt:lpstr>
      <vt:lpstr>PowerPoint Presentation</vt:lpstr>
      <vt:lpstr>DoD Artificial Intelligence Definitions</vt:lpstr>
      <vt:lpstr>DoD Artificial Intelligence Definition</vt:lpstr>
      <vt:lpstr>DoD Artificial Intelligence Ethical Principles</vt:lpstr>
      <vt:lpstr>Where do we go from here…</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EBZ Roadmap</dc:title>
  <dc:creator>Ramirez, Jorge L.</dc:creator>
  <cp:keywords/>
  <cp:lastModifiedBy>JORGE</cp:lastModifiedBy>
  <cp:revision>2760</cp:revision>
  <cp:lastPrinted>2021-05-06T20:10:28Z</cp:lastPrinted>
  <dcterms:created xsi:type="dcterms:W3CDTF">2018-05-24T18:59:15Z</dcterms:created>
  <dcterms:modified xsi:type="dcterms:W3CDTF">2022-07-21T12:34:58Z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0x010100374C282B12C7724ABBEA6F277C13FA17</vt:lpwstr>
  </property>
</Properties>
</file>