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c20844d4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7c20844d4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7c20844d44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7c20844d44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7c20844d44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7c20844d44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7c20844d44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7c20844d44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7c20844d44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7c20844d44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7c20844d44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7c20844d44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7c20844d44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7c20844d44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7c20844d44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7c20844d44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7c20844d44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7c20844d44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7c20844d44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7c20844d44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7c20844d44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7c20844d44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7c20844d44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7c20844d44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7c20844d44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7c20844d44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7c20844d44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7c20844d44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7c20844d44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7c20844d44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7c20844d44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7c20844d44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7c20844d44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7c20844d44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7c20844d44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7c20844d44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7c20844d44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7c20844d4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7c20844d44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7c20844d44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7c20844d44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7c20844d44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7c20844d44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7c20844d44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7c20844d44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7c20844d44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2999425" y="1197100"/>
            <a:ext cx="5756700" cy="162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Adventurer </a:t>
            </a:r>
            <a:endParaRPr b="1" sz="4240"/>
          </a:p>
          <a:p>
            <a:pPr indent="0" lvl="0" marL="0" rtl="0" algn="l">
              <a:spcBef>
                <a:spcPts val="0"/>
              </a:spcBef>
              <a:spcAft>
                <a:spcPts val="0"/>
              </a:spcAft>
              <a:buSzPts val="990"/>
              <a:buNone/>
            </a:pPr>
            <a:r>
              <a:rPr b="1" lang="en" sz="4240"/>
              <a:t>Induction Ceremony</a:t>
            </a:r>
            <a:endParaRPr b="1" sz="4240"/>
          </a:p>
        </p:txBody>
      </p:sp>
      <p:pic>
        <p:nvPicPr>
          <p:cNvPr id="55" name="Google Shape;55;p13" title="flames-logo.png"/>
          <p:cNvPicPr preferRelativeResize="0"/>
          <p:nvPr/>
        </p:nvPicPr>
        <p:blipFill>
          <a:blip r:embed="rId4">
            <a:alphaModFix/>
          </a:blip>
          <a:stretch>
            <a:fillRect/>
          </a:stretch>
        </p:blipFill>
        <p:spPr>
          <a:xfrm>
            <a:off x="647525" y="1206725"/>
            <a:ext cx="1798999" cy="1798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22"/>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Lighting up candles</a:t>
            </a:r>
            <a:endParaRPr b="1" sz="4240"/>
          </a:p>
          <a:p>
            <a:pPr indent="0" lvl="0" marL="0" rtl="0" algn="l">
              <a:spcBef>
                <a:spcPts val="0"/>
              </a:spcBef>
              <a:spcAft>
                <a:spcPts val="0"/>
              </a:spcAft>
              <a:buSzPts val="990"/>
              <a:buNone/>
            </a:pPr>
            <a:r>
              <a:rPr b="1" lang="en" sz="2540"/>
              <a:t>Director &amp; Instructors</a:t>
            </a:r>
            <a:endParaRPr b="1" sz="2540"/>
          </a:p>
          <a:p>
            <a:pPr indent="0" lvl="0" marL="0" rtl="0" algn="l">
              <a:spcBef>
                <a:spcPts val="0"/>
              </a:spcBef>
              <a:spcAft>
                <a:spcPts val="0"/>
              </a:spcAft>
              <a:buSzPts val="990"/>
              <a:buNone/>
            </a:pPr>
            <a:r>
              <a:t/>
            </a:r>
            <a:endParaRPr b="1" sz="2540"/>
          </a:p>
        </p:txBody>
      </p:sp>
      <p:pic>
        <p:nvPicPr>
          <p:cNvPr id="109" name="Google Shape;109;p22" title="flames-logo.png"/>
          <p:cNvPicPr preferRelativeResize="0"/>
          <p:nvPr/>
        </p:nvPicPr>
        <p:blipFill>
          <a:blip r:embed="rId4">
            <a:alphaModFix/>
          </a:blip>
          <a:stretch>
            <a:fillRect/>
          </a:stretch>
        </p:blipFill>
        <p:spPr>
          <a:xfrm>
            <a:off x="647525" y="1206725"/>
            <a:ext cx="1798999" cy="1798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3"/>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Curious Cubs</a:t>
            </a:r>
            <a:endParaRPr b="1" sz="42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Clr>
                <a:schemeClr val="dk1"/>
              </a:buClr>
              <a:buSzPts val="990"/>
              <a:buFont typeface="Arial"/>
              <a:buNone/>
            </a:pPr>
            <a:r>
              <a:rPr b="1" lang="en" sz="2540"/>
              <a:t>[Adventurer’s name here]</a:t>
            </a:r>
            <a:endParaRPr b="1" sz="2540"/>
          </a:p>
        </p:txBody>
      </p:sp>
      <p:pic>
        <p:nvPicPr>
          <p:cNvPr id="115" name="Google Shape;115;p23" title="curious-cub.png"/>
          <p:cNvPicPr preferRelativeResize="0"/>
          <p:nvPr/>
        </p:nvPicPr>
        <p:blipFill rotWithShape="1">
          <a:blip r:embed="rId4">
            <a:alphaModFix/>
          </a:blip>
          <a:srcRect b="0" l="0" r="0" t="0"/>
          <a:stretch/>
        </p:blipFill>
        <p:spPr>
          <a:xfrm>
            <a:off x="647525" y="1206725"/>
            <a:ext cx="1798999" cy="1798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4"/>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Little Lamb</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Clr>
                <a:schemeClr val="dk1"/>
              </a:buClr>
              <a:buSzPts val="990"/>
              <a:buFont typeface="Arial"/>
              <a:buNone/>
            </a:pPr>
            <a:r>
              <a:rPr b="1" lang="en" sz="2540"/>
              <a:t>[Adventurer’s name here]</a:t>
            </a:r>
            <a:endParaRPr b="1" sz="2540"/>
          </a:p>
        </p:txBody>
      </p:sp>
      <p:pic>
        <p:nvPicPr>
          <p:cNvPr id="121" name="Google Shape;121;p24" title="little-lamb.png"/>
          <p:cNvPicPr preferRelativeResize="0"/>
          <p:nvPr/>
        </p:nvPicPr>
        <p:blipFill rotWithShape="1">
          <a:blip r:embed="rId4">
            <a:alphaModFix/>
          </a:blip>
          <a:srcRect b="980" l="0" r="0" t="980"/>
          <a:stretch/>
        </p:blipFill>
        <p:spPr>
          <a:xfrm>
            <a:off x="647525" y="1206725"/>
            <a:ext cx="1798999" cy="179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Eager Beaver</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Clr>
                <a:schemeClr val="dk1"/>
              </a:buClr>
              <a:buSzPts val="990"/>
              <a:buFont typeface="Arial"/>
              <a:buNone/>
            </a:pPr>
            <a:r>
              <a:rPr b="1" lang="en" sz="2540"/>
              <a:t>[Adventurer’s name here]</a:t>
            </a:r>
            <a:endParaRPr b="1" sz="2540"/>
          </a:p>
        </p:txBody>
      </p:sp>
      <p:pic>
        <p:nvPicPr>
          <p:cNvPr id="127" name="Google Shape;127;p25" title="eager-beaver.png"/>
          <p:cNvPicPr preferRelativeResize="0"/>
          <p:nvPr/>
        </p:nvPicPr>
        <p:blipFill rotWithShape="1">
          <a:blip r:embed="rId4">
            <a:alphaModFix/>
          </a:blip>
          <a:srcRect b="980" l="0" r="0" t="980"/>
          <a:stretch/>
        </p:blipFill>
        <p:spPr>
          <a:xfrm>
            <a:off x="647525" y="1206725"/>
            <a:ext cx="1798999" cy="179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6"/>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Busy Bee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Clr>
                <a:schemeClr val="dk1"/>
              </a:buClr>
              <a:buSzPts val="990"/>
              <a:buFont typeface="Arial"/>
              <a:buNone/>
            </a:pPr>
            <a:r>
              <a:rPr b="1" lang="en" sz="2540"/>
              <a:t>[Adventurer’s name here]</a:t>
            </a:r>
            <a:endParaRPr b="1" sz="2540"/>
          </a:p>
        </p:txBody>
      </p:sp>
      <p:pic>
        <p:nvPicPr>
          <p:cNvPr id="133" name="Google Shape;133;p26" title="busy-bee.png"/>
          <p:cNvPicPr preferRelativeResize="0"/>
          <p:nvPr/>
        </p:nvPicPr>
        <p:blipFill rotWithShape="1">
          <a:blip r:embed="rId4">
            <a:alphaModFix/>
          </a:blip>
          <a:srcRect b="980" l="0" r="0" t="980"/>
          <a:stretch/>
        </p:blipFill>
        <p:spPr>
          <a:xfrm>
            <a:off x="647525" y="1206725"/>
            <a:ext cx="1798999" cy="179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7"/>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Sunbeams</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Clr>
                <a:schemeClr val="dk1"/>
              </a:buClr>
              <a:buSzPts val="990"/>
              <a:buFont typeface="Arial"/>
              <a:buNone/>
            </a:pPr>
            <a:r>
              <a:rPr b="1" lang="en" sz="2540"/>
              <a:t>[Adventurer’s name here]</a:t>
            </a:r>
            <a:endParaRPr b="1" sz="2540"/>
          </a:p>
        </p:txBody>
      </p:sp>
      <p:pic>
        <p:nvPicPr>
          <p:cNvPr id="139" name="Google Shape;139;p27" title="sunbeam.png"/>
          <p:cNvPicPr preferRelativeResize="0"/>
          <p:nvPr/>
        </p:nvPicPr>
        <p:blipFill rotWithShape="1">
          <a:blip r:embed="rId4">
            <a:alphaModFix/>
          </a:blip>
          <a:srcRect b="980" l="0" r="0" t="980"/>
          <a:stretch/>
        </p:blipFill>
        <p:spPr>
          <a:xfrm>
            <a:off x="647525" y="1206725"/>
            <a:ext cx="1798999" cy="1799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8"/>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Builders</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Clr>
                <a:schemeClr val="dk1"/>
              </a:buClr>
              <a:buSzPts val="990"/>
              <a:buFont typeface="Arial"/>
              <a:buNone/>
            </a:pPr>
            <a:r>
              <a:rPr b="1" lang="en" sz="2540"/>
              <a:t>[Adventurer’s name here]</a:t>
            </a:r>
            <a:endParaRPr b="1" sz="2540"/>
          </a:p>
        </p:txBody>
      </p:sp>
      <p:pic>
        <p:nvPicPr>
          <p:cNvPr id="145" name="Google Shape;145;p28" title="builder.png"/>
          <p:cNvPicPr preferRelativeResize="0"/>
          <p:nvPr/>
        </p:nvPicPr>
        <p:blipFill rotWithShape="1">
          <a:blip r:embed="rId4">
            <a:alphaModFix/>
          </a:blip>
          <a:srcRect b="980" l="0" r="0" t="980"/>
          <a:stretch/>
        </p:blipFill>
        <p:spPr>
          <a:xfrm>
            <a:off x="647525" y="1206725"/>
            <a:ext cx="1798999" cy="179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9"/>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Helping Hands</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SzPts val="990"/>
              <a:buNone/>
            </a:pPr>
            <a:r>
              <a:rPr b="1" lang="en" sz="2540"/>
              <a:t>[Adventurer’s name here]</a:t>
            </a:r>
            <a:endParaRPr b="1" sz="2540"/>
          </a:p>
          <a:p>
            <a:pPr indent="0" lvl="0" marL="0" rtl="0" algn="l">
              <a:spcBef>
                <a:spcPts val="0"/>
              </a:spcBef>
              <a:spcAft>
                <a:spcPts val="0"/>
              </a:spcAft>
              <a:buClr>
                <a:schemeClr val="dk1"/>
              </a:buClr>
              <a:buSzPts val="990"/>
              <a:buFont typeface="Arial"/>
              <a:buNone/>
            </a:pPr>
            <a:r>
              <a:rPr b="1" lang="en" sz="2540"/>
              <a:t>[Adventurer’s name here]</a:t>
            </a:r>
            <a:endParaRPr b="1" sz="2540"/>
          </a:p>
        </p:txBody>
      </p:sp>
      <p:pic>
        <p:nvPicPr>
          <p:cNvPr id="151" name="Google Shape;151;p29" title="helping-hand.png"/>
          <p:cNvPicPr preferRelativeResize="0"/>
          <p:nvPr/>
        </p:nvPicPr>
        <p:blipFill rotWithShape="1">
          <a:blip r:embed="rId4">
            <a:alphaModFix/>
          </a:blip>
          <a:srcRect b="980" l="0" r="0" t="980"/>
          <a:stretch/>
        </p:blipFill>
        <p:spPr>
          <a:xfrm>
            <a:off x="647525" y="1206725"/>
            <a:ext cx="1798999" cy="179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30"/>
          <p:cNvSpPr txBox="1"/>
          <p:nvPr>
            <p:ph type="title"/>
          </p:nvPr>
        </p:nvSpPr>
        <p:spPr>
          <a:xfrm>
            <a:off x="2999425" y="3844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Adventurer Pledge</a:t>
            </a:r>
            <a:endParaRPr b="1" sz="4240"/>
          </a:p>
          <a:p>
            <a:pPr indent="0" lvl="0" marL="0" rtl="0" algn="l">
              <a:spcBef>
                <a:spcPts val="0"/>
              </a:spcBef>
              <a:spcAft>
                <a:spcPts val="0"/>
              </a:spcAft>
              <a:buSzPts val="990"/>
              <a:buNone/>
            </a:pPr>
            <a:r>
              <a:t/>
            </a:r>
            <a:endParaRPr b="1" sz="2540"/>
          </a:p>
          <a:p>
            <a:pPr indent="0" lvl="0" marL="0" rtl="0" algn="l">
              <a:spcBef>
                <a:spcPts val="0"/>
              </a:spcBef>
              <a:spcAft>
                <a:spcPts val="0"/>
              </a:spcAft>
              <a:buSzPts val="990"/>
              <a:buNone/>
            </a:pPr>
            <a:r>
              <a:rPr b="1" lang="en" sz="2540"/>
              <a:t>Because Jesus loves me, </a:t>
            </a:r>
            <a:endParaRPr b="1" sz="2540"/>
          </a:p>
          <a:p>
            <a:pPr indent="0" lvl="0" marL="0" rtl="0" algn="l">
              <a:spcBef>
                <a:spcPts val="0"/>
              </a:spcBef>
              <a:spcAft>
                <a:spcPts val="0"/>
              </a:spcAft>
              <a:buSzPts val="990"/>
              <a:buNone/>
            </a:pPr>
            <a:r>
              <a:rPr b="1" lang="en" sz="2540"/>
              <a:t>I will always do my best</a:t>
            </a:r>
            <a:endParaRPr b="1" sz="2540"/>
          </a:p>
        </p:txBody>
      </p:sp>
      <p:pic>
        <p:nvPicPr>
          <p:cNvPr id="157" name="Google Shape;157;p30" title="flames-logo.png"/>
          <p:cNvPicPr preferRelativeResize="0"/>
          <p:nvPr/>
        </p:nvPicPr>
        <p:blipFill rotWithShape="1">
          <a:blip r:embed="rId4">
            <a:alphaModFix/>
          </a:blip>
          <a:srcRect b="0" l="0" r="0" t="0"/>
          <a:stretch/>
        </p:blipFill>
        <p:spPr>
          <a:xfrm>
            <a:off x="647525" y="1206725"/>
            <a:ext cx="1798999" cy="1798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31"/>
          <p:cNvSpPr txBox="1"/>
          <p:nvPr>
            <p:ph type="title"/>
          </p:nvPr>
        </p:nvSpPr>
        <p:spPr>
          <a:xfrm>
            <a:off x="2999425" y="5897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Adventurer Law</a:t>
            </a:r>
            <a:endParaRPr b="1" sz="2540"/>
          </a:p>
          <a:p>
            <a:pPr indent="0" lvl="0" marL="0" rtl="0" algn="l">
              <a:spcBef>
                <a:spcPts val="0"/>
              </a:spcBef>
              <a:spcAft>
                <a:spcPts val="0"/>
              </a:spcAft>
              <a:buSzPts val="990"/>
              <a:buNone/>
            </a:pPr>
            <a:r>
              <a:rPr b="1" lang="en" sz="1940"/>
              <a:t>Jesus can help me to:</a:t>
            </a:r>
            <a:endParaRPr b="1" sz="1940"/>
          </a:p>
          <a:p>
            <a:pPr indent="0" lvl="0" marL="0" rtl="0" algn="l">
              <a:spcBef>
                <a:spcPts val="0"/>
              </a:spcBef>
              <a:spcAft>
                <a:spcPts val="0"/>
              </a:spcAft>
              <a:buSzPts val="990"/>
              <a:buNone/>
            </a:pPr>
            <a:r>
              <a:rPr b="1" lang="en" sz="1940"/>
              <a:t>Be Obedient</a:t>
            </a:r>
            <a:endParaRPr b="1" sz="1940"/>
          </a:p>
          <a:p>
            <a:pPr indent="0" lvl="0" marL="0" rtl="0" algn="l">
              <a:spcBef>
                <a:spcPts val="0"/>
              </a:spcBef>
              <a:spcAft>
                <a:spcPts val="0"/>
              </a:spcAft>
              <a:buSzPts val="990"/>
              <a:buNone/>
            </a:pPr>
            <a:r>
              <a:rPr b="1" lang="en" sz="1940"/>
              <a:t>Be Pure</a:t>
            </a:r>
            <a:endParaRPr b="1" sz="1940"/>
          </a:p>
          <a:p>
            <a:pPr indent="0" lvl="0" marL="0" rtl="0" algn="l">
              <a:spcBef>
                <a:spcPts val="0"/>
              </a:spcBef>
              <a:spcAft>
                <a:spcPts val="0"/>
              </a:spcAft>
              <a:buSzPts val="990"/>
              <a:buNone/>
            </a:pPr>
            <a:r>
              <a:rPr b="1" lang="en" sz="1940"/>
              <a:t>Be True</a:t>
            </a:r>
            <a:endParaRPr b="1" sz="1940"/>
          </a:p>
          <a:p>
            <a:pPr indent="0" lvl="0" marL="0" rtl="0" algn="l">
              <a:spcBef>
                <a:spcPts val="0"/>
              </a:spcBef>
              <a:spcAft>
                <a:spcPts val="0"/>
              </a:spcAft>
              <a:buSzPts val="990"/>
              <a:buNone/>
            </a:pPr>
            <a:r>
              <a:rPr b="1" lang="en" sz="1940"/>
              <a:t>Be Kind</a:t>
            </a:r>
            <a:endParaRPr b="1" sz="1940"/>
          </a:p>
          <a:p>
            <a:pPr indent="0" lvl="0" marL="0" rtl="0" algn="l">
              <a:spcBef>
                <a:spcPts val="0"/>
              </a:spcBef>
              <a:spcAft>
                <a:spcPts val="0"/>
              </a:spcAft>
              <a:buSzPts val="990"/>
              <a:buNone/>
            </a:pPr>
            <a:r>
              <a:rPr b="1" lang="en" sz="1940"/>
              <a:t>Be Respectful</a:t>
            </a:r>
            <a:endParaRPr b="1" sz="1940"/>
          </a:p>
          <a:p>
            <a:pPr indent="0" lvl="0" marL="0" rtl="0" algn="l">
              <a:spcBef>
                <a:spcPts val="0"/>
              </a:spcBef>
              <a:spcAft>
                <a:spcPts val="0"/>
              </a:spcAft>
              <a:buSzPts val="990"/>
              <a:buNone/>
            </a:pPr>
            <a:r>
              <a:rPr b="1" lang="en" sz="1940"/>
              <a:t>Be Attentive</a:t>
            </a:r>
            <a:endParaRPr b="1" sz="1940"/>
          </a:p>
          <a:p>
            <a:pPr indent="0" lvl="0" marL="0" rtl="0" algn="l">
              <a:spcBef>
                <a:spcPts val="0"/>
              </a:spcBef>
              <a:spcAft>
                <a:spcPts val="0"/>
              </a:spcAft>
              <a:buSzPts val="990"/>
              <a:buNone/>
            </a:pPr>
            <a:r>
              <a:rPr b="1" lang="en" sz="1940"/>
              <a:t>Be Helpful</a:t>
            </a:r>
            <a:endParaRPr b="1" sz="1940"/>
          </a:p>
          <a:p>
            <a:pPr indent="0" lvl="0" marL="0" rtl="0" algn="l">
              <a:spcBef>
                <a:spcPts val="0"/>
              </a:spcBef>
              <a:spcAft>
                <a:spcPts val="0"/>
              </a:spcAft>
              <a:buSzPts val="990"/>
              <a:buNone/>
            </a:pPr>
            <a:r>
              <a:rPr b="1" lang="en" sz="1940"/>
              <a:t>Be Cheerful</a:t>
            </a:r>
            <a:endParaRPr b="1" sz="1940"/>
          </a:p>
          <a:p>
            <a:pPr indent="0" lvl="0" marL="0" rtl="0" algn="l">
              <a:spcBef>
                <a:spcPts val="0"/>
              </a:spcBef>
              <a:spcAft>
                <a:spcPts val="0"/>
              </a:spcAft>
              <a:buSzPts val="990"/>
              <a:buNone/>
            </a:pPr>
            <a:r>
              <a:rPr b="1" lang="en" sz="1940"/>
              <a:t>Be Thoughtful</a:t>
            </a:r>
            <a:endParaRPr b="1" sz="1940"/>
          </a:p>
          <a:p>
            <a:pPr indent="0" lvl="0" marL="0" rtl="0" algn="l">
              <a:spcBef>
                <a:spcPts val="0"/>
              </a:spcBef>
              <a:spcAft>
                <a:spcPts val="0"/>
              </a:spcAft>
              <a:buSzPts val="990"/>
              <a:buNone/>
            </a:pPr>
            <a:r>
              <a:rPr b="1" lang="en" sz="1940"/>
              <a:t>Be Reverent</a:t>
            </a:r>
            <a:endParaRPr b="1" sz="1940"/>
          </a:p>
        </p:txBody>
      </p:sp>
      <p:pic>
        <p:nvPicPr>
          <p:cNvPr id="163" name="Google Shape;163;p31" title="flames-logo.png"/>
          <p:cNvPicPr preferRelativeResize="0"/>
          <p:nvPr/>
        </p:nvPicPr>
        <p:blipFill rotWithShape="1">
          <a:blip r:embed="rId4">
            <a:alphaModFix/>
          </a:blip>
          <a:srcRect b="0" l="0" r="0" t="0"/>
          <a:stretch/>
        </p:blipFill>
        <p:spPr>
          <a:xfrm>
            <a:off x="647525" y="1206725"/>
            <a:ext cx="1798999" cy="1798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2999425" y="1197100"/>
            <a:ext cx="5756700" cy="162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Processional</a:t>
            </a:r>
            <a:endParaRPr b="1" sz="4240"/>
          </a:p>
          <a:p>
            <a:pPr indent="0" lvl="0" marL="0" rtl="0" algn="l">
              <a:spcBef>
                <a:spcPts val="0"/>
              </a:spcBef>
              <a:spcAft>
                <a:spcPts val="0"/>
              </a:spcAft>
              <a:buSzPts val="990"/>
              <a:buNone/>
            </a:pPr>
            <a:r>
              <a:rPr b="1" lang="en" sz="2540"/>
              <a:t>(Please Stand)</a:t>
            </a:r>
            <a:endParaRPr b="1" sz="2540"/>
          </a:p>
        </p:txBody>
      </p:sp>
      <p:pic>
        <p:nvPicPr>
          <p:cNvPr id="61" name="Google Shape;61;p14" title="flames-logo.png"/>
          <p:cNvPicPr preferRelativeResize="0"/>
          <p:nvPr/>
        </p:nvPicPr>
        <p:blipFill>
          <a:blip r:embed="rId4">
            <a:alphaModFix/>
          </a:blip>
          <a:stretch>
            <a:fillRect/>
          </a:stretch>
        </p:blipFill>
        <p:spPr>
          <a:xfrm>
            <a:off x="647525" y="1206725"/>
            <a:ext cx="1798999" cy="1798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32"/>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Parent Challenge</a:t>
            </a:r>
            <a:endParaRPr b="1" sz="4240"/>
          </a:p>
          <a:p>
            <a:pPr indent="0" lvl="0" marL="0" rtl="0" algn="l">
              <a:spcBef>
                <a:spcPts val="0"/>
              </a:spcBef>
              <a:spcAft>
                <a:spcPts val="0"/>
              </a:spcAft>
              <a:buSzPts val="990"/>
              <a:buNone/>
            </a:pPr>
            <a:r>
              <a:rPr b="1" lang="en" sz="2240"/>
              <a:t>I understand that the child that stands before me needs my warmth, security, and love.  The Adventurer Club is to encourage me in my care of this child but not to take my place. I pledge my participation in fulfilling my child's pledge of commitment to the </a:t>
            </a:r>
            <a:r>
              <a:rPr b="1" lang="en" sz="2240"/>
              <a:t>Adventurer Club</a:t>
            </a:r>
            <a:endParaRPr b="1" sz="2240"/>
          </a:p>
        </p:txBody>
      </p:sp>
      <p:pic>
        <p:nvPicPr>
          <p:cNvPr id="169" name="Google Shape;169;p32" title="flames-logo.png"/>
          <p:cNvPicPr preferRelativeResize="0"/>
          <p:nvPr/>
        </p:nvPicPr>
        <p:blipFill rotWithShape="1">
          <a:blip r:embed="rId4">
            <a:alphaModFix/>
          </a:blip>
          <a:srcRect b="0" l="0" r="0" t="0"/>
          <a:stretch/>
        </p:blipFill>
        <p:spPr>
          <a:xfrm>
            <a:off x="647525" y="1206725"/>
            <a:ext cx="1798999" cy="17989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33"/>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Words of Encouragement</a:t>
            </a:r>
            <a:endParaRPr b="1" sz="4240"/>
          </a:p>
          <a:p>
            <a:pPr indent="0" lvl="0" marL="0" rtl="0" algn="l">
              <a:spcBef>
                <a:spcPts val="0"/>
              </a:spcBef>
              <a:spcAft>
                <a:spcPts val="0"/>
              </a:spcAft>
              <a:buSzPts val="990"/>
              <a:buNone/>
            </a:pPr>
            <a:r>
              <a:rPr b="1" lang="en" sz="2540"/>
              <a:t>Area</a:t>
            </a:r>
            <a:r>
              <a:rPr b="1" lang="en" sz="2540"/>
              <a:t> Coordinators</a:t>
            </a:r>
            <a:endParaRPr b="1" sz="2540"/>
          </a:p>
        </p:txBody>
      </p:sp>
      <p:pic>
        <p:nvPicPr>
          <p:cNvPr id="175" name="Google Shape;175;p33" title="flames-logo.png"/>
          <p:cNvPicPr preferRelativeResize="0"/>
          <p:nvPr/>
        </p:nvPicPr>
        <p:blipFill rotWithShape="1">
          <a:blip r:embed="rId4">
            <a:alphaModFix/>
          </a:blip>
          <a:srcRect b="0" l="0" r="0" t="0"/>
          <a:stretch/>
        </p:blipFill>
        <p:spPr>
          <a:xfrm>
            <a:off x="647525" y="1206725"/>
            <a:ext cx="1798999" cy="17989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34"/>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Closing Prayer</a:t>
            </a:r>
            <a:endParaRPr b="1" sz="4240"/>
          </a:p>
          <a:p>
            <a:pPr indent="0" lvl="0" marL="0" rtl="0" algn="l">
              <a:spcBef>
                <a:spcPts val="0"/>
              </a:spcBef>
              <a:spcAft>
                <a:spcPts val="0"/>
              </a:spcAft>
              <a:buSzPts val="990"/>
              <a:buNone/>
            </a:pPr>
            <a:r>
              <a:rPr b="1" lang="en" sz="2540"/>
              <a:t>Area</a:t>
            </a:r>
            <a:r>
              <a:rPr b="1" lang="en" sz="2540"/>
              <a:t> Coordinators</a:t>
            </a:r>
            <a:endParaRPr b="1" sz="2540"/>
          </a:p>
        </p:txBody>
      </p:sp>
      <p:pic>
        <p:nvPicPr>
          <p:cNvPr id="181" name="Google Shape;181;p34" title="flames-logo.png"/>
          <p:cNvPicPr preferRelativeResize="0"/>
          <p:nvPr/>
        </p:nvPicPr>
        <p:blipFill rotWithShape="1">
          <a:blip r:embed="rId4">
            <a:alphaModFix/>
          </a:blip>
          <a:srcRect b="0" l="0" r="0" t="0"/>
          <a:stretch/>
        </p:blipFill>
        <p:spPr>
          <a:xfrm>
            <a:off x="647525" y="1206725"/>
            <a:ext cx="1798999" cy="17989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35"/>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Please join us </a:t>
            </a:r>
            <a:endParaRPr b="1" sz="4240"/>
          </a:p>
          <a:p>
            <a:pPr indent="0" lvl="0" marL="0" rtl="0" algn="l">
              <a:spcBef>
                <a:spcPts val="0"/>
              </a:spcBef>
              <a:spcAft>
                <a:spcPts val="0"/>
              </a:spcAft>
              <a:buSzPts val="990"/>
              <a:buNone/>
            </a:pPr>
            <a:r>
              <a:rPr b="1" lang="en" sz="4240"/>
              <a:t>in the Fellowship Hall</a:t>
            </a:r>
            <a:endParaRPr b="1" sz="4240"/>
          </a:p>
          <a:p>
            <a:pPr indent="0" lvl="0" marL="0" rtl="0" algn="l">
              <a:spcBef>
                <a:spcPts val="0"/>
              </a:spcBef>
              <a:spcAft>
                <a:spcPts val="0"/>
              </a:spcAft>
              <a:buSzPts val="990"/>
              <a:buNone/>
            </a:pPr>
            <a:r>
              <a:rPr b="1" lang="en" sz="2540"/>
              <a:t>Congratulations Adventurers</a:t>
            </a:r>
            <a:endParaRPr b="1" sz="2540"/>
          </a:p>
        </p:txBody>
      </p:sp>
      <p:pic>
        <p:nvPicPr>
          <p:cNvPr id="187" name="Google Shape;187;p35" title="flames-logo.png"/>
          <p:cNvPicPr preferRelativeResize="0"/>
          <p:nvPr/>
        </p:nvPicPr>
        <p:blipFill rotWithShape="1">
          <a:blip r:embed="rId4">
            <a:alphaModFix/>
          </a:blip>
          <a:srcRect b="0" l="0" r="0" t="0"/>
          <a:stretch/>
        </p:blipFill>
        <p:spPr>
          <a:xfrm>
            <a:off x="647525" y="1206725"/>
            <a:ext cx="1798999" cy="1798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2999425" y="232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Pledge of Allegiance</a:t>
            </a:r>
            <a:endParaRPr b="1" sz="4240"/>
          </a:p>
          <a:p>
            <a:pPr indent="0" lvl="0" marL="0" rtl="0" algn="l">
              <a:spcBef>
                <a:spcPts val="0"/>
              </a:spcBef>
              <a:spcAft>
                <a:spcPts val="0"/>
              </a:spcAft>
              <a:buSzPts val="990"/>
              <a:buNone/>
            </a:pPr>
            <a:r>
              <a:t/>
            </a:r>
            <a:endParaRPr b="1" sz="2540"/>
          </a:p>
          <a:p>
            <a:pPr indent="0" lvl="0" marL="0" rtl="0" algn="l">
              <a:spcBef>
                <a:spcPts val="0"/>
              </a:spcBef>
              <a:spcAft>
                <a:spcPts val="0"/>
              </a:spcAft>
              <a:buClr>
                <a:srgbClr val="000000"/>
              </a:buClr>
              <a:buSzPts val="990"/>
              <a:buFont typeface="Arial"/>
              <a:buNone/>
            </a:pPr>
            <a:r>
              <a:rPr b="1" lang="en" sz="2540"/>
              <a:t>I pledge allegiance to the Flag of the United States of America and to the Republic for which it stands, one nation, indivisible, with liberty and justice for all.</a:t>
            </a:r>
            <a:endParaRPr b="1" sz="2540"/>
          </a:p>
        </p:txBody>
      </p:sp>
      <p:pic>
        <p:nvPicPr>
          <p:cNvPr id="67" name="Google Shape;67;p15" title="flames-logo.png"/>
          <p:cNvPicPr preferRelativeResize="0"/>
          <p:nvPr/>
        </p:nvPicPr>
        <p:blipFill>
          <a:blip r:embed="rId4">
            <a:alphaModFix/>
          </a:blip>
          <a:stretch>
            <a:fillRect/>
          </a:stretch>
        </p:blipFill>
        <p:spPr>
          <a:xfrm>
            <a:off x="647525" y="1206725"/>
            <a:ext cx="1798999" cy="1798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Pledge to the Christian Flag</a:t>
            </a:r>
            <a:endParaRPr b="1" sz="2540"/>
          </a:p>
          <a:p>
            <a:pPr indent="0" lvl="0" marL="0" rtl="0" algn="l">
              <a:spcBef>
                <a:spcPts val="0"/>
              </a:spcBef>
              <a:spcAft>
                <a:spcPts val="0"/>
              </a:spcAft>
              <a:buSzPts val="990"/>
              <a:buNone/>
            </a:pPr>
            <a:r>
              <a:rPr b="1" lang="en" sz="2540"/>
              <a:t>I pledge Allegiance to the Christian flag, and to the Savior for whose kingdom it stands, one brotherhood, uniting all Christians in service and in love. </a:t>
            </a:r>
            <a:endParaRPr b="1" sz="2540"/>
          </a:p>
          <a:p>
            <a:pPr indent="0" lvl="0" marL="0" rtl="0" algn="l">
              <a:spcBef>
                <a:spcPts val="0"/>
              </a:spcBef>
              <a:spcAft>
                <a:spcPts val="0"/>
              </a:spcAft>
              <a:buSzPts val="990"/>
              <a:buNone/>
            </a:pPr>
            <a:r>
              <a:t/>
            </a:r>
            <a:endParaRPr b="1" sz="2540"/>
          </a:p>
        </p:txBody>
      </p:sp>
      <p:pic>
        <p:nvPicPr>
          <p:cNvPr id="73" name="Google Shape;73;p16" title="flames-logo.png"/>
          <p:cNvPicPr preferRelativeResize="0"/>
          <p:nvPr/>
        </p:nvPicPr>
        <p:blipFill>
          <a:blip r:embed="rId4">
            <a:alphaModFix/>
          </a:blip>
          <a:stretch>
            <a:fillRect/>
          </a:stretch>
        </p:blipFill>
        <p:spPr>
          <a:xfrm>
            <a:off x="647525" y="1206725"/>
            <a:ext cx="1798999" cy="1798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Pledge to the Bible</a:t>
            </a:r>
            <a:endParaRPr b="1" sz="4240"/>
          </a:p>
          <a:p>
            <a:pPr indent="0" lvl="0" marL="0" rtl="0" algn="l">
              <a:spcBef>
                <a:spcPts val="0"/>
              </a:spcBef>
              <a:spcAft>
                <a:spcPts val="0"/>
              </a:spcAft>
              <a:buSzPts val="990"/>
              <a:buNone/>
            </a:pPr>
            <a:r>
              <a:t/>
            </a:r>
            <a:endParaRPr b="1" sz="2540"/>
          </a:p>
          <a:p>
            <a:pPr indent="0" lvl="0" marL="0" rtl="0" algn="l">
              <a:spcBef>
                <a:spcPts val="0"/>
              </a:spcBef>
              <a:spcAft>
                <a:spcPts val="0"/>
              </a:spcAft>
              <a:buSzPts val="990"/>
              <a:buNone/>
            </a:pPr>
            <a:r>
              <a:rPr b="1" lang="en" sz="2540"/>
              <a:t>I pledge allegiance to the Bible, God's Holy Word. I will make it a lamp unto my feet, and a light unto my path, and will hide its words in my heart that I might not sin against God.</a:t>
            </a:r>
            <a:endParaRPr b="1" sz="2540"/>
          </a:p>
          <a:p>
            <a:pPr indent="0" lvl="0" marL="0" rtl="0" algn="l">
              <a:spcBef>
                <a:spcPts val="0"/>
              </a:spcBef>
              <a:spcAft>
                <a:spcPts val="0"/>
              </a:spcAft>
              <a:buSzPts val="990"/>
              <a:buNone/>
            </a:pPr>
            <a:r>
              <a:t/>
            </a:r>
            <a:endParaRPr b="1" sz="2540"/>
          </a:p>
        </p:txBody>
      </p:sp>
      <p:pic>
        <p:nvPicPr>
          <p:cNvPr id="79" name="Google Shape;79;p17" title="flames-logo.png"/>
          <p:cNvPicPr preferRelativeResize="0"/>
          <p:nvPr/>
        </p:nvPicPr>
        <p:blipFill>
          <a:blip r:embed="rId4">
            <a:alphaModFix/>
          </a:blip>
          <a:stretch>
            <a:fillRect/>
          </a:stretch>
        </p:blipFill>
        <p:spPr>
          <a:xfrm>
            <a:off x="647525" y="1206725"/>
            <a:ext cx="1798999" cy="1798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8"/>
          <p:cNvSpPr txBox="1"/>
          <p:nvPr>
            <p:ph type="title"/>
          </p:nvPr>
        </p:nvSpPr>
        <p:spPr>
          <a:xfrm>
            <a:off x="2999425" y="8416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Adventurer Song</a:t>
            </a:r>
            <a:endParaRPr b="1" sz="4240"/>
          </a:p>
          <a:p>
            <a:pPr indent="0" lvl="0" marL="0" rtl="0" algn="l">
              <a:spcBef>
                <a:spcPts val="0"/>
              </a:spcBef>
              <a:spcAft>
                <a:spcPts val="0"/>
              </a:spcAft>
              <a:buSzPts val="990"/>
              <a:buNone/>
            </a:pPr>
            <a:r>
              <a:rPr b="1" lang="en" sz="2540"/>
              <a:t>We are Adventurers</a:t>
            </a:r>
            <a:endParaRPr b="1" sz="2540"/>
          </a:p>
          <a:p>
            <a:pPr indent="0" lvl="0" marL="0" rtl="0" algn="l">
              <a:spcBef>
                <a:spcPts val="0"/>
              </a:spcBef>
              <a:spcAft>
                <a:spcPts val="0"/>
              </a:spcAft>
              <a:buSzPts val="990"/>
              <a:buNone/>
            </a:pPr>
            <a:r>
              <a:rPr b="1" lang="en" sz="2540"/>
              <a:t>At home, at school, at play</a:t>
            </a:r>
            <a:endParaRPr b="1" sz="2540"/>
          </a:p>
          <a:p>
            <a:pPr indent="0" lvl="0" marL="0" rtl="0" algn="l">
              <a:spcBef>
                <a:spcPts val="0"/>
              </a:spcBef>
              <a:spcAft>
                <a:spcPts val="0"/>
              </a:spcAft>
              <a:buSzPts val="990"/>
              <a:buNone/>
            </a:pPr>
            <a:r>
              <a:rPr b="1" lang="en" sz="2540"/>
              <a:t>We are Adventurers</a:t>
            </a:r>
            <a:endParaRPr b="1" sz="2540"/>
          </a:p>
          <a:p>
            <a:pPr indent="0" lvl="0" marL="0" rtl="0" algn="l">
              <a:spcBef>
                <a:spcPts val="0"/>
              </a:spcBef>
              <a:spcAft>
                <a:spcPts val="0"/>
              </a:spcAft>
              <a:buSzPts val="990"/>
              <a:buNone/>
            </a:pPr>
            <a:r>
              <a:rPr b="1" lang="en" sz="2540"/>
              <a:t>We’re learning every day</a:t>
            </a:r>
            <a:endParaRPr b="1" sz="2540"/>
          </a:p>
          <a:p>
            <a:pPr indent="0" lvl="0" marL="0" rtl="0" algn="l">
              <a:spcBef>
                <a:spcPts val="0"/>
              </a:spcBef>
              <a:spcAft>
                <a:spcPts val="0"/>
              </a:spcAft>
              <a:buSzPts val="990"/>
              <a:buNone/>
            </a:pPr>
            <a:r>
              <a:rPr b="1" lang="en" sz="2540"/>
              <a:t>To be honest, kind, and true</a:t>
            </a:r>
            <a:endParaRPr b="1" sz="2540"/>
          </a:p>
          <a:p>
            <a:pPr indent="0" lvl="0" marL="0" rtl="0" algn="l">
              <a:spcBef>
                <a:spcPts val="0"/>
              </a:spcBef>
              <a:spcAft>
                <a:spcPts val="0"/>
              </a:spcAft>
              <a:buSzPts val="990"/>
              <a:buNone/>
            </a:pPr>
            <a:r>
              <a:rPr b="1" lang="en" sz="2540"/>
              <a:t>To be like Jesus through and through</a:t>
            </a:r>
            <a:endParaRPr b="1" sz="2540"/>
          </a:p>
          <a:p>
            <a:pPr indent="0" lvl="0" marL="0" rtl="0" algn="l">
              <a:spcBef>
                <a:spcPts val="0"/>
              </a:spcBef>
              <a:spcAft>
                <a:spcPts val="0"/>
              </a:spcAft>
              <a:buSzPts val="990"/>
              <a:buNone/>
            </a:pPr>
            <a:r>
              <a:rPr b="1" lang="en" sz="2540"/>
              <a:t>We are Adventurers!</a:t>
            </a:r>
            <a:endParaRPr b="1" sz="2540"/>
          </a:p>
          <a:p>
            <a:pPr indent="0" lvl="0" marL="0" rtl="0" algn="l">
              <a:spcBef>
                <a:spcPts val="0"/>
              </a:spcBef>
              <a:spcAft>
                <a:spcPts val="0"/>
              </a:spcAft>
              <a:buSzPts val="990"/>
              <a:buNone/>
            </a:pPr>
            <a:r>
              <a:t/>
            </a:r>
            <a:endParaRPr b="1" sz="2540"/>
          </a:p>
        </p:txBody>
      </p:sp>
      <p:pic>
        <p:nvPicPr>
          <p:cNvPr id="85" name="Google Shape;85;p18" title="flames-logo.png"/>
          <p:cNvPicPr preferRelativeResize="0"/>
          <p:nvPr/>
        </p:nvPicPr>
        <p:blipFill>
          <a:blip r:embed="rId4">
            <a:alphaModFix/>
          </a:blip>
          <a:stretch>
            <a:fillRect/>
          </a:stretch>
        </p:blipFill>
        <p:spPr>
          <a:xfrm>
            <a:off x="647525" y="1206725"/>
            <a:ext cx="1798999" cy="1798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9"/>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Opening Prayer</a:t>
            </a:r>
            <a:endParaRPr b="1" sz="4240"/>
          </a:p>
          <a:p>
            <a:pPr indent="0" lvl="0" marL="0" rtl="0" algn="l">
              <a:spcBef>
                <a:spcPts val="0"/>
              </a:spcBef>
              <a:spcAft>
                <a:spcPts val="0"/>
              </a:spcAft>
              <a:buSzPts val="990"/>
              <a:buNone/>
            </a:pPr>
            <a:r>
              <a:rPr b="1" lang="en" sz="2540"/>
              <a:t>[Person’s name here]</a:t>
            </a:r>
            <a:endParaRPr b="1" sz="2540"/>
          </a:p>
          <a:p>
            <a:pPr indent="0" lvl="0" marL="0" rtl="0" algn="l">
              <a:spcBef>
                <a:spcPts val="0"/>
              </a:spcBef>
              <a:spcAft>
                <a:spcPts val="0"/>
              </a:spcAft>
              <a:buSzPts val="990"/>
              <a:buNone/>
            </a:pPr>
            <a:r>
              <a:t/>
            </a:r>
            <a:endParaRPr b="1" sz="2540"/>
          </a:p>
        </p:txBody>
      </p:sp>
      <p:pic>
        <p:nvPicPr>
          <p:cNvPr id="91" name="Google Shape;91;p19" title="flames-logo.png"/>
          <p:cNvPicPr preferRelativeResize="0"/>
          <p:nvPr/>
        </p:nvPicPr>
        <p:blipFill>
          <a:blip r:embed="rId4">
            <a:alphaModFix/>
          </a:blip>
          <a:stretch>
            <a:fillRect/>
          </a:stretch>
        </p:blipFill>
        <p:spPr>
          <a:xfrm>
            <a:off x="647525" y="1206725"/>
            <a:ext cx="1798999" cy="1798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0"/>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Welcome</a:t>
            </a:r>
            <a:endParaRPr b="1" sz="4240"/>
          </a:p>
          <a:p>
            <a:pPr indent="0" lvl="0" marL="0" rtl="0" algn="l">
              <a:spcBef>
                <a:spcPts val="0"/>
              </a:spcBef>
              <a:spcAft>
                <a:spcPts val="0"/>
              </a:spcAft>
              <a:buClr>
                <a:schemeClr val="dk1"/>
              </a:buClr>
              <a:buSzPts val="990"/>
              <a:buFont typeface="Arial"/>
              <a:buNone/>
            </a:pPr>
            <a:r>
              <a:rPr b="1" lang="en" sz="2540"/>
              <a:t>[</a:t>
            </a:r>
            <a:r>
              <a:rPr b="1" lang="en" sz="2540"/>
              <a:t>Person’s name here]</a:t>
            </a:r>
            <a:endParaRPr b="1" sz="2540"/>
          </a:p>
          <a:p>
            <a:pPr indent="0" lvl="0" marL="0" rtl="0" algn="l">
              <a:spcBef>
                <a:spcPts val="0"/>
              </a:spcBef>
              <a:spcAft>
                <a:spcPts val="0"/>
              </a:spcAft>
              <a:buSzPts val="990"/>
              <a:buNone/>
            </a:pPr>
            <a:r>
              <a:t/>
            </a:r>
            <a:endParaRPr b="1" sz="2540"/>
          </a:p>
        </p:txBody>
      </p:sp>
      <p:pic>
        <p:nvPicPr>
          <p:cNvPr id="97" name="Google Shape;97;p20" title="flames-logo.png"/>
          <p:cNvPicPr preferRelativeResize="0"/>
          <p:nvPr/>
        </p:nvPicPr>
        <p:blipFill>
          <a:blip r:embed="rId4">
            <a:alphaModFix/>
          </a:blip>
          <a:stretch>
            <a:fillRect/>
          </a:stretch>
        </p:blipFill>
        <p:spPr>
          <a:xfrm>
            <a:off x="647525" y="1206725"/>
            <a:ext cx="1798999" cy="1798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21"/>
          <p:cNvSpPr txBox="1"/>
          <p:nvPr>
            <p:ph type="title"/>
          </p:nvPr>
        </p:nvSpPr>
        <p:spPr>
          <a:xfrm>
            <a:off x="2999425" y="613050"/>
            <a:ext cx="5756700" cy="32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240"/>
              <a:t>Devotional</a:t>
            </a:r>
            <a:endParaRPr b="1" sz="4240"/>
          </a:p>
          <a:p>
            <a:pPr indent="0" lvl="0" marL="0" rtl="0" algn="l">
              <a:spcBef>
                <a:spcPts val="0"/>
              </a:spcBef>
              <a:spcAft>
                <a:spcPts val="0"/>
              </a:spcAft>
              <a:buSzPts val="990"/>
              <a:buNone/>
            </a:pPr>
            <a:r>
              <a:rPr b="1" lang="en" sz="2540"/>
              <a:t>[</a:t>
            </a:r>
            <a:r>
              <a:rPr b="1" lang="en" sz="2540"/>
              <a:t>Person’s name here</a:t>
            </a:r>
            <a:r>
              <a:rPr b="1" lang="en" sz="2540"/>
              <a:t>]</a:t>
            </a:r>
            <a:endParaRPr b="1" sz="2540"/>
          </a:p>
        </p:txBody>
      </p:sp>
      <p:pic>
        <p:nvPicPr>
          <p:cNvPr id="103" name="Google Shape;103;p21" title="flames-logo.png"/>
          <p:cNvPicPr preferRelativeResize="0"/>
          <p:nvPr/>
        </p:nvPicPr>
        <p:blipFill>
          <a:blip r:embed="rId4">
            <a:alphaModFix/>
          </a:blip>
          <a:stretch>
            <a:fillRect/>
          </a:stretch>
        </p:blipFill>
        <p:spPr>
          <a:xfrm>
            <a:off x="647525" y="1206725"/>
            <a:ext cx="1798999" cy="1798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