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84" d="100"/>
          <a:sy n="84" d="100"/>
        </p:scale>
        <p:origin x="-11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683749-545D-4B59-9A93-C0CB7C10F63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BD18EC-D53B-4ADA-872E-6D9EB6185497}">
      <dgm:prSet phldrT="[Text]" custT="1"/>
      <dgm:spPr/>
      <dgm:t>
        <a:bodyPr/>
        <a:lstStyle/>
        <a:p>
          <a:r>
            <a:rPr lang="en-US" sz="1100" b="1" dirty="0" smtClean="0"/>
            <a:t>President </a:t>
          </a:r>
        </a:p>
        <a:p>
          <a:r>
            <a:rPr lang="en-US" sz="1100" b="1" dirty="0" smtClean="0"/>
            <a:t>(Tim Slocum, FACHE)</a:t>
          </a:r>
          <a:endParaRPr lang="en-US" sz="1100" b="1" dirty="0"/>
        </a:p>
      </dgm:t>
    </dgm:pt>
    <dgm:pt modelId="{F9B56C0F-B6C4-42ED-BCD3-A4CEAF54C37C}" type="parTrans" cxnId="{F2089644-9C57-4237-83A1-D4B791AEE09E}">
      <dgm:prSet/>
      <dgm:spPr/>
      <dgm:t>
        <a:bodyPr/>
        <a:lstStyle/>
        <a:p>
          <a:endParaRPr lang="en-US" sz="1100" b="1"/>
        </a:p>
      </dgm:t>
    </dgm:pt>
    <dgm:pt modelId="{DB2AB396-AC25-42FC-B301-102DBC42350F}" type="sibTrans" cxnId="{F2089644-9C57-4237-83A1-D4B791AEE09E}">
      <dgm:prSet/>
      <dgm:spPr/>
      <dgm:t>
        <a:bodyPr/>
        <a:lstStyle/>
        <a:p>
          <a:endParaRPr lang="en-US" sz="1100" b="1"/>
        </a:p>
      </dgm:t>
    </dgm:pt>
    <dgm:pt modelId="{A2121875-EA2C-4CD9-8D37-45BCE09E1E3B}" type="asst">
      <dgm:prSet phldrT="[Text]" custT="1"/>
      <dgm:spPr/>
      <dgm:t>
        <a:bodyPr/>
        <a:lstStyle/>
        <a:p>
          <a:r>
            <a:rPr lang="en-US" sz="1100" b="1" dirty="0" smtClean="0"/>
            <a:t>Vice President &amp; President - Elect</a:t>
          </a:r>
        </a:p>
        <a:p>
          <a:r>
            <a:rPr lang="en-US" sz="1100" b="1" dirty="0" smtClean="0"/>
            <a:t>(Callie Andrews, FACHE)</a:t>
          </a:r>
          <a:endParaRPr lang="en-US" sz="1100" b="1" dirty="0"/>
        </a:p>
      </dgm:t>
    </dgm:pt>
    <dgm:pt modelId="{C577CF0A-8ED5-4072-A620-DFE92DDC947C}" type="parTrans" cxnId="{69158C4E-99FB-40A5-A18E-DFD586DC34FB}">
      <dgm:prSet/>
      <dgm:spPr/>
      <dgm:t>
        <a:bodyPr/>
        <a:lstStyle/>
        <a:p>
          <a:endParaRPr lang="en-US" sz="1100" b="1"/>
        </a:p>
      </dgm:t>
    </dgm:pt>
    <dgm:pt modelId="{68F56238-668D-4C7F-82DA-527357257108}" type="sibTrans" cxnId="{69158C4E-99FB-40A5-A18E-DFD586DC34FB}">
      <dgm:prSet/>
      <dgm:spPr/>
      <dgm:t>
        <a:bodyPr/>
        <a:lstStyle/>
        <a:p>
          <a:endParaRPr lang="en-US" sz="1100" b="1"/>
        </a:p>
      </dgm:t>
    </dgm:pt>
    <dgm:pt modelId="{61CFBF79-1BFC-4550-A6BF-93FE2073EC89}" type="asst">
      <dgm:prSet phldrT="[Text]" custT="1"/>
      <dgm:spPr/>
      <dgm:t>
        <a:bodyPr/>
        <a:lstStyle/>
        <a:p>
          <a:r>
            <a:rPr lang="en-US" sz="1100" b="1" dirty="0" smtClean="0"/>
            <a:t>Secretary</a:t>
          </a:r>
        </a:p>
        <a:p>
          <a:r>
            <a:rPr lang="en-US" sz="1100" b="1" dirty="0" smtClean="0"/>
            <a:t>(Marlene Sidon, FACHE)</a:t>
          </a:r>
          <a:endParaRPr lang="en-US" sz="1100" b="1" dirty="0"/>
        </a:p>
      </dgm:t>
    </dgm:pt>
    <dgm:pt modelId="{0E5E5789-1DDB-4A7A-A6BA-AAB92C12E279}" type="parTrans" cxnId="{FF6857CE-6A06-435D-A7AE-79CFF34EF068}">
      <dgm:prSet/>
      <dgm:spPr/>
      <dgm:t>
        <a:bodyPr/>
        <a:lstStyle/>
        <a:p>
          <a:endParaRPr lang="en-US" sz="1100" b="1"/>
        </a:p>
      </dgm:t>
    </dgm:pt>
    <dgm:pt modelId="{6FAA8662-4255-4F1D-AEE3-66C0870CB20D}" type="sibTrans" cxnId="{FF6857CE-6A06-435D-A7AE-79CFF34EF068}">
      <dgm:prSet/>
      <dgm:spPr/>
      <dgm:t>
        <a:bodyPr/>
        <a:lstStyle/>
        <a:p>
          <a:endParaRPr lang="en-US" sz="1100" b="1"/>
        </a:p>
      </dgm:t>
    </dgm:pt>
    <dgm:pt modelId="{A0DC2B1B-FED9-4146-B3A6-0AF528845866}" type="asst">
      <dgm:prSet phldrT="[Text]" custT="1"/>
      <dgm:spPr/>
      <dgm:t>
        <a:bodyPr/>
        <a:lstStyle/>
        <a:p>
          <a:r>
            <a:rPr lang="en-US" sz="1100" b="1" dirty="0" smtClean="0"/>
            <a:t>Treasurer </a:t>
          </a:r>
        </a:p>
        <a:p>
          <a:r>
            <a:rPr lang="en-US" sz="1100" b="1" dirty="0" smtClean="0"/>
            <a:t>(Bryant Cornett, FACHE)</a:t>
          </a:r>
          <a:endParaRPr lang="en-US" sz="1100" b="1" dirty="0"/>
        </a:p>
      </dgm:t>
    </dgm:pt>
    <dgm:pt modelId="{78399C60-A3CD-4B22-B000-3550E77BF4E1}" type="parTrans" cxnId="{058C7846-64DF-4BCB-9B13-32AB6AA84E71}">
      <dgm:prSet/>
      <dgm:spPr/>
      <dgm:t>
        <a:bodyPr/>
        <a:lstStyle/>
        <a:p>
          <a:endParaRPr lang="en-US" sz="1100" b="1"/>
        </a:p>
      </dgm:t>
    </dgm:pt>
    <dgm:pt modelId="{07A0F3F2-FD1E-41C7-9150-DB44E5735614}" type="sibTrans" cxnId="{058C7846-64DF-4BCB-9B13-32AB6AA84E71}">
      <dgm:prSet/>
      <dgm:spPr/>
      <dgm:t>
        <a:bodyPr/>
        <a:lstStyle/>
        <a:p>
          <a:endParaRPr lang="en-US" sz="1100" b="1"/>
        </a:p>
      </dgm:t>
    </dgm:pt>
    <dgm:pt modelId="{0FA6BFFB-F3B8-40B6-B6A7-E1492574700D}" type="asst">
      <dgm:prSet phldrT="[Text]" custT="1"/>
      <dgm:spPr/>
      <dgm:t>
        <a:bodyPr/>
        <a:lstStyle/>
        <a:p>
          <a:r>
            <a:rPr lang="en-US" sz="1100" b="1" dirty="0" smtClean="0"/>
            <a:t>Regent </a:t>
          </a:r>
        </a:p>
        <a:p>
          <a:r>
            <a:rPr lang="en-US" sz="1100" b="1" dirty="0" smtClean="0"/>
            <a:t>(Jay Dennard, FACHE)</a:t>
          </a:r>
          <a:endParaRPr lang="en-US" sz="1100" b="1" dirty="0"/>
        </a:p>
      </dgm:t>
    </dgm:pt>
    <dgm:pt modelId="{A45198A4-603F-4390-B292-F722E58B421A}" type="parTrans" cxnId="{FC7B3547-7832-4FB5-A1F9-2EA0F15046F5}">
      <dgm:prSet/>
      <dgm:spPr/>
      <dgm:t>
        <a:bodyPr/>
        <a:lstStyle/>
        <a:p>
          <a:endParaRPr lang="en-US" sz="1100" b="1"/>
        </a:p>
      </dgm:t>
    </dgm:pt>
    <dgm:pt modelId="{BB7C9796-7B05-4F41-9E37-76DEC7CA6FD6}" type="sibTrans" cxnId="{FC7B3547-7832-4FB5-A1F9-2EA0F15046F5}">
      <dgm:prSet/>
      <dgm:spPr/>
      <dgm:t>
        <a:bodyPr/>
        <a:lstStyle/>
        <a:p>
          <a:endParaRPr lang="en-US" sz="1100" b="1"/>
        </a:p>
      </dgm:t>
    </dgm:pt>
    <dgm:pt modelId="{FA0EE295-AEE3-41E5-AAC5-4DCC7DE8D3D5}" type="asst">
      <dgm:prSet phldrT="[Text]" custT="1"/>
      <dgm:spPr/>
      <dgm:t>
        <a:bodyPr/>
        <a:lstStyle/>
        <a:p>
          <a:r>
            <a:rPr lang="en-US" sz="1100" b="1" dirty="0" smtClean="0"/>
            <a:t>Immediate Past President and Senior Executives Committee Chair</a:t>
          </a:r>
        </a:p>
        <a:p>
          <a:r>
            <a:rPr lang="en-US" sz="1100" b="1" dirty="0" smtClean="0"/>
            <a:t>(Mary Germann, FACHE)</a:t>
          </a:r>
          <a:endParaRPr lang="en-US" sz="1100" b="1" dirty="0"/>
        </a:p>
      </dgm:t>
    </dgm:pt>
    <dgm:pt modelId="{4075D26B-AA61-4382-8593-BE2892CB6D82}" type="parTrans" cxnId="{E7CA2D4D-724D-4CDF-A01A-161A5123D70D}">
      <dgm:prSet/>
      <dgm:spPr/>
      <dgm:t>
        <a:bodyPr/>
        <a:lstStyle/>
        <a:p>
          <a:endParaRPr lang="en-US" sz="1100" b="1"/>
        </a:p>
      </dgm:t>
    </dgm:pt>
    <dgm:pt modelId="{3AE4C57C-7BFB-4744-BDB4-A2687623D8F6}" type="sibTrans" cxnId="{E7CA2D4D-724D-4CDF-A01A-161A5123D70D}">
      <dgm:prSet/>
      <dgm:spPr/>
      <dgm:t>
        <a:bodyPr/>
        <a:lstStyle/>
        <a:p>
          <a:endParaRPr lang="en-US" sz="1100" b="1"/>
        </a:p>
      </dgm:t>
    </dgm:pt>
    <dgm:pt modelId="{BAAAA760-D35E-4519-BEA3-7F142A616BDA}">
      <dgm:prSet phldrT="[Text]" custT="1"/>
      <dgm:spPr/>
      <dgm:t>
        <a:bodyPr/>
        <a:lstStyle/>
        <a:p>
          <a:r>
            <a:rPr lang="en-US" sz="1100" b="1" dirty="0" smtClean="0"/>
            <a:t>Member-at-Large and Physician Executive Committee Chair</a:t>
          </a:r>
        </a:p>
        <a:p>
          <a:r>
            <a:rPr lang="en-US" sz="1100" b="1" dirty="0" smtClean="0"/>
            <a:t>(John Henson, MD, FACHE)</a:t>
          </a:r>
          <a:endParaRPr lang="en-US" sz="1100" b="1" dirty="0"/>
        </a:p>
      </dgm:t>
    </dgm:pt>
    <dgm:pt modelId="{BE763821-3305-4582-AB33-FC0561E3E1E3}" type="parTrans" cxnId="{434B14DB-C677-4A30-9986-79954CDE8DF5}">
      <dgm:prSet/>
      <dgm:spPr/>
      <dgm:t>
        <a:bodyPr/>
        <a:lstStyle/>
        <a:p>
          <a:endParaRPr lang="en-US" sz="1100" b="1"/>
        </a:p>
      </dgm:t>
    </dgm:pt>
    <dgm:pt modelId="{1AFCA0B0-0EA0-4118-B6F2-6E0416186140}" type="sibTrans" cxnId="{434B14DB-C677-4A30-9986-79954CDE8DF5}">
      <dgm:prSet/>
      <dgm:spPr/>
      <dgm:t>
        <a:bodyPr/>
        <a:lstStyle/>
        <a:p>
          <a:endParaRPr lang="en-US" sz="1100" b="1"/>
        </a:p>
      </dgm:t>
    </dgm:pt>
    <dgm:pt modelId="{B5938367-4224-4D0F-BEF5-A4FA422FCDF9}">
      <dgm:prSet phldrT="[Text]" custT="1"/>
      <dgm:spPr/>
      <dgm:t>
        <a:bodyPr/>
        <a:lstStyle/>
        <a:p>
          <a:r>
            <a:rPr lang="en-US" sz="1100" b="1" dirty="0" smtClean="0"/>
            <a:t>Member-at-Large and Sponsorships Committee Chair </a:t>
          </a:r>
        </a:p>
        <a:p>
          <a:r>
            <a:rPr lang="en-US" sz="1100" b="1" dirty="0" smtClean="0"/>
            <a:t>(Bobby Ryan, FACHE)</a:t>
          </a:r>
          <a:endParaRPr lang="en-US" sz="1100" b="1" dirty="0"/>
        </a:p>
      </dgm:t>
    </dgm:pt>
    <dgm:pt modelId="{71D931B6-7909-41C7-BCDE-BCEBE8B4449B}" type="parTrans" cxnId="{C0F21741-D4DA-4555-8C63-2346436C85AE}">
      <dgm:prSet/>
      <dgm:spPr/>
      <dgm:t>
        <a:bodyPr/>
        <a:lstStyle/>
        <a:p>
          <a:endParaRPr lang="en-US" sz="1100" b="1"/>
        </a:p>
      </dgm:t>
    </dgm:pt>
    <dgm:pt modelId="{BE9C1428-56CB-4092-B960-505CB837AF30}" type="sibTrans" cxnId="{C0F21741-D4DA-4555-8C63-2346436C85AE}">
      <dgm:prSet/>
      <dgm:spPr/>
      <dgm:t>
        <a:bodyPr/>
        <a:lstStyle/>
        <a:p>
          <a:endParaRPr lang="en-US" sz="1100" b="1"/>
        </a:p>
      </dgm:t>
    </dgm:pt>
    <dgm:pt modelId="{3C69777F-4EE5-4EC5-B8C9-6C104CD1E345}">
      <dgm:prSet phldrT="[Text]" custT="1"/>
      <dgm:spPr/>
      <dgm:t>
        <a:bodyPr/>
        <a:lstStyle/>
        <a:p>
          <a:r>
            <a:rPr lang="en-US" sz="1100" b="1" dirty="0" smtClean="0"/>
            <a:t>Member-at-Large and Fellow Advancement Committee Chair</a:t>
          </a:r>
        </a:p>
        <a:p>
          <a:r>
            <a:rPr lang="en-US" sz="1100" b="1" dirty="0" smtClean="0"/>
            <a:t>(Matt Jernigan, FACHE)</a:t>
          </a:r>
          <a:endParaRPr lang="en-US" sz="1100" b="1" dirty="0"/>
        </a:p>
      </dgm:t>
    </dgm:pt>
    <dgm:pt modelId="{AF245EAD-6FF8-4E56-A688-FD3D56B54A29}" type="parTrans" cxnId="{5D4D6481-AF30-4D36-B733-E7E2F724E955}">
      <dgm:prSet/>
      <dgm:spPr/>
      <dgm:t>
        <a:bodyPr/>
        <a:lstStyle/>
        <a:p>
          <a:endParaRPr lang="en-US" sz="1100" b="1"/>
        </a:p>
      </dgm:t>
    </dgm:pt>
    <dgm:pt modelId="{EA63D6DB-4B7D-430D-8DC2-65104B441952}" type="sibTrans" cxnId="{5D4D6481-AF30-4D36-B733-E7E2F724E955}">
      <dgm:prSet/>
      <dgm:spPr/>
      <dgm:t>
        <a:bodyPr/>
        <a:lstStyle/>
        <a:p>
          <a:endParaRPr lang="en-US" sz="1100" b="1"/>
        </a:p>
      </dgm:t>
    </dgm:pt>
    <dgm:pt modelId="{6AB4AB8D-7352-4FFC-9B5C-223D6ED404FF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Career Development Committee Chair </a:t>
          </a:r>
        </a:p>
        <a:p>
          <a:r>
            <a:rPr lang="en-US" sz="1100" b="1" dirty="0" smtClean="0"/>
            <a:t>(Sonya McLendon, FACHE)</a:t>
          </a:r>
          <a:endParaRPr lang="en-US" sz="1100" b="1" dirty="0"/>
        </a:p>
      </dgm:t>
    </dgm:pt>
    <dgm:pt modelId="{985EF180-99F9-452C-92F6-8130B5377F58}" type="parTrans" cxnId="{76EB5A38-D0B4-4104-8149-F867881FCE8D}">
      <dgm:prSet/>
      <dgm:spPr/>
      <dgm:t>
        <a:bodyPr/>
        <a:lstStyle/>
        <a:p>
          <a:endParaRPr lang="en-US" sz="1100" b="1"/>
        </a:p>
      </dgm:t>
    </dgm:pt>
    <dgm:pt modelId="{9771E5DA-6318-47C4-B029-CB8F51180D18}" type="sibTrans" cxnId="{76EB5A38-D0B4-4104-8149-F867881FCE8D}">
      <dgm:prSet/>
      <dgm:spPr/>
      <dgm:t>
        <a:bodyPr/>
        <a:lstStyle/>
        <a:p>
          <a:endParaRPr lang="en-US" sz="1100" b="1"/>
        </a:p>
      </dgm:t>
    </dgm:pt>
    <dgm:pt modelId="{C9C6F907-2CB6-4A20-BFE7-6A1766586419}" type="asst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Advisor </a:t>
          </a:r>
        </a:p>
        <a:p>
          <a:r>
            <a:rPr lang="en-US" sz="1100" b="1" dirty="0" smtClean="0"/>
            <a:t>(Larry Tyler, FACHE)</a:t>
          </a:r>
          <a:endParaRPr lang="en-US" sz="1100" b="1" dirty="0"/>
        </a:p>
      </dgm:t>
    </dgm:pt>
    <dgm:pt modelId="{DA2E8DEE-7CC2-47AD-AE29-6A08DE733FD1}" type="parTrans" cxnId="{4741ECDF-438A-43A7-9596-E7FB6E0B5963}">
      <dgm:prSet/>
      <dgm:spPr/>
      <dgm:t>
        <a:bodyPr/>
        <a:lstStyle/>
        <a:p>
          <a:endParaRPr lang="en-US" sz="1100" b="1"/>
        </a:p>
      </dgm:t>
    </dgm:pt>
    <dgm:pt modelId="{D1FB4BA5-425C-425E-A60C-612D37934939}" type="sibTrans" cxnId="{4741ECDF-438A-43A7-9596-E7FB6E0B5963}">
      <dgm:prSet/>
      <dgm:spPr/>
      <dgm:t>
        <a:bodyPr/>
        <a:lstStyle/>
        <a:p>
          <a:endParaRPr lang="en-US" sz="1100" b="1"/>
        </a:p>
      </dgm:t>
    </dgm:pt>
    <dgm:pt modelId="{EB808922-BB41-4BA5-AC7B-315DE242B6B5}" type="asst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Advisor</a:t>
          </a:r>
        </a:p>
        <a:p>
          <a:r>
            <a:rPr lang="en-US" sz="1100" b="1" dirty="0" smtClean="0"/>
            <a:t>(Craig Honaman, FACHE)</a:t>
          </a:r>
          <a:endParaRPr lang="en-US" sz="1100" b="1" dirty="0"/>
        </a:p>
      </dgm:t>
    </dgm:pt>
    <dgm:pt modelId="{284F3E26-7F3F-4E8E-B833-CF64C6B1BE10}" type="parTrans" cxnId="{97F51898-8DA7-40BD-A4E0-BCBA3F822882}">
      <dgm:prSet/>
      <dgm:spPr/>
      <dgm:t>
        <a:bodyPr/>
        <a:lstStyle/>
        <a:p>
          <a:endParaRPr lang="en-US" sz="1100" b="1"/>
        </a:p>
      </dgm:t>
    </dgm:pt>
    <dgm:pt modelId="{B1E84C2C-28B8-4F2C-AC80-4A5B3F73B559}" type="sibTrans" cxnId="{97F51898-8DA7-40BD-A4E0-BCBA3F822882}">
      <dgm:prSet/>
      <dgm:spPr/>
      <dgm:t>
        <a:bodyPr/>
        <a:lstStyle/>
        <a:p>
          <a:endParaRPr lang="en-US" sz="1100" b="1"/>
        </a:p>
      </dgm:t>
    </dgm:pt>
    <dgm:pt modelId="{8FAAC915-D522-4FB4-945C-3A438DDECC2E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Programs Committee Chair </a:t>
          </a:r>
        </a:p>
        <a:p>
          <a:r>
            <a:rPr lang="en-US" sz="1100" b="1" dirty="0" smtClean="0"/>
            <a:t>(Doug Gregory, FACHE)</a:t>
          </a:r>
          <a:endParaRPr lang="en-US" sz="1100" b="1" dirty="0"/>
        </a:p>
      </dgm:t>
    </dgm:pt>
    <dgm:pt modelId="{6584F495-7D5B-4424-BED3-74400423827C}" type="parTrans" cxnId="{DD7F7E90-4E21-4979-86F2-CCD12D038A13}">
      <dgm:prSet/>
      <dgm:spPr/>
      <dgm:t>
        <a:bodyPr/>
        <a:lstStyle/>
        <a:p>
          <a:endParaRPr lang="en-US" sz="1100" b="1"/>
        </a:p>
      </dgm:t>
    </dgm:pt>
    <dgm:pt modelId="{05FF28BE-8A80-488E-8290-50A448A2ADE2}" type="sibTrans" cxnId="{DD7F7E90-4E21-4979-86F2-CCD12D038A13}">
      <dgm:prSet/>
      <dgm:spPr/>
      <dgm:t>
        <a:bodyPr/>
        <a:lstStyle/>
        <a:p>
          <a:endParaRPr lang="en-US" sz="1100" b="1"/>
        </a:p>
      </dgm:t>
    </dgm:pt>
    <dgm:pt modelId="{0AF11695-5E4A-422B-B02E-76464503755D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Communications Committee Chair </a:t>
          </a:r>
        </a:p>
        <a:p>
          <a:r>
            <a:rPr lang="en-US" sz="1100" b="1" dirty="0" smtClean="0"/>
            <a:t>(Sepi Browning)</a:t>
          </a:r>
          <a:endParaRPr lang="en-US" sz="1100" b="1" dirty="0"/>
        </a:p>
      </dgm:t>
    </dgm:pt>
    <dgm:pt modelId="{5E268ED5-3942-4BC5-AC96-45B162F12854}" type="parTrans" cxnId="{C974B922-589C-4FFD-A37F-6150182BAB64}">
      <dgm:prSet/>
      <dgm:spPr/>
      <dgm:t>
        <a:bodyPr/>
        <a:lstStyle/>
        <a:p>
          <a:endParaRPr lang="en-US" sz="1100" b="1"/>
        </a:p>
      </dgm:t>
    </dgm:pt>
    <dgm:pt modelId="{B6D7A769-E178-4853-B04B-550C151F9A64}" type="sibTrans" cxnId="{C974B922-589C-4FFD-A37F-6150182BAB64}">
      <dgm:prSet/>
      <dgm:spPr/>
      <dgm:t>
        <a:bodyPr/>
        <a:lstStyle/>
        <a:p>
          <a:endParaRPr lang="en-US" sz="1100" b="1"/>
        </a:p>
      </dgm:t>
    </dgm:pt>
    <dgm:pt modelId="{D88E4DEC-C3D5-4F2D-A8E4-7CDA0FEE1AB2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Member-at-Large and Growth &amp; Satisfaction Committee Chair </a:t>
          </a:r>
        </a:p>
        <a:p>
          <a:r>
            <a:rPr lang="en-US" sz="1100" b="1" dirty="0" smtClean="0"/>
            <a:t>(Ty Bozkurt, FACHE)</a:t>
          </a:r>
          <a:endParaRPr lang="en-US" sz="1100" b="1" dirty="0"/>
        </a:p>
      </dgm:t>
    </dgm:pt>
    <dgm:pt modelId="{0DAC2C67-087B-47AE-BF2D-FF83DAAB4558}" type="parTrans" cxnId="{6AF4FAF3-46B2-4B59-87EB-B79091B902F1}">
      <dgm:prSet/>
      <dgm:spPr/>
      <dgm:t>
        <a:bodyPr/>
        <a:lstStyle/>
        <a:p>
          <a:endParaRPr lang="en-US" sz="1100" b="1"/>
        </a:p>
      </dgm:t>
    </dgm:pt>
    <dgm:pt modelId="{4602CCBB-5FA2-4D41-AD64-73B358401FB5}" type="sibTrans" cxnId="{6AF4FAF3-46B2-4B59-87EB-B79091B902F1}">
      <dgm:prSet/>
      <dgm:spPr/>
      <dgm:t>
        <a:bodyPr/>
        <a:lstStyle/>
        <a:p>
          <a:endParaRPr lang="en-US" sz="1100" b="1"/>
        </a:p>
      </dgm:t>
    </dgm:pt>
    <dgm:pt modelId="{A9611C9E-F301-4EC5-BC42-23F54D0C0E5C}" type="asst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Administrator </a:t>
          </a:r>
        </a:p>
        <a:p>
          <a:r>
            <a:rPr lang="en-US" sz="1100" b="1" dirty="0" smtClean="0"/>
            <a:t>(Karen Manno)</a:t>
          </a:r>
          <a:endParaRPr lang="en-US" sz="1100" b="1" dirty="0"/>
        </a:p>
      </dgm:t>
    </dgm:pt>
    <dgm:pt modelId="{9E9C833F-9253-4806-B5A8-D489396E1250}" type="parTrans" cxnId="{B22A9707-40A8-4A73-8F13-16DBBA0A269F}">
      <dgm:prSet/>
      <dgm:spPr/>
      <dgm:t>
        <a:bodyPr/>
        <a:lstStyle/>
        <a:p>
          <a:endParaRPr lang="en-US" sz="1100" b="1"/>
        </a:p>
      </dgm:t>
    </dgm:pt>
    <dgm:pt modelId="{F8B9C308-95E0-401F-9638-5AB8095CAB1B}" type="sibTrans" cxnId="{B22A9707-40A8-4A73-8F13-16DBBA0A269F}">
      <dgm:prSet/>
      <dgm:spPr/>
      <dgm:t>
        <a:bodyPr/>
        <a:lstStyle/>
        <a:p>
          <a:endParaRPr lang="en-US" sz="1100" b="1"/>
        </a:p>
      </dgm:t>
    </dgm:pt>
    <dgm:pt modelId="{4728EB27-512B-4A63-8376-DF42D2C16D8E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Regional Programs / Local Program Council Chairs </a:t>
          </a:r>
        </a:p>
        <a:p>
          <a:r>
            <a:rPr lang="en-US" sz="1100" b="1" dirty="0" smtClean="0"/>
            <a:t>(Various)</a:t>
          </a:r>
          <a:endParaRPr lang="en-US" sz="1100" b="1" dirty="0"/>
        </a:p>
      </dgm:t>
    </dgm:pt>
    <dgm:pt modelId="{B4205D68-ED43-4B13-AE4A-5DFD0F7D8A7F}" type="parTrans" cxnId="{37EF0107-FC0E-48DC-9D03-D3A62EB3E19C}">
      <dgm:prSet/>
      <dgm:spPr/>
      <dgm:t>
        <a:bodyPr/>
        <a:lstStyle/>
        <a:p>
          <a:endParaRPr lang="en-US" sz="1100" b="1"/>
        </a:p>
      </dgm:t>
    </dgm:pt>
    <dgm:pt modelId="{2FB03420-E629-4FE6-B281-13BF69DFE260}" type="sibTrans" cxnId="{37EF0107-FC0E-48DC-9D03-D3A62EB3E19C}">
      <dgm:prSet/>
      <dgm:spPr/>
      <dgm:t>
        <a:bodyPr/>
        <a:lstStyle/>
        <a:p>
          <a:endParaRPr lang="en-US" sz="1100" b="1"/>
        </a:p>
      </dgm:t>
    </dgm:pt>
    <dgm:pt modelId="{C0EFDB0C-05ED-4AA1-A4B2-F2CD89609373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100" b="1" dirty="0" smtClean="0"/>
            <a:t>Member-at –Large and Joint Programs Chair </a:t>
          </a:r>
        </a:p>
        <a:p>
          <a:r>
            <a:rPr lang="en-US" sz="1100" b="1" dirty="0" smtClean="0"/>
            <a:t>(Lynne Scroggins, FACHE)</a:t>
          </a:r>
          <a:endParaRPr lang="en-US" sz="1100" b="1" dirty="0"/>
        </a:p>
      </dgm:t>
    </dgm:pt>
    <dgm:pt modelId="{E77029CF-45E1-4A1A-B517-DEC6378AD328}" type="parTrans" cxnId="{66CBFC9E-A25B-4FE3-854A-3699EE9EA802}">
      <dgm:prSet/>
      <dgm:spPr/>
      <dgm:t>
        <a:bodyPr/>
        <a:lstStyle/>
        <a:p>
          <a:endParaRPr lang="en-US" sz="1100" b="1"/>
        </a:p>
      </dgm:t>
    </dgm:pt>
    <dgm:pt modelId="{966BE2DB-4087-45FF-83FD-FACF977C3FB6}" type="sibTrans" cxnId="{66CBFC9E-A25B-4FE3-854A-3699EE9EA802}">
      <dgm:prSet/>
      <dgm:spPr/>
      <dgm:t>
        <a:bodyPr/>
        <a:lstStyle/>
        <a:p>
          <a:endParaRPr lang="en-US" sz="1100" b="1"/>
        </a:p>
      </dgm:t>
    </dgm:pt>
    <dgm:pt modelId="{364F9064-7E23-42B9-992E-CB81A66B6228}" type="pres">
      <dgm:prSet presAssocID="{19683749-545D-4B59-9A93-C0CB7C10F6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E811F96-F983-426C-A983-44F67FFE1478}" type="pres">
      <dgm:prSet presAssocID="{0DBD18EC-D53B-4ADA-872E-6D9EB6185497}" presName="hierRoot1" presStyleCnt="0">
        <dgm:presLayoutVars>
          <dgm:hierBranch val="init"/>
        </dgm:presLayoutVars>
      </dgm:prSet>
      <dgm:spPr/>
    </dgm:pt>
    <dgm:pt modelId="{485E34F7-A450-48C0-B3CA-E5AA9B114B9A}" type="pres">
      <dgm:prSet presAssocID="{0DBD18EC-D53B-4ADA-872E-6D9EB6185497}" presName="rootComposite1" presStyleCnt="0"/>
      <dgm:spPr/>
    </dgm:pt>
    <dgm:pt modelId="{9AB8EC8A-41E2-41D2-BFE0-69025403CD40}" type="pres">
      <dgm:prSet presAssocID="{0DBD18EC-D53B-4ADA-872E-6D9EB6185497}" presName="rootText1" presStyleLbl="node0" presStyleIdx="0" presStyleCnt="1" custScaleX="346211" custScaleY="997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9B3875-5B2C-4BA8-A31A-73FA6BA521BE}" type="pres">
      <dgm:prSet presAssocID="{0DBD18EC-D53B-4ADA-872E-6D9EB618549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BD7105D-6973-44BC-9D39-7DF21567E374}" type="pres">
      <dgm:prSet presAssocID="{0DBD18EC-D53B-4ADA-872E-6D9EB6185497}" presName="hierChild2" presStyleCnt="0"/>
      <dgm:spPr/>
    </dgm:pt>
    <dgm:pt modelId="{7FC769A0-B001-41D3-A128-B797B10E7FBF}" type="pres">
      <dgm:prSet presAssocID="{BE763821-3305-4582-AB33-FC0561E3E1E3}" presName="Name37" presStyleLbl="parChTrans1D2" presStyleIdx="0" presStyleCnt="15"/>
      <dgm:spPr/>
      <dgm:t>
        <a:bodyPr/>
        <a:lstStyle/>
        <a:p>
          <a:endParaRPr lang="en-US"/>
        </a:p>
      </dgm:t>
    </dgm:pt>
    <dgm:pt modelId="{0FC2DF62-62A9-4BFF-AD8D-67855206E623}" type="pres">
      <dgm:prSet presAssocID="{BAAAA760-D35E-4519-BEA3-7F142A616BDA}" presName="hierRoot2" presStyleCnt="0">
        <dgm:presLayoutVars>
          <dgm:hierBranch val="init"/>
        </dgm:presLayoutVars>
      </dgm:prSet>
      <dgm:spPr/>
    </dgm:pt>
    <dgm:pt modelId="{DA060312-0189-4AA1-995D-4ED0B7612994}" type="pres">
      <dgm:prSet presAssocID="{BAAAA760-D35E-4519-BEA3-7F142A616BDA}" presName="rootComposite" presStyleCnt="0"/>
      <dgm:spPr/>
    </dgm:pt>
    <dgm:pt modelId="{C54C083D-CE3D-421C-9AA7-29B8E0C39CD2}" type="pres">
      <dgm:prSet presAssocID="{BAAAA760-D35E-4519-BEA3-7F142A616BDA}" presName="rootText" presStyleLbl="node2" presStyleIdx="0" presStyleCnt="7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54FFD0-EAF9-49BD-89C4-D1D34D3C32F3}" type="pres">
      <dgm:prSet presAssocID="{BAAAA760-D35E-4519-BEA3-7F142A616BDA}" presName="rootConnector" presStyleLbl="node2" presStyleIdx="0" presStyleCnt="7"/>
      <dgm:spPr/>
      <dgm:t>
        <a:bodyPr/>
        <a:lstStyle/>
        <a:p>
          <a:endParaRPr lang="en-US"/>
        </a:p>
      </dgm:t>
    </dgm:pt>
    <dgm:pt modelId="{570835A5-9EB3-437B-A241-2CAF59D63219}" type="pres">
      <dgm:prSet presAssocID="{BAAAA760-D35E-4519-BEA3-7F142A616BDA}" presName="hierChild4" presStyleCnt="0"/>
      <dgm:spPr/>
    </dgm:pt>
    <dgm:pt modelId="{02720803-ECAD-4E0D-AB28-B79D85D308D5}" type="pres">
      <dgm:prSet presAssocID="{BAAAA760-D35E-4519-BEA3-7F142A616BDA}" presName="hierChild5" presStyleCnt="0"/>
      <dgm:spPr/>
    </dgm:pt>
    <dgm:pt modelId="{7F411CBF-1A27-48BD-8525-6A844F03511C}" type="pres">
      <dgm:prSet presAssocID="{71D931B6-7909-41C7-BCDE-BCEBE8B4449B}" presName="Name37" presStyleLbl="parChTrans1D2" presStyleIdx="1" presStyleCnt="15"/>
      <dgm:spPr/>
      <dgm:t>
        <a:bodyPr/>
        <a:lstStyle/>
        <a:p>
          <a:endParaRPr lang="en-US"/>
        </a:p>
      </dgm:t>
    </dgm:pt>
    <dgm:pt modelId="{599E369A-D153-4FA8-990F-C6A17F8A6D85}" type="pres">
      <dgm:prSet presAssocID="{B5938367-4224-4D0F-BEF5-A4FA422FCDF9}" presName="hierRoot2" presStyleCnt="0">
        <dgm:presLayoutVars>
          <dgm:hierBranch val="init"/>
        </dgm:presLayoutVars>
      </dgm:prSet>
      <dgm:spPr/>
    </dgm:pt>
    <dgm:pt modelId="{9FD328B9-D985-4426-982D-E074386DF0C8}" type="pres">
      <dgm:prSet presAssocID="{B5938367-4224-4D0F-BEF5-A4FA422FCDF9}" presName="rootComposite" presStyleCnt="0"/>
      <dgm:spPr/>
    </dgm:pt>
    <dgm:pt modelId="{898F7163-CF91-4701-B1A4-15E2B144DC1A}" type="pres">
      <dgm:prSet presAssocID="{B5938367-4224-4D0F-BEF5-A4FA422FCDF9}" presName="rootText" presStyleLbl="node2" presStyleIdx="1" presStyleCnt="7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8CEBE3-A418-43CC-8F04-AD3A140BF2FD}" type="pres">
      <dgm:prSet presAssocID="{B5938367-4224-4D0F-BEF5-A4FA422FCDF9}" presName="rootConnector" presStyleLbl="node2" presStyleIdx="1" presStyleCnt="7"/>
      <dgm:spPr/>
      <dgm:t>
        <a:bodyPr/>
        <a:lstStyle/>
        <a:p>
          <a:endParaRPr lang="en-US"/>
        </a:p>
      </dgm:t>
    </dgm:pt>
    <dgm:pt modelId="{E78C00E1-C720-4629-BCA0-350454FDB2F8}" type="pres">
      <dgm:prSet presAssocID="{B5938367-4224-4D0F-BEF5-A4FA422FCDF9}" presName="hierChild4" presStyleCnt="0"/>
      <dgm:spPr/>
    </dgm:pt>
    <dgm:pt modelId="{33999446-012B-42FB-AC1F-80519D466358}" type="pres">
      <dgm:prSet presAssocID="{B5938367-4224-4D0F-BEF5-A4FA422FCDF9}" presName="hierChild5" presStyleCnt="0"/>
      <dgm:spPr/>
    </dgm:pt>
    <dgm:pt modelId="{50693A78-442A-4BC0-88F9-4F03040CCE25}" type="pres">
      <dgm:prSet presAssocID="{AF245EAD-6FF8-4E56-A688-FD3D56B54A29}" presName="Name37" presStyleLbl="parChTrans1D2" presStyleIdx="2" presStyleCnt="15"/>
      <dgm:spPr/>
      <dgm:t>
        <a:bodyPr/>
        <a:lstStyle/>
        <a:p>
          <a:endParaRPr lang="en-US"/>
        </a:p>
      </dgm:t>
    </dgm:pt>
    <dgm:pt modelId="{A732CE6F-2526-45DF-B75B-33D9AA0548DE}" type="pres">
      <dgm:prSet presAssocID="{3C69777F-4EE5-4EC5-B8C9-6C104CD1E345}" presName="hierRoot2" presStyleCnt="0">
        <dgm:presLayoutVars>
          <dgm:hierBranch val="init"/>
        </dgm:presLayoutVars>
      </dgm:prSet>
      <dgm:spPr/>
    </dgm:pt>
    <dgm:pt modelId="{51613D50-CE23-4E76-A145-A76F9416752E}" type="pres">
      <dgm:prSet presAssocID="{3C69777F-4EE5-4EC5-B8C9-6C104CD1E345}" presName="rootComposite" presStyleCnt="0"/>
      <dgm:spPr/>
    </dgm:pt>
    <dgm:pt modelId="{EEB2ABAB-FF65-4A89-97E4-5A7C12EB0906}" type="pres">
      <dgm:prSet presAssocID="{3C69777F-4EE5-4EC5-B8C9-6C104CD1E345}" presName="rootText" presStyleLbl="node2" presStyleIdx="2" presStyleCnt="7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3639A2-0863-4BE1-926A-7F5FC3E8793D}" type="pres">
      <dgm:prSet presAssocID="{3C69777F-4EE5-4EC5-B8C9-6C104CD1E345}" presName="rootConnector" presStyleLbl="node2" presStyleIdx="2" presStyleCnt="7"/>
      <dgm:spPr/>
      <dgm:t>
        <a:bodyPr/>
        <a:lstStyle/>
        <a:p>
          <a:endParaRPr lang="en-US"/>
        </a:p>
      </dgm:t>
    </dgm:pt>
    <dgm:pt modelId="{994EFD1D-7567-4542-832E-851C6B1D3E9C}" type="pres">
      <dgm:prSet presAssocID="{3C69777F-4EE5-4EC5-B8C9-6C104CD1E345}" presName="hierChild4" presStyleCnt="0"/>
      <dgm:spPr/>
    </dgm:pt>
    <dgm:pt modelId="{7C93909C-9892-45EA-9403-B32D9A66F7C3}" type="pres">
      <dgm:prSet presAssocID="{3C69777F-4EE5-4EC5-B8C9-6C104CD1E345}" presName="hierChild5" presStyleCnt="0"/>
      <dgm:spPr/>
    </dgm:pt>
    <dgm:pt modelId="{12932182-0518-4FFD-872B-B2D3EE7A1165}" type="pres">
      <dgm:prSet presAssocID="{985EF180-99F9-452C-92F6-8130B5377F58}" presName="Name37" presStyleLbl="parChTrans1D2" presStyleIdx="3" presStyleCnt="15"/>
      <dgm:spPr/>
      <dgm:t>
        <a:bodyPr/>
        <a:lstStyle/>
        <a:p>
          <a:endParaRPr lang="en-US"/>
        </a:p>
      </dgm:t>
    </dgm:pt>
    <dgm:pt modelId="{6DDB5752-176C-4983-A135-B28CC1535795}" type="pres">
      <dgm:prSet presAssocID="{6AB4AB8D-7352-4FFC-9B5C-223D6ED404FF}" presName="hierRoot2" presStyleCnt="0">
        <dgm:presLayoutVars>
          <dgm:hierBranch val="init"/>
        </dgm:presLayoutVars>
      </dgm:prSet>
      <dgm:spPr/>
    </dgm:pt>
    <dgm:pt modelId="{296322F3-E51D-4070-BF96-B456D5903CD7}" type="pres">
      <dgm:prSet presAssocID="{6AB4AB8D-7352-4FFC-9B5C-223D6ED404FF}" presName="rootComposite" presStyleCnt="0"/>
      <dgm:spPr/>
    </dgm:pt>
    <dgm:pt modelId="{4FC48F1D-A742-403A-9C87-DF85C50382D4}" type="pres">
      <dgm:prSet presAssocID="{6AB4AB8D-7352-4FFC-9B5C-223D6ED404FF}" presName="rootText" presStyleLbl="node2" presStyleIdx="3" presStyleCnt="7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8B4073-B4BE-4579-B618-287B8F588170}" type="pres">
      <dgm:prSet presAssocID="{6AB4AB8D-7352-4FFC-9B5C-223D6ED404FF}" presName="rootConnector" presStyleLbl="node2" presStyleIdx="3" presStyleCnt="7"/>
      <dgm:spPr/>
      <dgm:t>
        <a:bodyPr/>
        <a:lstStyle/>
        <a:p>
          <a:endParaRPr lang="en-US"/>
        </a:p>
      </dgm:t>
    </dgm:pt>
    <dgm:pt modelId="{C7D27D9C-4E04-47FC-AA47-69D4808C77A6}" type="pres">
      <dgm:prSet presAssocID="{6AB4AB8D-7352-4FFC-9B5C-223D6ED404FF}" presName="hierChild4" presStyleCnt="0"/>
      <dgm:spPr/>
    </dgm:pt>
    <dgm:pt modelId="{BF88D594-930A-4BBC-92A3-F4F0F917F456}" type="pres">
      <dgm:prSet presAssocID="{6AB4AB8D-7352-4FFC-9B5C-223D6ED404FF}" presName="hierChild5" presStyleCnt="0"/>
      <dgm:spPr/>
    </dgm:pt>
    <dgm:pt modelId="{A66CFF4F-7AB8-44CC-B04A-E5C015B266E6}" type="pres">
      <dgm:prSet presAssocID="{6584F495-7D5B-4424-BED3-74400423827C}" presName="Name37" presStyleLbl="parChTrans1D2" presStyleIdx="4" presStyleCnt="15"/>
      <dgm:spPr/>
      <dgm:t>
        <a:bodyPr/>
        <a:lstStyle/>
        <a:p>
          <a:endParaRPr lang="en-US"/>
        </a:p>
      </dgm:t>
    </dgm:pt>
    <dgm:pt modelId="{5CFC970A-EF88-4A67-BF63-4D31D22D5974}" type="pres">
      <dgm:prSet presAssocID="{8FAAC915-D522-4FB4-945C-3A438DDECC2E}" presName="hierRoot2" presStyleCnt="0">
        <dgm:presLayoutVars>
          <dgm:hierBranch val="init"/>
        </dgm:presLayoutVars>
      </dgm:prSet>
      <dgm:spPr/>
    </dgm:pt>
    <dgm:pt modelId="{FAD7CF2E-4161-4327-905C-CE562847277C}" type="pres">
      <dgm:prSet presAssocID="{8FAAC915-D522-4FB4-945C-3A438DDECC2E}" presName="rootComposite" presStyleCnt="0"/>
      <dgm:spPr/>
    </dgm:pt>
    <dgm:pt modelId="{F484B162-AEBE-4DA4-A348-2C7685B5C1AC}" type="pres">
      <dgm:prSet presAssocID="{8FAAC915-D522-4FB4-945C-3A438DDECC2E}" presName="rootText" presStyleLbl="node2" presStyleIdx="4" presStyleCnt="7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FC9B25-408B-4739-A600-5338EEC26EA8}" type="pres">
      <dgm:prSet presAssocID="{8FAAC915-D522-4FB4-945C-3A438DDECC2E}" presName="rootConnector" presStyleLbl="node2" presStyleIdx="4" presStyleCnt="7"/>
      <dgm:spPr/>
      <dgm:t>
        <a:bodyPr/>
        <a:lstStyle/>
        <a:p>
          <a:endParaRPr lang="en-US"/>
        </a:p>
      </dgm:t>
    </dgm:pt>
    <dgm:pt modelId="{815D5D08-79F1-41FA-9560-158D74F50D7C}" type="pres">
      <dgm:prSet presAssocID="{8FAAC915-D522-4FB4-945C-3A438DDECC2E}" presName="hierChild4" presStyleCnt="0"/>
      <dgm:spPr/>
    </dgm:pt>
    <dgm:pt modelId="{1A53DA05-21C4-45AE-8779-72CA1E411534}" type="pres">
      <dgm:prSet presAssocID="{E77029CF-45E1-4A1A-B517-DEC6378AD328}" presName="Name37" presStyleLbl="parChTrans1D3" presStyleIdx="0" presStyleCnt="2"/>
      <dgm:spPr/>
      <dgm:t>
        <a:bodyPr/>
        <a:lstStyle/>
        <a:p>
          <a:endParaRPr lang="en-US"/>
        </a:p>
      </dgm:t>
    </dgm:pt>
    <dgm:pt modelId="{1C269681-772E-43BB-8194-8226EF6E0635}" type="pres">
      <dgm:prSet presAssocID="{C0EFDB0C-05ED-4AA1-A4B2-F2CD89609373}" presName="hierRoot2" presStyleCnt="0">
        <dgm:presLayoutVars>
          <dgm:hierBranch val="init"/>
        </dgm:presLayoutVars>
      </dgm:prSet>
      <dgm:spPr/>
    </dgm:pt>
    <dgm:pt modelId="{6F481967-7299-4B70-922E-144733341783}" type="pres">
      <dgm:prSet presAssocID="{C0EFDB0C-05ED-4AA1-A4B2-F2CD89609373}" presName="rootComposite" presStyleCnt="0"/>
      <dgm:spPr/>
    </dgm:pt>
    <dgm:pt modelId="{8A41348F-75F0-461C-9826-FBDF97EA5D55}" type="pres">
      <dgm:prSet presAssocID="{C0EFDB0C-05ED-4AA1-A4B2-F2CD89609373}" presName="rootText" presStyleLbl="node3" presStyleIdx="0" presStyleCnt="2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53A327-EE89-49C9-AB1A-B1030155EE2B}" type="pres">
      <dgm:prSet presAssocID="{C0EFDB0C-05ED-4AA1-A4B2-F2CD89609373}" presName="rootConnector" presStyleLbl="node3" presStyleIdx="0" presStyleCnt="2"/>
      <dgm:spPr/>
      <dgm:t>
        <a:bodyPr/>
        <a:lstStyle/>
        <a:p>
          <a:endParaRPr lang="en-US"/>
        </a:p>
      </dgm:t>
    </dgm:pt>
    <dgm:pt modelId="{CE87D781-C9E0-426F-B671-EA214CB84516}" type="pres">
      <dgm:prSet presAssocID="{C0EFDB0C-05ED-4AA1-A4B2-F2CD89609373}" presName="hierChild4" presStyleCnt="0"/>
      <dgm:spPr/>
    </dgm:pt>
    <dgm:pt modelId="{1BE7B9E8-A4B1-4A6B-A422-42A56A1748BE}" type="pres">
      <dgm:prSet presAssocID="{C0EFDB0C-05ED-4AA1-A4B2-F2CD89609373}" presName="hierChild5" presStyleCnt="0"/>
      <dgm:spPr/>
    </dgm:pt>
    <dgm:pt modelId="{DCE8DAE8-7E40-4AD0-83B6-99576746996B}" type="pres">
      <dgm:prSet presAssocID="{B4205D68-ED43-4B13-AE4A-5DFD0F7D8A7F}" presName="Name37" presStyleLbl="parChTrans1D3" presStyleIdx="1" presStyleCnt="2"/>
      <dgm:spPr/>
      <dgm:t>
        <a:bodyPr/>
        <a:lstStyle/>
        <a:p>
          <a:endParaRPr lang="en-US"/>
        </a:p>
      </dgm:t>
    </dgm:pt>
    <dgm:pt modelId="{14C51645-9C0D-470D-BD56-85F5B216E454}" type="pres">
      <dgm:prSet presAssocID="{4728EB27-512B-4A63-8376-DF42D2C16D8E}" presName="hierRoot2" presStyleCnt="0">
        <dgm:presLayoutVars>
          <dgm:hierBranch val="init"/>
        </dgm:presLayoutVars>
      </dgm:prSet>
      <dgm:spPr/>
    </dgm:pt>
    <dgm:pt modelId="{5BC27D10-0AF4-4AEB-AE15-DCC05F635578}" type="pres">
      <dgm:prSet presAssocID="{4728EB27-512B-4A63-8376-DF42D2C16D8E}" presName="rootComposite" presStyleCnt="0"/>
      <dgm:spPr/>
    </dgm:pt>
    <dgm:pt modelId="{5BF01C0A-02B3-4FD7-9473-272187327835}" type="pres">
      <dgm:prSet presAssocID="{4728EB27-512B-4A63-8376-DF42D2C16D8E}" presName="rootText" presStyleLbl="node3" presStyleIdx="1" presStyleCnt="2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AD3AC8-3ABE-4578-B3A4-D1DED4DE77FF}" type="pres">
      <dgm:prSet presAssocID="{4728EB27-512B-4A63-8376-DF42D2C16D8E}" presName="rootConnector" presStyleLbl="node3" presStyleIdx="1" presStyleCnt="2"/>
      <dgm:spPr/>
      <dgm:t>
        <a:bodyPr/>
        <a:lstStyle/>
        <a:p>
          <a:endParaRPr lang="en-US"/>
        </a:p>
      </dgm:t>
    </dgm:pt>
    <dgm:pt modelId="{B8C487E1-8E1D-4DF9-B83A-98BC11E70425}" type="pres">
      <dgm:prSet presAssocID="{4728EB27-512B-4A63-8376-DF42D2C16D8E}" presName="hierChild4" presStyleCnt="0"/>
      <dgm:spPr/>
    </dgm:pt>
    <dgm:pt modelId="{1BD9160E-423D-4E3E-B2D6-16CF8DFF4C06}" type="pres">
      <dgm:prSet presAssocID="{4728EB27-512B-4A63-8376-DF42D2C16D8E}" presName="hierChild5" presStyleCnt="0"/>
      <dgm:spPr/>
    </dgm:pt>
    <dgm:pt modelId="{1BA2FD6E-F390-4C95-A6CE-66EC04148B74}" type="pres">
      <dgm:prSet presAssocID="{8FAAC915-D522-4FB4-945C-3A438DDECC2E}" presName="hierChild5" presStyleCnt="0"/>
      <dgm:spPr/>
    </dgm:pt>
    <dgm:pt modelId="{C61FB516-91D7-4134-BD51-1CC1E7A04D2F}" type="pres">
      <dgm:prSet presAssocID="{5E268ED5-3942-4BC5-AC96-45B162F12854}" presName="Name37" presStyleLbl="parChTrans1D2" presStyleIdx="5" presStyleCnt="15"/>
      <dgm:spPr/>
      <dgm:t>
        <a:bodyPr/>
        <a:lstStyle/>
        <a:p>
          <a:endParaRPr lang="en-US"/>
        </a:p>
      </dgm:t>
    </dgm:pt>
    <dgm:pt modelId="{C312002A-F903-42D3-941D-AEF44B60E438}" type="pres">
      <dgm:prSet presAssocID="{0AF11695-5E4A-422B-B02E-76464503755D}" presName="hierRoot2" presStyleCnt="0">
        <dgm:presLayoutVars>
          <dgm:hierBranch val="init"/>
        </dgm:presLayoutVars>
      </dgm:prSet>
      <dgm:spPr/>
    </dgm:pt>
    <dgm:pt modelId="{28F390DC-E90F-429D-AA38-91A44E964C04}" type="pres">
      <dgm:prSet presAssocID="{0AF11695-5E4A-422B-B02E-76464503755D}" presName="rootComposite" presStyleCnt="0"/>
      <dgm:spPr/>
    </dgm:pt>
    <dgm:pt modelId="{71899E9B-EF34-4E8B-B1C1-103D47C83163}" type="pres">
      <dgm:prSet presAssocID="{0AF11695-5E4A-422B-B02E-76464503755D}" presName="rootText" presStyleLbl="node2" presStyleIdx="5" presStyleCnt="7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D9EC42-DFEE-47C4-8091-84820F3A34E4}" type="pres">
      <dgm:prSet presAssocID="{0AF11695-5E4A-422B-B02E-76464503755D}" presName="rootConnector" presStyleLbl="node2" presStyleIdx="5" presStyleCnt="7"/>
      <dgm:spPr/>
      <dgm:t>
        <a:bodyPr/>
        <a:lstStyle/>
        <a:p>
          <a:endParaRPr lang="en-US"/>
        </a:p>
      </dgm:t>
    </dgm:pt>
    <dgm:pt modelId="{1FBC011F-C5CD-4B2E-A60E-F2E6EF410DB9}" type="pres">
      <dgm:prSet presAssocID="{0AF11695-5E4A-422B-B02E-76464503755D}" presName="hierChild4" presStyleCnt="0"/>
      <dgm:spPr/>
    </dgm:pt>
    <dgm:pt modelId="{D01B7ADA-5D71-4288-B6E8-64071802DCA3}" type="pres">
      <dgm:prSet presAssocID="{0AF11695-5E4A-422B-B02E-76464503755D}" presName="hierChild5" presStyleCnt="0"/>
      <dgm:spPr/>
    </dgm:pt>
    <dgm:pt modelId="{252A025A-088A-419C-8002-2FC1D67FC3AB}" type="pres">
      <dgm:prSet presAssocID="{0DAC2C67-087B-47AE-BF2D-FF83DAAB4558}" presName="Name37" presStyleLbl="parChTrans1D2" presStyleIdx="6" presStyleCnt="15"/>
      <dgm:spPr/>
      <dgm:t>
        <a:bodyPr/>
        <a:lstStyle/>
        <a:p>
          <a:endParaRPr lang="en-US"/>
        </a:p>
      </dgm:t>
    </dgm:pt>
    <dgm:pt modelId="{65D945F5-D8CC-49FE-A4DA-182428D4B3E1}" type="pres">
      <dgm:prSet presAssocID="{D88E4DEC-C3D5-4F2D-A8E4-7CDA0FEE1AB2}" presName="hierRoot2" presStyleCnt="0">
        <dgm:presLayoutVars>
          <dgm:hierBranch val="init"/>
        </dgm:presLayoutVars>
      </dgm:prSet>
      <dgm:spPr/>
    </dgm:pt>
    <dgm:pt modelId="{8AAB16E9-4063-401F-8E31-3EBD01EF1FAA}" type="pres">
      <dgm:prSet presAssocID="{D88E4DEC-C3D5-4F2D-A8E4-7CDA0FEE1AB2}" presName="rootComposite" presStyleCnt="0"/>
      <dgm:spPr/>
    </dgm:pt>
    <dgm:pt modelId="{DA845AB8-6626-4D47-AB13-5F3F5445141C}" type="pres">
      <dgm:prSet presAssocID="{D88E4DEC-C3D5-4F2D-A8E4-7CDA0FEE1AB2}" presName="rootText" presStyleLbl="node2" presStyleIdx="6" presStyleCnt="7" custScaleX="215835" custScaleY="2309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9973EE-D283-40FE-8037-17BD88691730}" type="pres">
      <dgm:prSet presAssocID="{D88E4DEC-C3D5-4F2D-A8E4-7CDA0FEE1AB2}" presName="rootConnector" presStyleLbl="node2" presStyleIdx="6" presStyleCnt="7"/>
      <dgm:spPr/>
      <dgm:t>
        <a:bodyPr/>
        <a:lstStyle/>
        <a:p>
          <a:endParaRPr lang="en-US"/>
        </a:p>
      </dgm:t>
    </dgm:pt>
    <dgm:pt modelId="{ADC1C870-6089-4E66-97AD-ED5E5A9082BC}" type="pres">
      <dgm:prSet presAssocID="{D88E4DEC-C3D5-4F2D-A8E4-7CDA0FEE1AB2}" presName="hierChild4" presStyleCnt="0"/>
      <dgm:spPr/>
    </dgm:pt>
    <dgm:pt modelId="{4C2973C7-5D44-460B-B0ED-187EC76E4C96}" type="pres">
      <dgm:prSet presAssocID="{D88E4DEC-C3D5-4F2D-A8E4-7CDA0FEE1AB2}" presName="hierChild5" presStyleCnt="0"/>
      <dgm:spPr/>
    </dgm:pt>
    <dgm:pt modelId="{AD0C2344-AFAC-4835-A596-39448FCEC8E5}" type="pres">
      <dgm:prSet presAssocID="{0DBD18EC-D53B-4ADA-872E-6D9EB6185497}" presName="hierChild3" presStyleCnt="0"/>
      <dgm:spPr/>
    </dgm:pt>
    <dgm:pt modelId="{342BCE70-F2BD-4B5B-AC46-C64000C0B141}" type="pres">
      <dgm:prSet presAssocID="{C577CF0A-8ED5-4072-A620-DFE92DDC947C}" presName="Name111" presStyleLbl="parChTrans1D2" presStyleIdx="7" presStyleCnt="15"/>
      <dgm:spPr/>
      <dgm:t>
        <a:bodyPr/>
        <a:lstStyle/>
        <a:p>
          <a:endParaRPr lang="en-US"/>
        </a:p>
      </dgm:t>
    </dgm:pt>
    <dgm:pt modelId="{B90FA573-D5AA-4916-A46B-5D98A4A1246D}" type="pres">
      <dgm:prSet presAssocID="{A2121875-EA2C-4CD9-8D37-45BCE09E1E3B}" presName="hierRoot3" presStyleCnt="0">
        <dgm:presLayoutVars>
          <dgm:hierBranch val="init"/>
        </dgm:presLayoutVars>
      </dgm:prSet>
      <dgm:spPr/>
    </dgm:pt>
    <dgm:pt modelId="{9B7E012E-BC86-460C-93D2-C9E0CB49B049}" type="pres">
      <dgm:prSet presAssocID="{A2121875-EA2C-4CD9-8D37-45BCE09E1E3B}" presName="rootComposite3" presStyleCnt="0"/>
      <dgm:spPr/>
    </dgm:pt>
    <dgm:pt modelId="{AFC479F4-38C1-4DC6-9993-DACCC763FD6E}" type="pres">
      <dgm:prSet presAssocID="{A2121875-EA2C-4CD9-8D37-45BCE09E1E3B}" presName="rootText3" presStyleLbl="asst1" presStyleIdx="0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BBB912-9E07-4F15-9823-CE5081F97842}" type="pres">
      <dgm:prSet presAssocID="{A2121875-EA2C-4CD9-8D37-45BCE09E1E3B}" presName="rootConnector3" presStyleLbl="asst1" presStyleIdx="0" presStyleCnt="8"/>
      <dgm:spPr/>
      <dgm:t>
        <a:bodyPr/>
        <a:lstStyle/>
        <a:p>
          <a:endParaRPr lang="en-US"/>
        </a:p>
      </dgm:t>
    </dgm:pt>
    <dgm:pt modelId="{7490ECE7-5650-493E-B803-51295E0D6C7E}" type="pres">
      <dgm:prSet presAssocID="{A2121875-EA2C-4CD9-8D37-45BCE09E1E3B}" presName="hierChild6" presStyleCnt="0"/>
      <dgm:spPr/>
    </dgm:pt>
    <dgm:pt modelId="{8EE9EFAB-0C14-4CA8-BC05-6247C200623C}" type="pres">
      <dgm:prSet presAssocID="{A2121875-EA2C-4CD9-8D37-45BCE09E1E3B}" presName="hierChild7" presStyleCnt="0"/>
      <dgm:spPr/>
    </dgm:pt>
    <dgm:pt modelId="{255C86CB-02FA-40F6-B5D3-7894796F73EF}" type="pres">
      <dgm:prSet presAssocID="{0E5E5789-1DDB-4A7A-A6BA-AAB92C12E279}" presName="Name111" presStyleLbl="parChTrans1D2" presStyleIdx="8" presStyleCnt="15"/>
      <dgm:spPr/>
      <dgm:t>
        <a:bodyPr/>
        <a:lstStyle/>
        <a:p>
          <a:endParaRPr lang="en-US"/>
        </a:p>
      </dgm:t>
    </dgm:pt>
    <dgm:pt modelId="{BAAC3CE8-6F72-41D0-AED0-5B00DA1F127A}" type="pres">
      <dgm:prSet presAssocID="{61CFBF79-1BFC-4550-A6BF-93FE2073EC89}" presName="hierRoot3" presStyleCnt="0">
        <dgm:presLayoutVars>
          <dgm:hierBranch val="init"/>
        </dgm:presLayoutVars>
      </dgm:prSet>
      <dgm:spPr/>
    </dgm:pt>
    <dgm:pt modelId="{CB977B6C-4BE9-4FC8-83CB-44689E938A42}" type="pres">
      <dgm:prSet presAssocID="{61CFBF79-1BFC-4550-A6BF-93FE2073EC89}" presName="rootComposite3" presStyleCnt="0"/>
      <dgm:spPr/>
    </dgm:pt>
    <dgm:pt modelId="{297563F9-634A-4378-861D-25763D20D71E}" type="pres">
      <dgm:prSet presAssocID="{61CFBF79-1BFC-4550-A6BF-93FE2073EC89}" presName="rootText3" presStyleLbl="asst1" presStyleIdx="1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5B99E0-7594-4979-AB6C-FC0851F3F556}" type="pres">
      <dgm:prSet presAssocID="{61CFBF79-1BFC-4550-A6BF-93FE2073EC89}" presName="rootConnector3" presStyleLbl="asst1" presStyleIdx="1" presStyleCnt="8"/>
      <dgm:spPr/>
      <dgm:t>
        <a:bodyPr/>
        <a:lstStyle/>
        <a:p>
          <a:endParaRPr lang="en-US"/>
        </a:p>
      </dgm:t>
    </dgm:pt>
    <dgm:pt modelId="{215147D4-71A1-4FDC-A4DD-AE2933F50EBE}" type="pres">
      <dgm:prSet presAssocID="{61CFBF79-1BFC-4550-A6BF-93FE2073EC89}" presName="hierChild6" presStyleCnt="0"/>
      <dgm:spPr/>
    </dgm:pt>
    <dgm:pt modelId="{3C35CC6E-DF78-4451-84A2-C7D8F5616880}" type="pres">
      <dgm:prSet presAssocID="{61CFBF79-1BFC-4550-A6BF-93FE2073EC89}" presName="hierChild7" presStyleCnt="0"/>
      <dgm:spPr/>
    </dgm:pt>
    <dgm:pt modelId="{4E241344-F0AB-4278-BB4F-2EA6C4231634}" type="pres">
      <dgm:prSet presAssocID="{78399C60-A3CD-4B22-B000-3550E77BF4E1}" presName="Name111" presStyleLbl="parChTrans1D2" presStyleIdx="9" presStyleCnt="15"/>
      <dgm:spPr/>
      <dgm:t>
        <a:bodyPr/>
        <a:lstStyle/>
        <a:p>
          <a:endParaRPr lang="en-US"/>
        </a:p>
      </dgm:t>
    </dgm:pt>
    <dgm:pt modelId="{F93C66C3-CF45-4BE3-A0A4-0C905072242B}" type="pres">
      <dgm:prSet presAssocID="{A0DC2B1B-FED9-4146-B3A6-0AF528845866}" presName="hierRoot3" presStyleCnt="0">
        <dgm:presLayoutVars>
          <dgm:hierBranch val="init"/>
        </dgm:presLayoutVars>
      </dgm:prSet>
      <dgm:spPr/>
    </dgm:pt>
    <dgm:pt modelId="{8AB78B16-96EF-4494-B105-ADE37F629639}" type="pres">
      <dgm:prSet presAssocID="{A0DC2B1B-FED9-4146-B3A6-0AF528845866}" presName="rootComposite3" presStyleCnt="0"/>
      <dgm:spPr/>
    </dgm:pt>
    <dgm:pt modelId="{1B3F2126-B9C8-4027-93A9-82ED73ADCA0A}" type="pres">
      <dgm:prSet presAssocID="{A0DC2B1B-FED9-4146-B3A6-0AF528845866}" presName="rootText3" presStyleLbl="asst1" presStyleIdx="2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CFCE3A-908A-4314-8911-28E65A2451B7}" type="pres">
      <dgm:prSet presAssocID="{A0DC2B1B-FED9-4146-B3A6-0AF528845866}" presName="rootConnector3" presStyleLbl="asst1" presStyleIdx="2" presStyleCnt="8"/>
      <dgm:spPr/>
      <dgm:t>
        <a:bodyPr/>
        <a:lstStyle/>
        <a:p>
          <a:endParaRPr lang="en-US"/>
        </a:p>
      </dgm:t>
    </dgm:pt>
    <dgm:pt modelId="{F0B2D8F5-AF23-40A5-894E-082E800E28A6}" type="pres">
      <dgm:prSet presAssocID="{A0DC2B1B-FED9-4146-B3A6-0AF528845866}" presName="hierChild6" presStyleCnt="0"/>
      <dgm:spPr/>
    </dgm:pt>
    <dgm:pt modelId="{1F6E4AF7-3435-4741-B9C8-1D64FF4163D5}" type="pres">
      <dgm:prSet presAssocID="{A0DC2B1B-FED9-4146-B3A6-0AF528845866}" presName="hierChild7" presStyleCnt="0"/>
      <dgm:spPr/>
    </dgm:pt>
    <dgm:pt modelId="{802AA6AE-0393-48F7-9E4C-3CCE85A016B6}" type="pres">
      <dgm:prSet presAssocID="{A45198A4-603F-4390-B292-F722E58B421A}" presName="Name111" presStyleLbl="parChTrans1D2" presStyleIdx="10" presStyleCnt="15"/>
      <dgm:spPr/>
      <dgm:t>
        <a:bodyPr/>
        <a:lstStyle/>
        <a:p>
          <a:endParaRPr lang="en-US"/>
        </a:p>
      </dgm:t>
    </dgm:pt>
    <dgm:pt modelId="{936EC126-7264-4465-A2C9-21FC58662FCD}" type="pres">
      <dgm:prSet presAssocID="{0FA6BFFB-F3B8-40B6-B6A7-E1492574700D}" presName="hierRoot3" presStyleCnt="0">
        <dgm:presLayoutVars>
          <dgm:hierBranch val="init"/>
        </dgm:presLayoutVars>
      </dgm:prSet>
      <dgm:spPr/>
    </dgm:pt>
    <dgm:pt modelId="{83201D1A-EC50-4D6E-B197-F78CF75F055D}" type="pres">
      <dgm:prSet presAssocID="{0FA6BFFB-F3B8-40B6-B6A7-E1492574700D}" presName="rootComposite3" presStyleCnt="0"/>
      <dgm:spPr/>
    </dgm:pt>
    <dgm:pt modelId="{C131A849-AA8A-4A11-9A11-A661102F7D57}" type="pres">
      <dgm:prSet presAssocID="{0FA6BFFB-F3B8-40B6-B6A7-E1492574700D}" presName="rootText3" presStyleLbl="asst1" presStyleIdx="3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A74FE3-1D3D-4F8D-AD48-FF0D49F95776}" type="pres">
      <dgm:prSet presAssocID="{0FA6BFFB-F3B8-40B6-B6A7-E1492574700D}" presName="rootConnector3" presStyleLbl="asst1" presStyleIdx="3" presStyleCnt="8"/>
      <dgm:spPr/>
      <dgm:t>
        <a:bodyPr/>
        <a:lstStyle/>
        <a:p>
          <a:endParaRPr lang="en-US"/>
        </a:p>
      </dgm:t>
    </dgm:pt>
    <dgm:pt modelId="{F518D55C-E210-4466-AEA0-5FE427BCE623}" type="pres">
      <dgm:prSet presAssocID="{0FA6BFFB-F3B8-40B6-B6A7-E1492574700D}" presName="hierChild6" presStyleCnt="0"/>
      <dgm:spPr/>
    </dgm:pt>
    <dgm:pt modelId="{E4BB2C20-B7A1-4AEE-B44D-9C759F6CDE87}" type="pres">
      <dgm:prSet presAssocID="{0FA6BFFB-F3B8-40B6-B6A7-E1492574700D}" presName="hierChild7" presStyleCnt="0"/>
      <dgm:spPr/>
    </dgm:pt>
    <dgm:pt modelId="{37A88245-A7E7-4284-8E3E-CEE2C0A8DA2D}" type="pres">
      <dgm:prSet presAssocID="{4075D26B-AA61-4382-8593-BE2892CB6D82}" presName="Name111" presStyleLbl="parChTrans1D2" presStyleIdx="11" presStyleCnt="15"/>
      <dgm:spPr/>
      <dgm:t>
        <a:bodyPr/>
        <a:lstStyle/>
        <a:p>
          <a:endParaRPr lang="en-US"/>
        </a:p>
      </dgm:t>
    </dgm:pt>
    <dgm:pt modelId="{760FB14E-7A29-4253-A9B1-7B9170C986FE}" type="pres">
      <dgm:prSet presAssocID="{FA0EE295-AEE3-41E5-AAC5-4DCC7DE8D3D5}" presName="hierRoot3" presStyleCnt="0">
        <dgm:presLayoutVars>
          <dgm:hierBranch val="init"/>
        </dgm:presLayoutVars>
      </dgm:prSet>
      <dgm:spPr/>
    </dgm:pt>
    <dgm:pt modelId="{C68A9A5E-D9AE-40F6-9964-18AE2D572B5F}" type="pres">
      <dgm:prSet presAssocID="{FA0EE295-AEE3-41E5-AAC5-4DCC7DE8D3D5}" presName="rootComposite3" presStyleCnt="0"/>
      <dgm:spPr/>
    </dgm:pt>
    <dgm:pt modelId="{C4924F5E-F2C1-4717-9D36-D2B4450503C4}" type="pres">
      <dgm:prSet presAssocID="{FA0EE295-AEE3-41E5-AAC5-4DCC7DE8D3D5}" presName="rootText3" presStyleLbl="asst1" presStyleIdx="4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264586-32D0-4A02-9B9C-22CFEC2CE432}" type="pres">
      <dgm:prSet presAssocID="{FA0EE295-AEE3-41E5-AAC5-4DCC7DE8D3D5}" presName="rootConnector3" presStyleLbl="asst1" presStyleIdx="4" presStyleCnt="8"/>
      <dgm:spPr/>
      <dgm:t>
        <a:bodyPr/>
        <a:lstStyle/>
        <a:p>
          <a:endParaRPr lang="en-US"/>
        </a:p>
      </dgm:t>
    </dgm:pt>
    <dgm:pt modelId="{3D95D0D2-E637-4E5E-93F3-8B5D09CAE119}" type="pres">
      <dgm:prSet presAssocID="{FA0EE295-AEE3-41E5-AAC5-4DCC7DE8D3D5}" presName="hierChild6" presStyleCnt="0"/>
      <dgm:spPr/>
    </dgm:pt>
    <dgm:pt modelId="{56099AC5-9077-42A7-A2F7-CD6E05FDF636}" type="pres">
      <dgm:prSet presAssocID="{FA0EE295-AEE3-41E5-AAC5-4DCC7DE8D3D5}" presName="hierChild7" presStyleCnt="0"/>
      <dgm:spPr/>
    </dgm:pt>
    <dgm:pt modelId="{041247BD-E727-4AF4-8E8A-CAA628242130}" type="pres">
      <dgm:prSet presAssocID="{DA2E8DEE-7CC2-47AD-AE29-6A08DE733FD1}" presName="Name111" presStyleLbl="parChTrans1D2" presStyleIdx="12" presStyleCnt="15"/>
      <dgm:spPr/>
      <dgm:t>
        <a:bodyPr/>
        <a:lstStyle/>
        <a:p>
          <a:endParaRPr lang="en-US"/>
        </a:p>
      </dgm:t>
    </dgm:pt>
    <dgm:pt modelId="{7440F3FC-EFEE-49E9-A38F-1245CE06AD6C}" type="pres">
      <dgm:prSet presAssocID="{C9C6F907-2CB6-4A20-BFE7-6A1766586419}" presName="hierRoot3" presStyleCnt="0">
        <dgm:presLayoutVars>
          <dgm:hierBranch val="init"/>
        </dgm:presLayoutVars>
      </dgm:prSet>
      <dgm:spPr/>
    </dgm:pt>
    <dgm:pt modelId="{78FC07F1-1939-4ADC-AC5F-4780067A70C9}" type="pres">
      <dgm:prSet presAssocID="{C9C6F907-2CB6-4A20-BFE7-6A1766586419}" presName="rootComposite3" presStyleCnt="0"/>
      <dgm:spPr/>
    </dgm:pt>
    <dgm:pt modelId="{C378954C-61EB-4C4C-B7E4-E7EAA8BDCE5A}" type="pres">
      <dgm:prSet presAssocID="{C9C6F907-2CB6-4A20-BFE7-6A1766586419}" presName="rootText3" presStyleLbl="asst1" presStyleIdx="5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7B7336-0069-46EA-BAF5-5AC8DD3658A8}" type="pres">
      <dgm:prSet presAssocID="{C9C6F907-2CB6-4A20-BFE7-6A1766586419}" presName="rootConnector3" presStyleLbl="asst1" presStyleIdx="5" presStyleCnt="8"/>
      <dgm:spPr/>
      <dgm:t>
        <a:bodyPr/>
        <a:lstStyle/>
        <a:p>
          <a:endParaRPr lang="en-US"/>
        </a:p>
      </dgm:t>
    </dgm:pt>
    <dgm:pt modelId="{A14269AE-C5CB-46D3-9764-BAAD4CC782FB}" type="pres">
      <dgm:prSet presAssocID="{C9C6F907-2CB6-4A20-BFE7-6A1766586419}" presName="hierChild6" presStyleCnt="0"/>
      <dgm:spPr/>
    </dgm:pt>
    <dgm:pt modelId="{8FBF6A32-8B38-4E19-94F0-BA224364DC77}" type="pres">
      <dgm:prSet presAssocID="{C9C6F907-2CB6-4A20-BFE7-6A1766586419}" presName="hierChild7" presStyleCnt="0"/>
      <dgm:spPr/>
    </dgm:pt>
    <dgm:pt modelId="{967D299C-0368-4D31-84A5-37D5CA709D7E}" type="pres">
      <dgm:prSet presAssocID="{284F3E26-7F3F-4E8E-B833-CF64C6B1BE10}" presName="Name111" presStyleLbl="parChTrans1D2" presStyleIdx="13" presStyleCnt="15"/>
      <dgm:spPr/>
      <dgm:t>
        <a:bodyPr/>
        <a:lstStyle/>
        <a:p>
          <a:endParaRPr lang="en-US"/>
        </a:p>
      </dgm:t>
    </dgm:pt>
    <dgm:pt modelId="{EA888CEA-2D10-4B1E-B27D-48F40B94FB07}" type="pres">
      <dgm:prSet presAssocID="{EB808922-BB41-4BA5-AC7B-315DE242B6B5}" presName="hierRoot3" presStyleCnt="0">
        <dgm:presLayoutVars>
          <dgm:hierBranch val="init"/>
        </dgm:presLayoutVars>
      </dgm:prSet>
      <dgm:spPr/>
    </dgm:pt>
    <dgm:pt modelId="{E9BC3DF7-3790-45CB-B6CA-AF8E53709A2A}" type="pres">
      <dgm:prSet presAssocID="{EB808922-BB41-4BA5-AC7B-315DE242B6B5}" presName="rootComposite3" presStyleCnt="0"/>
      <dgm:spPr/>
    </dgm:pt>
    <dgm:pt modelId="{25332DE4-7B1C-42F0-BCDF-F4C8AB588067}" type="pres">
      <dgm:prSet presAssocID="{EB808922-BB41-4BA5-AC7B-315DE242B6B5}" presName="rootText3" presStyleLbl="asst1" presStyleIdx="6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E9703D-B323-4DF8-89DE-20402AB87BD4}" type="pres">
      <dgm:prSet presAssocID="{EB808922-BB41-4BA5-AC7B-315DE242B6B5}" presName="rootConnector3" presStyleLbl="asst1" presStyleIdx="6" presStyleCnt="8"/>
      <dgm:spPr/>
      <dgm:t>
        <a:bodyPr/>
        <a:lstStyle/>
        <a:p>
          <a:endParaRPr lang="en-US"/>
        </a:p>
      </dgm:t>
    </dgm:pt>
    <dgm:pt modelId="{6773EDA7-30D9-43EC-AE86-9EA08D6119C5}" type="pres">
      <dgm:prSet presAssocID="{EB808922-BB41-4BA5-AC7B-315DE242B6B5}" presName="hierChild6" presStyleCnt="0"/>
      <dgm:spPr/>
    </dgm:pt>
    <dgm:pt modelId="{B4E3B2E4-8D60-4609-B0E7-47A44D1F2694}" type="pres">
      <dgm:prSet presAssocID="{EB808922-BB41-4BA5-AC7B-315DE242B6B5}" presName="hierChild7" presStyleCnt="0"/>
      <dgm:spPr/>
    </dgm:pt>
    <dgm:pt modelId="{3AAF58DD-9DC0-45F9-B307-575EBB45BE64}" type="pres">
      <dgm:prSet presAssocID="{9E9C833F-9253-4806-B5A8-D489396E1250}" presName="Name111" presStyleLbl="parChTrans1D2" presStyleIdx="14" presStyleCnt="15"/>
      <dgm:spPr/>
      <dgm:t>
        <a:bodyPr/>
        <a:lstStyle/>
        <a:p>
          <a:endParaRPr lang="en-US"/>
        </a:p>
      </dgm:t>
    </dgm:pt>
    <dgm:pt modelId="{90AFEDF2-5970-45E8-95FA-B955F0D967ED}" type="pres">
      <dgm:prSet presAssocID="{A9611C9E-F301-4EC5-BC42-23F54D0C0E5C}" presName="hierRoot3" presStyleCnt="0">
        <dgm:presLayoutVars>
          <dgm:hierBranch val="init"/>
        </dgm:presLayoutVars>
      </dgm:prSet>
      <dgm:spPr/>
    </dgm:pt>
    <dgm:pt modelId="{75D60EF9-30C8-43F0-B9D9-63DB72573524}" type="pres">
      <dgm:prSet presAssocID="{A9611C9E-F301-4EC5-BC42-23F54D0C0E5C}" presName="rootComposite3" presStyleCnt="0"/>
      <dgm:spPr/>
    </dgm:pt>
    <dgm:pt modelId="{48FB68BC-900E-4898-AD02-33E45E10DF49}" type="pres">
      <dgm:prSet presAssocID="{A9611C9E-F301-4EC5-BC42-23F54D0C0E5C}" presName="rootText3" presStyleLbl="asst1" presStyleIdx="7" presStyleCnt="8" custScaleX="5815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CD3490-D945-43B9-938F-6E17652869D0}" type="pres">
      <dgm:prSet presAssocID="{A9611C9E-F301-4EC5-BC42-23F54D0C0E5C}" presName="rootConnector3" presStyleLbl="asst1" presStyleIdx="7" presStyleCnt="8"/>
      <dgm:spPr/>
      <dgm:t>
        <a:bodyPr/>
        <a:lstStyle/>
        <a:p>
          <a:endParaRPr lang="en-US"/>
        </a:p>
      </dgm:t>
    </dgm:pt>
    <dgm:pt modelId="{D30FC33D-FD98-4837-B49C-9EC5B5C250EB}" type="pres">
      <dgm:prSet presAssocID="{A9611C9E-F301-4EC5-BC42-23F54D0C0E5C}" presName="hierChild6" presStyleCnt="0"/>
      <dgm:spPr/>
    </dgm:pt>
    <dgm:pt modelId="{0A0A2717-059F-42B5-A9EA-E849028E1E2F}" type="pres">
      <dgm:prSet presAssocID="{A9611C9E-F301-4EC5-BC42-23F54D0C0E5C}" presName="hierChild7" presStyleCnt="0"/>
      <dgm:spPr/>
    </dgm:pt>
  </dgm:ptLst>
  <dgm:cxnLst>
    <dgm:cxn modelId="{FA850501-90E7-49B5-8D2D-9ACDB89F9646}" type="presOf" srcId="{D88E4DEC-C3D5-4F2D-A8E4-7CDA0FEE1AB2}" destId="{DA845AB8-6626-4D47-AB13-5F3F5445141C}" srcOrd="0" destOrd="0" presId="urn:microsoft.com/office/officeart/2005/8/layout/orgChart1"/>
    <dgm:cxn modelId="{F425ACAD-E858-4CB6-9544-BBC1545F3810}" type="presOf" srcId="{0DAC2C67-087B-47AE-BF2D-FF83DAAB4558}" destId="{252A025A-088A-419C-8002-2FC1D67FC3AB}" srcOrd="0" destOrd="0" presId="urn:microsoft.com/office/officeart/2005/8/layout/orgChart1"/>
    <dgm:cxn modelId="{237566F5-3B12-4676-85F8-902F7C83D71D}" type="presOf" srcId="{A0DC2B1B-FED9-4146-B3A6-0AF528845866}" destId="{1B3F2126-B9C8-4027-93A9-82ED73ADCA0A}" srcOrd="0" destOrd="0" presId="urn:microsoft.com/office/officeart/2005/8/layout/orgChart1"/>
    <dgm:cxn modelId="{DD7F7E90-4E21-4979-86F2-CCD12D038A13}" srcId="{0DBD18EC-D53B-4ADA-872E-6D9EB6185497}" destId="{8FAAC915-D522-4FB4-945C-3A438DDECC2E}" srcOrd="12" destOrd="0" parTransId="{6584F495-7D5B-4424-BED3-74400423827C}" sibTransId="{05FF28BE-8A80-488E-8290-50A448A2ADE2}"/>
    <dgm:cxn modelId="{BA381333-E567-48F1-9CAC-6BBF84F741BA}" type="presOf" srcId="{6584F495-7D5B-4424-BED3-74400423827C}" destId="{A66CFF4F-7AB8-44CC-B04A-E5C015B266E6}" srcOrd="0" destOrd="0" presId="urn:microsoft.com/office/officeart/2005/8/layout/orgChart1"/>
    <dgm:cxn modelId="{13FF365E-78B3-499B-9A10-C695724BAC6E}" type="presOf" srcId="{6AB4AB8D-7352-4FFC-9B5C-223D6ED404FF}" destId="{388B4073-B4BE-4579-B618-287B8F588170}" srcOrd="1" destOrd="0" presId="urn:microsoft.com/office/officeart/2005/8/layout/orgChart1"/>
    <dgm:cxn modelId="{72329554-3CE9-4504-8701-3E09E303C0E4}" type="presOf" srcId="{3C69777F-4EE5-4EC5-B8C9-6C104CD1E345}" destId="{F63639A2-0863-4BE1-926A-7F5FC3E8793D}" srcOrd="1" destOrd="0" presId="urn:microsoft.com/office/officeart/2005/8/layout/orgChart1"/>
    <dgm:cxn modelId="{B22A9707-40A8-4A73-8F13-16DBBA0A269F}" srcId="{0DBD18EC-D53B-4ADA-872E-6D9EB6185497}" destId="{A9611C9E-F301-4EC5-BC42-23F54D0C0E5C}" srcOrd="7" destOrd="0" parTransId="{9E9C833F-9253-4806-B5A8-D489396E1250}" sibTransId="{F8B9C308-95E0-401F-9638-5AB8095CAB1B}"/>
    <dgm:cxn modelId="{D815A358-2543-4D9C-8C2E-6DF83FEA76C8}" type="presOf" srcId="{78399C60-A3CD-4B22-B000-3550E77BF4E1}" destId="{4E241344-F0AB-4278-BB4F-2EA6C4231634}" srcOrd="0" destOrd="0" presId="urn:microsoft.com/office/officeart/2005/8/layout/orgChart1"/>
    <dgm:cxn modelId="{76C0DDB1-9609-43BB-80E0-8BB18514307B}" type="presOf" srcId="{A0DC2B1B-FED9-4146-B3A6-0AF528845866}" destId="{5CCFCE3A-908A-4314-8911-28E65A2451B7}" srcOrd="1" destOrd="0" presId="urn:microsoft.com/office/officeart/2005/8/layout/orgChart1"/>
    <dgm:cxn modelId="{7B058AAC-C87F-4B38-9125-E0154B26F8AE}" type="presOf" srcId="{BAAAA760-D35E-4519-BEA3-7F142A616BDA}" destId="{8454FFD0-EAF9-49BD-89C4-D1D34D3C32F3}" srcOrd="1" destOrd="0" presId="urn:microsoft.com/office/officeart/2005/8/layout/orgChart1"/>
    <dgm:cxn modelId="{6AF4FAF3-46B2-4B59-87EB-B79091B902F1}" srcId="{0DBD18EC-D53B-4ADA-872E-6D9EB6185497}" destId="{D88E4DEC-C3D5-4F2D-A8E4-7CDA0FEE1AB2}" srcOrd="14" destOrd="0" parTransId="{0DAC2C67-087B-47AE-BF2D-FF83DAAB4558}" sibTransId="{4602CCBB-5FA2-4D41-AD64-73B358401FB5}"/>
    <dgm:cxn modelId="{024705CB-9584-46CF-AE99-AA3CF35BD692}" type="presOf" srcId="{EB808922-BB41-4BA5-AC7B-315DE242B6B5}" destId="{25332DE4-7B1C-42F0-BCDF-F4C8AB588067}" srcOrd="0" destOrd="0" presId="urn:microsoft.com/office/officeart/2005/8/layout/orgChart1"/>
    <dgm:cxn modelId="{6957DABB-F065-4625-BDFB-D24F48E74A66}" type="presOf" srcId="{BAAAA760-D35E-4519-BEA3-7F142A616BDA}" destId="{C54C083D-CE3D-421C-9AA7-29B8E0C39CD2}" srcOrd="0" destOrd="0" presId="urn:microsoft.com/office/officeart/2005/8/layout/orgChart1"/>
    <dgm:cxn modelId="{C2A6AC9D-0192-4430-8EE9-4B76E2134A8A}" type="presOf" srcId="{6AB4AB8D-7352-4FFC-9B5C-223D6ED404FF}" destId="{4FC48F1D-A742-403A-9C87-DF85C50382D4}" srcOrd="0" destOrd="0" presId="urn:microsoft.com/office/officeart/2005/8/layout/orgChart1"/>
    <dgm:cxn modelId="{B3B9B981-7BF8-4FEA-A1DA-3D4A73BCD0CE}" type="presOf" srcId="{A9611C9E-F301-4EC5-BC42-23F54D0C0E5C}" destId="{48FB68BC-900E-4898-AD02-33E45E10DF49}" srcOrd="0" destOrd="0" presId="urn:microsoft.com/office/officeart/2005/8/layout/orgChart1"/>
    <dgm:cxn modelId="{D25E606F-705B-412B-B7F2-B547229EC73F}" type="presOf" srcId="{71D931B6-7909-41C7-BCDE-BCEBE8B4449B}" destId="{7F411CBF-1A27-48BD-8525-6A844F03511C}" srcOrd="0" destOrd="0" presId="urn:microsoft.com/office/officeart/2005/8/layout/orgChart1"/>
    <dgm:cxn modelId="{56DD9EF2-14E2-45D0-BCDC-C787C0375973}" type="presOf" srcId="{61CFBF79-1BFC-4550-A6BF-93FE2073EC89}" destId="{297563F9-634A-4378-861D-25763D20D71E}" srcOrd="0" destOrd="0" presId="urn:microsoft.com/office/officeart/2005/8/layout/orgChart1"/>
    <dgm:cxn modelId="{1A163C44-3E82-43C3-AADE-D15EF35DD1F3}" type="presOf" srcId="{B5938367-4224-4D0F-BEF5-A4FA422FCDF9}" destId="{898F7163-CF91-4701-B1A4-15E2B144DC1A}" srcOrd="0" destOrd="0" presId="urn:microsoft.com/office/officeart/2005/8/layout/orgChart1"/>
    <dgm:cxn modelId="{FC7B3547-7832-4FB5-A1F9-2EA0F15046F5}" srcId="{0DBD18EC-D53B-4ADA-872E-6D9EB6185497}" destId="{0FA6BFFB-F3B8-40B6-B6A7-E1492574700D}" srcOrd="3" destOrd="0" parTransId="{A45198A4-603F-4390-B292-F722E58B421A}" sibTransId="{BB7C9796-7B05-4F41-9E37-76DEC7CA6FD6}"/>
    <dgm:cxn modelId="{6890C8DE-7E10-4D03-9A03-B6277D3C504B}" type="presOf" srcId="{BE763821-3305-4582-AB33-FC0561E3E1E3}" destId="{7FC769A0-B001-41D3-A128-B797B10E7FBF}" srcOrd="0" destOrd="0" presId="urn:microsoft.com/office/officeart/2005/8/layout/orgChart1"/>
    <dgm:cxn modelId="{24F123A9-4285-45F2-B6CF-0341D53525CB}" type="presOf" srcId="{0DBD18EC-D53B-4ADA-872E-6D9EB6185497}" destId="{919B3875-5B2C-4BA8-A31A-73FA6BA521BE}" srcOrd="1" destOrd="0" presId="urn:microsoft.com/office/officeart/2005/8/layout/orgChart1"/>
    <dgm:cxn modelId="{D59BA433-FDDA-436E-96C0-DDD882980975}" type="presOf" srcId="{DA2E8DEE-7CC2-47AD-AE29-6A08DE733FD1}" destId="{041247BD-E727-4AF4-8E8A-CAA628242130}" srcOrd="0" destOrd="0" presId="urn:microsoft.com/office/officeart/2005/8/layout/orgChart1"/>
    <dgm:cxn modelId="{36E4E209-210F-4431-B164-26D9B86C2BFC}" type="presOf" srcId="{19683749-545D-4B59-9A93-C0CB7C10F63F}" destId="{364F9064-7E23-42B9-992E-CB81A66B6228}" srcOrd="0" destOrd="0" presId="urn:microsoft.com/office/officeart/2005/8/layout/orgChart1"/>
    <dgm:cxn modelId="{5D7EF5F4-74CD-41B4-B830-89F83010F587}" type="presOf" srcId="{4075D26B-AA61-4382-8593-BE2892CB6D82}" destId="{37A88245-A7E7-4284-8E3E-CEE2C0A8DA2D}" srcOrd="0" destOrd="0" presId="urn:microsoft.com/office/officeart/2005/8/layout/orgChart1"/>
    <dgm:cxn modelId="{80F27AD3-A319-4AF3-9F2B-E32D36FE9BB4}" type="presOf" srcId="{A9611C9E-F301-4EC5-BC42-23F54D0C0E5C}" destId="{DECD3490-D945-43B9-938F-6E17652869D0}" srcOrd="1" destOrd="0" presId="urn:microsoft.com/office/officeart/2005/8/layout/orgChart1"/>
    <dgm:cxn modelId="{FBF54426-C8B7-410A-9B1C-9F5045D4570F}" type="presOf" srcId="{0E5E5789-1DDB-4A7A-A6BA-AAB92C12E279}" destId="{255C86CB-02FA-40F6-B5D3-7894796F73EF}" srcOrd="0" destOrd="0" presId="urn:microsoft.com/office/officeart/2005/8/layout/orgChart1"/>
    <dgm:cxn modelId="{5141529F-169B-486E-8F01-FA9E4EC964F3}" type="presOf" srcId="{4728EB27-512B-4A63-8376-DF42D2C16D8E}" destId="{2AAD3AC8-3ABE-4578-B3A4-D1DED4DE77FF}" srcOrd="1" destOrd="0" presId="urn:microsoft.com/office/officeart/2005/8/layout/orgChart1"/>
    <dgm:cxn modelId="{ABD01AB9-6AA6-4472-A5D1-5EA46547872B}" type="presOf" srcId="{5E268ED5-3942-4BC5-AC96-45B162F12854}" destId="{C61FB516-91D7-4134-BD51-1CC1E7A04D2F}" srcOrd="0" destOrd="0" presId="urn:microsoft.com/office/officeart/2005/8/layout/orgChart1"/>
    <dgm:cxn modelId="{C974B922-589C-4FFD-A37F-6150182BAB64}" srcId="{0DBD18EC-D53B-4ADA-872E-6D9EB6185497}" destId="{0AF11695-5E4A-422B-B02E-76464503755D}" srcOrd="13" destOrd="0" parTransId="{5E268ED5-3942-4BC5-AC96-45B162F12854}" sibTransId="{B6D7A769-E178-4853-B04B-550C151F9A64}"/>
    <dgm:cxn modelId="{A199CB24-03FC-4F39-86C1-8F05749F2168}" type="presOf" srcId="{EB808922-BB41-4BA5-AC7B-315DE242B6B5}" destId="{D1E9703D-B323-4DF8-89DE-20402AB87BD4}" srcOrd="1" destOrd="0" presId="urn:microsoft.com/office/officeart/2005/8/layout/orgChart1"/>
    <dgm:cxn modelId="{01C2B9D8-834A-4204-91DE-AFF196D3557E}" type="presOf" srcId="{FA0EE295-AEE3-41E5-AAC5-4DCC7DE8D3D5}" destId="{C4924F5E-F2C1-4717-9D36-D2B4450503C4}" srcOrd="0" destOrd="0" presId="urn:microsoft.com/office/officeart/2005/8/layout/orgChart1"/>
    <dgm:cxn modelId="{A504B53F-5EC8-4695-942B-9B75D8FD68B5}" type="presOf" srcId="{61CFBF79-1BFC-4550-A6BF-93FE2073EC89}" destId="{EC5B99E0-7594-4979-AB6C-FC0851F3F556}" srcOrd="1" destOrd="0" presId="urn:microsoft.com/office/officeart/2005/8/layout/orgChart1"/>
    <dgm:cxn modelId="{66CBFC9E-A25B-4FE3-854A-3699EE9EA802}" srcId="{8FAAC915-D522-4FB4-945C-3A438DDECC2E}" destId="{C0EFDB0C-05ED-4AA1-A4B2-F2CD89609373}" srcOrd="0" destOrd="0" parTransId="{E77029CF-45E1-4A1A-B517-DEC6378AD328}" sibTransId="{966BE2DB-4087-45FF-83FD-FACF977C3FB6}"/>
    <dgm:cxn modelId="{81ADE417-0B34-4177-90FF-A15F5528BB50}" type="presOf" srcId="{C0EFDB0C-05ED-4AA1-A4B2-F2CD89609373}" destId="{8A41348F-75F0-461C-9826-FBDF97EA5D55}" srcOrd="0" destOrd="0" presId="urn:microsoft.com/office/officeart/2005/8/layout/orgChart1"/>
    <dgm:cxn modelId="{6C6AB9E0-0DB7-4202-863B-3FF2F8E4390F}" type="presOf" srcId="{C0EFDB0C-05ED-4AA1-A4B2-F2CD89609373}" destId="{9053A327-EE89-49C9-AB1A-B1030155EE2B}" srcOrd="1" destOrd="0" presId="urn:microsoft.com/office/officeart/2005/8/layout/orgChart1"/>
    <dgm:cxn modelId="{149C3CBE-BA74-4502-B30C-3F7D69E8DEE0}" type="presOf" srcId="{284F3E26-7F3F-4E8E-B833-CF64C6B1BE10}" destId="{967D299C-0368-4D31-84A5-37D5CA709D7E}" srcOrd="0" destOrd="0" presId="urn:microsoft.com/office/officeart/2005/8/layout/orgChart1"/>
    <dgm:cxn modelId="{09A26F5C-B8BE-4B61-A054-E84752D62A52}" type="presOf" srcId="{9E9C833F-9253-4806-B5A8-D489396E1250}" destId="{3AAF58DD-9DC0-45F9-B307-575EBB45BE64}" srcOrd="0" destOrd="0" presId="urn:microsoft.com/office/officeart/2005/8/layout/orgChart1"/>
    <dgm:cxn modelId="{29410F02-F02C-47E9-969C-03ED525818D7}" type="presOf" srcId="{D88E4DEC-C3D5-4F2D-A8E4-7CDA0FEE1AB2}" destId="{E69973EE-D283-40FE-8037-17BD88691730}" srcOrd="1" destOrd="0" presId="urn:microsoft.com/office/officeart/2005/8/layout/orgChart1"/>
    <dgm:cxn modelId="{A1593213-BC51-4239-8352-CD73820BEAE2}" type="presOf" srcId="{FA0EE295-AEE3-41E5-AAC5-4DCC7DE8D3D5}" destId="{ED264586-32D0-4A02-9B9C-22CFEC2CE432}" srcOrd="1" destOrd="0" presId="urn:microsoft.com/office/officeart/2005/8/layout/orgChart1"/>
    <dgm:cxn modelId="{379BB0A1-514B-4858-99EC-96B5429F8C65}" type="presOf" srcId="{3C69777F-4EE5-4EC5-B8C9-6C104CD1E345}" destId="{EEB2ABAB-FF65-4A89-97E4-5A7C12EB0906}" srcOrd="0" destOrd="0" presId="urn:microsoft.com/office/officeart/2005/8/layout/orgChart1"/>
    <dgm:cxn modelId="{9974C77D-447A-4C2F-9C63-3B0E052020FC}" type="presOf" srcId="{C9C6F907-2CB6-4A20-BFE7-6A1766586419}" destId="{C378954C-61EB-4C4C-B7E4-E7EAA8BDCE5A}" srcOrd="0" destOrd="0" presId="urn:microsoft.com/office/officeart/2005/8/layout/orgChart1"/>
    <dgm:cxn modelId="{69158C4E-99FB-40A5-A18E-DFD586DC34FB}" srcId="{0DBD18EC-D53B-4ADA-872E-6D9EB6185497}" destId="{A2121875-EA2C-4CD9-8D37-45BCE09E1E3B}" srcOrd="0" destOrd="0" parTransId="{C577CF0A-8ED5-4072-A620-DFE92DDC947C}" sibTransId="{68F56238-668D-4C7F-82DA-527357257108}"/>
    <dgm:cxn modelId="{53E7A55C-F20C-4F77-81A9-5935CB394A90}" type="presOf" srcId="{985EF180-99F9-452C-92F6-8130B5377F58}" destId="{12932182-0518-4FFD-872B-B2D3EE7A1165}" srcOrd="0" destOrd="0" presId="urn:microsoft.com/office/officeart/2005/8/layout/orgChart1"/>
    <dgm:cxn modelId="{9632F763-F4EF-4A03-8075-3ABB1BA982DF}" type="presOf" srcId="{0DBD18EC-D53B-4ADA-872E-6D9EB6185497}" destId="{9AB8EC8A-41E2-41D2-BFE0-69025403CD40}" srcOrd="0" destOrd="0" presId="urn:microsoft.com/office/officeart/2005/8/layout/orgChart1"/>
    <dgm:cxn modelId="{E9BED738-84F9-481A-B10C-7D7D7BFFB9C2}" type="presOf" srcId="{B4205D68-ED43-4B13-AE4A-5DFD0F7D8A7F}" destId="{DCE8DAE8-7E40-4AD0-83B6-99576746996B}" srcOrd="0" destOrd="0" presId="urn:microsoft.com/office/officeart/2005/8/layout/orgChart1"/>
    <dgm:cxn modelId="{F7E2826D-05B3-44A0-ACB9-0DD938B044DD}" type="presOf" srcId="{8FAAC915-D522-4FB4-945C-3A438DDECC2E}" destId="{C2FC9B25-408B-4739-A600-5338EEC26EA8}" srcOrd="1" destOrd="0" presId="urn:microsoft.com/office/officeart/2005/8/layout/orgChart1"/>
    <dgm:cxn modelId="{F542182F-8487-4A48-9871-D6B3053D2CB8}" type="presOf" srcId="{0FA6BFFB-F3B8-40B6-B6A7-E1492574700D}" destId="{8DA74FE3-1D3D-4F8D-AD48-FF0D49F95776}" srcOrd="1" destOrd="0" presId="urn:microsoft.com/office/officeart/2005/8/layout/orgChart1"/>
    <dgm:cxn modelId="{76506C66-024E-4B09-BB84-9629D40F37A4}" type="presOf" srcId="{C577CF0A-8ED5-4072-A620-DFE92DDC947C}" destId="{342BCE70-F2BD-4B5B-AC46-C64000C0B141}" srcOrd="0" destOrd="0" presId="urn:microsoft.com/office/officeart/2005/8/layout/orgChart1"/>
    <dgm:cxn modelId="{F2089644-9C57-4237-83A1-D4B791AEE09E}" srcId="{19683749-545D-4B59-9A93-C0CB7C10F63F}" destId="{0DBD18EC-D53B-4ADA-872E-6D9EB6185497}" srcOrd="0" destOrd="0" parTransId="{F9B56C0F-B6C4-42ED-BCD3-A4CEAF54C37C}" sibTransId="{DB2AB396-AC25-42FC-B301-102DBC42350F}"/>
    <dgm:cxn modelId="{C0F21741-D4DA-4555-8C63-2346436C85AE}" srcId="{0DBD18EC-D53B-4ADA-872E-6D9EB6185497}" destId="{B5938367-4224-4D0F-BEF5-A4FA422FCDF9}" srcOrd="9" destOrd="0" parTransId="{71D931B6-7909-41C7-BCDE-BCEBE8B4449B}" sibTransId="{BE9C1428-56CB-4092-B960-505CB837AF30}"/>
    <dgm:cxn modelId="{1D53CC0F-756E-409F-AF47-F917BEB82ECB}" type="presOf" srcId="{A45198A4-603F-4390-B292-F722E58B421A}" destId="{802AA6AE-0393-48F7-9E4C-3CCE85A016B6}" srcOrd="0" destOrd="0" presId="urn:microsoft.com/office/officeart/2005/8/layout/orgChart1"/>
    <dgm:cxn modelId="{08A0D7D5-51F9-412A-8A41-EE847847ACFF}" type="presOf" srcId="{0AF11695-5E4A-422B-B02E-76464503755D}" destId="{69D9EC42-DFEE-47C4-8091-84820F3A34E4}" srcOrd="1" destOrd="0" presId="urn:microsoft.com/office/officeart/2005/8/layout/orgChart1"/>
    <dgm:cxn modelId="{76EB5A38-D0B4-4104-8149-F867881FCE8D}" srcId="{0DBD18EC-D53B-4ADA-872E-6D9EB6185497}" destId="{6AB4AB8D-7352-4FFC-9B5C-223D6ED404FF}" srcOrd="11" destOrd="0" parTransId="{985EF180-99F9-452C-92F6-8130B5377F58}" sibTransId="{9771E5DA-6318-47C4-B029-CB8F51180D18}"/>
    <dgm:cxn modelId="{59AAF181-9A4B-4851-8E29-1985851F54D5}" type="presOf" srcId="{0AF11695-5E4A-422B-B02E-76464503755D}" destId="{71899E9B-EF34-4E8B-B1C1-103D47C83163}" srcOrd="0" destOrd="0" presId="urn:microsoft.com/office/officeart/2005/8/layout/orgChart1"/>
    <dgm:cxn modelId="{01392B32-CB60-4565-9EAE-A7C41FA16D10}" type="presOf" srcId="{A2121875-EA2C-4CD9-8D37-45BCE09E1E3B}" destId="{AFC479F4-38C1-4DC6-9993-DACCC763FD6E}" srcOrd="0" destOrd="0" presId="urn:microsoft.com/office/officeart/2005/8/layout/orgChart1"/>
    <dgm:cxn modelId="{4152648B-9097-446C-9CB7-16D7B539C62D}" type="presOf" srcId="{C9C6F907-2CB6-4A20-BFE7-6A1766586419}" destId="{9B7B7336-0069-46EA-BAF5-5AC8DD3658A8}" srcOrd="1" destOrd="0" presId="urn:microsoft.com/office/officeart/2005/8/layout/orgChart1"/>
    <dgm:cxn modelId="{E7CA2D4D-724D-4CDF-A01A-161A5123D70D}" srcId="{0DBD18EC-D53B-4ADA-872E-6D9EB6185497}" destId="{FA0EE295-AEE3-41E5-AAC5-4DCC7DE8D3D5}" srcOrd="4" destOrd="0" parTransId="{4075D26B-AA61-4382-8593-BE2892CB6D82}" sibTransId="{3AE4C57C-7BFB-4744-BDB4-A2687623D8F6}"/>
    <dgm:cxn modelId="{7EA183CD-C860-4228-9061-E6BDDEB3C918}" type="presOf" srcId="{AF245EAD-6FF8-4E56-A688-FD3D56B54A29}" destId="{50693A78-442A-4BC0-88F9-4F03040CCE25}" srcOrd="0" destOrd="0" presId="urn:microsoft.com/office/officeart/2005/8/layout/orgChart1"/>
    <dgm:cxn modelId="{37EF0107-FC0E-48DC-9D03-D3A62EB3E19C}" srcId="{8FAAC915-D522-4FB4-945C-3A438DDECC2E}" destId="{4728EB27-512B-4A63-8376-DF42D2C16D8E}" srcOrd="1" destOrd="0" parTransId="{B4205D68-ED43-4B13-AE4A-5DFD0F7D8A7F}" sibTransId="{2FB03420-E629-4FE6-B281-13BF69DFE260}"/>
    <dgm:cxn modelId="{FF6857CE-6A06-435D-A7AE-79CFF34EF068}" srcId="{0DBD18EC-D53B-4ADA-872E-6D9EB6185497}" destId="{61CFBF79-1BFC-4550-A6BF-93FE2073EC89}" srcOrd="1" destOrd="0" parTransId="{0E5E5789-1DDB-4A7A-A6BA-AAB92C12E279}" sibTransId="{6FAA8662-4255-4F1D-AEE3-66C0870CB20D}"/>
    <dgm:cxn modelId="{143B78E3-4BDC-4B75-9F70-D3E67F18BC00}" type="presOf" srcId="{8FAAC915-D522-4FB4-945C-3A438DDECC2E}" destId="{F484B162-AEBE-4DA4-A348-2C7685B5C1AC}" srcOrd="0" destOrd="0" presId="urn:microsoft.com/office/officeart/2005/8/layout/orgChart1"/>
    <dgm:cxn modelId="{4964660F-C072-4357-934F-B13340DC987D}" type="presOf" srcId="{4728EB27-512B-4A63-8376-DF42D2C16D8E}" destId="{5BF01C0A-02B3-4FD7-9473-272187327835}" srcOrd="0" destOrd="0" presId="urn:microsoft.com/office/officeart/2005/8/layout/orgChart1"/>
    <dgm:cxn modelId="{434B14DB-C677-4A30-9986-79954CDE8DF5}" srcId="{0DBD18EC-D53B-4ADA-872E-6D9EB6185497}" destId="{BAAAA760-D35E-4519-BEA3-7F142A616BDA}" srcOrd="8" destOrd="0" parTransId="{BE763821-3305-4582-AB33-FC0561E3E1E3}" sibTransId="{1AFCA0B0-0EA0-4118-B6F2-6E0416186140}"/>
    <dgm:cxn modelId="{97F51898-8DA7-40BD-A4E0-BCBA3F822882}" srcId="{0DBD18EC-D53B-4ADA-872E-6D9EB6185497}" destId="{EB808922-BB41-4BA5-AC7B-315DE242B6B5}" srcOrd="6" destOrd="0" parTransId="{284F3E26-7F3F-4E8E-B833-CF64C6B1BE10}" sibTransId="{B1E84C2C-28B8-4F2C-AC80-4A5B3F73B559}"/>
    <dgm:cxn modelId="{0996D1BB-A83C-4D37-A501-99D11184F84D}" type="presOf" srcId="{A2121875-EA2C-4CD9-8D37-45BCE09E1E3B}" destId="{33BBB912-9E07-4F15-9823-CE5081F97842}" srcOrd="1" destOrd="0" presId="urn:microsoft.com/office/officeart/2005/8/layout/orgChart1"/>
    <dgm:cxn modelId="{5C764ABB-EB8D-4368-B220-8066B05C2D75}" type="presOf" srcId="{0FA6BFFB-F3B8-40B6-B6A7-E1492574700D}" destId="{C131A849-AA8A-4A11-9A11-A661102F7D57}" srcOrd="0" destOrd="0" presId="urn:microsoft.com/office/officeart/2005/8/layout/orgChart1"/>
    <dgm:cxn modelId="{2BD431EA-4F19-4498-8356-1132B65C3F23}" type="presOf" srcId="{B5938367-4224-4D0F-BEF5-A4FA422FCDF9}" destId="{3F8CEBE3-A418-43CC-8F04-AD3A140BF2FD}" srcOrd="1" destOrd="0" presId="urn:microsoft.com/office/officeart/2005/8/layout/orgChart1"/>
    <dgm:cxn modelId="{4741ECDF-438A-43A7-9596-E7FB6E0B5963}" srcId="{0DBD18EC-D53B-4ADA-872E-6D9EB6185497}" destId="{C9C6F907-2CB6-4A20-BFE7-6A1766586419}" srcOrd="5" destOrd="0" parTransId="{DA2E8DEE-7CC2-47AD-AE29-6A08DE733FD1}" sibTransId="{D1FB4BA5-425C-425E-A60C-612D37934939}"/>
    <dgm:cxn modelId="{058C7846-64DF-4BCB-9B13-32AB6AA84E71}" srcId="{0DBD18EC-D53B-4ADA-872E-6D9EB6185497}" destId="{A0DC2B1B-FED9-4146-B3A6-0AF528845866}" srcOrd="2" destOrd="0" parTransId="{78399C60-A3CD-4B22-B000-3550E77BF4E1}" sibTransId="{07A0F3F2-FD1E-41C7-9150-DB44E5735614}"/>
    <dgm:cxn modelId="{7CCF94DB-BAA6-4A54-A418-AE0787E4B13B}" type="presOf" srcId="{E77029CF-45E1-4A1A-B517-DEC6378AD328}" destId="{1A53DA05-21C4-45AE-8779-72CA1E411534}" srcOrd="0" destOrd="0" presId="urn:microsoft.com/office/officeart/2005/8/layout/orgChart1"/>
    <dgm:cxn modelId="{5D4D6481-AF30-4D36-B733-E7E2F724E955}" srcId="{0DBD18EC-D53B-4ADA-872E-6D9EB6185497}" destId="{3C69777F-4EE5-4EC5-B8C9-6C104CD1E345}" srcOrd="10" destOrd="0" parTransId="{AF245EAD-6FF8-4E56-A688-FD3D56B54A29}" sibTransId="{EA63D6DB-4B7D-430D-8DC2-65104B441952}"/>
    <dgm:cxn modelId="{65A5F8B2-6E16-4620-8691-E7EFA99C25AB}" type="presParOf" srcId="{364F9064-7E23-42B9-992E-CB81A66B6228}" destId="{5E811F96-F983-426C-A983-44F67FFE1478}" srcOrd="0" destOrd="0" presId="urn:microsoft.com/office/officeart/2005/8/layout/orgChart1"/>
    <dgm:cxn modelId="{601B3F32-C532-4A23-996F-96F259E429D2}" type="presParOf" srcId="{5E811F96-F983-426C-A983-44F67FFE1478}" destId="{485E34F7-A450-48C0-B3CA-E5AA9B114B9A}" srcOrd="0" destOrd="0" presId="urn:microsoft.com/office/officeart/2005/8/layout/orgChart1"/>
    <dgm:cxn modelId="{79D7878A-081E-4E31-9090-CF6B12575FA2}" type="presParOf" srcId="{485E34F7-A450-48C0-B3CA-E5AA9B114B9A}" destId="{9AB8EC8A-41E2-41D2-BFE0-69025403CD40}" srcOrd="0" destOrd="0" presId="urn:microsoft.com/office/officeart/2005/8/layout/orgChart1"/>
    <dgm:cxn modelId="{393D1C56-301E-4D1A-8778-6BE51899AA2A}" type="presParOf" srcId="{485E34F7-A450-48C0-B3CA-E5AA9B114B9A}" destId="{919B3875-5B2C-4BA8-A31A-73FA6BA521BE}" srcOrd="1" destOrd="0" presId="urn:microsoft.com/office/officeart/2005/8/layout/orgChart1"/>
    <dgm:cxn modelId="{54A5F706-40D5-4AEF-AAD2-9F57C4E88E3D}" type="presParOf" srcId="{5E811F96-F983-426C-A983-44F67FFE1478}" destId="{EBD7105D-6973-44BC-9D39-7DF21567E374}" srcOrd="1" destOrd="0" presId="urn:microsoft.com/office/officeart/2005/8/layout/orgChart1"/>
    <dgm:cxn modelId="{0DABC8E4-6C72-431B-BF47-3AA49C8E4671}" type="presParOf" srcId="{EBD7105D-6973-44BC-9D39-7DF21567E374}" destId="{7FC769A0-B001-41D3-A128-B797B10E7FBF}" srcOrd="0" destOrd="0" presId="urn:microsoft.com/office/officeart/2005/8/layout/orgChart1"/>
    <dgm:cxn modelId="{1DB82856-E4C0-4FCF-90DE-2898D2775570}" type="presParOf" srcId="{EBD7105D-6973-44BC-9D39-7DF21567E374}" destId="{0FC2DF62-62A9-4BFF-AD8D-67855206E623}" srcOrd="1" destOrd="0" presId="urn:microsoft.com/office/officeart/2005/8/layout/orgChart1"/>
    <dgm:cxn modelId="{1B216556-8E8B-402E-9AD8-F3FA442F8331}" type="presParOf" srcId="{0FC2DF62-62A9-4BFF-AD8D-67855206E623}" destId="{DA060312-0189-4AA1-995D-4ED0B7612994}" srcOrd="0" destOrd="0" presId="urn:microsoft.com/office/officeart/2005/8/layout/orgChart1"/>
    <dgm:cxn modelId="{13878628-D159-4E19-967E-7E3118BECFE6}" type="presParOf" srcId="{DA060312-0189-4AA1-995D-4ED0B7612994}" destId="{C54C083D-CE3D-421C-9AA7-29B8E0C39CD2}" srcOrd="0" destOrd="0" presId="urn:microsoft.com/office/officeart/2005/8/layout/orgChart1"/>
    <dgm:cxn modelId="{7AEDF0A0-A875-4066-A419-74909E22C429}" type="presParOf" srcId="{DA060312-0189-4AA1-995D-4ED0B7612994}" destId="{8454FFD0-EAF9-49BD-89C4-D1D34D3C32F3}" srcOrd="1" destOrd="0" presId="urn:microsoft.com/office/officeart/2005/8/layout/orgChart1"/>
    <dgm:cxn modelId="{CC1E6A8D-B3BC-49CD-B711-BD0273B090B4}" type="presParOf" srcId="{0FC2DF62-62A9-4BFF-AD8D-67855206E623}" destId="{570835A5-9EB3-437B-A241-2CAF59D63219}" srcOrd="1" destOrd="0" presId="urn:microsoft.com/office/officeart/2005/8/layout/orgChart1"/>
    <dgm:cxn modelId="{98EC468F-BC14-4B65-9B3B-E4A9D54D9D99}" type="presParOf" srcId="{0FC2DF62-62A9-4BFF-AD8D-67855206E623}" destId="{02720803-ECAD-4E0D-AB28-B79D85D308D5}" srcOrd="2" destOrd="0" presId="urn:microsoft.com/office/officeart/2005/8/layout/orgChart1"/>
    <dgm:cxn modelId="{D307FF27-BCD6-4427-9472-7CC62743906A}" type="presParOf" srcId="{EBD7105D-6973-44BC-9D39-7DF21567E374}" destId="{7F411CBF-1A27-48BD-8525-6A844F03511C}" srcOrd="2" destOrd="0" presId="urn:microsoft.com/office/officeart/2005/8/layout/orgChart1"/>
    <dgm:cxn modelId="{6FB0CC1D-8162-4AE5-AC3D-08CCEC10441A}" type="presParOf" srcId="{EBD7105D-6973-44BC-9D39-7DF21567E374}" destId="{599E369A-D153-4FA8-990F-C6A17F8A6D85}" srcOrd="3" destOrd="0" presId="urn:microsoft.com/office/officeart/2005/8/layout/orgChart1"/>
    <dgm:cxn modelId="{15F37026-F1A9-4932-9F8B-48B78C922AE0}" type="presParOf" srcId="{599E369A-D153-4FA8-990F-C6A17F8A6D85}" destId="{9FD328B9-D985-4426-982D-E074386DF0C8}" srcOrd="0" destOrd="0" presId="urn:microsoft.com/office/officeart/2005/8/layout/orgChart1"/>
    <dgm:cxn modelId="{75F60160-C1B1-4BA4-9998-8399DF27AAB2}" type="presParOf" srcId="{9FD328B9-D985-4426-982D-E074386DF0C8}" destId="{898F7163-CF91-4701-B1A4-15E2B144DC1A}" srcOrd="0" destOrd="0" presId="urn:microsoft.com/office/officeart/2005/8/layout/orgChart1"/>
    <dgm:cxn modelId="{E8B66FB6-7CEC-491F-BA9C-7BF20B275C83}" type="presParOf" srcId="{9FD328B9-D985-4426-982D-E074386DF0C8}" destId="{3F8CEBE3-A418-43CC-8F04-AD3A140BF2FD}" srcOrd="1" destOrd="0" presId="urn:microsoft.com/office/officeart/2005/8/layout/orgChart1"/>
    <dgm:cxn modelId="{780B3B74-F7E6-4852-AB11-9C5A96C0AC23}" type="presParOf" srcId="{599E369A-D153-4FA8-990F-C6A17F8A6D85}" destId="{E78C00E1-C720-4629-BCA0-350454FDB2F8}" srcOrd="1" destOrd="0" presId="urn:microsoft.com/office/officeart/2005/8/layout/orgChart1"/>
    <dgm:cxn modelId="{E6259BAA-C1B1-4397-BA0B-180790A0E29D}" type="presParOf" srcId="{599E369A-D153-4FA8-990F-C6A17F8A6D85}" destId="{33999446-012B-42FB-AC1F-80519D466358}" srcOrd="2" destOrd="0" presId="urn:microsoft.com/office/officeart/2005/8/layout/orgChart1"/>
    <dgm:cxn modelId="{18C85CB3-8967-4248-B9CD-590892144CF4}" type="presParOf" srcId="{EBD7105D-6973-44BC-9D39-7DF21567E374}" destId="{50693A78-442A-4BC0-88F9-4F03040CCE25}" srcOrd="4" destOrd="0" presId="urn:microsoft.com/office/officeart/2005/8/layout/orgChart1"/>
    <dgm:cxn modelId="{C07D3300-39FC-4820-B92A-7CDB3D5301C5}" type="presParOf" srcId="{EBD7105D-6973-44BC-9D39-7DF21567E374}" destId="{A732CE6F-2526-45DF-B75B-33D9AA0548DE}" srcOrd="5" destOrd="0" presId="urn:microsoft.com/office/officeart/2005/8/layout/orgChart1"/>
    <dgm:cxn modelId="{FDC29E26-0203-4604-B9B0-00AF7FB6E689}" type="presParOf" srcId="{A732CE6F-2526-45DF-B75B-33D9AA0548DE}" destId="{51613D50-CE23-4E76-A145-A76F9416752E}" srcOrd="0" destOrd="0" presId="urn:microsoft.com/office/officeart/2005/8/layout/orgChart1"/>
    <dgm:cxn modelId="{88AADED8-970B-488F-A754-593A4552226F}" type="presParOf" srcId="{51613D50-CE23-4E76-A145-A76F9416752E}" destId="{EEB2ABAB-FF65-4A89-97E4-5A7C12EB0906}" srcOrd="0" destOrd="0" presId="urn:microsoft.com/office/officeart/2005/8/layout/orgChart1"/>
    <dgm:cxn modelId="{0FE08970-8621-4CE3-8B61-0A17FA84335C}" type="presParOf" srcId="{51613D50-CE23-4E76-A145-A76F9416752E}" destId="{F63639A2-0863-4BE1-926A-7F5FC3E8793D}" srcOrd="1" destOrd="0" presId="urn:microsoft.com/office/officeart/2005/8/layout/orgChart1"/>
    <dgm:cxn modelId="{487F0F87-8EC0-459C-AA19-71BEFE2E43F4}" type="presParOf" srcId="{A732CE6F-2526-45DF-B75B-33D9AA0548DE}" destId="{994EFD1D-7567-4542-832E-851C6B1D3E9C}" srcOrd="1" destOrd="0" presId="urn:microsoft.com/office/officeart/2005/8/layout/orgChart1"/>
    <dgm:cxn modelId="{CAFB45E9-D30C-4A82-B5ED-100499A60FD4}" type="presParOf" srcId="{A732CE6F-2526-45DF-B75B-33D9AA0548DE}" destId="{7C93909C-9892-45EA-9403-B32D9A66F7C3}" srcOrd="2" destOrd="0" presId="urn:microsoft.com/office/officeart/2005/8/layout/orgChart1"/>
    <dgm:cxn modelId="{EB0328B9-3DC6-4702-B71A-F8B23F828676}" type="presParOf" srcId="{EBD7105D-6973-44BC-9D39-7DF21567E374}" destId="{12932182-0518-4FFD-872B-B2D3EE7A1165}" srcOrd="6" destOrd="0" presId="urn:microsoft.com/office/officeart/2005/8/layout/orgChart1"/>
    <dgm:cxn modelId="{7B544066-4D4A-4A2A-AC62-5D8E26D05F34}" type="presParOf" srcId="{EBD7105D-6973-44BC-9D39-7DF21567E374}" destId="{6DDB5752-176C-4983-A135-B28CC1535795}" srcOrd="7" destOrd="0" presId="urn:microsoft.com/office/officeart/2005/8/layout/orgChart1"/>
    <dgm:cxn modelId="{44C789A4-E53A-42D7-8541-FDFF2B8BCEC5}" type="presParOf" srcId="{6DDB5752-176C-4983-A135-B28CC1535795}" destId="{296322F3-E51D-4070-BF96-B456D5903CD7}" srcOrd="0" destOrd="0" presId="urn:microsoft.com/office/officeart/2005/8/layout/orgChart1"/>
    <dgm:cxn modelId="{9B940FBB-3D93-4C0F-A4D0-DD7CB15052F2}" type="presParOf" srcId="{296322F3-E51D-4070-BF96-B456D5903CD7}" destId="{4FC48F1D-A742-403A-9C87-DF85C50382D4}" srcOrd="0" destOrd="0" presId="urn:microsoft.com/office/officeart/2005/8/layout/orgChart1"/>
    <dgm:cxn modelId="{46403F06-A9F0-43FA-B0D7-322AA026F35E}" type="presParOf" srcId="{296322F3-E51D-4070-BF96-B456D5903CD7}" destId="{388B4073-B4BE-4579-B618-287B8F588170}" srcOrd="1" destOrd="0" presId="urn:microsoft.com/office/officeart/2005/8/layout/orgChart1"/>
    <dgm:cxn modelId="{2397481C-9BCC-4B3E-B26E-2EB3A15AA274}" type="presParOf" srcId="{6DDB5752-176C-4983-A135-B28CC1535795}" destId="{C7D27D9C-4E04-47FC-AA47-69D4808C77A6}" srcOrd="1" destOrd="0" presId="urn:microsoft.com/office/officeart/2005/8/layout/orgChart1"/>
    <dgm:cxn modelId="{0177D9AB-DADC-4A41-8883-9621D4E6078C}" type="presParOf" srcId="{6DDB5752-176C-4983-A135-B28CC1535795}" destId="{BF88D594-930A-4BBC-92A3-F4F0F917F456}" srcOrd="2" destOrd="0" presId="urn:microsoft.com/office/officeart/2005/8/layout/orgChart1"/>
    <dgm:cxn modelId="{83ECB880-A403-40CA-B528-682B47A7FE9D}" type="presParOf" srcId="{EBD7105D-6973-44BC-9D39-7DF21567E374}" destId="{A66CFF4F-7AB8-44CC-B04A-E5C015B266E6}" srcOrd="8" destOrd="0" presId="urn:microsoft.com/office/officeart/2005/8/layout/orgChart1"/>
    <dgm:cxn modelId="{9F9F16D7-F5F1-4CDA-934F-C0314690AC51}" type="presParOf" srcId="{EBD7105D-6973-44BC-9D39-7DF21567E374}" destId="{5CFC970A-EF88-4A67-BF63-4D31D22D5974}" srcOrd="9" destOrd="0" presId="urn:microsoft.com/office/officeart/2005/8/layout/orgChart1"/>
    <dgm:cxn modelId="{B0599D1A-2501-45AF-B486-583139A72B2E}" type="presParOf" srcId="{5CFC970A-EF88-4A67-BF63-4D31D22D5974}" destId="{FAD7CF2E-4161-4327-905C-CE562847277C}" srcOrd="0" destOrd="0" presId="urn:microsoft.com/office/officeart/2005/8/layout/orgChart1"/>
    <dgm:cxn modelId="{AEF4B1C3-DDCF-40E2-B968-E9EDBD5C70E1}" type="presParOf" srcId="{FAD7CF2E-4161-4327-905C-CE562847277C}" destId="{F484B162-AEBE-4DA4-A348-2C7685B5C1AC}" srcOrd="0" destOrd="0" presId="urn:microsoft.com/office/officeart/2005/8/layout/orgChart1"/>
    <dgm:cxn modelId="{D0125EB5-B5EB-4840-8E45-836068783466}" type="presParOf" srcId="{FAD7CF2E-4161-4327-905C-CE562847277C}" destId="{C2FC9B25-408B-4739-A600-5338EEC26EA8}" srcOrd="1" destOrd="0" presId="urn:microsoft.com/office/officeart/2005/8/layout/orgChart1"/>
    <dgm:cxn modelId="{19572160-9A77-4A72-8EED-95A6B67A1AF3}" type="presParOf" srcId="{5CFC970A-EF88-4A67-BF63-4D31D22D5974}" destId="{815D5D08-79F1-41FA-9560-158D74F50D7C}" srcOrd="1" destOrd="0" presId="urn:microsoft.com/office/officeart/2005/8/layout/orgChart1"/>
    <dgm:cxn modelId="{982D0937-5FC4-4C0C-89C9-A983F67A5C93}" type="presParOf" srcId="{815D5D08-79F1-41FA-9560-158D74F50D7C}" destId="{1A53DA05-21C4-45AE-8779-72CA1E411534}" srcOrd="0" destOrd="0" presId="urn:microsoft.com/office/officeart/2005/8/layout/orgChart1"/>
    <dgm:cxn modelId="{1428A0DD-9990-4D3B-808B-A6B131F679B1}" type="presParOf" srcId="{815D5D08-79F1-41FA-9560-158D74F50D7C}" destId="{1C269681-772E-43BB-8194-8226EF6E0635}" srcOrd="1" destOrd="0" presId="urn:microsoft.com/office/officeart/2005/8/layout/orgChart1"/>
    <dgm:cxn modelId="{9C9F4D87-4215-4897-9286-531D65CE1DFF}" type="presParOf" srcId="{1C269681-772E-43BB-8194-8226EF6E0635}" destId="{6F481967-7299-4B70-922E-144733341783}" srcOrd="0" destOrd="0" presId="urn:microsoft.com/office/officeart/2005/8/layout/orgChart1"/>
    <dgm:cxn modelId="{FC44A0F6-DCDD-4249-8134-7E7ABD903279}" type="presParOf" srcId="{6F481967-7299-4B70-922E-144733341783}" destId="{8A41348F-75F0-461C-9826-FBDF97EA5D55}" srcOrd="0" destOrd="0" presId="urn:microsoft.com/office/officeart/2005/8/layout/orgChart1"/>
    <dgm:cxn modelId="{3E91E202-D446-4328-9900-6D0F64A3CC3F}" type="presParOf" srcId="{6F481967-7299-4B70-922E-144733341783}" destId="{9053A327-EE89-49C9-AB1A-B1030155EE2B}" srcOrd="1" destOrd="0" presId="urn:microsoft.com/office/officeart/2005/8/layout/orgChart1"/>
    <dgm:cxn modelId="{7857A236-7953-4CBE-878C-35526736FA09}" type="presParOf" srcId="{1C269681-772E-43BB-8194-8226EF6E0635}" destId="{CE87D781-C9E0-426F-B671-EA214CB84516}" srcOrd="1" destOrd="0" presId="urn:microsoft.com/office/officeart/2005/8/layout/orgChart1"/>
    <dgm:cxn modelId="{8FC5D868-417E-4FE9-9367-54C3F66DC2C1}" type="presParOf" srcId="{1C269681-772E-43BB-8194-8226EF6E0635}" destId="{1BE7B9E8-A4B1-4A6B-A422-42A56A1748BE}" srcOrd="2" destOrd="0" presId="urn:microsoft.com/office/officeart/2005/8/layout/orgChart1"/>
    <dgm:cxn modelId="{45F9D833-A54B-4069-8ED6-8F8B2F634134}" type="presParOf" srcId="{815D5D08-79F1-41FA-9560-158D74F50D7C}" destId="{DCE8DAE8-7E40-4AD0-83B6-99576746996B}" srcOrd="2" destOrd="0" presId="urn:microsoft.com/office/officeart/2005/8/layout/orgChart1"/>
    <dgm:cxn modelId="{F6DA08D8-1B55-4F27-B561-7654354F1954}" type="presParOf" srcId="{815D5D08-79F1-41FA-9560-158D74F50D7C}" destId="{14C51645-9C0D-470D-BD56-85F5B216E454}" srcOrd="3" destOrd="0" presId="urn:microsoft.com/office/officeart/2005/8/layout/orgChart1"/>
    <dgm:cxn modelId="{8E83E769-4D0C-4FCC-9DDD-02C465EFE14A}" type="presParOf" srcId="{14C51645-9C0D-470D-BD56-85F5B216E454}" destId="{5BC27D10-0AF4-4AEB-AE15-DCC05F635578}" srcOrd="0" destOrd="0" presId="urn:microsoft.com/office/officeart/2005/8/layout/orgChart1"/>
    <dgm:cxn modelId="{04DE3056-54E5-4FE1-913E-BBA31E5928F1}" type="presParOf" srcId="{5BC27D10-0AF4-4AEB-AE15-DCC05F635578}" destId="{5BF01C0A-02B3-4FD7-9473-272187327835}" srcOrd="0" destOrd="0" presId="urn:microsoft.com/office/officeart/2005/8/layout/orgChart1"/>
    <dgm:cxn modelId="{F1F63503-8106-4D47-98D8-D3EB8893FF97}" type="presParOf" srcId="{5BC27D10-0AF4-4AEB-AE15-DCC05F635578}" destId="{2AAD3AC8-3ABE-4578-B3A4-D1DED4DE77FF}" srcOrd="1" destOrd="0" presId="urn:microsoft.com/office/officeart/2005/8/layout/orgChart1"/>
    <dgm:cxn modelId="{B38F50EE-E015-4FC6-B062-924975198CA4}" type="presParOf" srcId="{14C51645-9C0D-470D-BD56-85F5B216E454}" destId="{B8C487E1-8E1D-4DF9-B83A-98BC11E70425}" srcOrd="1" destOrd="0" presId="urn:microsoft.com/office/officeart/2005/8/layout/orgChart1"/>
    <dgm:cxn modelId="{14CEB7B5-917C-4D5B-B73A-DB827A44A66E}" type="presParOf" srcId="{14C51645-9C0D-470D-BD56-85F5B216E454}" destId="{1BD9160E-423D-4E3E-B2D6-16CF8DFF4C06}" srcOrd="2" destOrd="0" presId="urn:microsoft.com/office/officeart/2005/8/layout/orgChart1"/>
    <dgm:cxn modelId="{E41C9885-8E05-47C2-A30D-811A4FAA7F57}" type="presParOf" srcId="{5CFC970A-EF88-4A67-BF63-4D31D22D5974}" destId="{1BA2FD6E-F390-4C95-A6CE-66EC04148B74}" srcOrd="2" destOrd="0" presId="urn:microsoft.com/office/officeart/2005/8/layout/orgChart1"/>
    <dgm:cxn modelId="{D7901102-309F-401B-9221-56DA1FC68A69}" type="presParOf" srcId="{EBD7105D-6973-44BC-9D39-7DF21567E374}" destId="{C61FB516-91D7-4134-BD51-1CC1E7A04D2F}" srcOrd="10" destOrd="0" presId="urn:microsoft.com/office/officeart/2005/8/layout/orgChart1"/>
    <dgm:cxn modelId="{517CD875-DE53-4BC9-9C90-72A25363BC6C}" type="presParOf" srcId="{EBD7105D-6973-44BC-9D39-7DF21567E374}" destId="{C312002A-F903-42D3-941D-AEF44B60E438}" srcOrd="11" destOrd="0" presId="urn:microsoft.com/office/officeart/2005/8/layout/orgChart1"/>
    <dgm:cxn modelId="{EAAC1BAE-A75C-4D55-B35C-F918E0C66DD8}" type="presParOf" srcId="{C312002A-F903-42D3-941D-AEF44B60E438}" destId="{28F390DC-E90F-429D-AA38-91A44E964C04}" srcOrd="0" destOrd="0" presId="urn:microsoft.com/office/officeart/2005/8/layout/orgChart1"/>
    <dgm:cxn modelId="{EF805F79-95A0-4169-BB24-DF78FE05C80D}" type="presParOf" srcId="{28F390DC-E90F-429D-AA38-91A44E964C04}" destId="{71899E9B-EF34-4E8B-B1C1-103D47C83163}" srcOrd="0" destOrd="0" presId="urn:microsoft.com/office/officeart/2005/8/layout/orgChart1"/>
    <dgm:cxn modelId="{A1F0ABB0-57C0-4417-9AFE-A6B2AAA35B26}" type="presParOf" srcId="{28F390DC-E90F-429D-AA38-91A44E964C04}" destId="{69D9EC42-DFEE-47C4-8091-84820F3A34E4}" srcOrd="1" destOrd="0" presId="urn:microsoft.com/office/officeart/2005/8/layout/orgChart1"/>
    <dgm:cxn modelId="{9DF8BCFF-6F57-40D0-B94B-67F5FF346ABA}" type="presParOf" srcId="{C312002A-F903-42D3-941D-AEF44B60E438}" destId="{1FBC011F-C5CD-4B2E-A60E-F2E6EF410DB9}" srcOrd="1" destOrd="0" presId="urn:microsoft.com/office/officeart/2005/8/layout/orgChart1"/>
    <dgm:cxn modelId="{A5F53E53-1BAE-4978-B8CA-5731C1B947F5}" type="presParOf" srcId="{C312002A-F903-42D3-941D-AEF44B60E438}" destId="{D01B7ADA-5D71-4288-B6E8-64071802DCA3}" srcOrd="2" destOrd="0" presId="urn:microsoft.com/office/officeart/2005/8/layout/orgChart1"/>
    <dgm:cxn modelId="{8995D860-A051-4DA7-B881-67A62D54792A}" type="presParOf" srcId="{EBD7105D-6973-44BC-9D39-7DF21567E374}" destId="{252A025A-088A-419C-8002-2FC1D67FC3AB}" srcOrd="12" destOrd="0" presId="urn:microsoft.com/office/officeart/2005/8/layout/orgChart1"/>
    <dgm:cxn modelId="{F4A451D1-4112-42EA-A981-0534C253CB65}" type="presParOf" srcId="{EBD7105D-6973-44BC-9D39-7DF21567E374}" destId="{65D945F5-D8CC-49FE-A4DA-182428D4B3E1}" srcOrd="13" destOrd="0" presId="urn:microsoft.com/office/officeart/2005/8/layout/orgChart1"/>
    <dgm:cxn modelId="{B013C0E9-D954-497F-A751-37D56E8F6612}" type="presParOf" srcId="{65D945F5-D8CC-49FE-A4DA-182428D4B3E1}" destId="{8AAB16E9-4063-401F-8E31-3EBD01EF1FAA}" srcOrd="0" destOrd="0" presId="urn:microsoft.com/office/officeart/2005/8/layout/orgChart1"/>
    <dgm:cxn modelId="{87425395-91E6-4285-BEAD-8DAD5DBA5313}" type="presParOf" srcId="{8AAB16E9-4063-401F-8E31-3EBD01EF1FAA}" destId="{DA845AB8-6626-4D47-AB13-5F3F5445141C}" srcOrd="0" destOrd="0" presId="urn:microsoft.com/office/officeart/2005/8/layout/orgChart1"/>
    <dgm:cxn modelId="{83CB194D-3A14-42CB-A175-1EF53F9B11D0}" type="presParOf" srcId="{8AAB16E9-4063-401F-8E31-3EBD01EF1FAA}" destId="{E69973EE-D283-40FE-8037-17BD88691730}" srcOrd="1" destOrd="0" presId="urn:microsoft.com/office/officeart/2005/8/layout/orgChart1"/>
    <dgm:cxn modelId="{67744E37-238F-4788-8C2D-519F87847C9F}" type="presParOf" srcId="{65D945F5-D8CC-49FE-A4DA-182428D4B3E1}" destId="{ADC1C870-6089-4E66-97AD-ED5E5A9082BC}" srcOrd="1" destOrd="0" presId="urn:microsoft.com/office/officeart/2005/8/layout/orgChart1"/>
    <dgm:cxn modelId="{0A984870-C7CC-4672-98FB-226B22133A9C}" type="presParOf" srcId="{65D945F5-D8CC-49FE-A4DA-182428D4B3E1}" destId="{4C2973C7-5D44-460B-B0ED-187EC76E4C96}" srcOrd="2" destOrd="0" presId="urn:microsoft.com/office/officeart/2005/8/layout/orgChart1"/>
    <dgm:cxn modelId="{3B217E78-99A5-4041-938A-D6AA17468473}" type="presParOf" srcId="{5E811F96-F983-426C-A983-44F67FFE1478}" destId="{AD0C2344-AFAC-4835-A596-39448FCEC8E5}" srcOrd="2" destOrd="0" presId="urn:microsoft.com/office/officeart/2005/8/layout/orgChart1"/>
    <dgm:cxn modelId="{5931DE44-1809-42D7-A2B8-B26DF5F2B6CD}" type="presParOf" srcId="{AD0C2344-AFAC-4835-A596-39448FCEC8E5}" destId="{342BCE70-F2BD-4B5B-AC46-C64000C0B141}" srcOrd="0" destOrd="0" presId="urn:microsoft.com/office/officeart/2005/8/layout/orgChart1"/>
    <dgm:cxn modelId="{CE4AAAD3-2C41-4FCF-B708-038FFDCB23C9}" type="presParOf" srcId="{AD0C2344-AFAC-4835-A596-39448FCEC8E5}" destId="{B90FA573-D5AA-4916-A46B-5D98A4A1246D}" srcOrd="1" destOrd="0" presId="urn:microsoft.com/office/officeart/2005/8/layout/orgChart1"/>
    <dgm:cxn modelId="{3CE06C17-A7E3-4144-844B-D2327FB4FFC3}" type="presParOf" srcId="{B90FA573-D5AA-4916-A46B-5D98A4A1246D}" destId="{9B7E012E-BC86-460C-93D2-C9E0CB49B049}" srcOrd="0" destOrd="0" presId="urn:microsoft.com/office/officeart/2005/8/layout/orgChart1"/>
    <dgm:cxn modelId="{048149F1-DEDB-43F8-B8E5-FACBBFCF3418}" type="presParOf" srcId="{9B7E012E-BC86-460C-93D2-C9E0CB49B049}" destId="{AFC479F4-38C1-4DC6-9993-DACCC763FD6E}" srcOrd="0" destOrd="0" presId="urn:microsoft.com/office/officeart/2005/8/layout/orgChart1"/>
    <dgm:cxn modelId="{A0E8F9FB-ABB3-4831-ACE7-DABC6233717D}" type="presParOf" srcId="{9B7E012E-BC86-460C-93D2-C9E0CB49B049}" destId="{33BBB912-9E07-4F15-9823-CE5081F97842}" srcOrd="1" destOrd="0" presId="urn:microsoft.com/office/officeart/2005/8/layout/orgChart1"/>
    <dgm:cxn modelId="{A9987CB9-E312-4641-B1F5-45F2830EF307}" type="presParOf" srcId="{B90FA573-D5AA-4916-A46B-5D98A4A1246D}" destId="{7490ECE7-5650-493E-B803-51295E0D6C7E}" srcOrd="1" destOrd="0" presId="urn:microsoft.com/office/officeart/2005/8/layout/orgChart1"/>
    <dgm:cxn modelId="{28515040-CD14-4295-95E7-C75D16AA7DB7}" type="presParOf" srcId="{B90FA573-D5AA-4916-A46B-5D98A4A1246D}" destId="{8EE9EFAB-0C14-4CA8-BC05-6247C200623C}" srcOrd="2" destOrd="0" presId="urn:microsoft.com/office/officeart/2005/8/layout/orgChart1"/>
    <dgm:cxn modelId="{A2584217-82C4-49F7-A92F-11213505943F}" type="presParOf" srcId="{AD0C2344-AFAC-4835-A596-39448FCEC8E5}" destId="{255C86CB-02FA-40F6-B5D3-7894796F73EF}" srcOrd="2" destOrd="0" presId="urn:microsoft.com/office/officeart/2005/8/layout/orgChart1"/>
    <dgm:cxn modelId="{7F9C050B-13CC-423B-9D2E-EBB9842A237D}" type="presParOf" srcId="{AD0C2344-AFAC-4835-A596-39448FCEC8E5}" destId="{BAAC3CE8-6F72-41D0-AED0-5B00DA1F127A}" srcOrd="3" destOrd="0" presId="urn:microsoft.com/office/officeart/2005/8/layout/orgChart1"/>
    <dgm:cxn modelId="{944DDA81-F7BB-46CB-9837-F9C063BE7B84}" type="presParOf" srcId="{BAAC3CE8-6F72-41D0-AED0-5B00DA1F127A}" destId="{CB977B6C-4BE9-4FC8-83CB-44689E938A42}" srcOrd="0" destOrd="0" presId="urn:microsoft.com/office/officeart/2005/8/layout/orgChart1"/>
    <dgm:cxn modelId="{474C88C5-235D-4193-B615-D234A388EEC0}" type="presParOf" srcId="{CB977B6C-4BE9-4FC8-83CB-44689E938A42}" destId="{297563F9-634A-4378-861D-25763D20D71E}" srcOrd="0" destOrd="0" presId="urn:microsoft.com/office/officeart/2005/8/layout/orgChart1"/>
    <dgm:cxn modelId="{27C372B5-07A8-4651-86F4-6BC6BE940EE8}" type="presParOf" srcId="{CB977B6C-4BE9-4FC8-83CB-44689E938A42}" destId="{EC5B99E0-7594-4979-AB6C-FC0851F3F556}" srcOrd="1" destOrd="0" presId="urn:microsoft.com/office/officeart/2005/8/layout/orgChart1"/>
    <dgm:cxn modelId="{53EAEE24-992C-44DB-B9BF-9FBFA081DB61}" type="presParOf" srcId="{BAAC3CE8-6F72-41D0-AED0-5B00DA1F127A}" destId="{215147D4-71A1-4FDC-A4DD-AE2933F50EBE}" srcOrd="1" destOrd="0" presId="urn:microsoft.com/office/officeart/2005/8/layout/orgChart1"/>
    <dgm:cxn modelId="{0BF8F8FD-8AD5-4E52-AB5E-9232B2EAAAD8}" type="presParOf" srcId="{BAAC3CE8-6F72-41D0-AED0-5B00DA1F127A}" destId="{3C35CC6E-DF78-4451-84A2-C7D8F5616880}" srcOrd="2" destOrd="0" presId="urn:microsoft.com/office/officeart/2005/8/layout/orgChart1"/>
    <dgm:cxn modelId="{2EF446BC-95F4-474B-869D-CC9D997AC918}" type="presParOf" srcId="{AD0C2344-AFAC-4835-A596-39448FCEC8E5}" destId="{4E241344-F0AB-4278-BB4F-2EA6C4231634}" srcOrd="4" destOrd="0" presId="urn:microsoft.com/office/officeart/2005/8/layout/orgChart1"/>
    <dgm:cxn modelId="{85B452F2-7D28-472F-8718-E9AC190A002C}" type="presParOf" srcId="{AD0C2344-AFAC-4835-A596-39448FCEC8E5}" destId="{F93C66C3-CF45-4BE3-A0A4-0C905072242B}" srcOrd="5" destOrd="0" presId="urn:microsoft.com/office/officeart/2005/8/layout/orgChart1"/>
    <dgm:cxn modelId="{63F4BE89-868A-40B6-9F01-EBF27F42CEA1}" type="presParOf" srcId="{F93C66C3-CF45-4BE3-A0A4-0C905072242B}" destId="{8AB78B16-96EF-4494-B105-ADE37F629639}" srcOrd="0" destOrd="0" presId="urn:microsoft.com/office/officeart/2005/8/layout/orgChart1"/>
    <dgm:cxn modelId="{08D9A5B6-1205-42C5-979D-3B01484AE22B}" type="presParOf" srcId="{8AB78B16-96EF-4494-B105-ADE37F629639}" destId="{1B3F2126-B9C8-4027-93A9-82ED73ADCA0A}" srcOrd="0" destOrd="0" presId="urn:microsoft.com/office/officeart/2005/8/layout/orgChart1"/>
    <dgm:cxn modelId="{8E36A0AD-1DF4-4D9E-83B6-2AE9D99CAD15}" type="presParOf" srcId="{8AB78B16-96EF-4494-B105-ADE37F629639}" destId="{5CCFCE3A-908A-4314-8911-28E65A2451B7}" srcOrd="1" destOrd="0" presId="urn:microsoft.com/office/officeart/2005/8/layout/orgChart1"/>
    <dgm:cxn modelId="{07496219-F198-4EFA-A283-F3344AFA9AB3}" type="presParOf" srcId="{F93C66C3-CF45-4BE3-A0A4-0C905072242B}" destId="{F0B2D8F5-AF23-40A5-894E-082E800E28A6}" srcOrd="1" destOrd="0" presId="urn:microsoft.com/office/officeart/2005/8/layout/orgChart1"/>
    <dgm:cxn modelId="{AF7D4396-1ABC-4F99-B31C-29BBF6A049ED}" type="presParOf" srcId="{F93C66C3-CF45-4BE3-A0A4-0C905072242B}" destId="{1F6E4AF7-3435-4741-B9C8-1D64FF4163D5}" srcOrd="2" destOrd="0" presId="urn:microsoft.com/office/officeart/2005/8/layout/orgChart1"/>
    <dgm:cxn modelId="{49218B09-2379-4FD0-BB3D-A8ED4F9E3964}" type="presParOf" srcId="{AD0C2344-AFAC-4835-A596-39448FCEC8E5}" destId="{802AA6AE-0393-48F7-9E4C-3CCE85A016B6}" srcOrd="6" destOrd="0" presId="urn:microsoft.com/office/officeart/2005/8/layout/orgChart1"/>
    <dgm:cxn modelId="{432D6A4B-CB8F-4F56-9A29-A9F8E211E706}" type="presParOf" srcId="{AD0C2344-AFAC-4835-A596-39448FCEC8E5}" destId="{936EC126-7264-4465-A2C9-21FC58662FCD}" srcOrd="7" destOrd="0" presId="urn:microsoft.com/office/officeart/2005/8/layout/orgChart1"/>
    <dgm:cxn modelId="{B5214DAE-8A19-4BFD-92B5-3682CD08789B}" type="presParOf" srcId="{936EC126-7264-4465-A2C9-21FC58662FCD}" destId="{83201D1A-EC50-4D6E-B197-F78CF75F055D}" srcOrd="0" destOrd="0" presId="urn:microsoft.com/office/officeart/2005/8/layout/orgChart1"/>
    <dgm:cxn modelId="{8B124FC2-B678-4A22-A9F6-D45B87A3DF08}" type="presParOf" srcId="{83201D1A-EC50-4D6E-B197-F78CF75F055D}" destId="{C131A849-AA8A-4A11-9A11-A661102F7D57}" srcOrd="0" destOrd="0" presId="urn:microsoft.com/office/officeart/2005/8/layout/orgChart1"/>
    <dgm:cxn modelId="{E4E0745A-2588-4342-8841-03EF62469D31}" type="presParOf" srcId="{83201D1A-EC50-4D6E-B197-F78CF75F055D}" destId="{8DA74FE3-1D3D-4F8D-AD48-FF0D49F95776}" srcOrd="1" destOrd="0" presId="urn:microsoft.com/office/officeart/2005/8/layout/orgChart1"/>
    <dgm:cxn modelId="{AD181872-0A44-4742-B167-852AEF9B9EF3}" type="presParOf" srcId="{936EC126-7264-4465-A2C9-21FC58662FCD}" destId="{F518D55C-E210-4466-AEA0-5FE427BCE623}" srcOrd="1" destOrd="0" presId="urn:microsoft.com/office/officeart/2005/8/layout/orgChart1"/>
    <dgm:cxn modelId="{5C433D6D-BAEC-49F9-BF73-05DEEEC5EAA5}" type="presParOf" srcId="{936EC126-7264-4465-A2C9-21FC58662FCD}" destId="{E4BB2C20-B7A1-4AEE-B44D-9C759F6CDE87}" srcOrd="2" destOrd="0" presId="urn:microsoft.com/office/officeart/2005/8/layout/orgChart1"/>
    <dgm:cxn modelId="{A23584BC-CA59-4B3C-B50F-C5ECE5661CC6}" type="presParOf" srcId="{AD0C2344-AFAC-4835-A596-39448FCEC8E5}" destId="{37A88245-A7E7-4284-8E3E-CEE2C0A8DA2D}" srcOrd="8" destOrd="0" presId="urn:microsoft.com/office/officeart/2005/8/layout/orgChart1"/>
    <dgm:cxn modelId="{14800D7D-32E3-4F6E-82E5-E4C865FAAA61}" type="presParOf" srcId="{AD0C2344-AFAC-4835-A596-39448FCEC8E5}" destId="{760FB14E-7A29-4253-A9B1-7B9170C986FE}" srcOrd="9" destOrd="0" presId="urn:microsoft.com/office/officeart/2005/8/layout/orgChart1"/>
    <dgm:cxn modelId="{9944A4C4-8DEC-41BF-BC32-B98B7A93ABFB}" type="presParOf" srcId="{760FB14E-7A29-4253-A9B1-7B9170C986FE}" destId="{C68A9A5E-D9AE-40F6-9964-18AE2D572B5F}" srcOrd="0" destOrd="0" presId="urn:microsoft.com/office/officeart/2005/8/layout/orgChart1"/>
    <dgm:cxn modelId="{9851C048-16CD-4294-82F0-948DEC39DB4A}" type="presParOf" srcId="{C68A9A5E-D9AE-40F6-9964-18AE2D572B5F}" destId="{C4924F5E-F2C1-4717-9D36-D2B4450503C4}" srcOrd="0" destOrd="0" presId="urn:microsoft.com/office/officeart/2005/8/layout/orgChart1"/>
    <dgm:cxn modelId="{B3F26CC7-1701-407B-A50E-ACEB36D7B580}" type="presParOf" srcId="{C68A9A5E-D9AE-40F6-9964-18AE2D572B5F}" destId="{ED264586-32D0-4A02-9B9C-22CFEC2CE432}" srcOrd="1" destOrd="0" presId="urn:microsoft.com/office/officeart/2005/8/layout/orgChart1"/>
    <dgm:cxn modelId="{0037C2D0-A034-4128-B609-3B1352A5ECAA}" type="presParOf" srcId="{760FB14E-7A29-4253-A9B1-7B9170C986FE}" destId="{3D95D0D2-E637-4E5E-93F3-8B5D09CAE119}" srcOrd="1" destOrd="0" presId="urn:microsoft.com/office/officeart/2005/8/layout/orgChart1"/>
    <dgm:cxn modelId="{B4067A4E-5155-4EDC-9A02-3C17C0FCD611}" type="presParOf" srcId="{760FB14E-7A29-4253-A9B1-7B9170C986FE}" destId="{56099AC5-9077-42A7-A2F7-CD6E05FDF636}" srcOrd="2" destOrd="0" presId="urn:microsoft.com/office/officeart/2005/8/layout/orgChart1"/>
    <dgm:cxn modelId="{EEB8862C-DC01-4831-8086-B382185552F2}" type="presParOf" srcId="{AD0C2344-AFAC-4835-A596-39448FCEC8E5}" destId="{041247BD-E727-4AF4-8E8A-CAA628242130}" srcOrd="10" destOrd="0" presId="urn:microsoft.com/office/officeart/2005/8/layout/orgChart1"/>
    <dgm:cxn modelId="{6AD98A28-4FA1-4A82-B89B-59567CB8574E}" type="presParOf" srcId="{AD0C2344-AFAC-4835-A596-39448FCEC8E5}" destId="{7440F3FC-EFEE-49E9-A38F-1245CE06AD6C}" srcOrd="11" destOrd="0" presId="urn:microsoft.com/office/officeart/2005/8/layout/orgChart1"/>
    <dgm:cxn modelId="{768912AF-15A2-4359-A1B1-5DC81D0F9F67}" type="presParOf" srcId="{7440F3FC-EFEE-49E9-A38F-1245CE06AD6C}" destId="{78FC07F1-1939-4ADC-AC5F-4780067A70C9}" srcOrd="0" destOrd="0" presId="urn:microsoft.com/office/officeart/2005/8/layout/orgChart1"/>
    <dgm:cxn modelId="{ECD1A6A6-FAA2-4B03-9B35-447B1715B561}" type="presParOf" srcId="{78FC07F1-1939-4ADC-AC5F-4780067A70C9}" destId="{C378954C-61EB-4C4C-B7E4-E7EAA8BDCE5A}" srcOrd="0" destOrd="0" presId="urn:microsoft.com/office/officeart/2005/8/layout/orgChart1"/>
    <dgm:cxn modelId="{1E7E5BF9-E4E4-457C-8A40-3083319377F8}" type="presParOf" srcId="{78FC07F1-1939-4ADC-AC5F-4780067A70C9}" destId="{9B7B7336-0069-46EA-BAF5-5AC8DD3658A8}" srcOrd="1" destOrd="0" presId="urn:microsoft.com/office/officeart/2005/8/layout/orgChart1"/>
    <dgm:cxn modelId="{1F771035-5507-4B12-8501-EC8321BDF7FC}" type="presParOf" srcId="{7440F3FC-EFEE-49E9-A38F-1245CE06AD6C}" destId="{A14269AE-C5CB-46D3-9764-BAAD4CC782FB}" srcOrd="1" destOrd="0" presId="urn:microsoft.com/office/officeart/2005/8/layout/orgChart1"/>
    <dgm:cxn modelId="{88166221-9743-498F-B0F8-6D2C2D426017}" type="presParOf" srcId="{7440F3FC-EFEE-49E9-A38F-1245CE06AD6C}" destId="{8FBF6A32-8B38-4E19-94F0-BA224364DC77}" srcOrd="2" destOrd="0" presId="urn:microsoft.com/office/officeart/2005/8/layout/orgChart1"/>
    <dgm:cxn modelId="{C53E1F8B-FE9D-474F-B6B9-86861FCA592A}" type="presParOf" srcId="{AD0C2344-AFAC-4835-A596-39448FCEC8E5}" destId="{967D299C-0368-4D31-84A5-37D5CA709D7E}" srcOrd="12" destOrd="0" presId="urn:microsoft.com/office/officeart/2005/8/layout/orgChart1"/>
    <dgm:cxn modelId="{C1A5EA31-C151-4790-9573-C900A43EEEDA}" type="presParOf" srcId="{AD0C2344-AFAC-4835-A596-39448FCEC8E5}" destId="{EA888CEA-2D10-4B1E-B27D-48F40B94FB07}" srcOrd="13" destOrd="0" presId="urn:microsoft.com/office/officeart/2005/8/layout/orgChart1"/>
    <dgm:cxn modelId="{3A0BF0B0-B9C7-43A5-A4F8-E8D95DE88149}" type="presParOf" srcId="{EA888CEA-2D10-4B1E-B27D-48F40B94FB07}" destId="{E9BC3DF7-3790-45CB-B6CA-AF8E53709A2A}" srcOrd="0" destOrd="0" presId="urn:microsoft.com/office/officeart/2005/8/layout/orgChart1"/>
    <dgm:cxn modelId="{584223F4-7157-4FA2-88E2-BFFC328473BA}" type="presParOf" srcId="{E9BC3DF7-3790-45CB-B6CA-AF8E53709A2A}" destId="{25332DE4-7B1C-42F0-BCDF-F4C8AB588067}" srcOrd="0" destOrd="0" presId="urn:microsoft.com/office/officeart/2005/8/layout/orgChart1"/>
    <dgm:cxn modelId="{E60CDC86-E1CF-4DA3-B129-E8CE623ECDD0}" type="presParOf" srcId="{E9BC3DF7-3790-45CB-B6CA-AF8E53709A2A}" destId="{D1E9703D-B323-4DF8-89DE-20402AB87BD4}" srcOrd="1" destOrd="0" presId="urn:microsoft.com/office/officeart/2005/8/layout/orgChart1"/>
    <dgm:cxn modelId="{71DB4282-05A3-4C4A-B6C7-40BAF91D6B98}" type="presParOf" srcId="{EA888CEA-2D10-4B1E-B27D-48F40B94FB07}" destId="{6773EDA7-30D9-43EC-AE86-9EA08D6119C5}" srcOrd="1" destOrd="0" presId="urn:microsoft.com/office/officeart/2005/8/layout/orgChart1"/>
    <dgm:cxn modelId="{9F374F67-7B59-4ED4-A8D1-8B22DCEB7DDB}" type="presParOf" srcId="{EA888CEA-2D10-4B1E-B27D-48F40B94FB07}" destId="{B4E3B2E4-8D60-4609-B0E7-47A44D1F2694}" srcOrd="2" destOrd="0" presId="urn:microsoft.com/office/officeart/2005/8/layout/orgChart1"/>
    <dgm:cxn modelId="{F9FBCBAC-A12C-4F2B-B621-C2927715BF38}" type="presParOf" srcId="{AD0C2344-AFAC-4835-A596-39448FCEC8E5}" destId="{3AAF58DD-9DC0-45F9-B307-575EBB45BE64}" srcOrd="14" destOrd="0" presId="urn:microsoft.com/office/officeart/2005/8/layout/orgChart1"/>
    <dgm:cxn modelId="{1C49DC32-8E0B-47E7-A338-A60D5F15FD96}" type="presParOf" srcId="{AD0C2344-AFAC-4835-A596-39448FCEC8E5}" destId="{90AFEDF2-5970-45E8-95FA-B955F0D967ED}" srcOrd="15" destOrd="0" presId="urn:microsoft.com/office/officeart/2005/8/layout/orgChart1"/>
    <dgm:cxn modelId="{C64B8100-B2B4-4F73-9016-DC9DBB4A3D6F}" type="presParOf" srcId="{90AFEDF2-5970-45E8-95FA-B955F0D967ED}" destId="{75D60EF9-30C8-43F0-B9D9-63DB72573524}" srcOrd="0" destOrd="0" presId="urn:microsoft.com/office/officeart/2005/8/layout/orgChart1"/>
    <dgm:cxn modelId="{335E5E1F-C5BE-41FC-A559-AFCAC709299C}" type="presParOf" srcId="{75D60EF9-30C8-43F0-B9D9-63DB72573524}" destId="{48FB68BC-900E-4898-AD02-33E45E10DF49}" srcOrd="0" destOrd="0" presId="urn:microsoft.com/office/officeart/2005/8/layout/orgChart1"/>
    <dgm:cxn modelId="{61E4C5BC-E79B-4430-B087-47CC87153706}" type="presParOf" srcId="{75D60EF9-30C8-43F0-B9D9-63DB72573524}" destId="{DECD3490-D945-43B9-938F-6E17652869D0}" srcOrd="1" destOrd="0" presId="urn:microsoft.com/office/officeart/2005/8/layout/orgChart1"/>
    <dgm:cxn modelId="{2B7406B5-92A7-4DE1-99A1-3CF2624D173B}" type="presParOf" srcId="{90AFEDF2-5970-45E8-95FA-B955F0D967ED}" destId="{D30FC33D-FD98-4837-B49C-9EC5B5C250EB}" srcOrd="1" destOrd="0" presId="urn:microsoft.com/office/officeart/2005/8/layout/orgChart1"/>
    <dgm:cxn modelId="{1B0960A0-B4A2-4EEA-8EC0-83EE86ADD602}" type="presParOf" srcId="{90AFEDF2-5970-45E8-95FA-B955F0D967ED}" destId="{0A0A2717-059F-42B5-A9EA-E849028E1E2F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AF58DD-9DC0-45F9-B307-575EBB45BE64}">
      <dsp:nvSpPr>
        <dsp:cNvPr id="0" name=""/>
        <dsp:cNvSpPr/>
      </dsp:nvSpPr>
      <dsp:spPr>
        <a:xfrm>
          <a:off x="5847080" y="666613"/>
          <a:ext cx="91440" cy="18630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63080"/>
              </a:lnTo>
              <a:lnTo>
                <a:pt x="121250" y="18630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D299C-0368-4D31-84A5-37D5CA709D7E}">
      <dsp:nvSpPr>
        <dsp:cNvPr id="0" name=""/>
        <dsp:cNvSpPr/>
      </dsp:nvSpPr>
      <dsp:spPr>
        <a:xfrm>
          <a:off x="5771549" y="666613"/>
          <a:ext cx="91440" cy="1863080"/>
        </a:xfrm>
        <a:custGeom>
          <a:avLst/>
          <a:gdLst/>
          <a:ahLst/>
          <a:cxnLst/>
          <a:rect l="0" t="0" r="0" b="0"/>
          <a:pathLst>
            <a:path>
              <a:moveTo>
                <a:pt x="121250" y="0"/>
              </a:moveTo>
              <a:lnTo>
                <a:pt x="121250" y="1863080"/>
              </a:lnTo>
              <a:lnTo>
                <a:pt x="45720" y="18630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1247BD-E727-4AF4-8E8A-CAA628242130}">
      <dsp:nvSpPr>
        <dsp:cNvPr id="0" name=""/>
        <dsp:cNvSpPr/>
      </dsp:nvSpPr>
      <dsp:spPr>
        <a:xfrm>
          <a:off x="5847080" y="666613"/>
          <a:ext cx="91440" cy="13523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2351"/>
              </a:lnTo>
              <a:lnTo>
                <a:pt x="121250" y="1352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A88245-A7E7-4284-8E3E-CEE2C0A8DA2D}">
      <dsp:nvSpPr>
        <dsp:cNvPr id="0" name=""/>
        <dsp:cNvSpPr/>
      </dsp:nvSpPr>
      <dsp:spPr>
        <a:xfrm>
          <a:off x="5771549" y="666613"/>
          <a:ext cx="91440" cy="1352351"/>
        </a:xfrm>
        <a:custGeom>
          <a:avLst/>
          <a:gdLst/>
          <a:ahLst/>
          <a:cxnLst/>
          <a:rect l="0" t="0" r="0" b="0"/>
          <a:pathLst>
            <a:path>
              <a:moveTo>
                <a:pt x="121250" y="0"/>
              </a:moveTo>
              <a:lnTo>
                <a:pt x="121250" y="1352351"/>
              </a:lnTo>
              <a:lnTo>
                <a:pt x="45720" y="13523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AA6AE-0393-48F7-9E4C-3CCE85A016B6}">
      <dsp:nvSpPr>
        <dsp:cNvPr id="0" name=""/>
        <dsp:cNvSpPr/>
      </dsp:nvSpPr>
      <dsp:spPr>
        <a:xfrm>
          <a:off x="5847080" y="666613"/>
          <a:ext cx="91440" cy="8416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41623"/>
              </a:lnTo>
              <a:lnTo>
                <a:pt x="121250" y="8416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41344-F0AB-4278-BB4F-2EA6C4231634}">
      <dsp:nvSpPr>
        <dsp:cNvPr id="0" name=""/>
        <dsp:cNvSpPr/>
      </dsp:nvSpPr>
      <dsp:spPr>
        <a:xfrm>
          <a:off x="5771549" y="666613"/>
          <a:ext cx="91440" cy="841623"/>
        </a:xfrm>
        <a:custGeom>
          <a:avLst/>
          <a:gdLst/>
          <a:ahLst/>
          <a:cxnLst/>
          <a:rect l="0" t="0" r="0" b="0"/>
          <a:pathLst>
            <a:path>
              <a:moveTo>
                <a:pt x="121250" y="0"/>
              </a:moveTo>
              <a:lnTo>
                <a:pt x="121250" y="841623"/>
              </a:lnTo>
              <a:lnTo>
                <a:pt x="45720" y="8416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C86CB-02FA-40F6-B5D3-7894796F73EF}">
      <dsp:nvSpPr>
        <dsp:cNvPr id="0" name=""/>
        <dsp:cNvSpPr/>
      </dsp:nvSpPr>
      <dsp:spPr>
        <a:xfrm>
          <a:off x="5847080" y="666613"/>
          <a:ext cx="91440" cy="3308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0894"/>
              </a:lnTo>
              <a:lnTo>
                <a:pt x="121250" y="3308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BCE70-F2BD-4B5B-AC46-C64000C0B141}">
      <dsp:nvSpPr>
        <dsp:cNvPr id="0" name=""/>
        <dsp:cNvSpPr/>
      </dsp:nvSpPr>
      <dsp:spPr>
        <a:xfrm>
          <a:off x="5771549" y="666613"/>
          <a:ext cx="91440" cy="330894"/>
        </a:xfrm>
        <a:custGeom>
          <a:avLst/>
          <a:gdLst/>
          <a:ahLst/>
          <a:cxnLst/>
          <a:rect l="0" t="0" r="0" b="0"/>
          <a:pathLst>
            <a:path>
              <a:moveTo>
                <a:pt x="121250" y="0"/>
              </a:moveTo>
              <a:lnTo>
                <a:pt x="121250" y="330894"/>
              </a:lnTo>
              <a:lnTo>
                <a:pt x="45720" y="3308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2A025A-088A-419C-8002-2FC1D67FC3AB}">
      <dsp:nvSpPr>
        <dsp:cNvPr id="0" name=""/>
        <dsp:cNvSpPr/>
      </dsp:nvSpPr>
      <dsp:spPr>
        <a:xfrm>
          <a:off x="5892800" y="666613"/>
          <a:ext cx="5110917" cy="2193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8444"/>
              </a:lnTo>
              <a:lnTo>
                <a:pt x="5110917" y="2118444"/>
              </a:lnTo>
              <a:lnTo>
                <a:pt x="5110917" y="21939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1FB516-91D7-4134-BD51-1CC1E7A04D2F}">
      <dsp:nvSpPr>
        <dsp:cNvPr id="0" name=""/>
        <dsp:cNvSpPr/>
      </dsp:nvSpPr>
      <dsp:spPr>
        <a:xfrm>
          <a:off x="5892800" y="666613"/>
          <a:ext cx="3407278" cy="2193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8444"/>
              </a:lnTo>
              <a:lnTo>
                <a:pt x="3407278" y="2118444"/>
              </a:lnTo>
              <a:lnTo>
                <a:pt x="3407278" y="21939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8DAE8-7E40-4AD0-83B6-99576746996B}">
      <dsp:nvSpPr>
        <dsp:cNvPr id="0" name=""/>
        <dsp:cNvSpPr/>
      </dsp:nvSpPr>
      <dsp:spPr>
        <a:xfrm>
          <a:off x="6975407" y="3691341"/>
          <a:ext cx="232886" cy="1548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251"/>
              </a:lnTo>
              <a:lnTo>
                <a:pt x="232886" y="154825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3DA05-21C4-45AE-8779-72CA1E411534}">
      <dsp:nvSpPr>
        <dsp:cNvPr id="0" name=""/>
        <dsp:cNvSpPr/>
      </dsp:nvSpPr>
      <dsp:spPr>
        <a:xfrm>
          <a:off x="6975407" y="3691341"/>
          <a:ext cx="232886" cy="566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6437"/>
              </a:lnTo>
              <a:lnTo>
                <a:pt x="232886" y="5664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6CFF4F-7AB8-44CC-B04A-E5C015B266E6}">
      <dsp:nvSpPr>
        <dsp:cNvPr id="0" name=""/>
        <dsp:cNvSpPr/>
      </dsp:nvSpPr>
      <dsp:spPr>
        <a:xfrm>
          <a:off x="5892800" y="666613"/>
          <a:ext cx="1703639" cy="2193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8444"/>
              </a:lnTo>
              <a:lnTo>
                <a:pt x="1703639" y="2118444"/>
              </a:lnTo>
              <a:lnTo>
                <a:pt x="1703639" y="21939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932182-0518-4FFD-872B-B2D3EE7A1165}">
      <dsp:nvSpPr>
        <dsp:cNvPr id="0" name=""/>
        <dsp:cNvSpPr/>
      </dsp:nvSpPr>
      <dsp:spPr>
        <a:xfrm>
          <a:off x="5847079" y="666613"/>
          <a:ext cx="91440" cy="21939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39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693A78-442A-4BC0-88F9-4F03040CCE25}">
      <dsp:nvSpPr>
        <dsp:cNvPr id="0" name=""/>
        <dsp:cNvSpPr/>
      </dsp:nvSpPr>
      <dsp:spPr>
        <a:xfrm>
          <a:off x="4189160" y="666613"/>
          <a:ext cx="1703639" cy="2193974"/>
        </a:xfrm>
        <a:custGeom>
          <a:avLst/>
          <a:gdLst/>
          <a:ahLst/>
          <a:cxnLst/>
          <a:rect l="0" t="0" r="0" b="0"/>
          <a:pathLst>
            <a:path>
              <a:moveTo>
                <a:pt x="1703639" y="0"/>
              </a:moveTo>
              <a:lnTo>
                <a:pt x="1703639" y="2118444"/>
              </a:lnTo>
              <a:lnTo>
                <a:pt x="0" y="2118444"/>
              </a:lnTo>
              <a:lnTo>
                <a:pt x="0" y="21939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11CBF-1A27-48BD-8525-6A844F03511C}">
      <dsp:nvSpPr>
        <dsp:cNvPr id="0" name=""/>
        <dsp:cNvSpPr/>
      </dsp:nvSpPr>
      <dsp:spPr>
        <a:xfrm>
          <a:off x="2485521" y="666613"/>
          <a:ext cx="3407278" cy="2193974"/>
        </a:xfrm>
        <a:custGeom>
          <a:avLst/>
          <a:gdLst/>
          <a:ahLst/>
          <a:cxnLst/>
          <a:rect l="0" t="0" r="0" b="0"/>
          <a:pathLst>
            <a:path>
              <a:moveTo>
                <a:pt x="3407278" y="0"/>
              </a:moveTo>
              <a:lnTo>
                <a:pt x="3407278" y="2118444"/>
              </a:lnTo>
              <a:lnTo>
                <a:pt x="0" y="2118444"/>
              </a:lnTo>
              <a:lnTo>
                <a:pt x="0" y="21939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C769A0-B001-41D3-A128-B797B10E7FBF}">
      <dsp:nvSpPr>
        <dsp:cNvPr id="0" name=""/>
        <dsp:cNvSpPr/>
      </dsp:nvSpPr>
      <dsp:spPr>
        <a:xfrm>
          <a:off x="781882" y="666613"/>
          <a:ext cx="5110917" cy="2193974"/>
        </a:xfrm>
        <a:custGeom>
          <a:avLst/>
          <a:gdLst/>
          <a:ahLst/>
          <a:cxnLst/>
          <a:rect l="0" t="0" r="0" b="0"/>
          <a:pathLst>
            <a:path>
              <a:moveTo>
                <a:pt x="5110917" y="0"/>
              </a:moveTo>
              <a:lnTo>
                <a:pt x="5110917" y="2118444"/>
              </a:lnTo>
              <a:lnTo>
                <a:pt x="0" y="2118444"/>
              </a:lnTo>
              <a:lnTo>
                <a:pt x="0" y="21939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8EC8A-41E2-41D2-BFE0-69025403CD40}">
      <dsp:nvSpPr>
        <dsp:cNvPr id="0" name=""/>
        <dsp:cNvSpPr/>
      </dsp:nvSpPr>
      <dsp:spPr>
        <a:xfrm>
          <a:off x="4647589" y="307679"/>
          <a:ext cx="2490420" cy="3589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President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(Tim Slocum, FACHE)</a:t>
          </a:r>
          <a:endParaRPr lang="en-US" sz="1100" b="1" kern="1200" dirty="0"/>
        </a:p>
      </dsp:txBody>
      <dsp:txXfrm>
        <a:off x="4647589" y="307679"/>
        <a:ext cx="2490420" cy="358934"/>
      </dsp:txXfrm>
    </dsp:sp>
    <dsp:sp modelId="{C54C083D-CE3D-421C-9AA7-29B8E0C39CD2}">
      <dsp:nvSpPr>
        <dsp:cNvPr id="0" name=""/>
        <dsp:cNvSpPr/>
      </dsp:nvSpPr>
      <dsp:spPr>
        <a:xfrm>
          <a:off x="5592" y="2860588"/>
          <a:ext cx="1552578" cy="830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Member-at-Large and Physician Executive Committee Chair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(John Henson, MD, FACHE)</a:t>
          </a:r>
          <a:endParaRPr lang="en-US" sz="1100" b="1" kern="1200" dirty="0"/>
        </a:p>
      </dsp:txBody>
      <dsp:txXfrm>
        <a:off x="5592" y="2860588"/>
        <a:ext cx="1552578" cy="830753"/>
      </dsp:txXfrm>
    </dsp:sp>
    <dsp:sp modelId="{898F7163-CF91-4701-B1A4-15E2B144DC1A}">
      <dsp:nvSpPr>
        <dsp:cNvPr id="0" name=""/>
        <dsp:cNvSpPr/>
      </dsp:nvSpPr>
      <dsp:spPr>
        <a:xfrm>
          <a:off x="1709232" y="2860588"/>
          <a:ext cx="1552578" cy="830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Member-at-Large and Sponsorships Committee Chair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(Bobby Ryan, FACHE)</a:t>
          </a:r>
          <a:endParaRPr lang="en-US" sz="1100" b="1" kern="1200" dirty="0"/>
        </a:p>
      </dsp:txBody>
      <dsp:txXfrm>
        <a:off x="1709232" y="2860588"/>
        <a:ext cx="1552578" cy="830753"/>
      </dsp:txXfrm>
    </dsp:sp>
    <dsp:sp modelId="{EEB2ABAB-FF65-4A89-97E4-5A7C12EB0906}">
      <dsp:nvSpPr>
        <dsp:cNvPr id="0" name=""/>
        <dsp:cNvSpPr/>
      </dsp:nvSpPr>
      <dsp:spPr>
        <a:xfrm>
          <a:off x="3412871" y="2860588"/>
          <a:ext cx="1552578" cy="830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Member-at-Large and Fellow Advancement Committee Chair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(Matt Jernigan, FACHE)</a:t>
          </a:r>
          <a:endParaRPr lang="en-US" sz="1100" b="1" kern="1200" dirty="0"/>
        </a:p>
      </dsp:txBody>
      <dsp:txXfrm>
        <a:off x="3412871" y="2860588"/>
        <a:ext cx="1552578" cy="830753"/>
      </dsp:txXfrm>
    </dsp:sp>
    <dsp:sp modelId="{4FC48F1D-A742-403A-9C87-DF85C50382D4}">
      <dsp:nvSpPr>
        <dsp:cNvPr id="0" name=""/>
        <dsp:cNvSpPr/>
      </dsp:nvSpPr>
      <dsp:spPr>
        <a:xfrm>
          <a:off x="5116510" y="2860588"/>
          <a:ext cx="1552578" cy="83075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Career Development Committee Chair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(Sonya McLendon, FACHE)</a:t>
          </a:r>
          <a:endParaRPr lang="en-US" sz="1100" b="1" kern="1200" dirty="0"/>
        </a:p>
      </dsp:txBody>
      <dsp:txXfrm>
        <a:off x="5116510" y="2860588"/>
        <a:ext cx="1552578" cy="830753"/>
      </dsp:txXfrm>
    </dsp:sp>
    <dsp:sp modelId="{F484B162-AEBE-4DA4-A348-2C7685B5C1AC}">
      <dsp:nvSpPr>
        <dsp:cNvPr id="0" name=""/>
        <dsp:cNvSpPr/>
      </dsp:nvSpPr>
      <dsp:spPr>
        <a:xfrm>
          <a:off x="6820149" y="2860588"/>
          <a:ext cx="1552578" cy="83075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Programs Committee Chair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(Doug Gregory, FACHE)</a:t>
          </a:r>
          <a:endParaRPr lang="en-US" sz="1100" b="1" kern="1200" dirty="0"/>
        </a:p>
      </dsp:txBody>
      <dsp:txXfrm>
        <a:off x="6820149" y="2860588"/>
        <a:ext cx="1552578" cy="830753"/>
      </dsp:txXfrm>
    </dsp:sp>
    <dsp:sp modelId="{8A41348F-75F0-461C-9826-FBDF97EA5D55}">
      <dsp:nvSpPr>
        <dsp:cNvPr id="0" name=""/>
        <dsp:cNvSpPr/>
      </dsp:nvSpPr>
      <dsp:spPr>
        <a:xfrm>
          <a:off x="7208294" y="3842402"/>
          <a:ext cx="1552578" cy="83075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Member-at –Large and Joint Programs Chair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(Lynne Scroggins, FACHE)</a:t>
          </a:r>
          <a:endParaRPr lang="en-US" sz="1100" b="1" kern="1200" dirty="0"/>
        </a:p>
      </dsp:txBody>
      <dsp:txXfrm>
        <a:off x="7208294" y="3842402"/>
        <a:ext cx="1552578" cy="830753"/>
      </dsp:txXfrm>
    </dsp:sp>
    <dsp:sp modelId="{5BF01C0A-02B3-4FD7-9473-272187327835}">
      <dsp:nvSpPr>
        <dsp:cNvPr id="0" name=""/>
        <dsp:cNvSpPr/>
      </dsp:nvSpPr>
      <dsp:spPr>
        <a:xfrm>
          <a:off x="7208294" y="4824216"/>
          <a:ext cx="1552578" cy="83075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Regional Programs / Local Program Council Chairs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(Various)</a:t>
          </a:r>
          <a:endParaRPr lang="en-US" sz="1100" b="1" kern="1200" dirty="0"/>
        </a:p>
      </dsp:txBody>
      <dsp:txXfrm>
        <a:off x="7208294" y="4824216"/>
        <a:ext cx="1552578" cy="830753"/>
      </dsp:txXfrm>
    </dsp:sp>
    <dsp:sp modelId="{71899E9B-EF34-4E8B-B1C1-103D47C83163}">
      <dsp:nvSpPr>
        <dsp:cNvPr id="0" name=""/>
        <dsp:cNvSpPr/>
      </dsp:nvSpPr>
      <dsp:spPr>
        <a:xfrm>
          <a:off x="8523789" y="2860588"/>
          <a:ext cx="1552578" cy="83075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Communications Committee Chair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(Sepi Browning)</a:t>
          </a:r>
          <a:endParaRPr lang="en-US" sz="1100" b="1" kern="1200" dirty="0"/>
        </a:p>
      </dsp:txBody>
      <dsp:txXfrm>
        <a:off x="8523789" y="2860588"/>
        <a:ext cx="1552578" cy="830753"/>
      </dsp:txXfrm>
    </dsp:sp>
    <dsp:sp modelId="{DA845AB8-6626-4D47-AB13-5F3F5445141C}">
      <dsp:nvSpPr>
        <dsp:cNvPr id="0" name=""/>
        <dsp:cNvSpPr/>
      </dsp:nvSpPr>
      <dsp:spPr>
        <a:xfrm>
          <a:off x="10227428" y="2860588"/>
          <a:ext cx="1552578" cy="83075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Member-at-Large and Growth &amp; Satisfaction Committee Chair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(Ty Bozkurt, FACHE)</a:t>
          </a:r>
          <a:endParaRPr lang="en-US" sz="1100" b="1" kern="1200" dirty="0"/>
        </a:p>
      </dsp:txBody>
      <dsp:txXfrm>
        <a:off x="10227428" y="2860588"/>
        <a:ext cx="1552578" cy="830753"/>
      </dsp:txXfrm>
    </dsp:sp>
    <dsp:sp modelId="{AFC479F4-38C1-4DC6-9993-DACCC763FD6E}">
      <dsp:nvSpPr>
        <dsp:cNvPr id="0" name=""/>
        <dsp:cNvSpPr/>
      </dsp:nvSpPr>
      <dsp:spPr>
        <a:xfrm>
          <a:off x="1633705" y="817673"/>
          <a:ext cx="4183564" cy="3596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Vice President &amp; President - Elect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(Callie Andrews, FACHE)</a:t>
          </a:r>
          <a:endParaRPr lang="en-US" sz="1100" b="1" kern="1200" dirty="0"/>
        </a:p>
      </dsp:txBody>
      <dsp:txXfrm>
        <a:off x="1633705" y="817673"/>
        <a:ext cx="4183564" cy="359667"/>
      </dsp:txXfrm>
    </dsp:sp>
    <dsp:sp modelId="{297563F9-634A-4378-861D-25763D20D71E}">
      <dsp:nvSpPr>
        <dsp:cNvPr id="0" name=""/>
        <dsp:cNvSpPr/>
      </dsp:nvSpPr>
      <dsp:spPr>
        <a:xfrm>
          <a:off x="5968330" y="817673"/>
          <a:ext cx="4183564" cy="3596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Secretary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(Marlene Sidon, FACHE)</a:t>
          </a:r>
          <a:endParaRPr lang="en-US" sz="1100" b="1" kern="1200" dirty="0"/>
        </a:p>
      </dsp:txBody>
      <dsp:txXfrm>
        <a:off x="5968330" y="817673"/>
        <a:ext cx="4183564" cy="359667"/>
      </dsp:txXfrm>
    </dsp:sp>
    <dsp:sp modelId="{1B3F2126-B9C8-4027-93A9-82ED73ADCA0A}">
      <dsp:nvSpPr>
        <dsp:cNvPr id="0" name=""/>
        <dsp:cNvSpPr/>
      </dsp:nvSpPr>
      <dsp:spPr>
        <a:xfrm>
          <a:off x="1633705" y="1328402"/>
          <a:ext cx="4183564" cy="3596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Treasurer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(Bryant Cornett, FACHE)</a:t>
          </a:r>
          <a:endParaRPr lang="en-US" sz="1100" b="1" kern="1200" dirty="0"/>
        </a:p>
      </dsp:txBody>
      <dsp:txXfrm>
        <a:off x="1633705" y="1328402"/>
        <a:ext cx="4183564" cy="359667"/>
      </dsp:txXfrm>
    </dsp:sp>
    <dsp:sp modelId="{C131A849-AA8A-4A11-9A11-A661102F7D57}">
      <dsp:nvSpPr>
        <dsp:cNvPr id="0" name=""/>
        <dsp:cNvSpPr/>
      </dsp:nvSpPr>
      <dsp:spPr>
        <a:xfrm>
          <a:off x="5968330" y="1328402"/>
          <a:ext cx="4183564" cy="3596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Regent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(Jay Dennard, FACHE)</a:t>
          </a:r>
          <a:endParaRPr lang="en-US" sz="1100" b="1" kern="1200" dirty="0"/>
        </a:p>
      </dsp:txBody>
      <dsp:txXfrm>
        <a:off x="5968330" y="1328402"/>
        <a:ext cx="4183564" cy="359667"/>
      </dsp:txXfrm>
    </dsp:sp>
    <dsp:sp modelId="{C4924F5E-F2C1-4717-9D36-D2B4450503C4}">
      <dsp:nvSpPr>
        <dsp:cNvPr id="0" name=""/>
        <dsp:cNvSpPr/>
      </dsp:nvSpPr>
      <dsp:spPr>
        <a:xfrm>
          <a:off x="1633705" y="1839131"/>
          <a:ext cx="4183564" cy="3596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Immediate Past President and Senior Executives Committee Chair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(Mary Germann, FACHE)</a:t>
          </a:r>
          <a:endParaRPr lang="en-US" sz="1100" b="1" kern="1200" dirty="0"/>
        </a:p>
      </dsp:txBody>
      <dsp:txXfrm>
        <a:off x="1633705" y="1839131"/>
        <a:ext cx="4183564" cy="359667"/>
      </dsp:txXfrm>
    </dsp:sp>
    <dsp:sp modelId="{C378954C-61EB-4C4C-B7E4-E7EAA8BDCE5A}">
      <dsp:nvSpPr>
        <dsp:cNvPr id="0" name=""/>
        <dsp:cNvSpPr/>
      </dsp:nvSpPr>
      <dsp:spPr>
        <a:xfrm>
          <a:off x="5968330" y="1839131"/>
          <a:ext cx="4183564" cy="35966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Advisor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(Larry Tyler, FACHE)</a:t>
          </a:r>
          <a:endParaRPr lang="en-US" sz="1100" b="1" kern="1200" dirty="0"/>
        </a:p>
      </dsp:txBody>
      <dsp:txXfrm>
        <a:off x="5968330" y="1839131"/>
        <a:ext cx="4183564" cy="359667"/>
      </dsp:txXfrm>
    </dsp:sp>
    <dsp:sp modelId="{25332DE4-7B1C-42F0-BCDF-F4C8AB588067}">
      <dsp:nvSpPr>
        <dsp:cNvPr id="0" name=""/>
        <dsp:cNvSpPr/>
      </dsp:nvSpPr>
      <dsp:spPr>
        <a:xfrm>
          <a:off x="1633705" y="2349859"/>
          <a:ext cx="4183564" cy="35966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Advisor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(Craig Honaman, FACHE)</a:t>
          </a:r>
          <a:endParaRPr lang="en-US" sz="1100" b="1" kern="1200" dirty="0"/>
        </a:p>
      </dsp:txBody>
      <dsp:txXfrm>
        <a:off x="1633705" y="2349859"/>
        <a:ext cx="4183564" cy="359667"/>
      </dsp:txXfrm>
    </dsp:sp>
    <dsp:sp modelId="{48FB68BC-900E-4898-AD02-33E45E10DF49}">
      <dsp:nvSpPr>
        <dsp:cNvPr id="0" name=""/>
        <dsp:cNvSpPr/>
      </dsp:nvSpPr>
      <dsp:spPr>
        <a:xfrm>
          <a:off x="5968330" y="2349859"/>
          <a:ext cx="4183564" cy="35966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Administrator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(Karen Manno)</a:t>
          </a:r>
          <a:endParaRPr lang="en-US" sz="1100" b="1" kern="1200" dirty="0"/>
        </a:p>
      </dsp:txBody>
      <dsp:txXfrm>
        <a:off x="5968330" y="2349859"/>
        <a:ext cx="4183564" cy="359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7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47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7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1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8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8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3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6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50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68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A3B0C-1ADB-454B-91AD-15284BACF642}" type="datetimeFigureOut">
              <a:rPr lang="en-US" smtClean="0"/>
              <a:t>5/31/2018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4F3A3-EC7D-4111-BB69-07EE94327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1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04775"/>
            <a:ext cx="10515600" cy="701675"/>
          </a:xfrm>
        </p:spPr>
        <p:txBody>
          <a:bodyPr/>
          <a:lstStyle/>
          <a:p>
            <a:pPr algn="ctr"/>
            <a:r>
              <a:rPr lang="en-US" dirty="0" smtClean="0"/>
              <a:t>2018 GAHE Organizational Structure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356223"/>
              </p:ext>
            </p:extLst>
          </p:nvPr>
        </p:nvGraphicFramePr>
        <p:xfrm>
          <a:off x="241300" y="806450"/>
          <a:ext cx="11785600" cy="5962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679950"/>
            <a:ext cx="1854200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24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2018 GAHE Organizational Structure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GAHE Organizational Structure</dc:title>
  <dc:creator>Slocum.Timothy</dc:creator>
  <cp:lastModifiedBy>Karen</cp:lastModifiedBy>
  <cp:revision>2</cp:revision>
  <dcterms:created xsi:type="dcterms:W3CDTF">2018-04-16T15:10:30Z</dcterms:created>
  <dcterms:modified xsi:type="dcterms:W3CDTF">2018-05-31T20:21:21Z</dcterms:modified>
</cp:coreProperties>
</file>