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2" r:id="rId7"/>
    <p:sldId id="267" r:id="rId8"/>
    <p:sldId id="268" r:id="rId9"/>
    <p:sldId id="269" r:id="rId10"/>
    <p:sldId id="270" r:id="rId11"/>
    <p:sldId id="271" r:id="rId12"/>
    <p:sldId id="272" r:id="rId13"/>
    <p:sldId id="279" r:id="rId14"/>
    <p:sldId id="273" r:id="rId15"/>
    <p:sldId id="274" r:id="rId16"/>
    <p:sldId id="275" r:id="rId17"/>
    <p:sldId id="276" r:id="rId18"/>
    <p:sldId id="277" r:id="rId19"/>
    <p:sldId id="278" r:id="rId2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5" autoAdjust="0"/>
  </p:normalViewPr>
  <p:slideViewPr>
    <p:cSldViewPr snapToGrid="0">
      <p:cViewPr varScale="1">
        <p:scale>
          <a:sx n="62" d="100"/>
          <a:sy n="62" d="100"/>
        </p:scale>
        <p:origin x="258" y="78"/>
      </p:cViewPr>
      <p:guideLst>
        <p:guide orient="horz" pos="2160"/>
        <p:guide pos="3840"/>
      </p:guideLst>
    </p:cSldViewPr>
  </p:slideViewPr>
  <p:outlineViewPr>
    <p:cViewPr>
      <p:scale>
        <a:sx n="33" d="100"/>
        <a:sy n="33" d="100"/>
      </p:scale>
      <p:origin x="48" y="22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REYNOLDS" userId="f8c6b2dfa8c072bb" providerId="LiveId" clId="{284CA903-74CE-43CD-8736-96487576CE0C}"/>
    <pc:docChg chg="undo custSel addSld delSld modSld">
      <pc:chgData name="JOSHUA REYNOLDS" userId="f8c6b2dfa8c072bb" providerId="LiveId" clId="{284CA903-74CE-43CD-8736-96487576CE0C}" dt="2018-03-17T03:19:55.778" v="2676" actId="14100"/>
      <pc:docMkLst>
        <pc:docMk/>
      </pc:docMkLst>
      <pc:sldChg chg="modSp">
        <pc:chgData name="JOSHUA REYNOLDS" userId="f8c6b2dfa8c072bb" providerId="LiveId" clId="{284CA903-74CE-43CD-8736-96487576CE0C}" dt="2018-03-17T02:10:52.674" v="8" actId="14826"/>
        <pc:sldMkLst>
          <pc:docMk/>
          <pc:sldMk cId="2931967224" sldId="257"/>
        </pc:sldMkLst>
        <pc:spChg chg="mod">
          <ac:chgData name="JOSHUA REYNOLDS" userId="f8c6b2dfa8c072bb" providerId="LiveId" clId="{284CA903-74CE-43CD-8736-96487576CE0C}" dt="2018-03-17T02:10:00.923" v="7" actId="20577"/>
          <ac:spMkLst>
            <pc:docMk/>
            <pc:sldMk cId="2931967224" sldId="257"/>
            <ac:spMk id="4" creationId="{5D11278E-1980-4FEC-A72E-34F2B521A9FC}"/>
          </ac:spMkLst>
        </pc:spChg>
        <pc:picChg chg="mod">
          <ac:chgData name="JOSHUA REYNOLDS" userId="f8c6b2dfa8c072bb" providerId="LiveId" clId="{284CA903-74CE-43CD-8736-96487576CE0C}" dt="2018-03-17T02:10:52.674" v="8" actId="14826"/>
          <ac:picMkLst>
            <pc:docMk/>
            <pc:sldMk cId="2931967224" sldId="257"/>
            <ac:picMk id="14" creationId="{6D3B0607-9192-4B06-A4A8-E864F4FE1961}"/>
          </ac:picMkLst>
        </pc:picChg>
      </pc:sldChg>
      <pc:sldChg chg="modSp">
        <pc:chgData name="JOSHUA REYNOLDS" userId="f8c6b2dfa8c072bb" providerId="LiveId" clId="{284CA903-74CE-43CD-8736-96487576CE0C}" dt="2018-03-17T02:12:31.226" v="95" actId="313"/>
        <pc:sldMkLst>
          <pc:docMk/>
          <pc:sldMk cId="1752765472" sldId="258"/>
        </pc:sldMkLst>
        <pc:spChg chg="mod">
          <ac:chgData name="JOSHUA REYNOLDS" userId="f8c6b2dfa8c072bb" providerId="LiveId" clId="{284CA903-74CE-43CD-8736-96487576CE0C}" dt="2018-03-17T02:12:31.226" v="95" actId="313"/>
          <ac:spMkLst>
            <pc:docMk/>
            <pc:sldMk cId="1752765472" sldId="258"/>
            <ac:spMk id="4" creationId="{1BA408AC-7AD8-431C-AF6F-13875C2C08E1}"/>
          </ac:spMkLst>
        </pc:spChg>
        <pc:picChg chg="mod">
          <ac:chgData name="JOSHUA REYNOLDS" userId="f8c6b2dfa8c072bb" providerId="LiveId" clId="{284CA903-74CE-43CD-8736-96487576CE0C}" dt="2018-03-17T02:11:33.944" v="9" actId="14826"/>
          <ac:picMkLst>
            <pc:docMk/>
            <pc:sldMk cId="1752765472" sldId="258"/>
            <ac:picMk id="6" creationId="{EE11DE55-6040-4E9B-A65F-8CD455FD0182}"/>
          </ac:picMkLst>
        </pc:picChg>
      </pc:sldChg>
      <pc:sldChg chg="modSp">
        <pc:chgData name="JOSHUA REYNOLDS" userId="f8c6b2dfa8c072bb" providerId="LiveId" clId="{284CA903-74CE-43CD-8736-96487576CE0C}" dt="2018-03-17T02:22:10.717" v="269" actId="14826"/>
        <pc:sldMkLst>
          <pc:docMk/>
          <pc:sldMk cId="1431142541" sldId="259"/>
        </pc:sldMkLst>
        <pc:spChg chg="mod">
          <ac:chgData name="JOSHUA REYNOLDS" userId="f8c6b2dfa8c072bb" providerId="LiveId" clId="{284CA903-74CE-43CD-8736-96487576CE0C}" dt="2018-03-17T02:15:41.815" v="268" actId="20577"/>
          <ac:spMkLst>
            <pc:docMk/>
            <pc:sldMk cId="1431142541" sldId="259"/>
            <ac:spMk id="4" creationId="{02F48D2B-F11A-4B1D-B93B-9A0D4B6F3E8C}"/>
          </ac:spMkLst>
        </pc:spChg>
        <pc:picChg chg="mod">
          <ac:chgData name="JOSHUA REYNOLDS" userId="f8c6b2dfa8c072bb" providerId="LiveId" clId="{284CA903-74CE-43CD-8736-96487576CE0C}" dt="2018-03-17T02:22:10.717" v="269" actId="14826"/>
          <ac:picMkLst>
            <pc:docMk/>
            <pc:sldMk cId="1431142541" sldId="259"/>
            <ac:picMk id="6" creationId="{05BF9E7D-66F3-4645-B13B-C1BED5C6BA82}"/>
          </ac:picMkLst>
        </pc:picChg>
      </pc:sldChg>
      <pc:sldChg chg="modSp">
        <pc:chgData name="JOSHUA REYNOLDS" userId="f8c6b2dfa8c072bb" providerId="LiveId" clId="{284CA903-74CE-43CD-8736-96487576CE0C}" dt="2018-03-17T02:25:42.525" v="365" actId="14826"/>
        <pc:sldMkLst>
          <pc:docMk/>
          <pc:sldMk cId="992316974" sldId="260"/>
        </pc:sldMkLst>
        <pc:spChg chg="mod">
          <ac:chgData name="JOSHUA REYNOLDS" userId="f8c6b2dfa8c072bb" providerId="LiveId" clId="{284CA903-74CE-43CD-8736-96487576CE0C}" dt="2018-03-17T02:25:23.567" v="364" actId="20577"/>
          <ac:spMkLst>
            <pc:docMk/>
            <pc:sldMk cId="992316974" sldId="260"/>
            <ac:spMk id="4" creationId="{5387F691-959B-44B1-B986-362261AED7BA}"/>
          </ac:spMkLst>
        </pc:spChg>
        <pc:picChg chg="mod">
          <ac:chgData name="JOSHUA REYNOLDS" userId="f8c6b2dfa8c072bb" providerId="LiveId" clId="{284CA903-74CE-43CD-8736-96487576CE0C}" dt="2018-03-17T02:25:42.525" v="365" actId="14826"/>
          <ac:picMkLst>
            <pc:docMk/>
            <pc:sldMk cId="992316974" sldId="260"/>
            <ac:picMk id="6" creationId="{7520D3CA-C8C7-4F6A-93B2-86DBD1180198}"/>
          </ac:picMkLst>
        </pc:picChg>
      </pc:sldChg>
      <pc:sldChg chg="del">
        <pc:chgData name="JOSHUA REYNOLDS" userId="f8c6b2dfa8c072bb" providerId="LiveId" clId="{284CA903-74CE-43CD-8736-96487576CE0C}" dt="2018-03-17T02:27:00.926" v="366" actId="2696"/>
        <pc:sldMkLst>
          <pc:docMk/>
          <pc:sldMk cId="62236741" sldId="261"/>
        </pc:sldMkLst>
      </pc:sldChg>
      <pc:sldChg chg="delSp modSp">
        <pc:chgData name="JOSHUA REYNOLDS" userId="f8c6b2dfa8c072bb" providerId="LiveId" clId="{284CA903-74CE-43CD-8736-96487576CE0C}" dt="2018-03-17T03:19:55.778" v="2676" actId="14100"/>
        <pc:sldMkLst>
          <pc:docMk/>
          <pc:sldMk cId="2566836960" sldId="262"/>
        </pc:sldMkLst>
        <pc:spChg chg="del">
          <ac:chgData name="JOSHUA REYNOLDS" userId="f8c6b2dfa8c072bb" providerId="LiveId" clId="{284CA903-74CE-43CD-8736-96487576CE0C}" dt="2018-03-17T03:19:15.883" v="2662" actId="478"/>
          <ac:spMkLst>
            <pc:docMk/>
            <pc:sldMk cId="2566836960" sldId="262"/>
            <ac:spMk id="3" creationId="{00000000-0000-0000-0000-000000000000}"/>
          </ac:spMkLst>
        </pc:spChg>
        <pc:spChg chg="mod">
          <ac:chgData name="JOSHUA REYNOLDS" userId="f8c6b2dfa8c072bb" providerId="LiveId" clId="{284CA903-74CE-43CD-8736-96487576CE0C}" dt="2018-03-17T03:19:55.778" v="2676" actId="14100"/>
          <ac:spMkLst>
            <pc:docMk/>
            <pc:sldMk cId="2566836960" sldId="262"/>
            <ac:spMk id="4" creationId="{9FDA5B20-1EAC-48B7-AABB-60BE93B70D09}"/>
          </ac:spMkLst>
        </pc:spChg>
        <pc:spChg chg="del">
          <ac:chgData name="JOSHUA REYNOLDS" userId="f8c6b2dfa8c072bb" providerId="LiveId" clId="{284CA903-74CE-43CD-8736-96487576CE0C}" dt="2018-03-17T03:19:17.153" v="2663" actId="478"/>
          <ac:spMkLst>
            <pc:docMk/>
            <pc:sldMk cId="2566836960" sldId="262"/>
            <ac:spMk id="5" creationId="{00000000-0000-0000-0000-000000000000}"/>
          </ac:spMkLst>
        </pc:spChg>
        <pc:picChg chg="mod">
          <ac:chgData name="JOSHUA REYNOLDS" userId="f8c6b2dfa8c072bb" providerId="LiveId" clId="{284CA903-74CE-43CD-8736-96487576CE0C}" dt="2018-03-17T03:19:21.015" v="2664" actId="1076"/>
          <ac:picMkLst>
            <pc:docMk/>
            <pc:sldMk cId="2566836960" sldId="262"/>
            <ac:picMk id="80" creationId="{7D48D624-77B6-4C00-9498-5FD91C81395C}"/>
          </ac:picMkLst>
        </pc:picChg>
      </pc:sldChg>
      <pc:sldChg chg="del">
        <pc:chgData name="JOSHUA REYNOLDS" userId="f8c6b2dfa8c072bb" providerId="LiveId" clId="{284CA903-74CE-43CD-8736-96487576CE0C}" dt="2018-03-17T02:32:05.924" v="635" actId="2696"/>
        <pc:sldMkLst>
          <pc:docMk/>
          <pc:sldMk cId="3678262814" sldId="263"/>
        </pc:sldMkLst>
      </pc:sldChg>
      <pc:sldChg chg="del">
        <pc:chgData name="JOSHUA REYNOLDS" userId="f8c6b2dfa8c072bb" providerId="LiveId" clId="{284CA903-74CE-43CD-8736-96487576CE0C}" dt="2018-03-17T02:33:21.466" v="636" actId="2696"/>
        <pc:sldMkLst>
          <pc:docMk/>
          <pc:sldMk cId="771695458" sldId="264"/>
        </pc:sldMkLst>
      </pc:sldChg>
      <pc:sldChg chg="del">
        <pc:chgData name="JOSHUA REYNOLDS" userId="f8c6b2dfa8c072bb" providerId="LiveId" clId="{284CA903-74CE-43CD-8736-96487576CE0C}" dt="2018-03-17T02:33:30.088" v="637" actId="2696"/>
        <pc:sldMkLst>
          <pc:docMk/>
          <pc:sldMk cId="3291344660" sldId="265"/>
        </pc:sldMkLst>
      </pc:sldChg>
      <pc:sldChg chg="del">
        <pc:chgData name="JOSHUA REYNOLDS" userId="f8c6b2dfa8c072bb" providerId="LiveId" clId="{284CA903-74CE-43CD-8736-96487576CE0C}" dt="2018-03-17T02:34:49.767" v="638" actId="2696"/>
        <pc:sldMkLst>
          <pc:docMk/>
          <pc:sldMk cId="3686924369" sldId="266"/>
        </pc:sldMkLst>
      </pc:sldChg>
      <pc:sldChg chg="modSp">
        <pc:chgData name="JOSHUA REYNOLDS" userId="f8c6b2dfa8c072bb" providerId="LiveId" clId="{284CA903-74CE-43CD-8736-96487576CE0C}" dt="2018-03-17T02:36:18.231" v="834" actId="20577"/>
        <pc:sldMkLst>
          <pc:docMk/>
          <pc:sldMk cId="972695822" sldId="267"/>
        </pc:sldMkLst>
        <pc:spChg chg="mod">
          <ac:chgData name="JOSHUA REYNOLDS" userId="f8c6b2dfa8c072bb" providerId="LiveId" clId="{284CA903-74CE-43CD-8736-96487576CE0C}" dt="2018-03-17T02:36:18.231" v="834" actId="20577"/>
          <ac:spMkLst>
            <pc:docMk/>
            <pc:sldMk cId="972695822" sldId="267"/>
            <ac:spMk id="4" creationId="{FA6E9ECB-2B91-4F44-9738-2792557E074E}"/>
          </ac:spMkLst>
        </pc:spChg>
      </pc:sldChg>
      <pc:sldChg chg="modSp">
        <pc:chgData name="JOSHUA REYNOLDS" userId="f8c6b2dfa8c072bb" providerId="LiveId" clId="{284CA903-74CE-43CD-8736-96487576CE0C}" dt="2018-03-17T02:42:46.105" v="1320" actId="20577"/>
        <pc:sldMkLst>
          <pc:docMk/>
          <pc:sldMk cId="3730617924" sldId="268"/>
        </pc:sldMkLst>
        <pc:spChg chg="mod">
          <ac:chgData name="JOSHUA REYNOLDS" userId="f8c6b2dfa8c072bb" providerId="LiveId" clId="{284CA903-74CE-43CD-8736-96487576CE0C}" dt="2018-03-17T02:42:46.105" v="1320" actId="20577"/>
          <ac:spMkLst>
            <pc:docMk/>
            <pc:sldMk cId="3730617924" sldId="268"/>
            <ac:spMk id="4" creationId="{B69D0AC3-5961-4CFD-8813-3A4C01000001}"/>
          </ac:spMkLst>
        </pc:spChg>
        <pc:picChg chg="mod">
          <ac:chgData name="JOSHUA REYNOLDS" userId="f8c6b2dfa8c072bb" providerId="LiveId" clId="{284CA903-74CE-43CD-8736-96487576CE0C}" dt="2018-03-17T02:40:28.788" v="838" actId="14826"/>
          <ac:picMkLst>
            <pc:docMk/>
            <pc:sldMk cId="3730617924" sldId="268"/>
            <ac:picMk id="6" creationId="{D2525A31-5A37-484D-B58B-0A54C247E911}"/>
          </ac:picMkLst>
        </pc:picChg>
      </pc:sldChg>
      <pc:sldChg chg="addSp delSp modSp">
        <pc:chgData name="JOSHUA REYNOLDS" userId="f8c6b2dfa8c072bb" providerId="LiveId" clId="{284CA903-74CE-43CD-8736-96487576CE0C}" dt="2018-03-17T02:45:22.166" v="1618" actId="478"/>
        <pc:sldMkLst>
          <pc:docMk/>
          <pc:sldMk cId="1320588592" sldId="269"/>
        </pc:sldMkLst>
        <pc:spChg chg="mod">
          <ac:chgData name="JOSHUA REYNOLDS" userId="f8c6b2dfa8c072bb" providerId="LiveId" clId="{284CA903-74CE-43CD-8736-96487576CE0C}" dt="2018-03-17T02:44:45.950" v="1616" actId="403"/>
          <ac:spMkLst>
            <pc:docMk/>
            <pc:sldMk cId="1320588592" sldId="269"/>
            <ac:spMk id="4" creationId="{F1BE9B1D-97CE-4AC9-81D8-0A9E47A79A01}"/>
          </ac:spMkLst>
        </pc:spChg>
        <pc:spChg chg="add del mod">
          <ac:chgData name="JOSHUA REYNOLDS" userId="f8c6b2dfa8c072bb" providerId="LiveId" clId="{284CA903-74CE-43CD-8736-96487576CE0C}" dt="2018-03-17T02:45:22.166" v="1618" actId="478"/>
          <ac:spMkLst>
            <pc:docMk/>
            <pc:sldMk cId="1320588592" sldId="269"/>
            <ac:spMk id="5" creationId="{D508520A-3CD6-4260-88C2-1F0C7C5710C8}"/>
          </ac:spMkLst>
        </pc:spChg>
        <pc:picChg chg="del">
          <ac:chgData name="JOSHUA REYNOLDS" userId="f8c6b2dfa8c072bb" providerId="LiveId" clId="{284CA903-74CE-43CD-8736-96487576CE0C}" dt="2018-03-17T02:45:12.829" v="1617" actId="478"/>
          <ac:picMkLst>
            <pc:docMk/>
            <pc:sldMk cId="1320588592" sldId="269"/>
            <ac:picMk id="10" creationId="{44C5DD62-4DC0-4B02-83D1-BF5210632AD6}"/>
          </ac:picMkLst>
        </pc:picChg>
      </pc:sldChg>
      <pc:sldChg chg="delSp modSp">
        <pc:chgData name="JOSHUA REYNOLDS" userId="f8c6b2dfa8c072bb" providerId="LiveId" clId="{284CA903-74CE-43CD-8736-96487576CE0C}" dt="2018-03-17T02:49:22.237" v="1636" actId="478"/>
        <pc:sldMkLst>
          <pc:docMk/>
          <pc:sldMk cId="293289871" sldId="270"/>
        </pc:sldMkLst>
        <pc:spChg chg="del mod">
          <ac:chgData name="JOSHUA REYNOLDS" userId="f8c6b2dfa8c072bb" providerId="LiveId" clId="{284CA903-74CE-43CD-8736-96487576CE0C}" dt="2018-03-17T02:49:22.237" v="1636" actId="478"/>
          <ac:spMkLst>
            <pc:docMk/>
            <pc:sldMk cId="293289871" sldId="270"/>
            <ac:spMk id="2" creationId="{00000000-0000-0000-0000-000000000000}"/>
          </ac:spMkLst>
        </pc:spChg>
        <pc:spChg chg="mod">
          <ac:chgData name="JOSHUA REYNOLDS" userId="f8c6b2dfa8c072bb" providerId="LiveId" clId="{284CA903-74CE-43CD-8736-96487576CE0C}" dt="2018-03-17T02:46:45.815" v="1631" actId="20577"/>
          <ac:spMkLst>
            <pc:docMk/>
            <pc:sldMk cId="293289871" sldId="270"/>
            <ac:spMk id="19" creationId="{72F66A55-367C-4891-8BCF-CFC9416588CA}"/>
          </ac:spMkLst>
        </pc:spChg>
        <pc:picChg chg="mod">
          <ac:chgData name="JOSHUA REYNOLDS" userId="f8c6b2dfa8c072bb" providerId="LiveId" clId="{284CA903-74CE-43CD-8736-96487576CE0C}" dt="2018-03-17T02:49:06.369" v="1632" actId="14826"/>
          <ac:picMkLst>
            <pc:docMk/>
            <pc:sldMk cId="293289871" sldId="270"/>
            <ac:picMk id="25" creationId="{D3B9E245-23B1-44B2-9FEB-67CF6D383C6C}"/>
          </ac:picMkLst>
        </pc:picChg>
      </pc:sldChg>
      <pc:sldChg chg="modSp">
        <pc:chgData name="JOSHUA REYNOLDS" userId="f8c6b2dfa8c072bb" providerId="LiveId" clId="{284CA903-74CE-43CD-8736-96487576CE0C}" dt="2018-03-17T02:50:41.111" v="1639" actId="1076"/>
        <pc:sldMkLst>
          <pc:docMk/>
          <pc:sldMk cId="2733208019" sldId="271"/>
        </pc:sldMkLst>
        <pc:picChg chg="mod">
          <ac:chgData name="JOSHUA REYNOLDS" userId="f8c6b2dfa8c072bb" providerId="LiveId" clId="{284CA903-74CE-43CD-8736-96487576CE0C}" dt="2018-03-17T02:50:41.111" v="1639" actId="1076"/>
          <ac:picMkLst>
            <pc:docMk/>
            <pc:sldMk cId="2733208019" sldId="271"/>
            <ac:picMk id="10" creationId="{E54C5A36-3052-4137-91FC-534A521EC844}"/>
          </ac:picMkLst>
        </pc:picChg>
      </pc:sldChg>
      <pc:sldChg chg="addSp delSp modSp add del">
        <pc:chgData name="JOSHUA REYNOLDS" userId="f8c6b2dfa8c072bb" providerId="LiveId" clId="{284CA903-74CE-43CD-8736-96487576CE0C}" dt="2018-03-17T02:57:07.636" v="1956" actId="1076"/>
        <pc:sldMkLst>
          <pc:docMk/>
          <pc:sldMk cId="2503747914" sldId="273"/>
        </pc:sldMkLst>
        <pc:spChg chg="mod">
          <ac:chgData name="JOSHUA REYNOLDS" userId="f8c6b2dfa8c072bb" providerId="LiveId" clId="{284CA903-74CE-43CD-8736-96487576CE0C}" dt="2018-03-17T02:54:35.824" v="1932" actId="403"/>
          <ac:spMkLst>
            <pc:docMk/>
            <pc:sldMk cId="2503747914" sldId="273"/>
            <ac:spMk id="4" creationId="{BB2D3AC9-2DB8-4983-847E-E226409A3A2C}"/>
          </ac:spMkLst>
        </pc:spChg>
        <pc:spChg chg="add del mod">
          <ac:chgData name="JOSHUA REYNOLDS" userId="f8c6b2dfa8c072bb" providerId="LiveId" clId="{284CA903-74CE-43CD-8736-96487576CE0C}" dt="2018-03-17T02:55:55.984" v="1948" actId="478"/>
          <ac:spMkLst>
            <pc:docMk/>
            <pc:sldMk cId="2503747914" sldId="273"/>
            <ac:spMk id="5" creationId="{041FE9B6-2EB8-4ECF-B286-1F2215A41442}"/>
          </ac:spMkLst>
        </pc:spChg>
        <pc:picChg chg="add del mod">
          <ac:chgData name="JOSHUA REYNOLDS" userId="f8c6b2dfa8c072bb" providerId="LiveId" clId="{284CA903-74CE-43CD-8736-96487576CE0C}" dt="2018-03-17T02:57:07.636" v="1956" actId="1076"/>
          <ac:picMkLst>
            <pc:docMk/>
            <pc:sldMk cId="2503747914" sldId="273"/>
            <ac:picMk id="10" creationId="{C48D51FA-D0BD-4067-949D-8FAA3B8D85B0}"/>
          </ac:picMkLst>
        </pc:picChg>
      </pc:sldChg>
      <pc:sldChg chg="modSp">
        <pc:chgData name="JOSHUA REYNOLDS" userId="f8c6b2dfa8c072bb" providerId="LiveId" clId="{284CA903-74CE-43CD-8736-96487576CE0C}" dt="2018-03-17T03:02:19.948" v="2129" actId="403"/>
        <pc:sldMkLst>
          <pc:docMk/>
          <pc:sldMk cId="4219064428" sldId="275"/>
        </pc:sldMkLst>
        <pc:spChg chg="mod">
          <ac:chgData name="JOSHUA REYNOLDS" userId="f8c6b2dfa8c072bb" providerId="LiveId" clId="{284CA903-74CE-43CD-8736-96487576CE0C}" dt="2018-03-17T03:02:19.948" v="2129" actId="403"/>
          <ac:spMkLst>
            <pc:docMk/>
            <pc:sldMk cId="4219064428" sldId="275"/>
            <ac:spMk id="12" creationId="{83A5E45B-4434-4FA2-B134-E28F6088B2DF}"/>
          </ac:spMkLst>
        </pc:spChg>
        <pc:picChg chg="mod">
          <ac:chgData name="JOSHUA REYNOLDS" userId="f8c6b2dfa8c072bb" providerId="LiveId" clId="{284CA903-74CE-43CD-8736-96487576CE0C}" dt="2018-03-17T02:59:10.997" v="1960" actId="14100"/>
          <ac:picMkLst>
            <pc:docMk/>
            <pc:sldMk cId="4219064428" sldId="275"/>
            <ac:picMk id="46" creationId="{F97E8988-F4C9-4D93-B1FB-24C60680D7B1}"/>
          </ac:picMkLst>
        </pc:picChg>
      </pc:sldChg>
      <pc:sldChg chg="modSp modNotesTx">
        <pc:chgData name="JOSHUA REYNOLDS" userId="f8c6b2dfa8c072bb" providerId="LiveId" clId="{284CA903-74CE-43CD-8736-96487576CE0C}" dt="2018-03-17T03:06:00.336" v="2150" actId="6549"/>
        <pc:sldMkLst>
          <pc:docMk/>
          <pc:sldMk cId="2740563199" sldId="276"/>
        </pc:sldMkLst>
        <pc:spChg chg="mod">
          <ac:chgData name="JOSHUA REYNOLDS" userId="f8c6b2dfa8c072bb" providerId="LiveId" clId="{284CA903-74CE-43CD-8736-96487576CE0C}" dt="2018-03-17T03:03:16.116" v="2142" actId="20577"/>
          <ac:spMkLst>
            <pc:docMk/>
            <pc:sldMk cId="2740563199" sldId="276"/>
            <ac:spMk id="4" creationId="{A78D3B22-D02B-4AD9-9490-C2F02CE87DC5}"/>
          </ac:spMkLst>
        </pc:spChg>
        <pc:picChg chg="mod">
          <ac:chgData name="JOSHUA REYNOLDS" userId="f8c6b2dfa8c072bb" providerId="LiveId" clId="{284CA903-74CE-43CD-8736-96487576CE0C}" dt="2018-03-17T03:05:41.415" v="2149" actId="14100"/>
          <ac:picMkLst>
            <pc:docMk/>
            <pc:sldMk cId="2740563199" sldId="276"/>
            <ac:picMk id="6" creationId="{4EE5DA34-072C-4B17-B990-6BD66E36BDFA}"/>
          </ac:picMkLst>
        </pc:picChg>
      </pc:sldChg>
      <pc:sldChg chg="modSp">
        <pc:chgData name="JOSHUA REYNOLDS" userId="f8c6b2dfa8c072bb" providerId="LiveId" clId="{284CA903-74CE-43CD-8736-96487576CE0C}" dt="2018-03-17T03:07:49.508" v="2333" actId="14100"/>
        <pc:sldMkLst>
          <pc:docMk/>
          <pc:sldMk cId="1951350596" sldId="277"/>
        </pc:sldMkLst>
        <pc:spChg chg="mod">
          <ac:chgData name="JOSHUA REYNOLDS" userId="f8c6b2dfa8c072bb" providerId="LiveId" clId="{284CA903-74CE-43CD-8736-96487576CE0C}" dt="2018-03-17T03:07:05.479" v="2323" actId="313"/>
          <ac:spMkLst>
            <pc:docMk/>
            <pc:sldMk cId="1951350596" sldId="277"/>
            <ac:spMk id="4" creationId="{D3605D75-ABE9-4A42-851E-19191EFE6409}"/>
          </ac:spMkLst>
        </pc:spChg>
        <pc:picChg chg="mod">
          <ac:chgData name="JOSHUA REYNOLDS" userId="f8c6b2dfa8c072bb" providerId="LiveId" clId="{284CA903-74CE-43CD-8736-96487576CE0C}" dt="2018-03-17T03:07:49.508" v="2333" actId="14100"/>
          <ac:picMkLst>
            <pc:docMk/>
            <pc:sldMk cId="1951350596" sldId="277"/>
            <ac:picMk id="6" creationId="{1B8C9156-82E1-4A26-AD5A-369668EAA50D}"/>
          </ac:picMkLst>
        </pc:picChg>
      </pc:sldChg>
      <pc:sldChg chg="modSp">
        <pc:chgData name="JOSHUA REYNOLDS" userId="f8c6b2dfa8c072bb" providerId="LiveId" clId="{284CA903-74CE-43CD-8736-96487576CE0C}" dt="2018-03-17T03:11:26.059" v="2656" actId="27636"/>
        <pc:sldMkLst>
          <pc:docMk/>
          <pc:sldMk cId="4264628919" sldId="278"/>
        </pc:sldMkLst>
        <pc:spChg chg="mod">
          <ac:chgData name="JOSHUA REYNOLDS" userId="f8c6b2dfa8c072bb" providerId="LiveId" clId="{284CA903-74CE-43CD-8736-96487576CE0C}" dt="2018-03-17T03:11:26.059" v="2656" actId="27636"/>
          <ac:spMkLst>
            <pc:docMk/>
            <pc:sldMk cId="4264628919" sldId="278"/>
            <ac:spMk id="4" creationId="{C42E3A42-7391-4FA0-89C6-D4216A6B9364}"/>
          </ac:spMkLst>
        </pc:spChg>
        <pc:picChg chg="mod">
          <ac:chgData name="JOSHUA REYNOLDS" userId="f8c6b2dfa8c072bb" providerId="LiveId" clId="{284CA903-74CE-43CD-8736-96487576CE0C}" dt="2018-03-17T03:09:00.140" v="2334" actId="14826"/>
          <ac:picMkLst>
            <pc:docMk/>
            <pc:sldMk cId="4264628919" sldId="278"/>
            <ac:picMk id="6" creationId="{B25E97CA-FB41-4C36-8D1E-ADDA6C50FCDC}"/>
          </ac:picMkLst>
        </pc:picChg>
      </pc:sldChg>
      <pc:sldChg chg="addSp delSp modSp add">
        <pc:chgData name="JOSHUA REYNOLDS" userId="f8c6b2dfa8c072bb" providerId="LiveId" clId="{284CA903-74CE-43CD-8736-96487576CE0C}" dt="2018-03-17T02:52:53.953" v="1701" actId="1076"/>
        <pc:sldMkLst>
          <pc:docMk/>
          <pc:sldMk cId="1041266433" sldId="279"/>
        </pc:sldMkLst>
        <pc:spChg chg="add del mod">
          <ac:chgData name="JOSHUA REYNOLDS" userId="f8c6b2dfa8c072bb" providerId="LiveId" clId="{284CA903-74CE-43CD-8736-96487576CE0C}" dt="2018-03-17T02:52:42.014" v="1698" actId="478"/>
          <ac:spMkLst>
            <pc:docMk/>
            <pc:sldMk cId="1041266433" sldId="279"/>
            <ac:spMk id="4" creationId="{9040BC11-44CA-4428-83B7-4A4F8D660991}"/>
          </ac:spMkLst>
        </pc:spChg>
        <pc:spChg chg="del mod">
          <ac:chgData name="JOSHUA REYNOLDS" userId="f8c6b2dfa8c072bb" providerId="LiveId" clId="{284CA903-74CE-43CD-8736-96487576CE0C}" dt="2018-03-17T02:52:38.254" v="1697" actId="478"/>
          <ac:spMkLst>
            <pc:docMk/>
            <pc:sldMk cId="1041266433" sldId="279"/>
            <ac:spMk id="7" creationId="{53D858D5-E6C1-42A9-8D8A-1D4024CF544F}"/>
          </ac:spMkLst>
        </pc:spChg>
        <pc:spChg chg="mod">
          <ac:chgData name="JOSHUA REYNOLDS" userId="f8c6b2dfa8c072bb" providerId="LiveId" clId="{284CA903-74CE-43CD-8736-96487576CE0C}" dt="2018-03-17T02:52:15.964" v="1692" actId="1076"/>
          <ac:spMkLst>
            <pc:docMk/>
            <pc:sldMk cId="1041266433" sldId="279"/>
            <ac:spMk id="8" creationId="{306DC4CB-0D4C-479D-BFF5-9769673CAA60}"/>
          </ac:spMkLst>
        </pc:spChg>
        <pc:picChg chg="add del">
          <ac:chgData name="JOSHUA REYNOLDS" userId="f8c6b2dfa8c072bb" providerId="LiveId" clId="{284CA903-74CE-43CD-8736-96487576CE0C}" dt="2018-03-17T02:51:48.698" v="1644"/>
          <ac:picMkLst>
            <pc:docMk/>
            <pc:sldMk cId="1041266433" sldId="279"/>
            <ac:picMk id="2" creationId="{E8933A43-A4B7-46C8-9D8B-03C6220A2122}"/>
          </ac:picMkLst>
        </pc:picChg>
        <pc:picChg chg="mod">
          <ac:chgData name="JOSHUA REYNOLDS" userId="f8c6b2dfa8c072bb" providerId="LiveId" clId="{284CA903-74CE-43CD-8736-96487576CE0C}" dt="2018-03-17T02:52:53.953" v="1701" actId="1076"/>
          <ac:picMkLst>
            <pc:docMk/>
            <pc:sldMk cId="1041266433" sldId="279"/>
            <ac:picMk id="6" creationId="{EAA7F485-B124-4338-947C-EC1AB0108A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6CABC600-A969-486A-94BF-225AD5BA53CF}" type="datetimeFigureOut">
              <a:rPr lang="en-US" smtClean="0"/>
              <a:t>3/16/2018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E17A397-55F2-4D6F-ACE7-BC8F1DD673D3}" type="slidenum">
              <a:rPr lang="en-US" smtClean="0"/>
              <a:t>‹#›</a:t>
            </a:fld>
            <a:endParaRPr lang="en-US"/>
          </a:p>
        </p:txBody>
      </p:sp>
    </p:spTree>
    <p:extLst>
      <p:ext uri="{BB962C8B-B14F-4D97-AF65-F5344CB8AC3E}">
        <p14:creationId xmlns:p14="http://schemas.microsoft.com/office/powerpoint/2010/main" val="116248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B1A3BAB-DADD-4123-BE20-F3C10B820D33}" type="datetimeFigureOut">
              <a:rPr lang="en-US" smtClean="0"/>
              <a:t>3/16/2018</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18F5813-9D25-45BD-B1F5-AAB06A8450F4}" type="slidenum">
              <a:rPr lang="en-US" smtClean="0"/>
              <a:t>‹#›</a:t>
            </a:fld>
            <a:endParaRPr lang="en-US"/>
          </a:p>
        </p:txBody>
      </p:sp>
    </p:spTree>
    <p:extLst>
      <p:ext uri="{BB962C8B-B14F-4D97-AF65-F5344CB8AC3E}">
        <p14:creationId xmlns:p14="http://schemas.microsoft.com/office/powerpoint/2010/main" val="218981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a:t>
            </a:fld>
            <a:endParaRPr lang="en-US"/>
          </a:p>
        </p:txBody>
      </p:sp>
    </p:spTree>
    <p:extLst>
      <p:ext uri="{BB962C8B-B14F-4D97-AF65-F5344CB8AC3E}">
        <p14:creationId xmlns:p14="http://schemas.microsoft.com/office/powerpoint/2010/main" val="153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fig tree placement.  Can we add citrus in front?  Improved Meyer Lemon, Key Lime, Navel Orange?</a:t>
            </a:r>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10</a:t>
            </a:fld>
            <a:endParaRPr lang="en-US"/>
          </a:p>
        </p:txBody>
      </p:sp>
    </p:spTree>
    <p:extLst>
      <p:ext uri="{BB962C8B-B14F-4D97-AF65-F5344CB8AC3E}">
        <p14:creationId xmlns:p14="http://schemas.microsoft.com/office/powerpoint/2010/main" val="1502291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it</a:t>
            </a:r>
          </a:p>
        </p:txBody>
      </p:sp>
      <p:sp>
        <p:nvSpPr>
          <p:cNvPr id="4" name="Slide Number Placeholder 3"/>
          <p:cNvSpPr>
            <a:spLocks noGrp="1"/>
          </p:cNvSpPr>
          <p:nvPr>
            <p:ph type="sldNum" sz="quarter" idx="10"/>
          </p:nvPr>
        </p:nvSpPr>
        <p:spPr/>
        <p:txBody>
          <a:bodyPr/>
          <a:lstStyle/>
          <a:p>
            <a:fld id="{A18F5813-9D25-45BD-B1F5-AAB06A8450F4}" type="slidenum">
              <a:rPr lang="en-US" smtClean="0"/>
              <a:t>11</a:t>
            </a:fld>
            <a:endParaRPr lang="en-US"/>
          </a:p>
        </p:txBody>
      </p:sp>
    </p:spTree>
    <p:extLst>
      <p:ext uri="{BB962C8B-B14F-4D97-AF65-F5344CB8AC3E}">
        <p14:creationId xmlns:p14="http://schemas.microsoft.com/office/powerpoint/2010/main" val="132503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12</a:t>
            </a:fld>
            <a:endParaRPr lang="en-US"/>
          </a:p>
        </p:txBody>
      </p:sp>
    </p:spTree>
    <p:extLst>
      <p:ext uri="{BB962C8B-B14F-4D97-AF65-F5344CB8AC3E}">
        <p14:creationId xmlns:p14="http://schemas.microsoft.com/office/powerpoint/2010/main" val="49265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13</a:t>
            </a:fld>
            <a:endParaRPr lang="en-US"/>
          </a:p>
        </p:txBody>
      </p:sp>
    </p:spTree>
    <p:extLst>
      <p:ext uri="{BB962C8B-B14F-4D97-AF65-F5344CB8AC3E}">
        <p14:creationId xmlns:p14="http://schemas.microsoft.com/office/powerpoint/2010/main" val="178065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getting a horse instead of sheep.  Not sure if new trees are a good idea with a horse?  We may try to level some of the pasture out for riding, so the plans back there are uncertain but we like the swale idea.  Definitely want a pond in the future for the horse to get water and maybe to raise ducks</a:t>
            </a:r>
            <a:r>
              <a:rPr lang="en-US" baseline="0" dirty="0"/>
              <a:t> or geese.</a:t>
            </a:r>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14</a:t>
            </a:fld>
            <a:endParaRPr lang="en-US"/>
          </a:p>
        </p:txBody>
      </p:sp>
    </p:spTree>
    <p:extLst>
      <p:ext uri="{BB962C8B-B14F-4D97-AF65-F5344CB8AC3E}">
        <p14:creationId xmlns:p14="http://schemas.microsoft.com/office/powerpoint/2010/main" val="333450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15</a:t>
            </a:fld>
            <a:endParaRPr lang="en-US"/>
          </a:p>
        </p:txBody>
      </p:sp>
    </p:spTree>
    <p:extLst>
      <p:ext uri="{BB962C8B-B14F-4D97-AF65-F5344CB8AC3E}">
        <p14:creationId xmlns:p14="http://schemas.microsoft.com/office/powerpoint/2010/main" val="325857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16</a:t>
            </a:fld>
            <a:endParaRPr lang="en-US"/>
          </a:p>
        </p:txBody>
      </p:sp>
    </p:spTree>
    <p:extLst>
      <p:ext uri="{BB962C8B-B14F-4D97-AF65-F5344CB8AC3E}">
        <p14:creationId xmlns:p14="http://schemas.microsoft.com/office/powerpoint/2010/main" val="225598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17</a:t>
            </a:fld>
            <a:endParaRPr lang="en-US"/>
          </a:p>
        </p:txBody>
      </p:sp>
    </p:spTree>
    <p:extLst>
      <p:ext uri="{BB962C8B-B14F-4D97-AF65-F5344CB8AC3E}">
        <p14:creationId xmlns:p14="http://schemas.microsoft.com/office/powerpoint/2010/main" val="228969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18</a:t>
            </a:fld>
            <a:endParaRPr lang="en-US"/>
          </a:p>
        </p:txBody>
      </p:sp>
    </p:spTree>
    <p:extLst>
      <p:ext uri="{BB962C8B-B14F-4D97-AF65-F5344CB8AC3E}">
        <p14:creationId xmlns:p14="http://schemas.microsoft.com/office/powerpoint/2010/main" val="148067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19</a:t>
            </a:fld>
            <a:endParaRPr lang="en-US"/>
          </a:p>
        </p:txBody>
      </p:sp>
    </p:spTree>
    <p:extLst>
      <p:ext uri="{BB962C8B-B14F-4D97-AF65-F5344CB8AC3E}">
        <p14:creationId xmlns:p14="http://schemas.microsoft.com/office/powerpoint/2010/main" val="217277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2</a:t>
            </a:fld>
            <a:endParaRPr lang="en-US"/>
          </a:p>
        </p:txBody>
      </p:sp>
    </p:spTree>
    <p:extLst>
      <p:ext uri="{BB962C8B-B14F-4D97-AF65-F5344CB8AC3E}">
        <p14:creationId xmlns:p14="http://schemas.microsoft.com/office/powerpoint/2010/main" val="250856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3</a:t>
            </a:fld>
            <a:endParaRPr lang="en-US"/>
          </a:p>
        </p:txBody>
      </p:sp>
    </p:spTree>
    <p:extLst>
      <p:ext uri="{BB962C8B-B14F-4D97-AF65-F5344CB8AC3E}">
        <p14:creationId xmlns:p14="http://schemas.microsoft.com/office/powerpoint/2010/main" val="31545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4</a:t>
            </a:fld>
            <a:endParaRPr lang="en-US"/>
          </a:p>
        </p:txBody>
      </p:sp>
    </p:spTree>
    <p:extLst>
      <p:ext uri="{BB962C8B-B14F-4D97-AF65-F5344CB8AC3E}">
        <p14:creationId xmlns:p14="http://schemas.microsoft.com/office/powerpoint/2010/main" val="82134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Pond and swales will</a:t>
            </a:r>
            <a:r>
              <a:rPr lang="en-US" baseline="0" dirty="0"/>
              <a:t> be a future addition, big undertaking and we are uncertain about the best use of the pasture.  We have decided to get a horse instead of sheep.</a:t>
            </a:r>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5</a:t>
            </a:fld>
            <a:endParaRPr lang="en-US"/>
          </a:p>
        </p:txBody>
      </p:sp>
    </p:spTree>
    <p:extLst>
      <p:ext uri="{BB962C8B-B14F-4D97-AF65-F5344CB8AC3E}">
        <p14:creationId xmlns:p14="http://schemas.microsoft.com/office/powerpoint/2010/main" val="277533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patio garden is a bit longer than pictured and runs by the two</a:t>
            </a:r>
            <a:r>
              <a:rPr lang="en-US" baseline="0" dirty="0"/>
              <a:t> story patio.  See changes.</a:t>
            </a:r>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6</a:t>
            </a:fld>
            <a:endParaRPr lang="en-US"/>
          </a:p>
        </p:txBody>
      </p:sp>
    </p:spTree>
    <p:extLst>
      <p:ext uri="{BB962C8B-B14F-4D97-AF65-F5344CB8AC3E}">
        <p14:creationId xmlns:p14="http://schemas.microsoft.com/office/powerpoint/2010/main" val="128744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7</a:t>
            </a:fld>
            <a:endParaRPr lang="en-US"/>
          </a:p>
        </p:txBody>
      </p:sp>
    </p:spTree>
    <p:extLst>
      <p:ext uri="{BB962C8B-B14F-4D97-AF65-F5344CB8AC3E}">
        <p14:creationId xmlns:p14="http://schemas.microsoft.com/office/powerpoint/2010/main" val="277269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a:t>
            </a:r>
            <a:r>
              <a:rPr lang="en-US" baseline="0" dirty="0"/>
              <a:t> to the high number of critters in the area, we will need to enclose this kitchen garden in chicken wire.  Otherwise love this idea.</a:t>
            </a:r>
            <a:endParaRPr lang="en-US" dirty="0"/>
          </a:p>
        </p:txBody>
      </p:sp>
      <p:sp>
        <p:nvSpPr>
          <p:cNvPr id="4" name="Slide Number Placeholder 3"/>
          <p:cNvSpPr>
            <a:spLocks noGrp="1"/>
          </p:cNvSpPr>
          <p:nvPr>
            <p:ph type="sldNum" sz="quarter" idx="10"/>
          </p:nvPr>
        </p:nvSpPr>
        <p:spPr/>
        <p:txBody>
          <a:bodyPr/>
          <a:lstStyle/>
          <a:p>
            <a:fld id="{A18F5813-9D25-45BD-B1F5-AAB06A8450F4}" type="slidenum">
              <a:rPr lang="en-US" smtClean="0"/>
              <a:t>8</a:t>
            </a:fld>
            <a:endParaRPr lang="en-US"/>
          </a:p>
        </p:txBody>
      </p:sp>
    </p:spTree>
    <p:extLst>
      <p:ext uri="{BB962C8B-B14F-4D97-AF65-F5344CB8AC3E}">
        <p14:creationId xmlns:p14="http://schemas.microsoft.com/office/powerpoint/2010/main" val="23402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8F5813-9D25-45BD-B1F5-AAB06A8450F4}" type="slidenum">
              <a:rPr lang="en-US" smtClean="0"/>
              <a:t>9</a:t>
            </a:fld>
            <a:endParaRPr lang="en-US"/>
          </a:p>
        </p:txBody>
      </p:sp>
    </p:spTree>
    <p:extLst>
      <p:ext uri="{BB962C8B-B14F-4D97-AF65-F5344CB8AC3E}">
        <p14:creationId xmlns:p14="http://schemas.microsoft.com/office/powerpoint/2010/main" val="197359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A090-628B-4A4B-AF08-7C616FD420E7}"/>
              </a:ext>
            </a:extLst>
          </p:cNvPr>
          <p:cNvSpPr>
            <a:spLocks noGrp="1"/>
          </p:cNvSpPr>
          <p:nvPr>
            <p:ph type="ctrTitle"/>
          </p:nvPr>
        </p:nvSpPr>
        <p:spPr/>
        <p:txBody>
          <a:bodyPr/>
          <a:lstStyle/>
          <a:p>
            <a:r>
              <a:rPr lang="en-US" dirty="0"/>
              <a:t>Project Community</a:t>
            </a:r>
          </a:p>
        </p:txBody>
      </p:sp>
      <p:sp>
        <p:nvSpPr>
          <p:cNvPr id="3" name="Subtitle 2">
            <a:extLst>
              <a:ext uri="{FF2B5EF4-FFF2-40B4-BE49-F238E27FC236}">
                <a16:creationId xmlns:a16="http://schemas.microsoft.com/office/drawing/2014/main" id="{FF066D84-F10E-4197-82C5-A0061DF07262}"/>
              </a:ext>
            </a:extLst>
          </p:cNvPr>
          <p:cNvSpPr>
            <a:spLocks noGrp="1"/>
          </p:cNvSpPr>
          <p:nvPr>
            <p:ph type="subTitle" idx="1"/>
          </p:nvPr>
        </p:nvSpPr>
        <p:spPr/>
        <p:txBody>
          <a:bodyPr/>
          <a:lstStyle/>
          <a:p>
            <a:r>
              <a:rPr lang="en-US" dirty="0"/>
              <a:t>A permaculture design for the local community.</a:t>
            </a:r>
          </a:p>
        </p:txBody>
      </p:sp>
    </p:spTree>
    <p:extLst>
      <p:ext uri="{BB962C8B-B14F-4D97-AF65-F5344CB8AC3E}">
        <p14:creationId xmlns:p14="http://schemas.microsoft.com/office/powerpoint/2010/main" val="19835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10"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1" name="Group 84"/>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2" name="Rectangle 9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4" name="Rectangle 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0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24">
            <a:extLst>
              <a:ext uri="{FF2B5EF4-FFF2-40B4-BE49-F238E27FC236}">
                <a16:creationId xmlns:a16="http://schemas.microsoft.com/office/drawing/2014/main" id="{D3B9E245-23B1-44B2-9FEB-67CF6D383C6C}"/>
              </a:ext>
            </a:extLst>
          </p:cNvPr>
          <p:cNvPicPr>
            <a:picLocks noGrp="1" noChangeAspect="1"/>
          </p:cNvPicPr>
          <p:nvPr>
            <p:ph type="pic" idx="1"/>
          </p:nvPr>
        </p:nvPicPr>
        <p:blipFill>
          <a:blip r:embed="rId3"/>
          <a:stretch>
            <a:fillRect/>
          </a:stretch>
        </p:blipFill>
        <p:spPr>
          <a:xfrm>
            <a:off x="4769521" y="884866"/>
            <a:ext cx="6653620" cy="4763200"/>
          </a:xfrm>
          <a:prstGeom prst="rect">
            <a:avLst/>
          </a:prstGeom>
        </p:spPr>
      </p:pic>
      <p:sp>
        <p:nvSpPr>
          <p:cNvPr id="17" name="Title 16">
            <a:extLst>
              <a:ext uri="{FF2B5EF4-FFF2-40B4-BE49-F238E27FC236}">
                <a16:creationId xmlns:a16="http://schemas.microsoft.com/office/drawing/2014/main" id="{714BA485-B7C3-4281-956F-C664B540699C}"/>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gn="ctr"/>
            <a:r>
              <a:rPr lang="en-US" sz="3600" dirty="0"/>
              <a:t>Food Forest</a:t>
            </a:r>
          </a:p>
        </p:txBody>
      </p:sp>
      <p:sp>
        <p:nvSpPr>
          <p:cNvPr id="19" name="Text Placeholder 18">
            <a:extLst>
              <a:ext uri="{FF2B5EF4-FFF2-40B4-BE49-F238E27FC236}">
                <a16:creationId xmlns:a16="http://schemas.microsoft.com/office/drawing/2014/main" id="{72F66A55-367C-4891-8BCF-CFC9416588CA}"/>
              </a:ext>
            </a:extLst>
          </p:cNvPr>
          <p:cNvSpPr>
            <a:spLocks noGrp="1"/>
          </p:cNvSpPr>
          <p:nvPr>
            <p:ph type="body" sz="half" idx="2"/>
          </p:nvPr>
        </p:nvSpPr>
        <p:spPr>
          <a:xfrm>
            <a:off x="649225" y="1299458"/>
            <a:ext cx="3650278" cy="4936054"/>
          </a:xfrm>
        </p:spPr>
        <p:txBody>
          <a:bodyPr vert="horz" lIns="91440" tIns="45720" rIns="91440" bIns="45720" rtlCol="0">
            <a:normAutofit/>
          </a:bodyPr>
          <a:lstStyle/>
          <a:p>
            <a:pPr>
              <a:buFont typeface="Wingdings 3" charset="2"/>
              <a:buChar char=""/>
            </a:pPr>
            <a:r>
              <a:rPr lang="en-US" dirty="0"/>
              <a:t>Here you have your Zone 2 food forest.</a:t>
            </a:r>
          </a:p>
          <a:p>
            <a:pPr>
              <a:buFont typeface="Wingdings 3" charset="2"/>
              <a:buChar char=""/>
            </a:pPr>
            <a:r>
              <a:rPr lang="en-US" dirty="0"/>
              <a:t>A food forest is a system that is self stable and will continue to get better with time.  Very little intervention is necessary and maintenance is only required several times per year.</a:t>
            </a:r>
          </a:p>
          <a:p>
            <a:pPr>
              <a:buFont typeface="Wingdings 3" charset="2"/>
              <a:buChar char=""/>
            </a:pPr>
            <a:r>
              <a:rPr lang="en-US" dirty="0"/>
              <a:t>A food forest consists of 7 layers, possibly more or less depending on climate.  You will have your overstory trees which provide stability and is usually a large nut or fruit tree followed by an understory, then a shrub layer, an herbaceous layer, ground cover, rhizome and vines.  These layers are there whether or not we put them in so we do put them in to discourage unproductive species from invading. </a:t>
            </a:r>
          </a:p>
          <a:p>
            <a:pPr>
              <a:buFont typeface="Wingdings 3" charset="2"/>
              <a:buChar char=""/>
            </a:pPr>
            <a:r>
              <a:rPr lang="en-US" dirty="0"/>
              <a:t> Banana circles has also been included in this food forest.  Details provided in next slide.</a:t>
            </a:r>
          </a:p>
        </p:txBody>
      </p:sp>
    </p:spTree>
    <p:extLst>
      <p:ext uri="{BB962C8B-B14F-4D97-AF65-F5344CB8AC3E}">
        <p14:creationId xmlns:p14="http://schemas.microsoft.com/office/powerpoint/2010/main" val="29328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74" name="Group 16"/>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3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6"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Picture Placeholder 9">
            <a:extLst>
              <a:ext uri="{FF2B5EF4-FFF2-40B4-BE49-F238E27FC236}">
                <a16:creationId xmlns:a16="http://schemas.microsoft.com/office/drawing/2014/main" id="{E54C5A36-3052-4137-91FC-534A521EC844}"/>
              </a:ext>
            </a:extLst>
          </p:cNvPr>
          <p:cNvPicPr>
            <a:picLocks noGrp="1" noChangeAspect="1"/>
          </p:cNvPicPr>
          <p:nvPr>
            <p:ph type="pic" idx="1"/>
          </p:nvPr>
        </p:nvPicPr>
        <p:blipFill>
          <a:blip r:embed="rId3"/>
          <a:stretch>
            <a:fillRect/>
          </a:stretch>
        </p:blipFill>
        <p:spPr>
          <a:xfrm>
            <a:off x="7541910" y="1215706"/>
            <a:ext cx="4491113" cy="4444491"/>
          </a:xfrm>
          <a:prstGeom prst="rect">
            <a:avLst/>
          </a:prstGeom>
        </p:spPr>
      </p:pic>
      <p:sp>
        <p:nvSpPr>
          <p:cNvPr id="2" name="Title 1">
            <a:extLst>
              <a:ext uri="{FF2B5EF4-FFF2-40B4-BE49-F238E27FC236}">
                <a16:creationId xmlns:a16="http://schemas.microsoft.com/office/drawing/2014/main" id="{031F2FB5-4340-4E2A-B025-2AB97E735092}"/>
              </a:ext>
            </a:extLst>
          </p:cNvPr>
          <p:cNvSpPr>
            <a:spLocks noGrp="1"/>
          </p:cNvSpPr>
          <p:nvPr>
            <p:ph type="title"/>
          </p:nvPr>
        </p:nvSpPr>
        <p:spPr>
          <a:xfrm>
            <a:off x="2592926" y="624110"/>
            <a:ext cx="4790008" cy="1280890"/>
          </a:xfrm>
        </p:spPr>
        <p:txBody>
          <a:bodyPr vert="horz" lIns="91440" tIns="45720" rIns="91440" bIns="45720" rtlCol="0" anchor="t">
            <a:normAutofit/>
          </a:bodyPr>
          <a:lstStyle/>
          <a:p>
            <a:pPr algn="ctr"/>
            <a:r>
              <a:rPr lang="en-US" sz="3600" dirty="0"/>
              <a:t>Banana Circle</a:t>
            </a:r>
          </a:p>
        </p:txBody>
      </p:sp>
      <p:sp>
        <p:nvSpPr>
          <p:cNvPr id="4" name="Text Placeholder 3">
            <a:extLst>
              <a:ext uri="{FF2B5EF4-FFF2-40B4-BE49-F238E27FC236}">
                <a16:creationId xmlns:a16="http://schemas.microsoft.com/office/drawing/2014/main" id="{EA80C125-128C-4B06-8D13-AF821A8FC32B}"/>
              </a:ext>
            </a:extLst>
          </p:cNvPr>
          <p:cNvSpPr>
            <a:spLocks noGrp="1"/>
          </p:cNvSpPr>
          <p:nvPr>
            <p:ph type="body" sz="half" idx="2"/>
          </p:nvPr>
        </p:nvSpPr>
        <p:spPr>
          <a:xfrm>
            <a:off x="2589213" y="2040467"/>
            <a:ext cx="4802188" cy="3870755"/>
          </a:xfrm>
        </p:spPr>
        <p:txBody>
          <a:bodyPr vert="horz" lIns="91440" tIns="45720" rIns="91440" bIns="45720" rtlCol="0">
            <a:normAutofit/>
          </a:bodyPr>
          <a:lstStyle/>
          <a:p>
            <a:pPr>
              <a:buFont typeface="Wingdings 3" charset="2"/>
              <a:buChar char=""/>
            </a:pPr>
            <a:r>
              <a:rPr lang="en-US" dirty="0"/>
              <a:t>A banana circle is a way to stack functions.</a:t>
            </a:r>
          </a:p>
          <a:p>
            <a:pPr>
              <a:buFont typeface="Wingdings 3" charset="2"/>
              <a:buChar char=""/>
            </a:pPr>
            <a:r>
              <a:rPr lang="en-US" dirty="0"/>
              <a:t>First, we grow bananas, great!</a:t>
            </a:r>
          </a:p>
          <a:p>
            <a:pPr>
              <a:buFont typeface="Wingdings 3" charset="2"/>
              <a:buChar char=""/>
            </a:pPr>
            <a:r>
              <a:rPr lang="en-US" dirty="0"/>
              <a:t>Second, we find a place for any extra mulch and compostable material we have that we don’t have anything to do with, conveniently.</a:t>
            </a:r>
          </a:p>
          <a:p>
            <a:pPr>
              <a:buFont typeface="Wingdings 3" charset="2"/>
              <a:buChar char=""/>
            </a:pPr>
            <a:r>
              <a:rPr lang="en-US" dirty="0"/>
              <a:t>A banana circle is about 6 foot in diameter and has a 3 foot pit in the center that is filled with mulch, which quickly decomposes into rich, fertile compost.  </a:t>
            </a:r>
          </a:p>
          <a:p>
            <a:pPr>
              <a:buFont typeface="Wingdings 3" charset="2"/>
              <a:buChar char=""/>
            </a:pPr>
            <a:r>
              <a:rPr lang="en-US" dirty="0"/>
              <a:t>There are also other plants that go into a banana circle. Lemongrass keeps out weeds and varmint. Comfrey provides nutrient accumulation.  Sweet potato provides a lovely ground cover, salad greens and the sweet edible tuber.  Taro also provides greens and tubers.  Peas and beans can be grown in alternating seasons to provide edibles as well as fix nitrogen in the soil.</a:t>
            </a:r>
          </a:p>
          <a:p>
            <a:pPr>
              <a:buFont typeface="Wingdings 3" charset="2"/>
              <a:buChar char=""/>
            </a:pPr>
            <a:r>
              <a:rPr lang="en-US" dirty="0"/>
              <a:t>A view of the recently installed banana circle at my property on the next slide.</a:t>
            </a:r>
          </a:p>
        </p:txBody>
      </p:sp>
    </p:spTree>
    <p:extLst>
      <p:ext uri="{BB962C8B-B14F-4D97-AF65-F5344CB8AC3E}">
        <p14:creationId xmlns:p14="http://schemas.microsoft.com/office/powerpoint/2010/main" val="273320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D858D5-E6C1-42A9-8D8A-1D4024CF544F}"/>
              </a:ext>
            </a:extLst>
          </p:cNvPr>
          <p:cNvSpPr>
            <a:spLocks noGrp="1"/>
          </p:cNvSpPr>
          <p:nvPr>
            <p:ph type="title"/>
          </p:nvPr>
        </p:nvSpPr>
        <p:spPr>
          <a:xfrm>
            <a:off x="2589213" y="655741"/>
            <a:ext cx="8915400" cy="566738"/>
          </a:xfrm>
        </p:spPr>
        <p:txBody>
          <a:bodyPr/>
          <a:lstStyle/>
          <a:p>
            <a:pPr algn="ctr"/>
            <a:r>
              <a:rPr lang="en-US" dirty="0"/>
              <a:t>Real example of a Banana Circle</a:t>
            </a:r>
          </a:p>
        </p:txBody>
      </p:sp>
      <p:pic>
        <p:nvPicPr>
          <p:cNvPr id="6" name="Picture Placeholder 5" descr="A green plant in a garden&#10;&#10;Description generated with very high confidence">
            <a:extLst>
              <a:ext uri="{FF2B5EF4-FFF2-40B4-BE49-F238E27FC236}">
                <a16:creationId xmlns:a16="http://schemas.microsoft.com/office/drawing/2014/main" id="{EAA7F485-B124-4338-947C-EC1AB0108A49}"/>
              </a:ext>
            </a:extLst>
          </p:cNvPr>
          <p:cNvPicPr>
            <a:picLocks noGrp="1" noChangeAspect="1"/>
          </p:cNvPicPr>
          <p:nvPr>
            <p:ph type="pic" idx="1"/>
          </p:nvPr>
        </p:nvPicPr>
        <p:blipFill rotWithShape="1">
          <a:blip r:embed="rId3"/>
          <a:srcRect t="11570" b="11570"/>
          <a:stretch/>
        </p:blipFill>
        <p:spPr>
          <a:xfrm>
            <a:off x="2589213" y="1512368"/>
            <a:ext cx="8915400" cy="3854970"/>
          </a:xfrm>
          <a:prstGeom prst="rect">
            <a:avLst/>
          </a:prstGeom>
        </p:spPr>
      </p:pic>
      <p:sp>
        <p:nvSpPr>
          <p:cNvPr id="8" name="Text Placeholder 7">
            <a:extLst>
              <a:ext uri="{FF2B5EF4-FFF2-40B4-BE49-F238E27FC236}">
                <a16:creationId xmlns:a16="http://schemas.microsoft.com/office/drawing/2014/main" id="{306DC4CB-0D4C-479D-BFF5-9769673CAA60}"/>
              </a:ext>
            </a:extLst>
          </p:cNvPr>
          <p:cNvSpPr>
            <a:spLocks noGrp="1"/>
          </p:cNvSpPr>
          <p:nvPr>
            <p:ph type="body" sz="half" idx="2"/>
          </p:nvPr>
        </p:nvSpPr>
        <p:spPr/>
        <p:txBody>
          <a:bodyPr/>
          <a:lstStyle/>
          <a:p>
            <a:pPr algn="ctr"/>
            <a:r>
              <a:rPr lang="en-US" dirty="0"/>
              <a:t>This was planted the 1</a:t>
            </a:r>
            <a:r>
              <a:rPr lang="en-US" baseline="30000" dirty="0"/>
              <a:t>st</a:t>
            </a:r>
            <a:r>
              <a:rPr lang="en-US" dirty="0"/>
              <a:t> week of May, 2017 and this photo was taken just 2 ½ months later.  The growth in this type of system is absolutely amazing!</a:t>
            </a:r>
          </a:p>
        </p:txBody>
      </p:sp>
    </p:spTree>
    <p:extLst>
      <p:ext uri="{BB962C8B-B14F-4D97-AF65-F5344CB8AC3E}">
        <p14:creationId xmlns:p14="http://schemas.microsoft.com/office/powerpoint/2010/main" val="66204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AA7F485-B124-4338-947C-EC1AB0108A49}"/>
              </a:ext>
            </a:extLst>
          </p:cNvPr>
          <p:cNvPicPr>
            <a:picLocks noGrp="1" noChangeAspect="1"/>
          </p:cNvPicPr>
          <p:nvPr>
            <p:ph type="pic" idx="1"/>
          </p:nvPr>
        </p:nvPicPr>
        <p:blipFill>
          <a:blip r:embed="rId3"/>
          <a:stretch>
            <a:fillRect/>
          </a:stretch>
        </p:blipFill>
        <p:spPr>
          <a:xfrm>
            <a:off x="3926193" y="152561"/>
            <a:ext cx="6241440" cy="6241440"/>
          </a:xfrm>
          <a:prstGeom prst="rect">
            <a:avLst/>
          </a:prstGeom>
        </p:spPr>
      </p:pic>
      <p:sp>
        <p:nvSpPr>
          <p:cNvPr id="8" name="Text Placeholder 7">
            <a:extLst>
              <a:ext uri="{FF2B5EF4-FFF2-40B4-BE49-F238E27FC236}">
                <a16:creationId xmlns:a16="http://schemas.microsoft.com/office/drawing/2014/main" id="{306DC4CB-0D4C-479D-BFF5-9769673CAA60}"/>
              </a:ext>
            </a:extLst>
          </p:cNvPr>
          <p:cNvSpPr>
            <a:spLocks noGrp="1"/>
          </p:cNvSpPr>
          <p:nvPr>
            <p:ph type="body" sz="half" idx="2"/>
          </p:nvPr>
        </p:nvSpPr>
        <p:spPr>
          <a:xfrm>
            <a:off x="2589213" y="6394001"/>
            <a:ext cx="8915400" cy="493712"/>
          </a:xfrm>
        </p:spPr>
        <p:txBody>
          <a:bodyPr/>
          <a:lstStyle/>
          <a:p>
            <a:pPr algn="ctr"/>
            <a:r>
              <a:rPr lang="en-US" dirty="0"/>
              <a:t>This is my favorite photo!  The growth in this type of T=system is absolutely amazing!</a:t>
            </a:r>
          </a:p>
        </p:txBody>
      </p:sp>
    </p:spTree>
    <p:extLst>
      <p:ext uri="{BB962C8B-B14F-4D97-AF65-F5344CB8AC3E}">
        <p14:creationId xmlns:p14="http://schemas.microsoft.com/office/powerpoint/2010/main" val="104126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56" name="Group 55"/>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7"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0" name="Group 69"/>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1"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8" name="Rectangle 8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Placeholder 9">
            <a:extLst>
              <a:ext uri="{FF2B5EF4-FFF2-40B4-BE49-F238E27FC236}">
                <a16:creationId xmlns:a16="http://schemas.microsoft.com/office/drawing/2014/main" id="{C48D51FA-D0BD-4067-949D-8FAA3B8D85B0}"/>
              </a:ext>
            </a:extLst>
          </p:cNvPr>
          <p:cNvPicPr>
            <a:picLocks noGrp="1" noChangeAspect="1"/>
          </p:cNvPicPr>
          <p:nvPr>
            <p:ph type="pic" idx="1"/>
          </p:nvPr>
        </p:nvPicPr>
        <p:blipFill>
          <a:blip r:embed="rId3"/>
          <a:stretch>
            <a:fillRect/>
          </a:stretch>
        </p:blipFill>
        <p:spPr>
          <a:xfrm>
            <a:off x="7352305" y="-786"/>
            <a:ext cx="4855174" cy="6955037"/>
          </a:xfrm>
          <a:prstGeom prst="rect">
            <a:avLst/>
          </a:prstGeom>
        </p:spPr>
      </p:pic>
      <p:sp>
        <p:nvSpPr>
          <p:cNvPr id="90" name="Rectangle 8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580D64-7EA9-45B5-A7F4-F46CD501675F}"/>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rgbClr val="FEFFFF"/>
                </a:solidFill>
              </a:rPr>
              <a:t>Zone 3</a:t>
            </a:r>
          </a:p>
        </p:txBody>
      </p:sp>
      <p:sp>
        <p:nvSpPr>
          <p:cNvPr id="4" name="Text Placeholder 3">
            <a:extLst>
              <a:ext uri="{FF2B5EF4-FFF2-40B4-BE49-F238E27FC236}">
                <a16:creationId xmlns:a16="http://schemas.microsoft.com/office/drawing/2014/main" id="{BB2D3AC9-2DB8-4983-847E-E226409A3A2C}"/>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sz="2000" dirty="0">
                <a:solidFill>
                  <a:srgbClr val="FEFFFF"/>
                </a:solidFill>
              </a:rPr>
              <a:t>Zone 3 moves us into an area where we are much less involved and nature really shines.  This can be grazing area, less intensively managed food forests or other wood products like firewood, timber production, cord wood, and the like.</a:t>
            </a:r>
          </a:p>
          <a:p>
            <a:pPr>
              <a:buFont typeface="Wingdings 3" charset="2"/>
              <a:buChar char=""/>
            </a:pPr>
            <a:r>
              <a:rPr lang="en-US" sz="2000" dirty="0">
                <a:solidFill>
                  <a:srgbClr val="FEFFFF"/>
                </a:solidFill>
              </a:rPr>
              <a:t>The zone 2 and zone 3 here kind of blend.  We will be in some parts of this system more often than others and the lines will blend.  I hesitate to call 1 part zone 2 and another zone 3. </a:t>
            </a:r>
          </a:p>
        </p:txBody>
      </p:sp>
    </p:spTree>
    <p:extLst>
      <p:ext uri="{BB962C8B-B14F-4D97-AF65-F5344CB8AC3E}">
        <p14:creationId xmlns:p14="http://schemas.microsoft.com/office/powerpoint/2010/main" val="250374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E3C4-BF1A-4ACF-B9D6-B3FFBC63A7CE}"/>
              </a:ext>
            </a:extLst>
          </p:cNvPr>
          <p:cNvSpPr>
            <a:spLocks noGrp="1"/>
          </p:cNvSpPr>
          <p:nvPr>
            <p:ph type="title"/>
          </p:nvPr>
        </p:nvSpPr>
        <p:spPr>
          <a:xfrm>
            <a:off x="2589213" y="451918"/>
            <a:ext cx="8915400" cy="566738"/>
          </a:xfrm>
        </p:spPr>
        <p:txBody>
          <a:bodyPr/>
          <a:lstStyle/>
          <a:p>
            <a:pPr algn="ctr"/>
            <a:r>
              <a:rPr lang="en-US" dirty="0"/>
              <a:t>Swales, In Focus</a:t>
            </a:r>
          </a:p>
        </p:txBody>
      </p:sp>
      <p:pic>
        <p:nvPicPr>
          <p:cNvPr id="6" name="Picture Placeholder 5" descr="A picture containing text, map&#10;&#10;Description generated with very high confidence">
            <a:extLst>
              <a:ext uri="{FF2B5EF4-FFF2-40B4-BE49-F238E27FC236}">
                <a16:creationId xmlns:a16="http://schemas.microsoft.com/office/drawing/2014/main" id="{946BF11D-4542-41D8-BE5D-434908B76D6E}"/>
              </a:ext>
            </a:extLst>
          </p:cNvPr>
          <p:cNvPicPr>
            <a:picLocks noGrp="1" noChangeAspect="1"/>
          </p:cNvPicPr>
          <p:nvPr>
            <p:ph type="pic" idx="1"/>
          </p:nvPr>
        </p:nvPicPr>
        <p:blipFill>
          <a:blip r:embed="rId3"/>
          <a:srcRect t="19809" b="19809"/>
          <a:stretch>
            <a:fillRect/>
          </a:stretch>
        </p:blipFill>
        <p:spPr>
          <a:xfrm>
            <a:off x="2589213" y="1265512"/>
            <a:ext cx="8915400" cy="3854970"/>
          </a:xfrm>
        </p:spPr>
      </p:pic>
      <p:sp>
        <p:nvSpPr>
          <p:cNvPr id="4" name="Text Placeholder 3">
            <a:extLst>
              <a:ext uri="{FF2B5EF4-FFF2-40B4-BE49-F238E27FC236}">
                <a16:creationId xmlns:a16="http://schemas.microsoft.com/office/drawing/2014/main" id="{11F17248-E699-4B97-9569-D4001FA20EC4}"/>
              </a:ext>
            </a:extLst>
          </p:cNvPr>
          <p:cNvSpPr>
            <a:spLocks noGrp="1"/>
          </p:cNvSpPr>
          <p:nvPr>
            <p:ph type="body" sz="half" idx="2"/>
          </p:nvPr>
        </p:nvSpPr>
        <p:spPr>
          <a:xfrm>
            <a:off x="2589213" y="5133941"/>
            <a:ext cx="8915400" cy="1724059"/>
          </a:xfrm>
        </p:spPr>
        <p:txBody>
          <a:bodyPr>
            <a:normAutofit/>
          </a:bodyPr>
          <a:lstStyle/>
          <a:p>
            <a:r>
              <a:rPr lang="en-US" dirty="0"/>
              <a:t>Here you can see a swale in action.  A trench is dug on contour, soil laid on the down side of the trench creating an </a:t>
            </a:r>
            <a:r>
              <a:rPr lang="en-US" dirty="0" err="1"/>
              <a:t>uncompacted</a:t>
            </a:r>
            <a:r>
              <a:rPr lang="en-US" dirty="0"/>
              <a:t> mound.  Water loving plants are grown below the flood level while acidic loving plants like blueberries are grown on the inside of mound where the soil is most acidic due to the moisture level.  Ground covers are planted immediately to provide soil stability and to fix nitrogen.  Fast growing species should be chosen here. Productive fruit and nut trees are grown on the top of the mound and supporting species planted within the system.  Insectaries, herbs, mulch plants, nitrogen fixers and chop and drop sacrificial plants are all part of the system.  Not shown here is the overflow sill, which must be completely level at each point.  The swale itself is also built completely level in order to pacify the water for maximum soil infiltration.</a:t>
            </a:r>
          </a:p>
        </p:txBody>
      </p:sp>
    </p:spTree>
    <p:extLst>
      <p:ext uri="{BB962C8B-B14F-4D97-AF65-F5344CB8AC3E}">
        <p14:creationId xmlns:p14="http://schemas.microsoft.com/office/powerpoint/2010/main" val="201116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98" name="Group 5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9" name="Group 6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2"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6" name="Picture Placeholder 45">
            <a:extLst>
              <a:ext uri="{FF2B5EF4-FFF2-40B4-BE49-F238E27FC236}">
                <a16:creationId xmlns:a16="http://schemas.microsoft.com/office/drawing/2014/main" id="{F97E8988-F4C9-4D93-B1FB-24C60680D7B1}"/>
              </a:ext>
            </a:extLst>
          </p:cNvPr>
          <p:cNvPicPr>
            <a:picLocks noGrp="1" noChangeAspect="1"/>
          </p:cNvPicPr>
          <p:nvPr>
            <p:ph type="pic" idx="1"/>
          </p:nvPr>
        </p:nvPicPr>
        <p:blipFill>
          <a:blip r:embed="rId3"/>
          <a:stretch>
            <a:fillRect/>
          </a:stretch>
        </p:blipFill>
        <p:spPr>
          <a:xfrm>
            <a:off x="8212084" y="-786"/>
            <a:ext cx="4162062" cy="6868009"/>
          </a:xfrm>
          <a:prstGeom prst="rect">
            <a:avLst/>
          </a:prstGeom>
        </p:spPr>
      </p:pic>
      <p:sp>
        <p:nvSpPr>
          <p:cNvPr id="103" name="Rectangle 8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Title 8">
            <a:extLst>
              <a:ext uri="{FF2B5EF4-FFF2-40B4-BE49-F238E27FC236}">
                <a16:creationId xmlns:a16="http://schemas.microsoft.com/office/drawing/2014/main" id="{936EFF3D-E5AA-4676-8C40-7BF283008B9C}"/>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gn="ctr"/>
            <a:r>
              <a:rPr lang="en-US" sz="3200" dirty="0">
                <a:solidFill>
                  <a:srgbClr val="FEFFFF"/>
                </a:solidFill>
              </a:rPr>
              <a:t>Swales Close Up</a:t>
            </a:r>
          </a:p>
        </p:txBody>
      </p:sp>
      <p:sp>
        <p:nvSpPr>
          <p:cNvPr id="12" name="Text Placeholder 11">
            <a:extLst>
              <a:ext uri="{FF2B5EF4-FFF2-40B4-BE49-F238E27FC236}">
                <a16:creationId xmlns:a16="http://schemas.microsoft.com/office/drawing/2014/main" id="{83A5E45B-4434-4FA2-B134-E28F6088B2DF}"/>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sz="2000" dirty="0">
                <a:solidFill>
                  <a:srgbClr val="FEFFFF"/>
                </a:solidFill>
              </a:rPr>
              <a:t>Not all design elements have been added in this picture but most of the productive and support species are here.  I have chosen beautiful support species which flower, attracting bees and butterflies, are visually stunning and also fix nitrogen in the soil and provide nitrogen rich mulch with their falling foliage and any trimming or pruning you choose to do.</a:t>
            </a:r>
          </a:p>
          <a:p>
            <a:pPr>
              <a:buFont typeface="Wingdings 3" charset="2"/>
              <a:buChar char=""/>
            </a:pPr>
            <a:r>
              <a:rPr lang="en-US" sz="2000" dirty="0">
                <a:solidFill>
                  <a:srgbClr val="FEFFFF"/>
                </a:solidFill>
              </a:rPr>
              <a:t>We have found that ducks will often come and visit after rains also depositing nutrient into the swale system and helping reducing any pest insect pressure.</a:t>
            </a:r>
          </a:p>
        </p:txBody>
      </p:sp>
    </p:spTree>
    <p:extLst>
      <p:ext uri="{BB962C8B-B14F-4D97-AF65-F5344CB8AC3E}">
        <p14:creationId xmlns:p14="http://schemas.microsoft.com/office/powerpoint/2010/main" val="421906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a:extLst>
              <a:ext uri="{FF2B5EF4-FFF2-40B4-BE49-F238E27FC236}">
                <a16:creationId xmlns:a16="http://schemas.microsoft.com/office/drawing/2014/main" id="{4EE5DA34-072C-4B17-B990-6BD66E36BDFA}"/>
              </a:ext>
            </a:extLst>
          </p:cNvPr>
          <p:cNvPicPr>
            <a:picLocks noGrp="1" noChangeAspect="1"/>
          </p:cNvPicPr>
          <p:nvPr>
            <p:ph type="pic" idx="1"/>
          </p:nvPr>
        </p:nvPicPr>
        <p:blipFill>
          <a:blip r:embed="rId3"/>
          <a:stretch>
            <a:fillRect/>
          </a:stretch>
        </p:blipFill>
        <p:spPr>
          <a:xfrm>
            <a:off x="4254759" y="-9225"/>
            <a:ext cx="8018478" cy="6862478"/>
          </a:xfrm>
          <a:prstGeom prst="rect">
            <a:avLst/>
          </a:prstGeom>
        </p:spPr>
      </p:pic>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3DBB34-78F7-458C-85DE-9763DBEC465A}"/>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gn="ctr"/>
            <a:r>
              <a:rPr lang="en-US" sz="3200" dirty="0">
                <a:solidFill>
                  <a:srgbClr val="FEFFFF"/>
                </a:solidFill>
              </a:rPr>
              <a:t>Zone 4</a:t>
            </a:r>
          </a:p>
        </p:txBody>
      </p:sp>
      <p:sp>
        <p:nvSpPr>
          <p:cNvPr id="4" name="Text Placeholder 3">
            <a:extLst>
              <a:ext uri="{FF2B5EF4-FFF2-40B4-BE49-F238E27FC236}">
                <a16:creationId xmlns:a16="http://schemas.microsoft.com/office/drawing/2014/main" id="{A78D3B22-D02B-4AD9-9490-C2F02CE87DC5}"/>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dirty="0">
                <a:solidFill>
                  <a:srgbClr val="FEFFFF"/>
                </a:solidFill>
              </a:rPr>
              <a:t>Zone 4 is for conservation.  There is minimal pruning and is mostly for wild forest with some cultivation.  This is an excellent place for mushroom cultivation, wildlife conservation and observation. </a:t>
            </a:r>
          </a:p>
          <a:p>
            <a:pPr>
              <a:buFont typeface="Wingdings 3" charset="2"/>
              <a:buChar char=""/>
            </a:pPr>
            <a:r>
              <a:rPr lang="en-US" dirty="0">
                <a:solidFill>
                  <a:srgbClr val="FEFFFF"/>
                </a:solidFill>
              </a:rPr>
              <a:t>You naturally have some wooded area that is thinned out and have said you’d like to be able to observe deer in that area.  We will plant deer attracting plants along the edges and in the clearings.</a:t>
            </a:r>
          </a:p>
          <a:p>
            <a:pPr>
              <a:buFont typeface="Wingdings 3" charset="2"/>
              <a:buChar char=""/>
            </a:pPr>
            <a:r>
              <a:rPr lang="en-US" dirty="0">
                <a:solidFill>
                  <a:srgbClr val="FEFFFF"/>
                </a:solidFill>
              </a:rPr>
              <a:t>We could also design in other habitat as well, such as duck habitat or any specific birds you’d like to observe.  Bald eagles have been spotted in your area!</a:t>
            </a:r>
          </a:p>
          <a:p>
            <a:pPr>
              <a:buFont typeface="Wingdings 3" charset="2"/>
              <a:buChar char=""/>
            </a:pPr>
            <a:r>
              <a:rPr lang="en-US" dirty="0">
                <a:solidFill>
                  <a:srgbClr val="FEFFFF"/>
                </a:solidFill>
              </a:rPr>
              <a:t> Imagination leads design.</a:t>
            </a:r>
          </a:p>
        </p:txBody>
      </p:sp>
    </p:spTree>
    <p:extLst>
      <p:ext uri="{BB962C8B-B14F-4D97-AF65-F5344CB8AC3E}">
        <p14:creationId xmlns:p14="http://schemas.microsoft.com/office/powerpoint/2010/main" val="274056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0"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1"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4"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a:extLst>
              <a:ext uri="{FF2B5EF4-FFF2-40B4-BE49-F238E27FC236}">
                <a16:creationId xmlns:a16="http://schemas.microsoft.com/office/drawing/2014/main" id="{1B8C9156-82E1-4A26-AD5A-369668EAA50D}"/>
              </a:ext>
            </a:extLst>
          </p:cNvPr>
          <p:cNvPicPr>
            <a:picLocks noGrp="1" noChangeAspect="1"/>
          </p:cNvPicPr>
          <p:nvPr>
            <p:ph type="pic" idx="1"/>
          </p:nvPr>
        </p:nvPicPr>
        <p:blipFill>
          <a:blip r:embed="rId3"/>
          <a:stretch>
            <a:fillRect/>
          </a:stretch>
        </p:blipFill>
        <p:spPr>
          <a:xfrm>
            <a:off x="7389845" y="-22971"/>
            <a:ext cx="8067080" cy="6876224"/>
          </a:xfrm>
          <a:prstGeom prst="rect">
            <a:avLst/>
          </a:prstGeom>
        </p:spPr>
      </p:pic>
      <p:sp>
        <p:nvSpPr>
          <p:cNvPr id="85"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6558F4-C2D9-41DB-9902-81DAEE333360}"/>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gn="ctr"/>
            <a:r>
              <a:rPr lang="en-US" sz="3200" dirty="0">
                <a:solidFill>
                  <a:srgbClr val="FEFFFF"/>
                </a:solidFill>
              </a:rPr>
              <a:t>Zone 5</a:t>
            </a:r>
          </a:p>
        </p:txBody>
      </p:sp>
      <p:sp>
        <p:nvSpPr>
          <p:cNvPr id="4" name="Text Placeholder 3">
            <a:extLst>
              <a:ext uri="{FF2B5EF4-FFF2-40B4-BE49-F238E27FC236}">
                <a16:creationId xmlns:a16="http://schemas.microsoft.com/office/drawing/2014/main" id="{D3605D75-ABE9-4A42-851E-19191EFE6409}"/>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dirty="0">
                <a:solidFill>
                  <a:srgbClr val="FEFFFF"/>
                </a:solidFill>
              </a:rPr>
              <a:t>Zone 5 is Wilderness.  It is undisturbed and we only enter to observe from nature and for recreation.  Nature is our teacher and this is where we learn.</a:t>
            </a:r>
          </a:p>
          <a:p>
            <a:pPr>
              <a:buFont typeface="Wingdings 3" charset="2"/>
              <a:buChar char=""/>
            </a:pPr>
            <a:r>
              <a:rPr lang="en-US" dirty="0">
                <a:solidFill>
                  <a:srgbClr val="FEFFFF"/>
                </a:solidFill>
              </a:rPr>
              <a:t>Zone 5 consists of the outer edges of your property and we will continue to observe these areas while also utilizing existing edge.</a:t>
            </a:r>
          </a:p>
        </p:txBody>
      </p:sp>
    </p:spTree>
    <p:extLst>
      <p:ext uri="{BB962C8B-B14F-4D97-AF65-F5344CB8AC3E}">
        <p14:creationId xmlns:p14="http://schemas.microsoft.com/office/powerpoint/2010/main" val="195135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a:extLst>
              <a:ext uri="{FF2B5EF4-FFF2-40B4-BE49-F238E27FC236}">
                <a16:creationId xmlns:a16="http://schemas.microsoft.com/office/drawing/2014/main" id="{B25E97CA-FB41-4C36-8D1E-ADDA6C50FCDC}"/>
              </a:ext>
            </a:extLst>
          </p:cNvPr>
          <p:cNvPicPr>
            <a:picLocks noGrp="1" noChangeAspect="1"/>
          </p:cNvPicPr>
          <p:nvPr>
            <p:ph type="pic" idx="1"/>
          </p:nvPr>
        </p:nvPicPr>
        <p:blipFill>
          <a:blip r:embed="rId3"/>
          <a:stretch>
            <a:fillRect/>
          </a:stretch>
        </p:blipFill>
        <p:spPr>
          <a:xfrm>
            <a:off x="6113121" y="645106"/>
            <a:ext cx="5409216" cy="5247747"/>
          </a:xfrm>
          <a:prstGeom prst="rect">
            <a:avLst/>
          </a:prstGeom>
        </p:spPr>
      </p:pic>
      <p:sp>
        <p:nvSpPr>
          <p:cNvPr id="2" name="Title 1">
            <a:extLst>
              <a:ext uri="{FF2B5EF4-FFF2-40B4-BE49-F238E27FC236}">
                <a16:creationId xmlns:a16="http://schemas.microsoft.com/office/drawing/2014/main" id="{1862AE7F-6FE8-44AF-B6BB-4A5054A35DEB}"/>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gn="ctr"/>
            <a:r>
              <a:rPr lang="en-US" sz="3200" dirty="0"/>
              <a:t>Whole Design</a:t>
            </a:r>
          </a:p>
        </p:txBody>
      </p:sp>
      <p:sp>
        <p:nvSpPr>
          <p:cNvPr id="4" name="Text Placeholder 3">
            <a:extLst>
              <a:ext uri="{FF2B5EF4-FFF2-40B4-BE49-F238E27FC236}">
                <a16:creationId xmlns:a16="http://schemas.microsoft.com/office/drawing/2014/main" id="{C42E3A42-7391-4FA0-89C6-D4216A6B9364}"/>
              </a:ext>
            </a:extLst>
          </p:cNvPr>
          <p:cNvSpPr>
            <a:spLocks noGrp="1"/>
          </p:cNvSpPr>
          <p:nvPr>
            <p:ph type="body" sz="half" idx="2"/>
          </p:nvPr>
        </p:nvSpPr>
        <p:spPr>
          <a:xfrm>
            <a:off x="1683956" y="1221672"/>
            <a:ext cx="4140772" cy="4689550"/>
          </a:xfrm>
        </p:spPr>
        <p:txBody>
          <a:bodyPr vert="horz" lIns="91440" tIns="45720" rIns="91440" bIns="45720" rtlCol="0">
            <a:normAutofit fontScale="92500" lnSpcReduction="20000"/>
          </a:bodyPr>
          <a:lstStyle/>
          <a:p>
            <a:pPr>
              <a:buFont typeface="Wingdings 3" charset="2"/>
              <a:buChar char=""/>
            </a:pPr>
            <a:r>
              <a:rPr lang="en-US" sz="2600" dirty="0"/>
              <a:t>An overview of the design. </a:t>
            </a:r>
          </a:p>
          <a:p>
            <a:pPr>
              <a:buFont typeface="Wingdings 3" charset="2"/>
              <a:buChar char=""/>
            </a:pPr>
            <a:r>
              <a:rPr lang="en-US" sz="2600" dirty="0">
                <a:solidFill>
                  <a:srgbClr val="000000"/>
                </a:solidFill>
              </a:rPr>
              <a:t>All energies have been observed and documented.</a:t>
            </a:r>
          </a:p>
          <a:p>
            <a:pPr>
              <a:buFont typeface="Wingdings 3" charset="2"/>
              <a:buChar char=""/>
            </a:pPr>
            <a:r>
              <a:rPr lang="en-US" sz="2600" dirty="0">
                <a:solidFill>
                  <a:srgbClr val="000000"/>
                </a:solidFill>
              </a:rPr>
              <a:t>Water has been slowed, spread and stored.</a:t>
            </a:r>
          </a:p>
          <a:p>
            <a:pPr>
              <a:buFont typeface="Wingdings 3" charset="2"/>
              <a:buChar char=""/>
            </a:pPr>
            <a:r>
              <a:rPr lang="en-US" sz="2600" dirty="0">
                <a:solidFill>
                  <a:srgbClr val="000000"/>
                </a:solidFill>
              </a:rPr>
              <a:t>Access is acceptable.</a:t>
            </a:r>
          </a:p>
          <a:p>
            <a:pPr>
              <a:buFont typeface="Wingdings 3" charset="2"/>
              <a:buChar char=""/>
            </a:pPr>
            <a:r>
              <a:rPr lang="en-US" sz="2600" dirty="0">
                <a:solidFill>
                  <a:srgbClr val="000000"/>
                </a:solidFill>
              </a:rPr>
              <a:t>Structure is existing.</a:t>
            </a:r>
          </a:p>
          <a:p>
            <a:pPr>
              <a:buFont typeface="Wingdings 3" charset="2"/>
              <a:buChar char=""/>
            </a:pPr>
            <a:r>
              <a:rPr lang="en-US" sz="2600" dirty="0">
                <a:solidFill>
                  <a:srgbClr val="000000"/>
                </a:solidFill>
              </a:rPr>
              <a:t>Imagination and determination is under way.</a:t>
            </a:r>
          </a:p>
          <a:p>
            <a:pPr>
              <a:buFont typeface="Wingdings 3" charset="2"/>
              <a:buChar char=""/>
            </a:pPr>
            <a:r>
              <a:rPr lang="en-US" sz="2600" dirty="0">
                <a:solidFill>
                  <a:srgbClr val="000000"/>
                </a:solidFill>
              </a:rPr>
              <a:t>Change is inevitable!</a:t>
            </a:r>
          </a:p>
          <a:p>
            <a:pPr>
              <a:buFont typeface="Wingdings 3" charset="2"/>
              <a:buChar char=""/>
            </a:pPr>
            <a:endParaRPr lang="en-US" sz="1600" dirty="0">
              <a:solidFill>
                <a:srgbClr val="000000"/>
              </a:solidFill>
            </a:endParaRPr>
          </a:p>
        </p:txBody>
      </p:sp>
    </p:spTree>
    <p:extLst>
      <p:ext uri="{BB962C8B-B14F-4D97-AF65-F5344CB8AC3E}">
        <p14:creationId xmlns:p14="http://schemas.microsoft.com/office/powerpoint/2010/main" val="42646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5"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8"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1"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2"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5" name="Group 34"/>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6"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7"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8"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9"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0"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1"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2"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3"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4"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5"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7"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4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4" name="Picture Placeholder 13">
            <a:extLst>
              <a:ext uri="{FF2B5EF4-FFF2-40B4-BE49-F238E27FC236}">
                <a16:creationId xmlns:a16="http://schemas.microsoft.com/office/drawing/2014/main" id="{6D3B0607-9192-4B06-A4A8-E864F4FE1961}"/>
              </a:ext>
            </a:extLst>
          </p:cNvPr>
          <p:cNvPicPr>
            <a:picLocks noGrp="1" noChangeAspect="1"/>
          </p:cNvPicPr>
          <p:nvPr>
            <p:ph type="pic" idx="1"/>
          </p:nvPr>
        </p:nvPicPr>
        <p:blipFill>
          <a:blip r:embed="rId3"/>
          <a:stretch>
            <a:fillRect/>
          </a:stretch>
        </p:blipFill>
        <p:spPr>
          <a:xfrm>
            <a:off x="7736146" y="851409"/>
            <a:ext cx="3768466" cy="5138817"/>
          </a:xfrm>
          <a:prstGeom prst="rect">
            <a:avLst/>
          </a:prstGeom>
        </p:spPr>
      </p:pic>
      <p:sp>
        <p:nvSpPr>
          <p:cNvPr id="2" name="Title 1">
            <a:extLst>
              <a:ext uri="{FF2B5EF4-FFF2-40B4-BE49-F238E27FC236}">
                <a16:creationId xmlns:a16="http://schemas.microsoft.com/office/drawing/2014/main" id="{84BC5ACB-6612-4DA5-B9C6-FA56E4120286}"/>
              </a:ext>
            </a:extLst>
          </p:cNvPr>
          <p:cNvSpPr>
            <a:spLocks noGrp="1"/>
          </p:cNvSpPr>
          <p:nvPr>
            <p:ph type="title"/>
          </p:nvPr>
        </p:nvSpPr>
        <p:spPr>
          <a:xfrm>
            <a:off x="2592926" y="624110"/>
            <a:ext cx="4790008" cy="1280890"/>
          </a:xfrm>
        </p:spPr>
        <p:txBody>
          <a:bodyPr vert="horz" lIns="91440" tIns="45720" rIns="91440" bIns="45720" rtlCol="0" anchor="t">
            <a:normAutofit/>
          </a:bodyPr>
          <a:lstStyle/>
          <a:p>
            <a:pPr algn="ctr"/>
            <a:r>
              <a:rPr lang="en-US" sz="3600" dirty="0"/>
              <a:t>Starting Point</a:t>
            </a:r>
          </a:p>
        </p:txBody>
      </p:sp>
      <p:sp>
        <p:nvSpPr>
          <p:cNvPr id="4" name="Text Placeholder 3">
            <a:extLst>
              <a:ext uri="{FF2B5EF4-FFF2-40B4-BE49-F238E27FC236}">
                <a16:creationId xmlns:a16="http://schemas.microsoft.com/office/drawing/2014/main" id="{5D11278E-1980-4FEC-A72E-34F2B521A9FC}"/>
              </a:ext>
            </a:extLst>
          </p:cNvPr>
          <p:cNvSpPr>
            <a:spLocks noGrp="1"/>
          </p:cNvSpPr>
          <p:nvPr>
            <p:ph type="body" sz="half" idx="2"/>
          </p:nvPr>
        </p:nvSpPr>
        <p:spPr>
          <a:xfrm>
            <a:off x="2589213" y="2040467"/>
            <a:ext cx="4802188" cy="3870755"/>
          </a:xfrm>
        </p:spPr>
        <p:txBody>
          <a:bodyPr vert="horz" lIns="91440" tIns="45720" rIns="91440" bIns="45720" rtlCol="0">
            <a:normAutofit/>
          </a:bodyPr>
          <a:lstStyle/>
          <a:p>
            <a:pPr>
              <a:buFont typeface="Wingdings 3" charset="2"/>
              <a:buChar char=""/>
            </a:pPr>
            <a:r>
              <a:rPr lang="en-US" dirty="0"/>
              <a:t>A 1/2 acre property in the humid subtropics, 78 miles from the Gulf of Mexico.  The property receives on average 44” of rain per year but could be as much as double or half of that making water harvesting and storage a top priority.</a:t>
            </a:r>
          </a:p>
          <a:p>
            <a:pPr>
              <a:buFont typeface="Wingdings 3" charset="2"/>
              <a:buChar char=""/>
            </a:pPr>
            <a:r>
              <a:rPr lang="en-US" dirty="0"/>
              <a:t>Most access and structure have already been installed and have been determined to be sufficient to remain intact with no changes. </a:t>
            </a:r>
          </a:p>
        </p:txBody>
      </p:sp>
    </p:spTree>
    <p:extLst>
      <p:ext uri="{BB962C8B-B14F-4D97-AF65-F5344CB8AC3E}">
        <p14:creationId xmlns:p14="http://schemas.microsoft.com/office/powerpoint/2010/main" val="293196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a:extLst>
              <a:ext uri="{FF2B5EF4-FFF2-40B4-BE49-F238E27FC236}">
                <a16:creationId xmlns:a16="http://schemas.microsoft.com/office/drawing/2014/main" id="{EE11DE55-6040-4E9B-A65F-8CD455FD0182}"/>
              </a:ext>
            </a:extLst>
          </p:cNvPr>
          <p:cNvPicPr>
            <a:picLocks noGrp="1" noChangeAspect="1"/>
          </p:cNvPicPr>
          <p:nvPr>
            <p:ph type="pic" idx="1"/>
          </p:nvPr>
        </p:nvPicPr>
        <p:blipFill>
          <a:blip r:embed="rId3"/>
          <a:stretch>
            <a:fillRect/>
          </a:stretch>
        </p:blipFill>
        <p:spPr>
          <a:xfrm>
            <a:off x="6091916" y="654532"/>
            <a:ext cx="5451627" cy="5228895"/>
          </a:xfrm>
          <a:prstGeom prst="rect">
            <a:avLst/>
          </a:prstGeom>
        </p:spPr>
      </p:pic>
      <p:sp>
        <p:nvSpPr>
          <p:cNvPr id="2" name="Title 1">
            <a:extLst>
              <a:ext uri="{FF2B5EF4-FFF2-40B4-BE49-F238E27FC236}">
                <a16:creationId xmlns:a16="http://schemas.microsoft.com/office/drawing/2014/main" id="{419401FF-9DE7-4489-8FB6-F5C976E456A8}"/>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gn="ctr"/>
            <a:r>
              <a:rPr lang="en-US" sz="3200" dirty="0"/>
              <a:t>Sector Analysis</a:t>
            </a:r>
          </a:p>
        </p:txBody>
      </p:sp>
      <p:sp>
        <p:nvSpPr>
          <p:cNvPr id="4" name="Text Placeholder 3">
            <a:extLst>
              <a:ext uri="{FF2B5EF4-FFF2-40B4-BE49-F238E27FC236}">
                <a16:creationId xmlns:a16="http://schemas.microsoft.com/office/drawing/2014/main" id="{1BA408AC-7AD8-431C-AF6F-13875C2C08E1}"/>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Considerations for summer and winter sun angles, predominant winds as well as the hot summer winds and the cold winter winds.  </a:t>
            </a:r>
          </a:p>
          <a:p>
            <a:pPr>
              <a:buFont typeface="Wingdings 3" charset="2"/>
              <a:buChar char=""/>
            </a:pPr>
            <a:r>
              <a:rPr lang="en-US" sz="1600" dirty="0">
                <a:solidFill>
                  <a:srgbClr val="000000"/>
                </a:solidFill>
              </a:rPr>
              <a:t>The view was also considered since the homeowner told me she wished to be more private considering the neighbors. </a:t>
            </a:r>
          </a:p>
        </p:txBody>
      </p:sp>
    </p:spTree>
    <p:extLst>
      <p:ext uri="{BB962C8B-B14F-4D97-AF65-F5344CB8AC3E}">
        <p14:creationId xmlns:p14="http://schemas.microsoft.com/office/powerpoint/2010/main" val="17527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46"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a:extLst>
              <a:ext uri="{FF2B5EF4-FFF2-40B4-BE49-F238E27FC236}">
                <a16:creationId xmlns:a16="http://schemas.microsoft.com/office/drawing/2014/main" id="{05BF9E7D-66F3-4645-B13B-C1BED5C6BA82}"/>
              </a:ext>
            </a:extLst>
          </p:cNvPr>
          <p:cNvPicPr>
            <a:picLocks noGrp="1" noChangeAspect="1"/>
          </p:cNvPicPr>
          <p:nvPr>
            <p:ph type="pic" idx="1"/>
          </p:nvPr>
        </p:nvPicPr>
        <p:blipFill>
          <a:blip r:embed="rId3"/>
          <a:stretch>
            <a:fillRect/>
          </a:stretch>
        </p:blipFill>
        <p:spPr>
          <a:xfrm>
            <a:off x="7736146" y="1163663"/>
            <a:ext cx="3768466" cy="4514308"/>
          </a:xfrm>
          <a:prstGeom prst="rect">
            <a:avLst/>
          </a:prstGeom>
        </p:spPr>
      </p:pic>
      <p:sp>
        <p:nvSpPr>
          <p:cNvPr id="2" name="Title 1">
            <a:extLst>
              <a:ext uri="{FF2B5EF4-FFF2-40B4-BE49-F238E27FC236}">
                <a16:creationId xmlns:a16="http://schemas.microsoft.com/office/drawing/2014/main" id="{F1F88F44-7029-45D0-BE00-3FA21B04C302}"/>
              </a:ext>
            </a:extLst>
          </p:cNvPr>
          <p:cNvSpPr>
            <a:spLocks noGrp="1"/>
          </p:cNvSpPr>
          <p:nvPr>
            <p:ph type="title"/>
          </p:nvPr>
        </p:nvSpPr>
        <p:spPr>
          <a:xfrm>
            <a:off x="2592926" y="624110"/>
            <a:ext cx="4790008" cy="1280890"/>
          </a:xfrm>
        </p:spPr>
        <p:txBody>
          <a:bodyPr vert="horz" lIns="91440" tIns="45720" rIns="91440" bIns="45720" rtlCol="0" anchor="t">
            <a:normAutofit/>
          </a:bodyPr>
          <a:lstStyle/>
          <a:p>
            <a:pPr algn="ctr"/>
            <a:r>
              <a:rPr lang="en-US" sz="3600" dirty="0"/>
              <a:t>Structure &amp; Access</a:t>
            </a:r>
          </a:p>
        </p:txBody>
      </p:sp>
      <p:sp>
        <p:nvSpPr>
          <p:cNvPr id="4" name="Text Placeholder 3">
            <a:extLst>
              <a:ext uri="{FF2B5EF4-FFF2-40B4-BE49-F238E27FC236}">
                <a16:creationId xmlns:a16="http://schemas.microsoft.com/office/drawing/2014/main" id="{02F48D2B-F11A-4B1D-B93B-9A0D4B6F3E8C}"/>
              </a:ext>
            </a:extLst>
          </p:cNvPr>
          <p:cNvSpPr>
            <a:spLocks noGrp="1"/>
          </p:cNvSpPr>
          <p:nvPr>
            <p:ph type="body" sz="half" idx="2"/>
          </p:nvPr>
        </p:nvSpPr>
        <p:spPr>
          <a:xfrm>
            <a:off x="2589213" y="2040467"/>
            <a:ext cx="4802188" cy="3870755"/>
          </a:xfrm>
        </p:spPr>
        <p:txBody>
          <a:bodyPr vert="horz" lIns="91440" tIns="45720" rIns="91440" bIns="45720" rtlCol="0">
            <a:normAutofit/>
          </a:bodyPr>
          <a:lstStyle/>
          <a:p>
            <a:pPr>
              <a:buFont typeface="Wingdings 3" charset="2"/>
              <a:buChar char=""/>
            </a:pPr>
            <a:r>
              <a:rPr lang="en-US" dirty="0"/>
              <a:t>Existing Structures include a barn, pump house, shed and a small well.</a:t>
            </a:r>
          </a:p>
          <a:p>
            <a:pPr>
              <a:buFont typeface="Wingdings 3" charset="2"/>
              <a:buChar char=""/>
            </a:pPr>
            <a:r>
              <a:rPr lang="en-US" dirty="0"/>
              <a:t>Access consists of dirt driveway and that comes from street into barn. This access is acceptable and will be preserved.</a:t>
            </a:r>
          </a:p>
          <a:p>
            <a:pPr>
              <a:buFont typeface="Wingdings 3" charset="2"/>
              <a:buChar char=""/>
            </a:pPr>
            <a:r>
              <a:rPr lang="en-US" dirty="0"/>
              <a:t>These structures and access are permanent and acceptable and can be used for harvesting water. </a:t>
            </a:r>
          </a:p>
        </p:txBody>
      </p:sp>
    </p:spTree>
    <p:extLst>
      <p:ext uri="{BB962C8B-B14F-4D97-AF65-F5344CB8AC3E}">
        <p14:creationId xmlns:p14="http://schemas.microsoft.com/office/powerpoint/2010/main" val="143114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a:extLst>
              <a:ext uri="{FF2B5EF4-FFF2-40B4-BE49-F238E27FC236}">
                <a16:creationId xmlns:a16="http://schemas.microsoft.com/office/drawing/2014/main" id="{7520D3CA-C8C7-4F6A-93B2-86DBD1180198}"/>
              </a:ext>
            </a:extLst>
          </p:cNvPr>
          <p:cNvPicPr>
            <a:picLocks noGrp="1" noChangeAspect="1"/>
          </p:cNvPicPr>
          <p:nvPr>
            <p:ph type="pic" idx="1"/>
          </p:nvPr>
        </p:nvPicPr>
        <p:blipFill>
          <a:blip r:embed="rId3"/>
          <a:stretch>
            <a:fillRect/>
          </a:stretch>
        </p:blipFill>
        <p:spPr>
          <a:xfrm>
            <a:off x="7736146" y="1171638"/>
            <a:ext cx="3768466" cy="4498358"/>
          </a:xfrm>
          <a:prstGeom prst="rect">
            <a:avLst/>
          </a:prstGeom>
        </p:spPr>
      </p:pic>
      <p:sp>
        <p:nvSpPr>
          <p:cNvPr id="2" name="Title 1">
            <a:extLst>
              <a:ext uri="{FF2B5EF4-FFF2-40B4-BE49-F238E27FC236}">
                <a16:creationId xmlns:a16="http://schemas.microsoft.com/office/drawing/2014/main" id="{C7CDB36A-A8F3-4C77-9485-963AB8891C53}"/>
              </a:ext>
            </a:extLst>
          </p:cNvPr>
          <p:cNvSpPr>
            <a:spLocks noGrp="1"/>
          </p:cNvSpPr>
          <p:nvPr>
            <p:ph type="title"/>
          </p:nvPr>
        </p:nvSpPr>
        <p:spPr>
          <a:xfrm>
            <a:off x="2592926" y="624110"/>
            <a:ext cx="4790008" cy="1280890"/>
          </a:xfrm>
        </p:spPr>
        <p:txBody>
          <a:bodyPr vert="horz" lIns="91440" tIns="45720" rIns="91440" bIns="45720" rtlCol="0" anchor="t">
            <a:normAutofit/>
          </a:bodyPr>
          <a:lstStyle/>
          <a:p>
            <a:pPr algn="ctr"/>
            <a:r>
              <a:rPr lang="en-US" sz="3600" dirty="0"/>
              <a:t>Water</a:t>
            </a:r>
          </a:p>
        </p:txBody>
      </p:sp>
      <p:sp>
        <p:nvSpPr>
          <p:cNvPr id="4" name="Text Placeholder 3">
            <a:extLst>
              <a:ext uri="{FF2B5EF4-FFF2-40B4-BE49-F238E27FC236}">
                <a16:creationId xmlns:a16="http://schemas.microsoft.com/office/drawing/2014/main" id="{5387F691-959B-44B1-B986-362261AED7BA}"/>
              </a:ext>
            </a:extLst>
          </p:cNvPr>
          <p:cNvSpPr>
            <a:spLocks noGrp="1"/>
          </p:cNvSpPr>
          <p:nvPr>
            <p:ph type="body" sz="half" idx="2"/>
          </p:nvPr>
        </p:nvSpPr>
        <p:spPr>
          <a:xfrm>
            <a:off x="2416471" y="1497496"/>
            <a:ext cx="4974930" cy="5006300"/>
          </a:xfrm>
        </p:spPr>
        <p:txBody>
          <a:bodyPr vert="horz" lIns="91440" tIns="45720" rIns="91440" bIns="45720" rtlCol="0">
            <a:normAutofit lnSpcReduction="10000"/>
          </a:bodyPr>
          <a:lstStyle/>
          <a:p>
            <a:pPr>
              <a:buFont typeface="Wingdings 3" charset="2"/>
              <a:buChar char=""/>
            </a:pPr>
            <a:r>
              <a:rPr lang="en-US" dirty="0"/>
              <a:t>Water resources are scarce on the property even though there is a decent size pool and a </a:t>
            </a:r>
            <a:r>
              <a:rPr lang="en-US" dirty="0" err="1"/>
              <a:t>a</a:t>
            </a:r>
            <a:r>
              <a:rPr lang="en-US" dirty="0"/>
              <a:t> well on the property.  </a:t>
            </a:r>
          </a:p>
          <a:p>
            <a:pPr>
              <a:buFont typeface="Wingdings 3" charset="2"/>
              <a:buChar char=""/>
            </a:pPr>
            <a:r>
              <a:rPr lang="en-US" dirty="0"/>
              <a:t>Pool is for recreation but can be used as an irrigation source, see pool drain. </a:t>
            </a:r>
          </a:p>
          <a:p>
            <a:pPr>
              <a:buFont typeface="Wingdings 3" charset="2"/>
              <a:buChar char=""/>
            </a:pPr>
            <a:r>
              <a:rPr lang="en-US" dirty="0"/>
              <a:t>Rainwater is collected from roof runoff via rain gutters and is currently diverted away from the house.  I suggest taking advantage of that runoff and directing it productive areas</a:t>
            </a:r>
          </a:p>
          <a:p>
            <a:pPr>
              <a:buFont typeface="Wingdings 3" charset="2"/>
              <a:buChar char=""/>
            </a:pPr>
            <a:r>
              <a:rPr lang="en-US" dirty="0"/>
              <a:t>The installation of a pond is recommended at the top of the property to the north of the first swale.  This is optional, but highly recommended to allow drought proofing and water table recharge of the property to ensure maximum health of your system.  This pond will catch runoff from a swale constructed to maximize water catchment from the land.</a:t>
            </a:r>
          </a:p>
          <a:p>
            <a:pPr>
              <a:buFont typeface="Wingdings 3" charset="2"/>
              <a:buChar char=""/>
            </a:pPr>
            <a:r>
              <a:rPr lang="en-US" dirty="0"/>
              <a:t>The pond will include a level sill to allow pacified water to overflow to the swale below it.</a:t>
            </a:r>
          </a:p>
          <a:p>
            <a:pPr>
              <a:buFont typeface="Wingdings 3" charset="2"/>
              <a:buChar char=""/>
            </a:pPr>
            <a:r>
              <a:rPr lang="en-US" dirty="0"/>
              <a:t>3 swales are installed to catch and hold water that will charge the water table and to supercharge the trees installed on the swale berms. Level sills are installed in the swales to allow pacified water to sheet over, reducing erosion and allowing for soakage and storage below ground.</a:t>
            </a:r>
          </a:p>
          <a:p>
            <a:pPr>
              <a:buFont typeface="Wingdings 3" charset="2"/>
              <a:buChar char=""/>
            </a:pPr>
            <a:r>
              <a:rPr lang="en-US" dirty="0"/>
              <a:t>Note: even without the pond, the swales will still catch and hold (in the ground-not above ground) a lot of water but the pond will enhance those drought years we often have in our area.</a:t>
            </a:r>
          </a:p>
        </p:txBody>
      </p:sp>
    </p:spTree>
    <p:extLst>
      <p:ext uri="{BB962C8B-B14F-4D97-AF65-F5344CB8AC3E}">
        <p14:creationId xmlns:p14="http://schemas.microsoft.com/office/powerpoint/2010/main" val="99231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6"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7" name="Group 10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8" name="Rectangle 1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0" name="Picture Placeholder 79">
            <a:extLst>
              <a:ext uri="{FF2B5EF4-FFF2-40B4-BE49-F238E27FC236}">
                <a16:creationId xmlns:a16="http://schemas.microsoft.com/office/drawing/2014/main" id="{7D48D624-77B6-4C00-9498-5FD91C81395C}"/>
              </a:ext>
            </a:extLst>
          </p:cNvPr>
          <p:cNvPicPr>
            <a:picLocks noGrp="1" noChangeAspect="1"/>
          </p:cNvPicPr>
          <p:nvPr>
            <p:ph type="pic" idx="1"/>
          </p:nvPr>
        </p:nvPicPr>
        <p:blipFill>
          <a:blip r:embed="rId3"/>
          <a:stretch>
            <a:fillRect/>
          </a:stretch>
        </p:blipFill>
        <p:spPr>
          <a:xfrm>
            <a:off x="6981908" y="108703"/>
            <a:ext cx="5081484" cy="6658498"/>
          </a:xfrm>
          <a:prstGeom prst="rect">
            <a:avLst/>
          </a:prstGeom>
        </p:spPr>
      </p:pic>
      <p:sp>
        <p:nvSpPr>
          <p:cNvPr id="2" name="Title 1">
            <a:extLst>
              <a:ext uri="{FF2B5EF4-FFF2-40B4-BE49-F238E27FC236}">
                <a16:creationId xmlns:a16="http://schemas.microsoft.com/office/drawing/2014/main" id="{D536DA3C-32A5-4AB3-967B-C6B17BA80DF0}"/>
              </a:ext>
            </a:extLst>
          </p:cNvPr>
          <p:cNvSpPr>
            <a:spLocks noGrp="1"/>
          </p:cNvSpPr>
          <p:nvPr>
            <p:ph type="title"/>
          </p:nvPr>
        </p:nvSpPr>
        <p:spPr>
          <a:xfrm>
            <a:off x="2596686" y="622301"/>
            <a:ext cx="3505200" cy="976312"/>
          </a:xfrm>
        </p:spPr>
        <p:txBody>
          <a:bodyPr vert="horz" lIns="91440" tIns="45720" rIns="91440" bIns="45720" rtlCol="0" anchor="t">
            <a:normAutofit/>
          </a:bodyPr>
          <a:lstStyle/>
          <a:p>
            <a:pPr algn="ctr"/>
            <a:r>
              <a:rPr lang="en-US" sz="3600" dirty="0"/>
              <a:t>Zone 1</a:t>
            </a:r>
          </a:p>
        </p:txBody>
      </p:sp>
      <p:sp>
        <p:nvSpPr>
          <p:cNvPr id="4" name="Text Placeholder 3">
            <a:extLst>
              <a:ext uri="{FF2B5EF4-FFF2-40B4-BE49-F238E27FC236}">
                <a16:creationId xmlns:a16="http://schemas.microsoft.com/office/drawing/2014/main" id="{9FDA5B20-1EAC-48B7-AABB-60BE93B70D09}"/>
              </a:ext>
            </a:extLst>
          </p:cNvPr>
          <p:cNvSpPr>
            <a:spLocks noGrp="1"/>
          </p:cNvSpPr>
          <p:nvPr>
            <p:ph type="body" sz="half" idx="2"/>
          </p:nvPr>
        </p:nvSpPr>
        <p:spPr>
          <a:xfrm>
            <a:off x="2589213" y="1410943"/>
            <a:ext cx="4433668" cy="5338354"/>
          </a:xfrm>
        </p:spPr>
        <p:txBody>
          <a:bodyPr vert="horz" lIns="91440" tIns="45720" rIns="91440" bIns="45720" rtlCol="0">
            <a:normAutofit/>
          </a:bodyPr>
          <a:lstStyle/>
          <a:p>
            <a:pPr>
              <a:buFont typeface="Wingdings 3" charset="2"/>
              <a:buChar char=""/>
            </a:pPr>
            <a:r>
              <a:rPr lang="en-US" sz="1800" dirty="0"/>
              <a:t>Permaculture sections the landscape into zones for more efficient use of space.  Zone 1 is the area you will spend most of your time and visit multiple times per day.</a:t>
            </a:r>
          </a:p>
          <a:p>
            <a:pPr>
              <a:buFont typeface="Wingdings 3" charset="2"/>
              <a:buChar char=""/>
            </a:pPr>
            <a:r>
              <a:rPr lang="en-US" sz="1800" dirty="0"/>
              <a:t>Zone 1 includes the kitchen and herb garden and relaxation areas that you spend time in often.</a:t>
            </a:r>
          </a:p>
          <a:p>
            <a:pPr>
              <a:buFont typeface="Wingdings 3" charset="2"/>
              <a:buChar char=""/>
            </a:pPr>
            <a:r>
              <a:rPr lang="en-US" sz="1800" dirty="0"/>
              <a:t>Zone 1 is very small in this design due to the fact that this is a community food forest and the homeowner needs very little production.</a:t>
            </a:r>
          </a:p>
          <a:p>
            <a:pPr>
              <a:buFont typeface="Wingdings 3" charset="2"/>
              <a:buChar char=""/>
            </a:pPr>
            <a:r>
              <a:rPr lang="en-US" sz="1800" dirty="0"/>
              <a:t>This Zone 1 is planned as a mandala garden, or a multiple keyhole garden.</a:t>
            </a:r>
          </a:p>
        </p:txBody>
      </p:sp>
    </p:spTree>
    <p:extLst>
      <p:ext uri="{BB962C8B-B14F-4D97-AF65-F5344CB8AC3E}">
        <p14:creationId xmlns:p14="http://schemas.microsoft.com/office/powerpoint/2010/main" val="256683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descr="A close up of a logo&#10;&#10;Description generated with very high confidence">
            <a:extLst>
              <a:ext uri="{FF2B5EF4-FFF2-40B4-BE49-F238E27FC236}">
                <a16:creationId xmlns:a16="http://schemas.microsoft.com/office/drawing/2014/main" id="{C0B46188-3D8C-4408-A9CF-F3DEB467C0B8}"/>
              </a:ext>
            </a:extLst>
          </p:cNvPr>
          <p:cNvPicPr>
            <a:picLocks noGrp="1" noChangeAspect="1"/>
          </p:cNvPicPr>
          <p:nvPr>
            <p:ph type="pic" idx="1"/>
          </p:nvPr>
        </p:nvPicPr>
        <p:blipFill rotWithShape="1">
          <a:blip r:embed="rId3"/>
          <a:srcRect t="6840" r="2" b="10377"/>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B407B3FD-B9F5-4388-AD91-095D523522C8}"/>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gn="ctr"/>
            <a:r>
              <a:rPr lang="en-US" sz="3200" dirty="0"/>
              <a:t>Pool Area</a:t>
            </a:r>
          </a:p>
        </p:txBody>
      </p:sp>
      <p:sp>
        <p:nvSpPr>
          <p:cNvPr id="4" name="Text Placeholder 3">
            <a:extLst>
              <a:ext uri="{FF2B5EF4-FFF2-40B4-BE49-F238E27FC236}">
                <a16:creationId xmlns:a16="http://schemas.microsoft.com/office/drawing/2014/main" id="{FA6E9ECB-2B91-4F44-9738-2792557E074E}"/>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dirty="0">
                <a:solidFill>
                  <a:srgbClr val="000000"/>
                </a:solidFill>
              </a:rPr>
              <a:t>The existing rock waterfall will stay.</a:t>
            </a:r>
          </a:p>
          <a:p>
            <a:pPr>
              <a:buFont typeface="Wingdings 3" charset="2"/>
              <a:buChar char=""/>
            </a:pPr>
            <a:r>
              <a:rPr lang="en-US" sz="1600" dirty="0" err="1">
                <a:solidFill>
                  <a:srgbClr val="000000"/>
                </a:solidFill>
              </a:rPr>
              <a:t>Minitature</a:t>
            </a:r>
            <a:r>
              <a:rPr lang="en-US" sz="1600" dirty="0">
                <a:solidFill>
                  <a:srgbClr val="000000"/>
                </a:solidFill>
              </a:rPr>
              <a:t> fruit will be planted, like dwarf apples and oranges to create a welcoming stay.</a:t>
            </a:r>
          </a:p>
        </p:txBody>
      </p:sp>
    </p:spTree>
    <p:extLst>
      <p:ext uri="{BB962C8B-B14F-4D97-AF65-F5344CB8AC3E}">
        <p14:creationId xmlns:p14="http://schemas.microsoft.com/office/powerpoint/2010/main" val="97269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D2525A31-5A37-484D-B58B-0A54C247E911}"/>
              </a:ext>
            </a:extLst>
          </p:cNvPr>
          <p:cNvPicPr>
            <a:picLocks noGrp="1" noChangeAspect="1"/>
          </p:cNvPicPr>
          <p:nvPr>
            <p:ph type="pic" idx="1"/>
          </p:nvPr>
        </p:nvPicPr>
        <p:blipFill>
          <a:blip r:embed="rId3"/>
          <a:stretch>
            <a:fillRect/>
          </a:stretch>
        </p:blipFill>
        <p:spPr>
          <a:xfrm>
            <a:off x="6316276" y="640080"/>
            <a:ext cx="3560110" cy="5252773"/>
          </a:xfrm>
          <a:prstGeom prst="rect">
            <a:avLst/>
          </a:prstGeom>
        </p:spPr>
      </p:pic>
      <p:sp>
        <p:nvSpPr>
          <p:cNvPr id="2" name="Title 1">
            <a:extLst>
              <a:ext uri="{FF2B5EF4-FFF2-40B4-BE49-F238E27FC236}">
                <a16:creationId xmlns:a16="http://schemas.microsoft.com/office/drawing/2014/main" id="{336D0580-D4EB-44DA-B05C-3B6DE41A93AC}"/>
              </a:ext>
            </a:extLst>
          </p:cNvPr>
          <p:cNvSpPr>
            <a:spLocks noGrp="1"/>
          </p:cNvSpPr>
          <p:nvPr>
            <p:ph type="title"/>
          </p:nvPr>
        </p:nvSpPr>
        <p:spPr>
          <a:xfrm>
            <a:off x="649224" y="645106"/>
            <a:ext cx="3750498" cy="1259894"/>
          </a:xfrm>
        </p:spPr>
        <p:txBody>
          <a:bodyPr vert="horz" lIns="91440" tIns="45720" rIns="91440" bIns="45720" rtlCol="0" anchor="t">
            <a:normAutofit/>
          </a:bodyPr>
          <a:lstStyle/>
          <a:p>
            <a:pPr algn="ctr"/>
            <a:r>
              <a:rPr lang="en-US" sz="3600" dirty="0"/>
              <a:t>Kitchen Garden</a:t>
            </a:r>
          </a:p>
        </p:txBody>
      </p:sp>
      <p:sp>
        <p:nvSpPr>
          <p:cNvPr id="4" name="Text Placeholder 3">
            <a:extLst>
              <a:ext uri="{FF2B5EF4-FFF2-40B4-BE49-F238E27FC236}">
                <a16:creationId xmlns:a16="http://schemas.microsoft.com/office/drawing/2014/main" id="{B69D0AC3-5961-4CFD-8813-3A4C01000001}"/>
              </a:ext>
            </a:extLst>
          </p:cNvPr>
          <p:cNvSpPr>
            <a:spLocks noGrp="1"/>
          </p:cNvSpPr>
          <p:nvPr>
            <p:ph type="body" sz="half" idx="2"/>
          </p:nvPr>
        </p:nvSpPr>
        <p:spPr>
          <a:xfrm>
            <a:off x="649224" y="2133600"/>
            <a:ext cx="3750497" cy="3759253"/>
          </a:xfrm>
        </p:spPr>
        <p:txBody>
          <a:bodyPr vert="horz" lIns="91440" tIns="45720" rIns="91440" bIns="45720" rtlCol="0">
            <a:normAutofit/>
          </a:bodyPr>
          <a:lstStyle/>
          <a:p>
            <a:pPr>
              <a:buFont typeface="Wingdings 3" charset="2"/>
              <a:buChar char=""/>
            </a:pPr>
            <a:r>
              <a:rPr lang="en-US" dirty="0"/>
              <a:t>The kitchen garden has been designed to be right outside of the gate.  This allows for optimal placement as to the kitchen and will also allow for harvest as needed dependent on kitchen.</a:t>
            </a:r>
          </a:p>
          <a:p>
            <a:pPr>
              <a:buFont typeface="Wingdings 3" charset="2"/>
              <a:buChar char=""/>
            </a:pPr>
            <a:r>
              <a:rPr lang="en-US" dirty="0"/>
              <a:t>This garden can be placed as located on plan or can be moved to slightly higher ground with more sun as the arrow indicates.  Be aware that in the humid subtropics less evening sun may be best.</a:t>
            </a:r>
          </a:p>
        </p:txBody>
      </p:sp>
    </p:spTree>
    <p:extLst>
      <p:ext uri="{BB962C8B-B14F-4D97-AF65-F5344CB8AC3E}">
        <p14:creationId xmlns:p14="http://schemas.microsoft.com/office/powerpoint/2010/main" val="373061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01" name="Group 100"/>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2"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5"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6"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7"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8"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9"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0"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1"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2"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3"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5" name="Group 114"/>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6"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7"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8"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9"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0"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1"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2"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3"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4"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5"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6"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7"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9" name="Rectangle 1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33" name="Rectangle 1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66D12DB-8406-4671-9345-05D31A696576}"/>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dirty="0">
                <a:solidFill>
                  <a:srgbClr val="FEFFFF"/>
                </a:solidFill>
              </a:rPr>
              <a:t>Zone 2</a:t>
            </a:r>
          </a:p>
        </p:txBody>
      </p:sp>
      <p:sp>
        <p:nvSpPr>
          <p:cNvPr id="4" name="Text Placeholder 3">
            <a:extLst>
              <a:ext uri="{FF2B5EF4-FFF2-40B4-BE49-F238E27FC236}">
                <a16:creationId xmlns:a16="http://schemas.microsoft.com/office/drawing/2014/main" id="{F1BE9B1D-97CE-4AC9-81D8-0A9E47A79A01}"/>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sz="2400" dirty="0">
                <a:solidFill>
                  <a:srgbClr val="FEFFFF"/>
                </a:solidFill>
              </a:rPr>
              <a:t>Zone 2 is for small livestock and chickens are planned in the future for both egg production and insect and disease control.  However, specific design has not yet been done for this plan.  More research is needed.</a:t>
            </a:r>
          </a:p>
        </p:txBody>
      </p:sp>
    </p:spTree>
    <p:extLst>
      <p:ext uri="{BB962C8B-B14F-4D97-AF65-F5344CB8AC3E}">
        <p14:creationId xmlns:p14="http://schemas.microsoft.com/office/powerpoint/2010/main" val="132058859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3164</TotalTime>
  <Words>1793</Words>
  <Application>Microsoft Office PowerPoint</Application>
  <PresentationFormat>Widescreen</PresentationFormat>
  <Paragraphs>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Project Community</vt:lpstr>
      <vt:lpstr>Starting Point</vt:lpstr>
      <vt:lpstr>Sector Analysis</vt:lpstr>
      <vt:lpstr>Structure &amp; Access</vt:lpstr>
      <vt:lpstr>Water</vt:lpstr>
      <vt:lpstr>Zone 1</vt:lpstr>
      <vt:lpstr>Pool Area</vt:lpstr>
      <vt:lpstr>Kitchen Garden</vt:lpstr>
      <vt:lpstr>Zone 2</vt:lpstr>
      <vt:lpstr>Food Forest</vt:lpstr>
      <vt:lpstr>Banana Circle</vt:lpstr>
      <vt:lpstr>Real example of a Banana Circle</vt:lpstr>
      <vt:lpstr>PowerPoint Presentation</vt:lpstr>
      <vt:lpstr>Zone 3</vt:lpstr>
      <vt:lpstr>Swales, In Focus</vt:lpstr>
      <vt:lpstr>Swales Close Up</vt:lpstr>
      <vt:lpstr>Zone 4</vt:lpstr>
      <vt:lpstr>Zone 5</vt:lpstr>
      <vt:lpstr>Whole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Lake Forest</dc:title>
  <dc:creator>JOSHUA REYNOLDS</dc:creator>
  <cp:lastModifiedBy>JOSHUA REYNOLDS</cp:lastModifiedBy>
  <cp:revision>25</cp:revision>
  <cp:lastPrinted>2017-08-06T14:31:22Z</cp:lastPrinted>
  <dcterms:created xsi:type="dcterms:W3CDTF">2017-08-05T13:36:21Z</dcterms:created>
  <dcterms:modified xsi:type="dcterms:W3CDTF">2018-03-17T03:19:57Z</dcterms:modified>
</cp:coreProperties>
</file>