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4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3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4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5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9ADE-4038-4943-A396-9214FCFDFBE4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4798-5468-4358-AD02-6F2A72A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6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Bentz</dc:creator>
  <cp:lastModifiedBy>Eric Bentz</cp:lastModifiedBy>
  <cp:revision>6</cp:revision>
  <dcterms:created xsi:type="dcterms:W3CDTF">2017-04-01T17:34:00Z</dcterms:created>
  <dcterms:modified xsi:type="dcterms:W3CDTF">2017-04-02T02:46:10Z</dcterms:modified>
</cp:coreProperties>
</file>