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5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2D6-38BA-4556-92EF-64C510B9E2AE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28D5-FBA1-495D-9102-C2F1549A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8D06E-DBB8-4345-AF6A-E37236BB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B0154-EB13-4E8A-8530-3BF2735F9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2C288-07C0-447E-BD24-DACCC8D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3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B6EFD-5BCE-4DF2-A3D6-B32B9E3C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C6F05-D1C8-44A8-AC2D-9AD741D3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A5E1F-0DDA-4DC3-8B5E-6AB5A313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1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Bentz</dc:creator>
  <cp:lastModifiedBy>Eric Bentz</cp:lastModifiedBy>
  <cp:revision>5</cp:revision>
  <dcterms:created xsi:type="dcterms:W3CDTF">2017-07-29T19:01:10Z</dcterms:created>
  <dcterms:modified xsi:type="dcterms:W3CDTF">2017-07-30T02:41:33Z</dcterms:modified>
</cp:coreProperties>
</file>