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Cinzel Bold" charset="1" panose="00000800000000000000"/>
      <p:regular r:id="rId25"/>
    </p:embeddedFont>
    <p:embeddedFont>
      <p:font typeface="IBM Plex Sans" charset="1" panose="020B05030502030002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6485" y="-1805374"/>
            <a:ext cx="14395031" cy="13897748"/>
          </a:xfrm>
          <a:custGeom>
            <a:avLst/>
            <a:gdLst/>
            <a:ahLst/>
            <a:cxnLst/>
            <a:rect r="r" b="b" t="t" l="l"/>
            <a:pathLst>
              <a:path h="13897748" w="14395031">
                <a:moveTo>
                  <a:pt x="0" y="0"/>
                </a:moveTo>
                <a:lnTo>
                  <a:pt x="14395030" y="0"/>
                </a:lnTo>
                <a:lnTo>
                  <a:pt x="14395030" y="13897748"/>
                </a:lnTo>
                <a:lnTo>
                  <a:pt x="0" y="13897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465537" y="6214427"/>
            <a:ext cx="7356927" cy="71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6"/>
              </a:lnSpc>
            </a:pPr>
            <a:r>
              <a:rPr lang="en-US" b="true" sz="4197" spc="125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REVELATION3:7-8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23175" y="4528239"/>
            <a:ext cx="10441650" cy="1376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63"/>
              </a:lnSpc>
            </a:pPr>
            <a:r>
              <a:rPr lang="en-US" b="true" sz="8045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REMAIN FAITHFUL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29363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00000">
            <a:off x="-7642723" y="666475"/>
            <a:ext cx="11866814" cy="8954051"/>
          </a:xfrm>
          <a:custGeom>
            <a:avLst/>
            <a:gdLst/>
            <a:ahLst/>
            <a:cxnLst/>
            <a:rect r="r" b="b" t="t" l="l"/>
            <a:pathLst>
              <a:path h="8954051" w="11866814">
                <a:moveTo>
                  <a:pt x="0" y="0"/>
                </a:moveTo>
                <a:lnTo>
                  <a:pt x="11866815" y="0"/>
                </a:lnTo>
                <a:lnTo>
                  <a:pt x="11866815" y="8954050"/>
                </a:lnTo>
                <a:lnTo>
                  <a:pt x="0" y="8954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4063336" y="666475"/>
            <a:ext cx="11866814" cy="8954051"/>
          </a:xfrm>
          <a:custGeom>
            <a:avLst/>
            <a:gdLst/>
            <a:ahLst/>
            <a:cxnLst/>
            <a:rect r="r" b="b" t="t" l="l"/>
            <a:pathLst>
              <a:path h="8954051" w="11866814">
                <a:moveTo>
                  <a:pt x="0" y="0"/>
                </a:moveTo>
                <a:lnTo>
                  <a:pt x="11866814" y="0"/>
                </a:lnTo>
                <a:lnTo>
                  <a:pt x="11866814" y="8954050"/>
                </a:lnTo>
                <a:lnTo>
                  <a:pt x="0" y="8954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45970" y="2651125"/>
            <a:ext cx="13596061" cy="660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b="true" sz="5499" spc="43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REMIND YOURSELF OF THIS ENCOURAGEMENT:</a:t>
            </a:r>
          </a:p>
          <a:p>
            <a:pPr algn="ctr">
              <a:lnSpc>
                <a:spcPts val="8799"/>
              </a:lnSpc>
            </a:pPr>
            <a:r>
              <a:rPr lang="en-US" b="true" sz="5499" spc="43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CHRIST SEES YOU AND HE HAS WRITTEN LETTERS TO HELP SANCTIFY YOU UNTIL YOU SEE HIM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53681" y="904875"/>
            <a:ext cx="9780637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APPLICATION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31567" y="0"/>
            <a:ext cx="14624865" cy="10287000"/>
          </a:xfrm>
          <a:custGeom>
            <a:avLst/>
            <a:gdLst/>
            <a:ahLst/>
            <a:cxnLst/>
            <a:rect r="r" b="b" t="t" l="l"/>
            <a:pathLst>
              <a:path h="10287000" w="14624865">
                <a:moveTo>
                  <a:pt x="0" y="0"/>
                </a:moveTo>
                <a:lnTo>
                  <a:pt x="14624866" y="0"/>
                </a:lnTo>
                <a:lnTo>
                  <a:pt x="146248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234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76362" y="3663950"/>
            <a:ext cx="11420362" cy="2797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 spc="-48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THE CHURCH’S ACKNOWLEDGEMENT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6899405"/>
            <a:ext cx="8115300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b="true" sz="5499" spc="-32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(VERSE 8)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1774" y="1526893"/>
            <a:ext cx="15349251" cy="6362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“‘I know your works. Behold, I have set before you an open door, which no one is able to shut. I know that you have but little power, and yet you have kept my word and have not denied my name.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45529" y="8260398"/>
            <a:ext cx="619694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REVELATION 3:8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66775"/>
            <a:ext cx="16230600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I know your works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139949"/>
            <a:ext cx="16230600" cy="617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HE KNOWS ALL: SPECIFICALLY, THE WORK OF HIS LOCAL CHURCHES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HISTORICAL CONTEXT: FAITHFULNESS IN THE MIDST OF PERSECUTION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HIS PROMISE STILL  STANDS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69374" y="4038583"/>
            <a:ext cx="15349251" cy="209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And behold, I am with you always, to the end of the age.”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93129" y="8260398"/>
            <a:ext cx="650174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MATTHEW 28:20B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69030" y="866775"/>
            <a:ext cx="10949940" cy="137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I know your Works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444750"/>
            <a:ext cx="16230600" cy="440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THE SOVEREIGN LORD GIVES THEM AN OPPORTUNITY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CHRIST GIVES THEM CONFIDENCE THAT HE IS SOVEREIGN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1019175"/>
            <a:ext cx="8115300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Little Power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887663"/>
            <a:ext cx="16230600" cy="440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 u="sng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LITTLE POWER:</a:t>
            </a: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 POSSESSION OF CONTROL IN INFLUENCE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POWER DOESN’T MATTER, CHRIST SEES WHAT REALLY MATTERS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1019175"/>
            <a:ext cx="8115300" cy="137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What matters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061802"/>
            <a:ext cx="16230600" cy="529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 u="sng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FIRST:</a:t>
            </a: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 THEY HAVE KEPT HIS WORD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LOVING FAITHFULNESS TO THE LOVING WORDS OF CHRIST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A CALLING FOR THE CHURCHES TODAY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892194"/>
            <a:ext cx="8115300" cy="137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What matters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193925"/>
            <a:ext cx="16230600" cy="706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 u="sng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SECOND:</a:t>
            </a: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 THEY HAVE NOT DENIED HIS NAME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NOT JUST HIS NAME, BUT THE REPUTATION, CHARACTER, AND CONVICTIONS OF CHRIST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REMAIN FAITHFUL TO CHRIST AND HIS WORDS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29363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00000">
            <a:off x="-7642723" y="666475"/>
            <a:ext cx="11866814" cy="8954051"/>
          </a:xfrm>
          <a:custGeom>
            <a:avLst/>
            <a:gdLst/>
            <a:ahLst/>
            <a:cxnLst/>
            <a:rect r="r" b="b" t="t" l="l"/>
            <a:pathLst>
              <a:path h="8954051" w="11866814">
                <a:moveTo>
                  <a:pt x="0" y="0"/>
                </a:moveTo>
                <a:lnTo>
                  <a:pt x="11866815" y="0"/>
                </a:lnTo>
                <a:lnTo>
                  <a:pt x="11866815" y="8954050"/>
                </a:lnTo>
                <a:lnTo>
                  <a:pt x="0" y="8954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4063336" y="666475"/>
            <a:ext cx="11866814" cy="8954051"/>
          </a:xfrm>
          <a:custGeom>
            <a:avLst/>
            <a:gdLst/>
            <a:ahLst/>
            <a:cxnLst/>
            <a:rect r="r" b="b" t="t" l="l"/>
            <a:pathLst>
              <a:path h="8954051" w="11866814">
                <a:moveTo>
                  <a:pt x="0" y="0"/>
                </a:moveTo>
                <a:lnTo>
                  <a:pt x="11866814" y="0"/>
                </a:lnTo>
                <a:lnTo>
                  <a:pt x="11866814" y="8954050"/>
                </a:lnTo>
                <a:lnTo>
                  <a:pt x="0" y="8954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45970" y="3119342"/>
            <a:ext cx="13596061" cy="549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b="true" sz="5499" spc="43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ENCOURAGE OURSELVES WITH THE WORD OF CHRIST</a:t>
            </a:r>
          </a:p>
          <a:p>
            <a:pPr algn="ctr">
              <a:lnSpc>
                <a:spcPts val="8799"/>
              </a:lnSpc>
            </a:pPr>
          </a:p>
          <a:p>
            <a:pPr algn="ctr">
              <a:lnSpc>
                <a:spcPts val="8799"/>
              </a:lnSpc>
            </a:pPr>
            <a:r>
              <a:rPr lang="en-US" b="true" sz="5499" spc="43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REMAIN FAITHFUL IN THE NAME OF CHRIST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53681" y="904875"/>
            <a:ext cx="9780637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APPLICATION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1774" y="1526893"/>
            <a:ext cx="15349251" cy="6362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“And to the angel of the church in Philadelphia write: ‘The words of the holy one, the true one, who has the key of David, who opens and no one will shut, who shuts and no one opens.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45529" y="8260398"/>
            <a:ext cx="619694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REVELATION 3:7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1774" y="1526893"/>
            <a:ext cx="15349251" cy="6362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“‘I know your works. Behold, I have set before you an open door, which no one is able to shut. I know that you have but little power, and yet you have kept my word and have not denied my name.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45529" y="8260398"/>
            <a:ext cx="619694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REVELATION 3:8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21805" y="99079"/>
            <a:ext cx="11244391" cy="10187921"/>
          </a:xfrm>
          <a:custGeom>
            <a:avLst/>
            <a:gdLst/>
            <a:ahLst/>
            <a:cxnLst/>
            <a:rect r="r" b="b" t="t" l="l"/>
            <a:pathLst>
              <a:path h="10187921" w="11244391">
                <a:moveTo>
                  <a:pt x="0" y="0"/>
                </a:moveTo>
                <a:lnTo>
                  <a:pt x="11244390" y="0"/>
                </a:lnTo>
                <a:lnTo>
                  <a:pt x="11244390" y="10187921"/>
                </a:lnTo>
                <a:lnTo>
                  <a:pt x="0" y="10187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35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2929890"/>
            <a:ext cx="8115300" cy="521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b="true" sz="6999" spc="-272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IN OUR AGE, WE MUST REMAIN FAITHFUL IN THE LORD'S EYES.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00553" y="783822"/>
            <a:ext cx="12686895" cy="8719357"/>
          </a:xfrm>
          <a:custGeom>
            <a:avLst/>
            <a:gdLst/>
            <a:ahLst/>
            <a:cxnLst/>
            <a:rect r="r" b="b" t="t" l="l"/>
            <a:pathLst>
              <a:path h="8719357" w="12686895">
                <a:moveTo>
                  <a:pt x="0" y="0"/>
                </a:moveTo>
                <a:lnTo>
                  <a:pt x="12686894" y="0"/>
                </a:lnTo>
                <a:lnTo>
                  <a:pt x="12686894" y="8719356"/>
                </a:lnTo>
                <a:lnTo>
                  <a:pt x="0" y="8719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96808" y="3663950"/>
            <a:ext cx="9694384" cy="2797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b="true" sz="8000" spc="-48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THE CHURCH'S ENCOURAGEMENT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6899405"/>
            <a:ext cx="8115300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b="true" sz="5499" spc="-32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(VERSE 7)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1774" y="1526893"/>
            <a:ext cx="15349251" cy="6362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“And to the angel of the church in Philadelphia write: ‘The words of the holy one, the true one, who has the key of David, who opens and no one will shut, who shuts and no one opens.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45529" y="8260398"/>
            <a:ext cx="619694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REVELATION 3:7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1038225"/>
            <a:ext cx="8115300" cy="125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b="true" sz="7299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Philadelphia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444750"/>
            <a:ext cx="16230600" cy="529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GEOGRAPHY: MODERN-DAY ALASEHIR, TURKEY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AGRICULTURALLY PROSPEROUS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MOST LIKELY A SMALLER CHURCH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1774" y="1488793"/>
            <a:ext cx="15349251" cy="547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Jesus said to him "I am the way, and the truth, and the life. No one comes to the father except through me.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10449" y="7561598"/>
            <a:ext cx="397190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JOHN 14:6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919" r="0" b="-839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23998"/>
            <a:ext cx="18288000" cy="12568844"/>
          </a:xfrm>
          <a:custGeom>
            <a:avLst/>
            <a:gdLst/>
            <a:ahLst/>
            <a:cxnLst/>
            <a:rect r="r" b="b" t="t" l="l"/>
            <a:pathLst>
              <a:path h="12568844" w="18288000">
                <a:moveTo>
                  <a:pt x="0" y="0"/>
                </a:moveTo>
                <a:lnTo>
                  <a:pt x="18288000" y="0"/>
                </a:lnTo>
                <a:lnTo>
                  <a:pt x="18288000" y="12568843"/>
                </a:lnTo>
                <a:lnTo>
                  <a:pt x="0" y="1256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230026" y="9085898"/>
            <a:ext cx="302927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FFF">
                    <a:alpha val="74902"/>
                  </a:srgbClr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86350" y="1038225"/>
            <a:ext cx="8115300" cy="125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 b="true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“the Holy One”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773488"/>
            <a:ext cx="16230600" cy="263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PARENTHESIS 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spc="300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ENCOURAGEMENT FOR THE SMALL CHURCH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DAHEvML9c9A</dc:identifier>
  <dcterms:modified xsi:type="dcterms:W3CDTF">2011-08-01T06:04:30Z</dcterms:modified>
  <cp:revision>1</cp:revision>
  <dc:title>Worship</dc:title>
</cp:coreProperties>
</file>