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78"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verside Baptist Church" userId="ec7c643c92cd6585" providerId="LiveId" clId="{0ECE9477-BAA8-49C6-9673-CCB15D85E938}"/>
    <pc:docChg chg="modSld">
      <pc:chgData name="Riverside Baptist Church" userId="ec7c643c92cd6585" providerId="LiveId" clId="{0ECE9477-BAA8-49C6-9673-CCB15D85E938}" dt="2025-09-14T18:05:02.471" v="0" actId="20577"/>
      <pc:docMkLst>
        <pc:docMk/>
      </pc:docMkLst>
      <pc:sldChg chg="modSp mod">
        <pc:chgData name="Riverside Baptist Church" userId="ec7c643c92cd6585" providerId="LiveId" clId="{0ECE9477-BAA8-49C6-9673-CCB15D85E938}" dt="2025-09-14T18:05:02.471" v="0" actId="20577"/>
        <pc:sldMkLst>
          <pc:docMk/>
          <pc:sldMk cId="2904312940" sldId="285"/>
        </pc:sldMkLst>
        <pc:spChg chg="mod">
          <ac:chgData name="Riverside Baptist Church" userId="ec7c643c92cd6585" providerId="LiveId" clId="{0ECE9477-BAA8-49C6-9673-CCB15D85E938}" dt="2025-09-14T18:05:02.471" v="0" actId="20577"/>
          <ac:spMkLst>
            <pc:docMk/>
            <pc:sldMk cId="2904312940" sldId="285"/>
            <ac:spMk id="2" creationId="{F473ACE5-BC46-FE15-53C4-818FE6A5552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704088"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704088"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D1D1EADE-8E88-4C7C-8AC5-FB148DE4940E}" type="datetime1">
              <a:rPr lang="en-US" smtClean="0"/>
              <a:t>9/14/2025</a:t>
            </a:fld>
            <a:endParaRPr lang="en-US"/>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4195069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EC3C8B9C-477D-492A-96AD-1FC2CC997A73}" type="datetime1">
              <a:rPr lang="en-US" smtClean="0"/>
              <a:t>9/14/2025</a:t>
            </a:fld>
            <a:endParaRPr lang="en-US"/>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63647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768927" y="997973"/>
            <a:ext cx="8473395"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42D3AED5-E26D-4E29-B1B3-7847B6779594}" type="datetime1">
              <a:rPr lang="en-US" smtClean="0"/>
              <a:t>9/14/2025</a:t>
            </a:fld>
            <a:endParaRPr lang="en-US"/>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546015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157B6794-849E-4626-908B-D15793550EFB}" type="datetime1">
              <a:rPr lang="en-US" smtClean="0"/>
              <a:t>9/14/2025</a:t>
            </a:fld>
            <a:endParaRPr lang="en-US"/>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67981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63DB64E7-5594-42A3-ADBF-E95A7ACEAD64}" type="datetime1">
              <a:rPr lang="en-US" smtClean="0"/>
              <a:t>9/14/2025</a:t>
            </a:fld>
            <a:endParaRPr lang="en-US"/>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642351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14400"/>
            <a:ext cx="10691265" cy="1307592"/>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04088"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81344"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18462B0B-D248-4FFB-8695-AD7FA4B1284A}" type="datetime1">
              <a:rPr lang="en-US" smtClean="0"/>
              <a:t>9/14/2025</a:t>
            </a:fld>
            <a:endParaRPr lang="en-US"/>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706491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704087" y="929147"/>
            <a:ext cx="10689336" cy="798451"/>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04088"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04088"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81344"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81344"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D0378EFB-9159-4510-B73F-4F0409ADE937}" type="datetime1">
              <a:rPr lang="en-US" smtClean="0"/>
              <a:t>9/14/2025</a:t>
            </a:fld>
            <a:endParaRPr lang="en-US"/>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847110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89BC9412-2452-4BED-A324-9D8C115361AD}" type="datetime1">
              <a:rPr lang="en-US" smtClean="0"/>
              <a:t>9/14/2025</a:t>
            </a:fld>
            <a:endParaRPr lang="en-US"/>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453696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F5318F62-D251-40E8-A23C-F4CFE9FEAB41}" type="datetime1">
              <a:rPr lang="en-US" smtClean="0"/>
              <a:t>9/14/2025</a:t>
            </a:fld>
            <a:endParaRPr lang="en-US"/>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851925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704088" y="1069848"/>
            <a:ext cx="4093599" cy="1316736"/>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1069848"/>
            <a:ext cx="6172200" cy="47912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704088" y="2551176"/>
            <a:ext cx="4093599" cy="331927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44F76144-149E-4874-93A5-554A0357CF82}" type="datetime1">
              <a:rPr lang="en-US" smtClean="0"/>
              <a:t>9/14/2025</a:t>
            </a:fld>
            <a:endParaRPr lang="en-US"/>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4028075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704088"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704088"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50BA65D8-0540-4835-AE5C-25D29DBA01BE}" type="datetime1">
              <a:rPr lang="en-US" smtClean="0"/>
              <a:t>9/14/2025</a:t>
            </a:fld>
            <a:endParaRPr lang="en-US"/>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828482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14400"/>
            <a:ext cx="10691265" cy="130759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21992"/>
            <a:ext cx="10691265" cy="37398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49564" cy="365125"/>
          </a:xfrm>
          <a:prstGeom prst="rect">
            <a:avLst/>
          </a:prstGeom>
        </p:spPr>
        <p:txBody>
          <a:bodyPr vert="horz" lIns="91440" tIns="45720" rIns="91440" bIns="45720" rtlCol="0" anchor="ctr"/>
          <a:lstStyle>
            <a:lvl1pPr algn="r">
              <a:defRPr sz="1050">
                <a:solidFill>
                  <a:schemeClr val="tx1"/>
                </a:solidFill>
                <a:latin typeface="+mj-lt"/>
              </a:defRPr>
            </a:lvl1pPr>
          </a:lstStyle>
          <a:p>
            <a:fld id="{E31BA835-12AC-4E8F-955A-EA3F4DE2791F}" type="datetime1">
              <a:rPr lang="en-US" smtClean="0"/>
              <a:t>9/14/2025</a:t>
            </a:fld>
            <a:endParaRPr lang="en-US"/>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04088"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87E7843D-FF13-4365-9478-9625B70A2705}" type="slidenum">
              <a:rPr lang="en-US" smtClean="0"/>
              <a:t>‹#›</a:t>
            </a:fld>
            <a:endParaRPr lang="en-US"/>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5649359"/>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2" r:id="rId6"/>
    <p:sldLayoutId id="2147483688" r:id="rId7"/>
    <p:sldLayoutId id="2147483689" r:id="rId8"/>
    <p:sldLayoutId id="2147483690" r:id="rId9"/>
    <p:sldLayoutId id="2147483691" r:id="rId10"/>
    <p:sldLayoutId id="2147483693" r:id="rId11"/>
  </p:sldLayoutIdLst>
  <p:hf sldNum="0"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sto MT"/>
              <a:ea typeface="+mn-ea"/>
              <a:cs typeface="+mn-cs"/>
            </a:endParaRPr>
          </a:p>
        </p:txBody>
      </p:sp>
      <p:cxnSp>
        <p:nvCxnSpPr>
          <p:cNvPr id="11" name="Straight Connector 10">
            <a:extLst>
              <a:ext uri="{FF2B5EF4-FFF2-40B4-BE49-F238E27FC236}">
                <a16:creationId xmlns:a16="http://schemas.microsoft.com/office/drawing/2014/main" id="{EE2E603F-4A95-4FE8-BB06-211DFD75DBE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4" name="Picture 3" descr="An abstract burst of blue and pink">
            <a:extLst>
              <a:ext uri="{FF2B5EF4-FFF2-40B4-BE49-F238E27FC236}">
                <a16:creationId xmlns:a16="http://schemas.microsoft.com/office/drawing/2014/main" id="{3302A77D-C094-6ECB-8F8B-D80B57247C5A}"/>
              </a:ext>
            </a:extLst>
          </p:cNvPr>
          <p:cNvPicPr>
            <a:picLocks noChangeAspect="1"/>
          </p:cNvPicPr>
          <p:nvPr/>
        </p:nvPicPr>
        <p:blipFill>
          <a:blip r:embed="rId2"/>
          <a:srcRect/>
          <a:stretch>
            <a:fillRect/>
          </a:stretch>
        </p:blipFill>
        <p:spPr>
          <a:xfrm>
            <a:off x="20" y="10"/>
            <a:ext cx="12191979" cy="6857990"/>
          </a:xfrm>
          <a:prstGeom prst="rect">
            <a:avLst/>
          </a:prstGeom>
        </p:spPr>
      </p:pic>
      <p:sp>
        <p:nvSpPr>
          <p:cNvPr id="13" name="Rectangle 12">
            <a:extLst>
              <a:ext uri="{FF2B5EF4-FFF2-40B4-BE49-F238E27FC236}">
                <a16:creationId xmlns:a16="http://schemas.microsoft.com/office/drawing/2014/main" id="{EFBAAD93-7DE6-47D1-3609-446AE138A2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507179"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1">
            <a:extLst>
              <a:ext uri="{FF2B5EF4-FFF2-40B4-BE49-F238E27FC236}">
                <a16:creationId xmlns:a16="http://schemas.microsoft.com/office/drawing/2014/main" id="{EF154323-A765-2B1A-91E9-0BA068AE318D}"/>
              </a:ext>
            </a:extLst>
          </p:cNvPr>
          <p:cNvSpPr>
            <a:spLocks noGrp="1"/>
          </p:cNvSpPr>
          <p:nvPr>
            <p:ph type="ctrTitle"/>
          </p:nvPr>
        </p:nvSpPr>
        <p:spPr>
          <a:xfrm>
            <a:off x="7145736" y="908651"/>
            <a:ext cx="4754880" cy="4171779"/>
          </a:xfrm>
        </p:spPr>
        <p:txBody>
          <a:bodyPr anchor="t">
            <a:normAutofit/>
          </a:bodyPr>
          <a:lstStyle/>
          <a:p>
            <a:r>
              <a:rPr lang="en-US" sz="6000" dirty="0"/>
              <a:t>Ephesians 6:10-24</a:t>
            </a:r>
          </a:p>
        </p:txBody>
      </p:sp>
      <p:sp>
        <p:nvSpPr>
          <p:cNvPr id="3" name="Subtitle 2">
            <a:extLst>
              <a:ext uri="{FF2B5EF4-FFF2-40B4-BE49-F238E27FC236}">
                <a16:creationId xmlns:a16="http://schemas.microsoft.com/office/drawing/2014/main" id="{157AB947-72D2-64B7-2F28-71C4ABDEDCB8}"/>
              </a:ext>
            </a:extLst>
          </p:cNvPr>
          <p:cNvSpPr>
            <a:spLocks noGrp="1"/>
          </p:cNvSpPr>
          <p:nvPr>
            <p:ph type="subTitle" idx="1"/>
          </p:nvPr>
        </p:nvSpPr>
        <p:spPr>
          <a:xfrm>
            <a:off x="7145736" y="5216955"/>
            <a:ext cx="4754880" cy="1003638"/>
          </a:xfrm>
        </p:spPr>
        <p:txBody>
          <a:bodyPr anchor="b">
            <a:normAutofit/>
          </a:bodyPr>
          <a:lstStyle/>
          <a:p>
            <a:endParaRPr lang="en-US" sz="2200"/>
          </a:p>
        </p:txBody>
      </p:sp>
      <p:cxnSp>
        <p:nvCxnSpPr>
          <p:cNvPr id="15" name="Straight Connector 14">
            <a:extLst>
              <a:ext uri="{FF2B5EF4-FFF2-40B4-BE49-F238E27FC236}">
                <a16:creationId xmlns:a16="http://schemas.microsoft.com/office/drawing/2014/main" id="{90236859-7780-1451-40B8-74A77E2715D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262326" y="727509"/>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932104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70DD5-BD0B-8B3A-E066-3ECD2E642040}"/>
              </a:ext>
            </a:extLst>
          </p:cNvPr>
          <p:cNvSpPr>
            <a:spLocks noGrp="1"/>
          </p:cNvSpPr>
          <p:nvPr>
            <p:ph type="title"/>
          </p:nvPr>
        </p:nvSpPr>
        <p:spPr/>
        <p:txBody>
          <a:bodyPr/>
          <a:lstStyle/>
          <a:p>
            <a:r>
              <a:rPr lang="en-US" dirty="0"/>
              <a:t>Ephesians 2:2</a:t>
            </a:r>
          </a:p>
        </p:txBody>
      </p:sp>
      <p:sp>
        <p:nvSpPr>
          <p:cNvPr id="3" name="Content Placeholder 2">
            <a:extLst>
              <a:ext uri="{FF2B5EF4-FFF2-40B4-BE49-F238E27FC236}">
                <a16:creationId xmlns:a16="http://schemas.microsoft.com/office/drawing/2014/main" id="{4129EBAC-0247-E889-0AD2-86305FFB584D}"/>
              </a:ext>
            </a:extLst>
          </p:cNvPr>
          <p:cNvSpPr>
            <a:spLocks noGrp="1"/>
          </p:cNvSpPr>
          <p:nvPr>
            <p:ph idx="1"/>
          </p:nvPr>
        </p:nvSpPr>
        <p:spPr/>
        <p:txBody>
          <a:bodyPr>
            <a:normAutofit/>
          </a:bodyPr>
          <a:lstStyle/>
          <a:p>
            <a:r>
              <a:rPr lang="en-US" sz="2800" baseline="30000" dirty="0"/>
              <a:t>2 </a:t>
            </a:r>
            <a:r>
              <a:rPr lang="en-US" sz="2800" dirty="0"/>
              <a:t>in which you once walked according to the course of this world, according to the prince of the power of the air, the spirit who now works in the sons of disobedience, </a:t>
            </a:r>
          </a:p>
          <a:p>
            <a:endParaRPr lang="en-US" sz="2800" dirty="0"/>
          </a:p>
        </p:txBody>
      </p:sp>
    </p:spTree>
    <p:extLst>
      <p:ext uri="{BB962C8B-B14F-4D97-AF65-F5344CB8AC3E}">
        <p14:creationId xmlns:p14="http://schemas.microsoft.com/office/powerpoint/2010/main" val="11936433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14D9B-13D6-92F7-0496-042CD6076EB5}"/>
              </a:ext>
            </a:extLst>
          </p:cNvPr>
          <p:cNvSpPr>
            <a:spLocks noGrp="1"/>
          </p:cNvSpPr>
          <p:nvPr>
            <p:ph type="title"/>
          </p:nvPr>
        </p:nvSpPr>
        <p:spPr/>
        <p:txBody>
          <a:bodyPr/>
          <a:lstStyle/>
          <a:p>
            <a:r>
              <a:rPr lang="en-US" dirty="0"/>
              <a:t>John 8:44</a:t>
            </a:r>
          </a:p>
        </p:txBody>
      </p:sp>
      <p:sp>
        <p:nvSpPr>
          <p:cNvPr id="3" name="Content Placeholder 2">
            <a:extLst>
              <a:ext uri="{FF2B5EF4-FFF2-40B4-BE49-F238E27FC236}">
                <a16:creationId xmlns:a16="http://schemas.microsoft.com/office/drawing/2014/main" id="{7A147BC4-9F37-B77A-F585-3EC6DDB32A43}"/>
              </a:ext>
            </a:extLst>
          </p:cNvPr>
          <p:cNvSpPr>
            <a:spLocks noGrp="1"/>
          </p:cNvSpPr>
          <p:nvPr>
            <p:ph idx="1"/>
          </p:nvPr>
        </p:nvSpPr>
        <p:spPr/>
        <p:txBody>
          <a:bodyPr>
            <a:normAutofit/>
          </a:bodyPr>
          <a:lstStyle/>
          <a:p>
            <a:r>
              <a:rPr lang="en-US" sz="2800" baseline="30000" dirty="0"/>
              <a:t>44 </a:t>
            </a:r>
            <a:r>
              <a:rPr lang="en-US" sz="2800" dirty="0"/>
              <a:t>You are of </a:t>
            </a:r>
            <a:r>
              <a:rPr lang="en-US" sz="2800" i="1" dirty="0"/>
              <a:t>your</a:t>
            </a:r>
            <a:r>
              <a:rPr lang="en-US" sz="2800" dirty="0"/>
              <a:t> father the devil, and the desires of your father you want to do. He was a murderer from the beginning, and does not stand in the truth, because there is no truth in him. When he speaks a lie, he speaks from his own </a:t>
            </a:r>
            <a:r>
              <a:rPr lang="en-US" sz="2800" i="1" dirty="0"/>
              <a:t>resources,</a:t>
            </a:r>
            <a:r>
              <a:rPr lang="en-US" sz="2800" dirty="0"/>
              <a:t> for he is a liar and the father of it.</a:t>
            </a:r>
          </a:p>
          <a:p>
            <a:endParaRPr lang="en-US" sz="2800" dirty="0"/>
          </a:p>
        </p:txBody>
      </p:sp>
    </p:spTree>
    <p:extLst>
      <p:ext uri="{BB962C8B-B14F-4D97-AF65-F5344CB8AC3E}">
        <p14:creationId xmlns:p14="http://schemas.microsoft.com/office/powerpoint/2010/main" val="40073031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B07CCE-A51A-3BE9-7084-1F2B2A97612D}"/>
              </a:ext>
            </a:extLst>
          </p:cNvPr>
          <p:cNvSpPr>
            <a:spLocks noGrp="1"/>
          </p:cNvSpPr>
          <p:nvPr>
            <p:ph type="title"/>
          </p:nvPr>
        </p:nvSpPr>
        <p:spPr/>
        <p:txBody>
          <a:bodyPr/>
          <a:lstStyle/>
          <a:p>
            <a:r>
              <a:rPr lang="en-US" dirty="0"/>
              <a:t>2 Corinthians 4:4</a:t>
            </a:r>
          </a:p>
        </p:txBody>
      </p:sp>
      <p:sp>
        <p:nvSpPr>
          <p:cNvPr id="3" name="Content Placeholder 2">
            <a:extLst>
              <a:ext uri="{FF2B5EF4-FFF2-40B4-BE49-F238E27FC236}">
                <a16:creationId xmlns:a16="http://schemas.microsoft.com/office/drawing/2014/main" id="{354FC3EB-8B50-0A4E-9DB8-5A645A8AA8E4}"/>
              </a:ext>
            </a:extLst>
          </p:cNvPr>
          <p:cNvSpPr>
            <a:spLocks noGrp="1"/>
          </p:cNvSpPr>
          <p:nvPr>
            <p:ph idx="1"/>
          </p:nvPr>
        </p:nvSpPr>
        <p:spPr/>
        <p:txBody>
          <a:bodyPr>
            <a:normAutofit/>
          </a:bodyPr>
          <a:lstStyle/>
          <a:p>
            <a:r>
              <a:rPr lang="en-US" sz="2800" baseline="30000" dirty="0"/>
              <a:t>4 </a:t>
            </a:r>
            <a:r>
              <a:rPr lang="en-US" sz="2800" dirty="0"/>
              <a:t>whose minds the god of this age has blinded, who do not believe, lest the light of the gospel of the glory of Christ, who is the image of God, should shine on them.</a:t>
            </a:r>
          </a:p>
        </p:txBody>
      </p:sp>
    </p:spTree>
    <p:extLst>
      <p:ext uri="{BB962C8B-B14F-4D97-AF65-F5344CB8AC3E}">
        <p14:creationId xmlns:p14="http://schemas.microsoft.com/office/powerpoint/2010/main" val="35298287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5E631-7FA8-BF48-1685-5E459CE72967}"/>
              </a:ext>
            </a:extLst>
          </p:cNvPr>
          <p:cNvSpPr>
            <a:spLocks noGrp="1"/>
          </p:cNvSpPr>
          <p:nvPr>
            <p:ph type="title"/>
          </p:nvPr>
        </p:nvSpPr>
        <p:spPr/>
        <p:txBody>
          <a:bodyPr/>
          <a:lstStyle/>
          <a:p>
            <a:r>
              <a:rPr lang="en-US" dirty="0"/>
              <a:t>1 John 5:19</a:t>
            </a:r>
          </a:p>
        </p:txBody>
      </p:sp>
      <p:sp>
        <p:nvSpPr>
          <p:cNvPr id="3" name="Content Placeholder 2">
            <a:extLst>
              <a:ext uri="{FF2B5EF4-FFF2-40B4-BE49-F238E27FC236}">
                <a16:creationId xmlns:a16="http://schemas.microsoft.com/office/drawing/2014/main" id="{74BB2BE8-F2A9-253B-1315-D27E5DFE339F}"/>
              </a:ext>
            </a:extLst>
          </p:cNvPr>
          <p:cNvSpPr>
            <a:spLocks noGrp="1"/>
          </p:cNvSpPr>
          <p:nvPr>
            <p:ph idx="1"/>
          </p:nvPr>
        </p:nvSpPr>
        <p:spPr/>
        <p:txBody>
          <a:bodyPr>
            <a:normAutofit/>
          </a:bodyPr>
          <a:lstStyle/>
          <a:p>
            <a:r>
              <a:rPr lang="en-US" sz="2800" baseline="30000" dirty="0"/>
              <a:t>19 </a:t>
            </a:r>
            <a:r>
              <a:rPr lang="en-US" sz="2800" dirty="0"/>
              <a:t>We know that we are of God, and the whole world lies </a:t>
            </a:r>
            <a:r>
              <a:rPr lang="en-US" sz="2800" i="1" dirty="0"/>
              <a:t>under the sway of</a:t>
            </a:r>
            <a:r>
              <a:rPr lang="en-US" sz="2800" dirty="0"/>
              <a:t> the wicked one.</a:t>
            </a:r>
          </a:p>
        </p:txBody>
      </p:sp>
    </p:spTree>
    <p:extLst>
      <p:ext uri="{BB962C8B-B14F-4D97-AF65-F5344CB8AC3E}">
        <p14:creationId xmlns:p14="http://schemas.microsoft.com/office/powerpoint/2010/main" val="24022965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59483-7E95-50CC-9FE3-70CC2EB2EBF0}"/>
              </a:ext>
            </a:extLst>
          </p:cNvPr>
          <p:cNvSpPr>
            <a:spLocks noGrp="1"/>
          </p:cNvSpPr>
          <p:nvPr>
            <p:ph type="title"/>
          </p:nvPr>
        </p:nvSpPr>
        <p:spPr/>
        <p:txBody>
          <a:bodyPr/>
          <a:lstStyle/>
          <a:p>
            <a:r>
              <a:rPr lang="en-US" dirty="0"/>
              <a:t>Ephesians 6:12</a:t>
            </a:r>
          </a:p>
        </p:txBody>
      </p:sp>
      <p:sp>
        <p:nvSpPr>
          <p:cNvPr id="3" name="Content Placeholder 2">
            <a:extLst>
              <a:ext uri="{FF2B5EF4-FFF2-40B4-BE49-F238E27FC236}">
                <a16:creationId xmlns:a16="http://schemas.microsoft.com/office/drawing/2014/main" id="{F5E977E9-EE83-0BE6-013E-C86E88ADE163}"/>
              </a:ext>
            </a:extLst>
          </p:cNvPr>
          <p:cNvSpPr>
            <a:spLocks noGrp="1"/>
          </p:cNvSpPr>
          <p:nvPr>
            <p:ph idx="1"/>
          </p:nvPr>
        </p:nvSpPr>
        <p:spPr/>
        <p:txBody>
          <a:bodyPr>
            <a:normAutofit/>
          </a:bodyPr>
          <a:lstStyle/>
          <a:p>
            <a:r>
              <a:rPr lang="en-US" sz="2800" baseline="30000" dirty="0"/>
              <a:t>12 </a:t>
            </a:r>
            <a:r>
              <a:rPr lang="en-US" sz="2800" dirty="0"/>
              <a:t>For we do not wrestle against flesh and blood, but against principalities, against powers, against the rulers of the darkness of this age, against spiritual </a:t>
            </a:r>
            <a:r>
              <a:rPr lang="en-US" sz="2800" i="1" dirty="0"/>
              <a:t>hosts</a:t>
            </a:r>
            <a:r>
              <a:rPr lang="en-US" sz="2800" dirty="0"/>
              <a:t> of wickedness in the heavenly </a:t>
            </a:r>
            <a:r>
              <a:rPr lang="en-US" sz="2800" i="1" dirty="0"/>
              <a:t>places.</a:t>
            </a:r>
            <a:r>
              <a:rPr lang="en-US" sz="2800" dirty="0"/>
              <a:t> </a:t>
            </a:r>
          </a:p>
        </p:txBody>
      </p:sp>
    </p:spTree>
    <p:extLst>
      <p:ext uri="{BB962C8B-B14F-4D97-AF65-F5344CB8AC3E}">
        <p14:creationId xmlns:p14="http://schemas.microsoft.com/office/powerpoint/2010/main" val="2326903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799CC-D0D4-4B7A-024A-D08ECDE49812}"/>
              </a:ext>
            </a:extLst>
          </p:cNvPr>
          <p:cNvSpPr>
            <a:spLocks noGrp="1"/>
          </p:cNvSpPr>
          <p:nvPr>
            <p:ph type="title"/>
          </p:nvPr>
        </p:nvSpPr>
        <p:spPr/>
        <p:txBody>
          <a:bodyPr/>
          <a:lstStyle/>
          <a:p>
            <a:r>
              <a:rPr lang="en-US" dirty="0"/>
              <a:t>Romans 1:20</a:t>
            </a:r>
          </a:p>
        </p:txBody>
      </p:sp>
      <p:sp>
        <p:nvSpPr>
          <p:cNvPr id="3" name="Content Placeholder 2">
            <a:extLst>
              <a:ext uri="{FF2B5EF4-FFF2-40B4-BE49-F238E27FC236}">
                <a16:creationId xmlns:a16="http://schemas.microsoft.com/office/drawing/2014/main" id="{9DB8F5CC-0616-1876-9326-C843B4B41922}"/>
              </a:ext>
            </a:extLst>
          </p:cNvPr>
          <p:cNvSpPr>
            <a:spLocks noGrp="1"/>
          </p:cNvSpPr>
          <p:nvPr>
            <p:ph idx="1"/>
          </p:nvPr>
        </p:nvSpPr>
        <p:spPr/>
        <p:txBody>
          <a:bodyPr>
            <a:normAutofit/>
          </a:bodyPr>
          <a:lstStyle/>
          <a:p>
            <a:r>
              <a:rPr lang="en-US" sz="2800" baseline="30000" dirty="0"/>
              <a:t>20 </a:t>
            </a:r>
            <a:r>
              <a:rPr lang="en-US" sz="2800" dirty="0"/>
              <a:t>For since the creation of the world His invisible </a:t>
            </a:r>
            <a:r>
              <a:rPr lang="en-US" sz="2800" i="1" dirty="0"/>
              <a:t>attributes</a:t>
            </a:r>
            <a:r>
              <a:rPr lang="en-US" sz="2800" dirty="0"/>
              <a:t> are clearly seen, being understood by the things that are made, </a:t>
            </a:r>
            <a:r>
              <a:rPr lang="en-US" sz="2800" i="1" dirty="0"/>
              <a:t>even</a:t>
            </a:r>
            <a:r>
              <a:rPr lang="en-US" sz="2800" dirty="0"/>
              <a:t> His eternal power and Godhead, so that they are without excuse, </a:t>
            </a:r>
          </a:p>
          <a:p>
            <a:endParaRPr lang="en-US" sz="2800" dirty="0"/>
          </a:p>
        </p:txBody>
      </p:sp>
    </p:spTree>
    <p:extLst>
      <p:ext uri="{BB962C8B-B14F-4D97-AF65-F5344CB8AC3E}">
        <p14:creationId xmlns:p14="http://schemas.microsoft.com/office/powerpoint/2010/main" val="15844981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C5832-0969-03B8-C96C-7254816F3A66}"/>
              </a:ext>
            </a:extLst>
          </p:cNvPr>
          <p:cNvSpPr>
            <a:spLocks noGrp="1"/>
          </p:cNvSpPr>
          <p:nvPr>
            <p:ph type="title"/>
          </p:nvPr>
        </p:nvSpPr>
        <p:spPr/>
        <p:txBody>
          <a:bodyPr/>
          <a:lstStyle/>
          <a:p>
            <a:r>
              <a:rPr lang="en-US" dirty="0"/>
              <a:t>Romans 1:21-23</a:t>
            </a:r>
          </a:p>
        </p:txBody>
      </p:sp>
      <p:sp>
        <p:nvSpPr>
          <p:cNvPr id="3" name="Content Placeholder 2">
            <a:extLst>
              <a:ext uri="{FF2B5EF4-FFF2-40B4-BE49-F238E27FC236}">
                <a16:creationId xmlns:a16="http://schemas.microsoft.com/office/drawing/2014/main" id="{F4E0496C-7E96-8B47-4865-4EAA819BFCE1}"/>
              </a:ext>
            </a:extLst>
          </p:cNvPr>
          <p:cNvSpPr>
            <a:spLocks noGrp="1"/>
          </p:cNvSpPr>
          <p:nvPr>
            <p:ph idx="1"/>
          </p:nvPr>
        </p:nvSpPr>
        <p:spPr/>
        <p:txBody>
          <a:bodyPr>
            <a:normAutofit/>
          </a:bodyPr>
          <a:lstStyle/>
          <a:p>
            <a:r>
              <a:rPr lang="en-US" sz="2800" baseline="30000" dirty="0"/>
              <a:t>1</a:t>
            </a:r>
            <a:r>
              <a:rPr lang="en-US" sz="2800" dirty="0"/>
              <a:t>because, although they knew God, they did not glorify </a:t>
            </a:r>
            <a:r>
              <a:rPr lang="en-US" sz="2800" i="1" dirty="0"/>
              <a:t>Him</a:t>
            </a:r>
            <a:r>
              <a:rPr lang="en-US" sz="2800" dirty="0"/>
              <a:t> as God, nor were thankful, but became futile in their thoughts, and their foolish hearts were darkened. </a:t>
            </a:r>
            <a:r>
              <a:rPr lang="en-US" sz="2800" baseline="30000" dirty="0"/>
              <a:t>22 </a:t>
            </a:r>
            <a:r>
              <a:rPr lang="en-US" sz="2800" dirty="0"/>
              <a:t>Professing to be wise, they became fools, </a:t>
            </a:r>
            <a:r>
              <a:rPr lang="en-US" sz="2800" baseline="30000" dirty="0"/>
              <a:t>23 </a:t>
            </a:r>
            <a:r>
              <a:rPr lang="en-US" sz="2800" dirty="0"/>
              <a:t>and changed the glory of the incorruptible God into an image made like corruptible man—and birds and four-footed animals and creeping things.</a:t>
            </a:r>
          </a:p>
        </p:txBody>
      </p:sp>
    </p:spTree>
    <p:extLst>
      <p:ext uri="{BB962C8B-B14F-4D97-AF65-F5344CB8AC3E}">
        <p14:creationId xmlns:p14="http://schemas.microsoft.com/office/powerpoint/2010/main" val="18476457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D8910-83D4-4185-72AA-130A8514B99F}"/>
              </a:ext>
            </a:extLst>
          </p:cNvPr>
          <p:cNvSpPr>
            <a:spLocks noGrp="1"/>
          </p:cNvSpPr>
          <p:nvPr>
            <p:ph type="title"/>
          </p:nvPr>
        </p:nvSpPr>
        <p:spPr/>
        <p:txBody>
          <a:bodyPr/>
          <a:lstStyle/>
          <a:p>
            <a:r>
              <a:rPr lang="en-US" dirty="0"/>
              <a:t>Romans 1:24-25</a:t>
            </a:r>
          </a:p>
        </p:txBody>
      </p:sp>
      <p:sp>
        <p:nvSpPr>
          <p:cNvPr id="3" name="Content Placeholder 2">
            <a:extLst>
              <a:ext uri="{FF2B5EF4-FFF2-40B4-BE49-F238E27FC236}">
                <a16:creationId xmlns:a16="http://schemas.microsoft.com/office/drawing/2014/main" id="{F06728FC-8BB1-FE46-E0E4-D3471BAC2B14}"/>
              </a:ext>
            </a:extLst>
          </p:cNvPr>
          <p:cNvSpPr>
            <a:spLocks noGrp="1"/>
          </p:cNvSpPr>
          <p:nvPr>
            <p:ph idx="1"/>
          </p:nvPr>
        </p:nvSpPr>
        <p:spPr/>
        <p:txBody>
          <a:bodyPr>
            <a:normAutofit/>
          </a:bodyPr>
          <a:lstStyle/>
          <a:p>
            <a:r>
              <a:rPr lang="en-US" sz="2800" baseline="30000" dirty="0"/>
              <a:t>24</a:t>
            </a:r>
            <a:r>
              <a:rPr lang="en-US" sz="2800" dirty="0"/>
              <a:t>Therefore God also gave them up to uncleanness, in the lusts of their hearts, to dishonor their bodies among themselves, </a:t>
            </a:r>
            <a:r>
              <a:rPr lang="en-US" sz="2800" baseline="30000" dirty="0"/>
              <a:t>25 </a:t>
            </a:r>
            <a:r>
              <a:rPr lang="en-US" sz="2800" dirty="0"/>
              <a:t>who exchanged the truth of God for the lie, and worshiped and served the creature rather than the Creator, who is blessed forever. Amen.” </a:t>
            </a:r>
          </a:p>
        </p:txBody>
      </p:sp>
    </p:spTree>
    <p:extLst>
      <p:ext uri="{BB962C8B-B14F-4D97-AF65-F5344CB8AC3E}">
        <p14:creationId xmlns:p14="http://schemas.microsoft.com/office/powerpoint/2010/main" val="41499175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6D785-A5DB-95EB-E189-12328C6C2C2B}"/>
              </a:ext>
            </a:extLst>
          </p:cNvPr>
          <p:cNvSpPr>
            <a:spLocks noGrp="1"/>
          </p:cNvSpPr>
          <p:nvPr>
            <p:ph type="title"/>
          </p:nvPr>
        </p:nvSpPr>
        <p:spPr/>
        <p:txBody>
          <a:bodyPr/>
          <a:lstStyle/>
          <a:p>
            <a:r>
              <a:rPr lang="en-US" dirty="0"/>
              <a:t>Romans 1:28</a:t>
            </a:r>
          </a:p>
        </p:txBody>
      </p:sp>
      <p:sp>
        <p:nvSpPr>
          <p:cNvPr id="3" name="Content Placeholder 2">
            <a:extLst>
              <a:ext uri="{FF2B5EF4-FFF2-40B4-BE49-F238E27FC236}">
                <a16:creationId xmlns:a16="http://schemas.microsoft.com/office/drawing/2014/main" id="{42337C22-0B9D-F02F-DD98-6D3ADE126AA7}"/>
              </a:ext>
            </a:extLst>
          </p:cNvPr>
          <p:cNvSpPr>
            <a:spLocks noGrp="1"/>
          </p:cNvSpPr>
          <p:nvPr>
            <p:ph idx="1"/>
          </p:nvPr>
        </p:nvSpPr>
        <p:spPr/>
        <p:txBody>
          <a:bodyPr>
            <a:normAutofit/>
          </a:bodyPr>
          <a:lstStyle/>
          <a:p>
            <a:r>
              <a:rPr lang="en-US" sz="2800" dirty="0"/>
              <a:t> </a:t>
            </a:r>
            <a:r>
              <a:rPr lang="en-US" sz="2800" baseline="30000" dirty="0"/>
              <a:t>28</a:t>
            </a:r>
            <a:r>
              <a:rPr lang="en-US" sz="2800" dirty="0"/>
              <a:t>And even as they did not like to retain God in </a:t>
            </a:r>
            <a:r>
              <a:rPr lang="en-US" sz="2800" i="1" dirty="0"/>
              <a:t>their</a:t>
            </a:r>
            <a:r>
              <a:rPr lang="en-US" sz="2800" dirty="0"/>
              <a:t> knowledge, God gave them over to a debased mind, to do those things which are not fitting;  </a:t>
            </a:r>
          </a:p>
        </p:txBody>
      </p:sp>
    </p:spTree>
    <p:extLst>
      <p:ext uri="{BB962C8B-B14F-4D97-AF65-F5344CB8AC3E}">
        <p14:creationId xmlns:p14="http://schemas.microsoft.com/office/powerpoint/2010/main" val="12775829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BF975-4203-8556-4413-C16534B0C363}"/>
              </a:ext>
            </a:extLst>
          </p:cNvPr>
          <p:cNvSpPr>
            <a:spLocks noGrp="1"/>
          </p:cNvSpPr>
          <p:nvPr>
            <p:ph type="title"/>
          </p:nvPr>
        </p:nvSpPr>
        <p:spPr/>
        <p:txBody>
          <a:bodyPr/>
          <a:lstStyle/>
          <a:p>
            <a:r>
              <a:rPr lang="en-US" dirty="0"/>
              <a:t>Jonah 4:11</a:t>
            </a:r>
          </a:p>
        </p:txBody>
      </p:sp>
      <p:sp>
        <p:nvSpPr>
          <p:cNvPr id="3" name="Content Placeholder 2">
            <a:extLst>
              <a:ext uri="{FF2B5EF4-FFF2-40B4-BE49-F238E27FC236}">
                <a16:creationId xmlns:a16="http://schemas.microsoft.com/office/drawing/2014/main" id="{8A71CC57-3C24-37DF-B7E2-47E1659C6B8C}"/>
              </a:ext>
            </a:extLst>
          </p:cNvPr>
          <p:cNvSpPr>
            <a:spLocks noGrp="1"/>
          </p:cNvSpPr>
          <p:nvPr>
            <p:ph idx="1"/>
          </p:nvPr>
        </p:nvSpPr>
        <p:spPr/>
        <p:txBody>
          <a:bodyPr>
            <a:normAutofit/>
          </a:bodyPr>
          <a:lstStyle/>
          <a:p>
            <a:r>
              <a:rPr lang="en-US" sz="2800" baseline="30000" dirty="0"/>
              <a:t>11 </a:t>
            </a:r>
            <a:r>
              <a:rPr lang="en-US" sz="2800" dirty="0"/>
              <a:t>And should I not pity Nineveh, that great city, in which are more than one hundred and twenty thousand persons who cannot discern between their right hand and their left—and much livestock?”</a:t>
            </a:r>
          </a:p>
        </p:txBody>
      </p:sp>
    </p:spTree>
    <p:extLst>
      <p:ext uri="{BB962C8B-B14F-4D97-AF65-F5344CB8AC3E}">
        <p14:creationId xmlns:p14="http://schemas.microsoft.com/office/powerpoint/2010/main" val="2547068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A7296-F9EF-5735-FFFB-1D024F55A718}"/>
              </a:ext>
            </a:extLst>
          </p:cNvPr>
          <p:cNvSpPr>
            <a:spLocks noGrp="1"/>
          </p:cNvSpPr>
          <p:nvPr>
            <p:ph type="title"/>
          </p:nvPr>
        </p:nvSpPr>
        <p:spPr/>
        <p:txBody>
          <a:bodyPr/>
          <a:lstStyle/>
          <a:p>
            <a:r>
              <a:rPr lang="en-US" dirty="0"/>
              <a:t>Ephesians 2:4-7</a:t>
            </a:r>
          </a:p>
        </p:txBody>
      </p:sp>
      <p:sp>
        <p:nvSpPr>
          <p:cNvPr id="3" name="Content Placeholder 2">
            <a:extLst>
              <a:ext uri="{FF2B5EF4-FFF2-40B4-BE49-F238E27FC236}">
                <a16:creationId xmlns:a16="http://schemas.microsoft.com/office/drawing/2014/main" id="{D265C70F-4231-964A-495C-168F73180310}"/>
              </a:ext>
            </a:extLst>
          </p:cNvPr>
          <p:cNvSpPr>
            <a:spLocks noGrp="1"/>
          </p:cNvSpPr>
          <p:nvPr>
            <p:ph idx="1"/>
          </p:nvPr>
        </p:nvSpPr>
        <p:spPr/>
        <p:txBody>
          <a:bodyPr>
            <a:normAutofit/>
          </a:bodyPr>
          <a:lstStyle/>
          <a:p>
            <a:r>
              <a:rPr lang="en-US" sz="2800" baseline="30000" dirty="0"/>
              <a:t>4 </a:t>
            </a:r>
            <a:r>
              <a:rPr lang="en-US" sz="2800" dirty="0"/>
              <a:t>But God, who is rich in mercy, because of His great love with which He loved us, </a:t>
            </a:r>
            <a:r>
              <a:rPr lang="en-US" sz="2800" baseline="30000" dirty="0"/>
              <a:t>5</a:t>
            </a:r>
            <a:r>
              <a:rPr lang="en-US" sz="2800" dirty="0"/>
              <a:t>even when we were dead in trespasses, made us alive together with Christ (by grace you have been saved),</a:t>
            </a:r>
            <a:r>
              <a:rPr lang="en-US" sz="2800" baseline="30000" dirty="0"/>
              <a:t> </a:t>
            </a:r>
            <a:r>
              <a:rPr lang="en-US" sz="2800" dirty="0"/>
              <a:t> </a:t>
            </a:r>
            <a:r>
              <a:rPr lang="en-US" sz="2800" baseline="30000" dirty="0"/>
              <a:t>6 </a:t>
            </a:r>
            <a:r>
              <a:rPr lang="en-US" sz="2800" dirty="0"/>
              <a:t>and raised </a:t>
            </a:r>
            <a:r>
              <a:rPr lang="en-US" sz="2800" i="1" dirty="0"/>
              <a:t>us</a:t>
            </a:r>
            <a:r>
              <a:rPr lang="en-US" sz="2800" dirty="0"/>
              <a:t> up together, and made </a:t>
            </a:r>
            <a:r>
              <a:rPr lang="en-US" sz="2800" i="1" dirty="0"/>
              <a:t>us</a:t>
            </a:r>
            <a:r>
              <a:rPr lang="en-US" sz="2800" dirty="0"/>
              <a:t> sit together in the heavenly </a:t>
            </a:r>
            <a:r>
              <a:rPr lang="en-US" sz="2800" i="1" dirty="0"/>
              <a:t>places</a:t>
            </a:r>
            <a:r>
              <a:rPr lang="en-US" sz="2800" dirty="0"/>
              <a:t> in Christ Jesus, </a:t>
            </a:r>
            <a:r>
              <a:rPr lang="en-US" sz="2800" baseline="30000" dirty="0"/>
              <a:t>7 </a:t>
            </a:r>
            <a:r>
              <a:rPr lang="en-US" sz="2800" dirty="0"/>
              <a:t>that in the ages to come He might show the exceeding riches of His grace in </a:t>
            </a:r>
            <a:r>
              <a:rPr lang="en-US" sz="2800" i="1" dirty="0"/>
              <a:t>His</a:t>
            </a:r>
            <a:r>
              <a:rPr lang="en-US" sz="2800" dirty="0"/>
              <a:t> kindness toward us in Christ Jesus.</a:t>
            </a:r>
          </a:p>
        </p:txBody>
      </p:sp>
    </p:spTree>
    <p:extLst>
      <p:ext uri="{BB962C8B-B14F-4D97-AF65-F5344CB8AC3E}">
        <p14:creationId xmlns:p14="http://schemas.microsoft.com/office/powerpoint/2010/main" val="35971002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0F3AB-7184-2B45-D19B-8813D035434E}"/>
              </a:ext>
            </a:extLst>
          </p:cNvPr>
          <p:cNvSpPr>
            <a:spLocks noGrp="1"/>
          </p:cNvSpPr>
          <p:nvPr>
            <p:ph type="title"/>
          </p:nvPr>
        </p:nvSpPr>
        <p:spPr/>
        <p:txBody>
          <a:bodyPr/>
          <a:lstStyle/>
          <a:p>
            <a:r>
              <a:rPr lang="en-US" dirty="0"/>
              <a:t>Ephesians 6:13</a:t>
            </a:r>
          </a:p>
        </p:txBody>
      </p:sp>
      <p:sp>
        <p:nvSpPr>
          <p:cNvPr id="3" name="Content Placeholder 2">
            <a:extLst>
              <a:ext uri="{FF2B5EF4-FFF2-40B4-BE49-F238E27FC236}">
                <a16:creationId xmlns:a16="http://schemas.microsoft.com/office/drawing/2014/main" id="{49CC0F5D-1092-3B29-3693-BFF8C8FE1432}"/>
              </a:ext>
            </a:extLst>
          </p:cNvPr>
          <p:cNvSpPr>
            <a:spLocks noGrp="1"/>
          </p:cNvSpPr>
          <p:nvPr>
            <p:ph idx="1"/>
          </p:nvPr>
        </p:nvSpPr>
        <p:spPr/>
        <p:txBody>
          <a:bodyPr>
            <a:normAutofit/>
          </a:bodyPr>
          <a:lstStyle/>
          <a:p>
            <a:r>
              <a:rPr lang="en-US" sz="2800" baseline="30000" dirty="0"/>
              <a:t>13 </a:t>
            </a:r>
            <a:r>
              <a:rPr lang="en-US" sz="2800" dirty="0"/>
              <a:t>Therefore take up the whole armor of God, that you may be able to withstand in the evil day, and having done all, to stand.</a:t>
            </a:r>
          </a:p>
        </p:txBody>
      </p:sp>
    </p:spTree>
    <p:extLst>
      <p:ext uri="{BB962C8B-B14F-4D97-AF65-F5344CB8AC3E}">
        <p14:creationId xmlns:p14="http://schemas.microsoft.com/office/powerpoint/2010/main" val="7820546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229D6-EEEC-5BF2-1C30-F7A5DB5D6B64}"/>
              </a:ext>
            </a:extLst>
          </p:cNvPr>
          <p:cNvSpPr>
            <a:spLocks noGrp="1"/>
          </p:cNvSpPr>
          <p:nvPr>
            <p:ph type="title"/>
          </p:nvPr>
        </p:nvSpPr>
        <p:spPr/>
        <p:txBody>
          <a:bodyPr/>
          <a:lstStyle/>
          <a:p>
            <a:r>
              <a:rPr lang="en-US" dirty="0"/>
              <a:t>Ephesians 6:14</a:t>
            </a:r>
          </a:p>
        </p:txBody>
      </p:sp>
      <p:sp>
        <p:nvSpPr>
          <p:cNvPr id="3" name="Content Placeholder 2">
            <a:extLst>
              <a:ext uri="{FF2B5EF4-FFF2-40B4-BE49-F238E27FC236}">
                <a16:creationId xmlns:a16="http://schemas.microsoft.com/office/drawing/2014/main" id="{47D2BFE7-713F-0614-C1FB-95E117317F13}"/>
              </a:ext>
            </a:extLst>
          </p:cNvPr>
          <p:cNvSpPr>
            <a:spLocks noGrp="1"/>
          </p:cNvSpPr>
          <p:nvPr>
            <p:ph idx="1"/>
          </p:nvPr>
        </p:nvSpPr>
        <p:spPr/>
        <p:txBody>
          <a:bodyPr>
            <a:normAutofit/>
          </a:bodyPr>
          <a:lstStyle/>
          <a:p>
            <a:r>
              <a:rPr lang="en-US" sz="2800" baseline="30000" dirty="0"/>
              <a:t>14 </a:t>
            </a:r>
            <a:r>
              <a:rPr lang="en-US" sz="2800" dirty="0"/>
              <a:t>Stand therefore, having girded your waist with truth, having put on the breastplate of righteousness, </a:t>
            </a:r>
          </a:p>
        </p:txBody>
      </p:sp>
    </p:spTree>
    <p:extLst>
      <p:ext uri="{BB962C8B-B14F-4D97-AF65-F5344CB8AC3E}">
        <p14:creationId xmlns:p14="http://schemas.microsoft.com/office/powerpoint/2010/main" val="18110323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054FF5-3DC7-A89A-7CA6-97A022AD1893}"/>
              </a:ext>
            </a:extLst>
          </p:cNvPr>
          <p:cNvSpPr>
            <a:spLocks noGrp="1"/>
          </p:cNvSpPr>
          <p:nvPr>
            <p:ph type="title"/>
          </p:nvPr>
        </p:nvSpPr>
        <p:spPr/>
        <p:txBody>
          <a:bodyPr/>
          <a:lstStyle/>
          <a:p>
            <a:r>
              <a:rPr lang="en-US" dirty="0"/>
              <a:t>1 Corinthians 15:3-4</a:t>
            </a:r>
          </a:p>
        </p:txBody>
      </p:sp>
      <p:sp>
        <p:nvSpPr>
          <p:cNvPr id="3" name="Content Placeholder 2">
            <a:extLst>
              <a:ext uri="{FF2B5EF4-FFF2-40B4-BE49-F238E27FC236}">
                <a16:creationId xmlns:a16="http://schemas.microsoft.com/office/drawing/2014/main" id="{5E89E271-BAEA-65CA-6BA9-595A472F2BBF}"/>
              </a:ext>
            </a:extLst>
          </p:cNvPr>
          <p:cNvSpPr>
            <a:spLocks noGrp="1"/>
          </p:cNvSpPr>
          <p:nvPr>
            <p:ph idx="1"/>
          </p:nvPr>
        </p:nvSpPr>
        <p:spPr/>
        <p:txBody>
          <a:bodyPr>
            <a:normAutofit/>
          </a:bodyPr>
          <a:lstStyle/>
          <a:p>
            <a:r>
              <a:rPr lang="en-US" sz="2800" baseline="30000" dirty="0"/>
              <a:t>3 </a:t>
            </a:r>
            <a:r>
              <a:rPr lang="en-US" sz="2800" dirty="0"/>
              <a:t>For I delivered to you first of all that which I also received: that Christ died for our sins according to the Scriptures, </a:t>
            </a:r>
            <a:r>
              <a:rPr lang="en-US" sz="2800" baseline="30000" dirty="0"/>
              <a:t>4 </a:t>
            </a:r>
            <a:r>
              <a:rPr lang="en-US" sz="2800" dirty="0"/>
              <a:t>and that He was buried, and that He rose again the third day according to the Scriptures,</a:t>
            </a:r>
          </a:p>
        </p:txBody>
      </p:sp>
    </p:spTree>
    <p:extLst>
      <p:ext uri="{BB962C8B-B14F-4D97-AF65-F5344CB8AC3E}">
        <p14:creationId xmlns:p14="http://schemas.microsoft.com/office/powerpoint/2010/main" val="30015390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2AF5E-7CB0-FF46-3BBD-79E52F1489E4}"/>
              </a:ext>
            </a:extLst>
          </p:cNvPr>
          <p:cNvSpPr>
            <a:spLocks noGrp="1"/>
          </p:cNvSpPr>
          <p:nvPr>
            <p:ph type="title"/>
          </p:nvPr>
        </p:nvSpPr>
        <p:spPr/>
        <p:txBody>
          <a:bodyPr/>
          <a:lstStyle/>
          <a:p>
            <a:r>
              <a:rPr lang="en-US" dirty="0"/>
              <a:t>Ephesians 1:13</a:t>
            </a:r>
          </a:p>
        </p:txBody>
      </p:sp>
      <p:sp>
        <p:nvSpPr>
          <p:cNvPr id="3" name="Content Placeholder 2">
            <a:extLst>
              <a:ext uri="{FF2B5EF4-FFF2-40B4-BE49-F238E27FC236}">
                <a16:creationId xmlns:a16="http://schemas.microsoft.com/office/drawing/2014/main" id="{3A3DA50B-C2B8-D581-1948-D70E8630649D}"/>
              </a:ext>
            </a:extLst>
          </p:cNvPr>
          <p:cNvSpPr>
            <a:spLocks noGrp="1"/>
          </p:cNvSpPr>
          <p:nvPr>
            <p:ph idx="1"/>
          </p:nvPr>
        </p:nvSpPr>
        <p:spPr/>
        <p:txBody>
          <a:bodyPr>
            <a:normAutofit/>
          </a:bodyPr>
          <a:lstStyle/>
          <a:p>
            <a:r>
              <a:rPr lang="en-US" sz="2800" baseline="30000" dirty="0"/>
              <a:t>13 </a:t>
            </a:r>
            <a:r>
              <a:rPr lang="en-US" sz="2800" dirty="0"/>
              <a:t>In Him you also </a:t>
            </a:r>
            <a:r>
              <a:rPr lang="en-US" sz="2800" i="1" dirty="0"/>
              <a:t>trusted,</a:t>
            </a:r>
            <a:r>
              <a:rPr lang="en-US" sz="2800" dirty="0"/>
              <a:t> after you heard the word of truth, the gospel of your salvation; in whom also, having believed, you were sealed with the Holy Spirit of promise,</a:t>
            </a:r>
          </a:p>
        </p:txBody>
      </p:sp>
    </p:spTree>
    <p:extLst>
      <p:ext uri="{BB962C8B-B14F-4D97-AF65-F5344CB8AC3E}">
        <p14:creationId xmlns:p14="http://schemas.microsoft.com/office/powerpoint/2010/main" val="35927172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EE0AF-AA1A-A17E-E2FE-6DCD2087BC9E}"/>
              </a:ext>
            </a:extLst>
          </p:cNvPr>
          <p:cNvSpPr>
            <a:spLocks noGrp="1"/>
          </p:cNvSpPr>
          <p:nvPr>
            <p:ph type="title"/>
          </p:nvPr>
        </p:nvSpPr>
        <p:spPr/>
        <p:txBody>
          <a:bodyPr/>
          <a:lstStyle/>
          <a:p>
            <a:r>
              <a:rPr lang="en-US" dirty="0"/>
              <a:t>Ephesians 5:3-4</a:t>
            </a:r>
          </a:p>
        </p:txBody>
      </p:sp>
      <p:sp>
        <p:nvSpPr>
          <p:cNvPr id="3" name="Content Placeholder 2">
            <a:extLst>
              <a:ext uri="{FF2B5EF4-FFF2-40B4-BE49-F238E27FC236}">
                <a16:creationId xmlns:a16="http://schemas.microsoft.com/office/drawing/2014/main" id="{6E170390-D7EF-6E15-8039-50E42D6F782D}"/>
              </a:ext>
            </a:extLst>
          </p:cNvPr>
          <p:cNvSpPr>
            <a:spLocks noGrp="1"/>
          </p:cNvSpPr>
          <p:nvPr>
            <p:ph idx="1"/>
          </p:nvPr>
        </p:nvSpPr>
        <p:spPr/>
        <p:txBody>
          <a:bodyPr>
            <a:normAutofit/>
          </a:bodyPr>
          <a:lstStyle/>
          <a:p>
            <a:r>
              <a:rPr lang="en-US" sz="2800" baseline="30000" dirty="0"/>
              <a:t>3 </a:t>
            </a:r>
            <a:r>
              <a:rPr lang="en-US" sz="2800" dirty="0"/>
              <a:t>But fornication and all uncleanness or covetousness, let it not even be named among you, as is fitting for saints; </a:t>
            </a:r>
            <a:r>
              <a:rPr lang="en-US" sz="2800" baseline="30000" dirty="0"/>
              <a:t>4 </a:t>
            </a:r>
            <a:r>
              <a:rPr lang="en-US" sz="2800" dirty="0"/>
              <a:t>neither filthiness, nor foolish talking, nor coarse jesting, which are not fitting, but rather giving of thanks.</a:t>
            </a:r>
          </a:p>
        </p:txBody>
      </p:sp>
    </p:spTree>
    <p:extLst>
      <p:ext uri="{BB962C8B-B14F-4D97-AF65-F5344CB8AC3E}">
        <p14:creationId xmlns:p14="http://schemas.microsoft.com/office/powerpoint/2010/main" val="30731718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8EC1A-524A-99C0-F7C0-F31E7B6D0393}"/>
              </a:ext>
            </a:extLst>
          </p:cNvPr>
          <p:cNvSpPr>
            <a:spLocks noGrp="1"/>
          </p:cNvSpPr>
          <p:nvPr>
            <p:ph type="title"/>
          </p:nvPr>
        </p:nvSpPr>
        <p:spPr/>
        <p:txBody>
          <a:bodyPr/>
          <a:lstStyle/>
          <a:p>
            <a:r>
              <a:rPr lang="en-US" dirty="0"/>
              <a:t>Ephesians 6:15</a:t>
            </a:r>
          </a:p>
        </p:txBody>
      </p:sp>
      <p:sp>
        <p:nvSpPr>
          <p:cNvPr id="3" name="Content Placeholder 2">
            <a:extLst>
              <a:ext uri="{FF2B5EF4-FFF2-40B4-BE49-F238E27FC236}">
                <a16:creationId xmlns:a16="http://schemas.microsoft.com/office/drawing/2014/main" id="{A93B23C4-5A3B-39EE-21A2-2F4F85BAEF7A}"/>
              </a:ext>
            </a:extLst>
          </p:cNvPr>
          <p:cNvSpPr>
            <a:spLocks noGrp="1"/>
          </p:cNvSpPr>
          <p:nvPr>
            <p:ph idx="1"/>
          </p:nvPr>
        </p:nvSpPr>
        <p:spPr/>
        <p:txBody>
          <a:bodyPr>
            <a:normAutofit/>
          </a:bodyPr>
          <a:lstStyle/>
          <a:p>
            <a:r>
              <a:rPr lang="en-US" sz="2800" baseline="30000" dirty="0"/>
              <a:t>15 </a:t>
            </a:r>
            <a:r>
              <a:rPr lang="en-US" sz="2800" dirty="0"/>
              <a:t>and having shod your feet with the preparation of the gospel of peace;</a:t>
            </a:r>
          </a:p>
        </p:txBody>
      </p:sp>
    </p:spTree>
    <p:extLst>
      <p:ext uri="{BB962C8B-B14F-4D97-AF65-F5344CB8AC3E}">
        <p14:creationId xmlns:p14="http://schemas.microsoft.com/office/powerpoint/2010/main" val="41580280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D85894-EEB8-AA9B-DA90-3B3AC8D84091}"/>
              </a:ext>
            </a:extLst>
          </p:cNvPr>
          <p:cNvSpPr>
            <a:spLocks noGrp="1"/>
          </p:cNvSpPr>
          <p:nvPr>
            <p:ph type="title"/>
          </p:nvPr>
        </p:nvSpPr>
        <p:spPr/>
        <p:txBody>
          <a:bodyPr/>
          <a:lstStyle/>
          <a:p>
            <a:r>
              <a:rPr lang="en-US" dirty="0"/>
              <a:t>1 Corinthians 9:25; 1 Corinthians 9:27 </a:t>
            </a:r>
          </a:p>
        </p:txBody>
      </p:sp>
      <p:sp>
        <p:nvSpPr>
          <p:cNvPr id="3" name="Content Placeholder 2">
            <a:extLst>
              <a:ext uri="{FF2B5EF4-FFF2-40B4-BE49-F238E27FC236}">
                <a16:creationId xmlns:a16="http://schemas.microsoft.com/office/drawing/2014/main" id="{F362547B-FB36-B20E-E779-5F690508D6EA}"/>
              </a:ext>
            </a:extLst>
          </p:cNvPr>
          <p:cNvSpPr>
            <a:spLocks noGrp="1"/>
          </p:cNvSpPr>
          <p:nvPr>
            <p:ph idx="1"/>
          </p:nvPr>
        </p:nvSpPr>
        <p:spPr/>
        <p:txBody>
          <a:bodyPr>
            <a:normAutofit/>
          </a:bodyPr>
          <a:lstStyle/>
          <a:p>
            <a:r>
              <a:rPr lang="en-US" sz="2800" baseline="30000" dirty="0"/>
              <a:t>25 </a:t>
            </a:r>
            <a:r>
              <a:rPr lang="en-US" sz="2800" dirty="0"/>
              <a:t>And everyone who competes </a:t>
            </a:r>
            <a:r>
              <a:rPr lang="en-US" sz="2800" i="1" dirty="0"/>
              <a:t>for the prize</a:t>
            </a:r>
            <a:r>
              <a:rPr lang="en-US" sz="2800" dirty="0"/>
              <a:t> is temperate in all things. Now they </a:t>
            </a:r>
            <a:r>
              <a:rPr lang="en-US" sz="2800" i="1" dirty="0"/>
              <a:t>do it</a:t>
            </a:r>
            <a:r>
              <a:rPr lang="en-US" sz="2800" dirty="0"/>
              <a:t> to obtain a perishable crown, but we </a:t>
            </a:r>
            <a:r>
              <a:rPr lang="en-US" sz="2800" i="1" dirty="0"/>
              <a:t>for</a:t>
            </a:r>
            <a:r>
              <a:rPr lang="en-US" sz="2800" dirty="0"/>
              <a:t> an imperishable </a:t>
            </a:r>
            <a:r>
              <a:rPr lang="en-US" sz="2800" i="1" dirty="0"/>
              <a:t>crown.</a:t>
            </a:r>
          </a:p>
          <a:p>
            <a:endParaRPr lang="en-US" sz="2800" baseline="30000" dirty="0"/>
          </a:p>
          <a:p>
            <a:r>
              <a:rPr lang="en-US" sz="2800" baseline="30000" dirty="0"/>
              <a:t>27 </a:t>
            </a:r>
            <a:r>
              <a:rPr lang="en-US" sz="2800" dirty="0"/>
              <a:t>But I discipline my body and bring </a:t>
            </a:r>
            <a:r>
              <a:rPr lang="en-US" sz="2800" i="1" dirty="0"/>
              <a:t>it</a:t>
            </a:r>
            <a:r>
              <a:rPr lang="en-US" sz="2800" dirty="0"/>
              <a:t> into subjection, lest, when I have preached to others, I myself should become disqualified.</a:t>
            </a:r>
          </a:p>
          <a:p>
            <a:endParaRPr lang="en-US" sz="2800" i="1" dirty="0"/>
          </a:p>
          <a:p>
            <a:endParaRPr lang="en-US" sz="2800" dirty="0"/>
          </a:p>
        </p:txBody>
      </p:sp>
    </p:spTree>
    <p:extLst>
      <p:ext uri="{BB962C8B-B14F-4D97-AF65-F5344CB8AC3E}">
        <p14:creationId xmlns:p14="http://schemas.microsoft.com/office/powerpoint/2010/main" val="5306003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6510E-1F2C-AE59-CDB0-F591F9EB92BB}"/>
              </a:ext>
            </a:extLst>
          </p:cNvPr>
          <p:cNvSpPr>
            <a:spLocks noGrp="1"/>
          </p:cNvSpPr>
          <p:nvPr>
            <p:ph type="title"/>
          </p:nvPr>
        </p:nvSpPr>
        <p:spPr/>
        <p:txBody>
          <a:bodyPr/>
          <a:lstStyle/>
          <a:p>
            <a:r>
              <a:rPr lang="en-US" dirty="0"/>
              <a:t>Ephesians 5:26-27</a:t>
            </a:r>
          </a:p>
        </p:txBody>
      </p:sp>
      <p:sp>
        <p:nvSpPr>
          <p:cNvPr id="3" name="Content Placeholder 2">
            <a:extLst>
              <a:ext uri="{FF2B5EF4-FFF2-40B4-BE49-F238E27FC236}">
                <a16:creationId xmlns:a16="http://schemas.microsoft.com/office/drawing/2014/main" id="{2A9CEF04-0AC8-096B-9896-039ED9CD449C}"/>
              </a:ext>
            </a:extLst>
          </p:cNvPr>
          <p:cNvSpPr>
            <a:spLocks noGrp="1"/>
          </p:cNvSpPr>
          <p:nvPr>
            <p:ph idx="1"/>
          </p:nvPr>
        </p:nvSpPr>
        <p:spPr/>
        <p:txBody>
          <a:bodyPr>
            <a:normAutofit/>
          </a:bodyPr>
          <a:lstStyle/>
          <a:p>
            <a:r>
              <a:rPr lang="en-US" sz="2800" baseline="30000" dirty="0"/>
              <a:t>26 </a:t>
            </a:r>
            <a:r>
              <a:rPr lang="en-US" sz="2800" dirty="0"/>
              <a:t>that He might sanctify and cleanse her with the washing of water by the word, </a:t>
            </a:r>
            <a:r>
              <a:rPr lang="en-US" sz="2800" baseline="30000" dirty="0"/>
              <a:t>27 </a:t>
            </a:r>
            <a:r>
              <a:rPr lang="en-US" sz="2800" dirty="0"/>
              <a:t>that He might present her to Himself a glorious church, not having spot or wrinkle or any such thing, but that she should be holy and without blemish. </a:t>
            </a:r>
            <a:endParaRPr lang="en-US" sz="3600" dirty="0"/>
          </a:p>
        </p:txBody>
      </p:sp>
    </p:spTree>
    <p:extLst>
      <p:ext uri="{BB962C8B-B14F-4D97-AF65-F5344CB8AC3E}">
        <p14:creationId xmlns:p14="http://schemas.microsoft.com/office/powerpoint/2010/main" val="9898016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C2396-B2E5-AC78-58F9-EB750F7AD6D8}"/>
              </a:ext>
            </a:extLst>
          </p:cNvPr>
          <p:cNvSpPr>
            <a:spLocks noGrp="1"/>
          </p:cNvSpPr>
          <p:nvPr>
            <p:ph type="title"/>
          </p:nvPr>
        </p:nvSpPr>
        <p:spPr/>
        <p:txBody>
          <a:bodyPr/>
          <a:lstStyle/>
          <a:p>
            <a:r>
              <a:rPr lang="en-US" dirty="0"/>
              <a:t>Ephesians 6:16</a:t>
            </a:r>
          </a:p>
        </p:txBody>
      </p:sp>
      <p:sp>
        <p:nvSpPr>
          <p:cNvPr id="3" name="Content Placeholder 2">
            <a:extLst>
              <a:ext uri="{FF2B5EF4-FFF2-40B4-BE49-F238E27FC236}">
                <a16:creationId xmlns:a16="http://schemas.microsoft.com/office/drawing/2014/main" id="{433064D4-D113-DF9E-EA39-C99F47A5E7CA}"/>
              </a:ext>
            </a:extLst>
          </p:cNvPr>
          <p:cNvSpPr>
            <a:spLocks noGrp="1"/>
          </p:cNvSpPr>
          <p:nvPr>
            <p:ph idx="1"/>
          </p:nvPr>
        </p:nvSpPr>
        <p:spPr/>
        <p:txBody>
          <a:bodyPr>
            <a:normAutofit/>
          </a:bodyPr>
          <a:lstStyle/>
          <a:p>
            <a:r>
              <a:rPr lang="en-US" sz="2800" baseline="30000" dirty="0"/>
              <a:t>16 </a:t>
            </a:r>
            <a:r>
              <a:rPr lang="en-US" sz="2800" dirty="0"/>
              <a:t>above all, taking the shield of faith with which you will be able to quench all the fiery darts of the wicked one. </a:t>
            </a:r>
          </a:p>
          <a:p>
            <a:endParaRPr lang="en-US" sz="2800" dirty="0"/>
          </a:p>
        </p:txBody>
      </p:sp>
    </p:spTree>
    <p:extLst>
      <p:ext uri="{BB962C8B-B14F-4D97-AF65-F5344CB8AC3E}">
        <p14:creationId xmlns:p14="http://schemas.microsoft.com/office/powerpoint/2010/main" val="19890259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F9EBD-914D-318B-D0B4-829FA68C9F18}"/>
              </a:ext>
            </a:extLst>
          </p:cNvPr>
          <p:cNvSpPr>
            <a:spLocks noGrp="1"/>
          </p:cNvSpPr>
          <p:nvPr>
            <p:ph type="title"/>
          </p:nvPr>
        </p:nvSpPr>
        <p:spPr/>
        <p:txBody>
          <a:bodyPr/>
          <a:lstStyle/>
          <a:p>
            <a:r>
              <a:rPr lang="en-US" dirty="0"/>
              <a:t>Psalm 103:11-13</a:t>
            </a:r>
          </a:p>
        </p:txBody>
      </p:sp>
      <p:sp>
        <p:nvSpPr>
          <p:cNvPr id="3" name="Content Placeholder 2">
            <a:extLst>
              <a:ext uri="{FF2B5EF4-FFF2-40B4-BE49-F238E27FC236}">
                <a16:creationId xmlns:a16="http://schemas.microsoft.com/office/drawing/2014/main" id="{1F067224-25C1-72C5-FF70-2EB0EAAE4180}"/>
              </a:ext>
            </a:extLst>
          </p:cNvPr>
          <p:cNvSpPr>
            <a:spLocks noGrp="1"/>
          </p:cNvSpPr>
          <p:nvPr>
            <p:ph idx="1"/>
          </p:nvPr>
        </p:nvSpPr>
        <p:spPr/>
        <p:txBody>
          <a:bodyPr>
            <a:normAutofit/>
          </a:bodyPr>
          <a:lstStyle/>
          <a:p>
            <a:r>
              <a:rPr lang="en-US" sz="2800" dirty="0"/>
              <a:t> </a:t>
            </a:r>
            <a:r>
              <a:rPr lang="en-US" sz="2800" baseline="30000" dirty="0"/>
              <a:t>11 </a:t>
            </a:r>
            <a:r>
              <a:rPr lang="en-US" sz="2800" dirty="0"/>
              <a:t>For as the heavens are high above the earth, </a:t>
            </a:r>
            <a:r>
              <a:rPr lang="en-US" sz="2800" i="1" dirty="0"/>
              <a:t>so</a:t>
            </a:r>
            <a:r>
              <a:rPr lang="en-US" sz="2800" dirty="0"/>
              <a:t> great is His mercy toward those who fear Him; </a:t>
            </a:r>
            <a:r>
              <a:rPr lang="en-US" sz="2800" baseline="30000" dirty="0"/>
              <a:t>12 </a:t>
            </a:r>
            <a:r>
              <a:rPr lang="en-US" sz="2800" dirty="0"/>
              <a:t>As far as the east is from the west, s</a:t>
            </a:r>
            <a:r>
              <a:rPr lang="en-US" sz="2800" i="1" dirty="0"/>
              <a:t>o</a:t>
            </a:r>
            <a:r>
              <a:rPr lang="en-US" sz="2800" dirty="0"/>
              <a:t> far has He removed our transgressions from us.</a:t>
            </a:r>
          </a:p>
        </p:txBody>
      </p:sp>
    </p:spTree>
    <p:extLst>
      <p:ext uri="{BB962C8B-B14F-4D97-AF65-F5344CB8AC3E}">
        <p14:creationId xmlns:p14="http://schemas.microsoft.com/office/powerpoint/2010/main" val="1804644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864E4-182A-9CED-D3CE-3398BF62C2FD}"/>
              </a:ext>
            </a:extLst>
          </p:cNvPr>
          <p:cNvSpPr>
            <a:spLocks noGrp="1"/>
          </p:cNvSpPr>
          <p:nvPr>
            <p:ph type="title"/>
          </p:nvPr>
        </p:nvSpPr>
        <p:spPr/>
        <p:txBody>
          <a:bodyPr/>
          <a:lstStyle/>
          <a:p>
            <a:r>
              <a:rPr lang="en-US" dirty="0"/>
              <a:t>Ephesians 2:8-10</a:t>
            </a:r>
          </a:p>
        </p:txBody>
      </p:sp>
      <p:sp>
        <p:nvSpPr>
          <p:cNvPr id="3" name="Content Placeholder 2">
            <a:extLst>
              <a:ext uri="{FF2B5EF4-FFF2-40B4-BE49-F238E27FC236}">
                <a16:creationId xmlns:a16="http://schemas.microsoft.com/office/drawing/2014/main" id="{08186647-6E9C-F74D-AC33-FFB78DF057E5}"/>
              </a:ext>
            </a:extLst>
          </p:cNvPr>
          <p:cNvSpPr>
            <a:spLocks noGrp="1"/>
          </p:cNvSpPr>
          <p:nvPr>
            <p:ph idx="1"/>
          </p:nvPr>
        </p:nvSpPr>
        <p:spPr/>
        <p:txBody>
          <a:bodyPr>
            <a:normAutofit/>
          </a:bodyPr>
          <a:lstStyle/>
          <a:p>
            <a:r>
              <a:rPr lang="en-US" sz="2800" baseline="30000" dirty="0"/>
              <a:t>8 </a:t>
            </a:r>
            <a:r>
              <a:rPr lang="en-US" sz="2800" dirty="0"/>
              <a:t>For by grace you have been saved through faith, and that not of yourselves; </a:t>
            </a:r>
            <a:r>
              <a:rPr lang="en-US" sz="2800" i="1" dirty="0"/>
              <a:t>it is</a:t>
            </a:r>
            <a:r>
              <a:rPr lang="en-US" sz="2800" dirty="0"/>
              <a:t> the gift of God, </a:t>
            </a:r>
            <a:r>
              <a:rPr lang="en-US" sz="2800" baseline="30000" dirty="0"/>
              <a:t>9 </a:t>
            </a:r>
            <a:r>
              <a:rPr lang="en-US" sz="2800" dirty="0"/>
              <a:t>not of works, lest anyone should boast. </a:t>
            </a:r>
            <a:r>
              <a:rPr lang="en-US" sz="2800" baseline="30000" dirty="0"/>
              <a:t>10 </a:t>
            </a:r>
            <a:r>
              <a:rPr lang="en-US" sz="2800" dirty="0"/>
              <a:t>For we are His workmanship, created in Christ Jesus for good works, which God prepared beforehand that we should walk in them.</a:t>
            </a:r>
          </a:p>
        </p:txBody>
      </p:sp>
    </p:spTree>
    <p:extLst>
      <p:ext uri="{BB962C8B-B14F-4D97-AF65-F5344CB8AC3E}">
        <p14:creationId xmlns:p14="http://schemas.microsoft.com/office/powerpoint/2010/main" val="14698721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3ACE5-BC46-FE15-53C4-818FE6A55523}"/>
              </a:ext>
            </a:extLst>
          </p:cNvPr>
          <p:cNvSpPr>
            <a:spLocks noGrp="1"/>
          </p:cNvSpPr>
          <p:nvPr>
            <p:ph type="title"/>
          </p:nvPr>
        </p:nvSpPr>
        <p:spPr/>
        <p:txBody>
          <a:bodyPr/>
          <a:lstStyle/>
          <a:p>
            <a:r>
              <a:rPr lang="en-US" dirty="0"/>
              <a:t>Ephesians 6:17</a:t>
            </a:r>
          </a:p>
        </p:txBody>
      </p:sp>
      <p:sp>
        <p:nvSpPr>
          <p:cNvPr id="3" name="Content Placeholder 2">
            <a:extLst>
              <a:ext uri="{FF2B5EF4-FFF2-40B4-BE49-F238E27FC236}">
                <a16:creationId xmlns:a16="http://schemas.microsoft.com/office/drawing/2014/main" id="{15117977-A7F8-198D-1074-B2F3326458C4}"/>
              </a:ext>
            </a:extLst>
          </p:cNvPr>
          <p:cNvSpPr>
            <a:spLocks noGrp="1"/>
          </p:cNvSpPr>
          <p:nvPr>
            <p:ph idx="1"/>
          </p:nvPr>
        </p:nvSpPr>
        <p:spPr/>
        <p:txBody>
          <a:bodyPr>
            <a:normAutofit/>
          </a:bodyPr>
          <a:lstStyle/>
          <a:p>
            <a:r>
              <a:rPr lang="en-US" sz="2800" baseline="30000" dirty="0"/>
              <a:t>17 </a:t>
            </a:r>
            <a:r>
              <a:rPr lang="en-US" sz="2800" dirty="0"/>
              <a:t>And take the helmet of salvation, and the sword of the Spirit, which is the word of God; </a:t>
            </a:r>
          </a:p>
        </p:txBody>
      </p:sp>
    </p:spTree>
    <p:extLst>
      <p:ext uri="{BB962C8B-B14F-4D97-AF65-F5344CB8AC3E}">
        <p14:creationId xmlns:p14="http://schemas.microsoft.com/office/powerpoint/2010/main" val="29043129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F193B-75A7-4E5F-B9DA-E5B32FE7F242}"/>
              </a:ext>
            </a:extLst>
          </p:cNvPr>
          <p:cNvSpPr>
            <a:spLocks noGrp="1"/>
          </p:cNvSpPr>
          <p:nvPr>
            <p:ph type="title"/>
          </p:nvPr>
        </p:nvSpPr>
        <p:spPr/>
        <p:txBody>
          <a:bodyPr/>
          <a:lstStyle/>
          <a:p>
            <a:r>
              <a:rPr lang="en-US" dirty="0"/>
              <a:t>Ephesians 2:4-5</a:t>
            </a:r>
          </a:p>
        </p:txBody>
      </p:sp>
      <p:sp>
        <p:nvSpPr>
          <p:cNvPr id="3" name="Content Placeholder 2">
            <a:extLst>
              <a:ext uri="{FF2B5EF4-FFF2-40B4-BE49-F238E27FC236}">
                <a16:creationId xmlns:a16="http://schemas.microsoft.com/office/drawing/2014/main" id="{A5A9E1CC-8AD2-89DC-97A7-E38DCEEEDE03}"/>
              </a:ext>
            </a:extLst>
          </p:cNvPr>
          <p:cNvSpPr>
            <a:spLocks noGrp="1"/>
          </p:cNvSpPr>
          <p:nvPr>
            <p:ph idx="1"/>
          </p:nvPr>
        </p:nvSpPr>
        <p:spPr/>
        <p:txBody>
          <a:bodyPr>
            <a:normAutofit/>
          </a:bodyPr>
          <a:lstStyle/>
          <a:p>
            <a:r>
              <a:rPr lang="en-US" sz="2800" baseline="30000" dirty="0"/>
              <a:t>4 </a:t>
            </a:r>
            <a:r>
              <a:rPr lang="en-US" sz="2800" dirty="0"/>
              <a:t>But God, who is rich in mercy, because of His great love with which He loved us, </a:t>
            </a:r>
            <a:r>
              <a:rPr lang="en-US" sz="2800" baseline="30000" dirty="0"/>
              <a:t>5</a:t>
            </a:r>
            <a:r>
              <a:rPr lang="en-US" sz="2800" dirty="0"/>
              <a:t>even when we were dead in trespasses, made us alive together with Christ (by grace you have been saved),</a:t>
            </a:r>
            <a:r>
              <a:rPr lang="en-US" sz="2800" baseline="30000" dirty="0"/>
              <a:t> </a:t>
            </a:r>
            <a:endParaRPr lang="en-US" sz="2800" dirty="0"/>
          </a:p>
        </p:txBody>
      </p:sp>
    </p:spTree>
    <p:extLst>
      <p:ext uri="{BB962C8B-B14F-4D97-AF65-F5344CB8AC3E}">
        <p14:creationId xmlns:p14="http://schemas.microsoft.com/office/powerpoint/2010/main" val="20062134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40B64-66C2-B9BF-34E5-78289B852020}"/>
              </a:ext>
            </a:extLst>
          </p:cNvPr>
          <p:cNvSpPr>
            <a:spLocks noGrp="1"/>
          </p:cNvSpPr>
          <p:nvPr>
            <p:ph type="title"/>
          </p:nvPr>
        </p:nvSpPr>
        <p:spPr/>
        <p:txBody>
          <a:bodyPr/>
          <a:lstStyle/>
          <a:p>
            <a:r>
              <a:rPr lang="en-US" dirty="0"/>
              <a:t>Hebrews 4:12</a:t>
            </a:r>
          </a:p>
        </p:txBody>
      </p:sp>
      <p:sp>
        <p:nvSpPr>
          <p:cNvPr id="3" name="Content Placeholder 2">
            <a:extLst>
              <a:ext uri="{FF2B5EF4-FFF2-40B4-BE49-F238E27FC236}">
                <a16:creationId xmlns:a16="http://schemas.microsoft.com/office/drawing/2014/main" id="{D69C974E-78EA-940F-B4BD-D47C39214084}"/>
              </a:ext>
            </a:extLst>
          </p:cNvPr>
          <p:cNvSpPr>
            <a:spLocks noGrp="1"/>
          </p:cNvSpPr>
          <p:nvPr>
            <p:ph idx="1"/>
          </p:nvPr>
        </p:nvSpPr>
        <p:spPr/>
        <p:txBody>
          <a:bodyPr>
            <a:normAutofit/>
          </a:bodyPr>
          <a:lstStyle/>
          <a:p>
            <a:r>
              <a:rPr lang="en-US" sz="2800" baseline="30000" dirty="0"/>
              <a:t>12 </a:t>
            </a:r>
            <a:r>
              <a:rPr lang="en-US" sz="2800" dirty="0"/>
              <a:t>For the word of God </a:t>
            </a:r>
            <a:r>
              <a:rPr lang="en-US" sz="2800" i="1" dirty="0"/>
              <a:t>is</a:t>
            </a:r>
            <a:r>
              <a:rPr lang="en-US" sz="2800" dirty="0"/>
              <a:t> living and powerful, and sharper than any two-edged sword, piercing even to the division of soul and spirit, and of joints and marrow, and is a discerner of the thoughts and intents of the heart.</a:t>
            </a:r>
          </a:p>
        </p:txBody>
      </p:sp>
    </p:spTree>
    <p:extLst>
      <p:ext uri="{BB962C8B-B14F-4D97-AF65-F5344CB8AC3E}">
        <p14:creationId xmlns:p14="http://schemas.microsoft.com/office/powerpoint/2010/main" val="1253651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DC8BE-15EB-1F22-7B6D-6654EC2CA51E}"/>
              </a:ext>
            </a:extLst>
          </p:cNvPr>
          <p:cNvSpPr>
            <a:spLocks noGrp="1"/>
          </p:cNvSpPr>
          <p:nvPr>
            <p:ph type="title"/>
          </p:nvPr>
        </p:nvSpPr>
        <p:spPr/>
        <p:txBody>
          <a:bodyPr/>
          <a:lstStyle/>
          <a:p>
            <a:r>
              <a:rPr lang="en-US" dirty="0"/>
              <a:t>Ephesians 6:18</a:t>
            </a:r>
          </a:p>
        </p:txBody>
      </p:sp>
      <p:sp>
        <p:nvSpPr>
          <p:cNvPr id="3" name="Content Placeholder 2">
            <a:extLst>
              <a:ext uri="{FF2B5EF4-FFF2-40B4-BE49-F238E27FC236}">
                <a16:creationId xmlns:a16="http://schemas.microsoft.com/office/drawing/2014/main" id="{0EABCA88-F641-229F-7CFB-00EF7A7CED06}"/>
              </a:ext>
            </a:extLst>
          </p:cNvPr>
          <p:cNvSpPr>
            <a:spLocks noGrp="1"/>
          </p:cNvSpPr>
          <p:nvPr>
            <p:ph idx="1"/>
          </p:nvPr>
        </p:nvSpPr>
        <p:spPr/>
        <p:txBody>
          <a:bodyPr>
            <a:normAutofit/>
          </a:bodyPr>
          <a:lstStyle/>
          <a:p>
            <a:r>
              <a:rPr lang="en-US" sz="2800" baseline="30000" dirty="0"/>
              <a:t>18 </a:t>
            </a:r>
            <a:r>
              <a:rPr lang="en-US" sz="2800" dirty="0"/>
              <a:t>praying always with all prayer and supplication in the Spirit, being watchful to this end with all perseverance and supplication for all the saints— </a:t>
            </a:r>
          </a:p>
        </p:txBody>
      </p:sp>
    </p:spTree>
    <p:extLst>
      <p:ext uri="{BB962C8B-B14F-4D97-AF65-F5344CB8AC3E}">
        <p14:creationId xmlns:p14="http://schemas.microsoft.com/office/powerpoint/2010/main" val="4448708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71C142-F2D7-5E27-273C-890CB0EF0A38}"/>
              </a:ext>
            </a:extLst>
          </p:cNvPr>
          <p:cNvSpPr>
            <a:spLocks noGrp="1"/>
          </p:cNvSpPr>
          <p:nvPr>
            <p:ph type="title"/>
          </p:nvPr>
        </p:nvSpPr>
        <p:spPr/>
        <p:txBody>
          <a:bodyPr/>
          <a:lstStyle/>
          <a:p>
            <a:r>
              <a:rPr lang="en-US" dirty="0"/>
              <a:t>Ephesians 6:19-20</a:t>
            </a:r>
          </a:p>
        </p:txBody>
      </p:sp>
      <p:sp>
        <p:nvSpPr>
          <p:cNvPr id="3" name="Content Placeholder 2">
            <a:extLst>
              <a:ext uri="{FF2B5EF4-FFF2-40B4-BE49-F238E27FC236}">
                <a16:creationId xmlns:a16="http://schemas.microsoft.com/office/drawing/2014/main" id="{F570A707-F24D-7652-3AD9-8D522230AF64}"/>
              </a:ext>
            </a:extLst>
          </p:cNvPr>
          <p:cNvSpPr>
            <a:spLocks noGrp="1"/>
          </p:cNvSpPr>
          <p:nvPr>
            <p:ph idx="1"/>
          </p:nvPr>
        </p:nvSpPr>
        <p:spPr/>
        <p:txBody>
          <a:bodyPr>
            <a:normAutofit/>
          </a:bodyPr>
          <a:lstStyle/>
          <a:p>
            <a:r>
              <a:rPr lang="en-US" sz="2800" baseline="30000" dirty="0"/>
              <a:t>19 </a:t>
            </a:r>
            <a:r>
              <a:rPr lang="en-US" sz="2800" dirty="0"/>
              <a:t>and for me, that utterance may be given to me, that I may open my mouth boldly to make known the mystery of the gospel, </a:t>
            </a:r>
            <a:r>
              <a:rPr lang="en-US" sz="2800" baseline="30000" dirty="0"/>
              <a:t>20 </a:t>
            </a:r>
            <a:r>
              <a:rPr lang="en-US" sz="2800" dirty="0"/>
              <a:t>for which I am an ambassador in chains; that in it I may speak boldly, as I ought to speak.</a:t>
            </a:r>
          </a:p>
        </p:txBody>
      </p:sp>
    </p:spTree>
    <p:extLst>
      <p:ext uri="{BB962C8B-B14F-4D97-AF65-F5344CB8AC3E}">
        <p14:creationId xmlns:p14="http://schemas.microsoft.com/office/powerpoint/2010/main" val="15452525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0A0C1-5D1B-E05E-075A-4156A254B5F7}"/>
              </a:ext>
            </a:extLst>
          </p:cNvPr>
          <p:cNvSpPr>
            <a:spLocks noGrp="1"/>
          </p:cNvSpPr>
          <p:nvPr>
            <p:ph type="title"/>
          </p:nvPr>
        </p:nvSpPr>
        <p:spPr/>
        <p:txBody>
          <a:bodyPr/>
          <a:lstStyle/>
          <a:p>
            <a:r>
              <a:rPr lang="en-US" dirty="0"/>
              <a:t>Ephesians 1:9-10</a:t>
            </a:r>
          </a:p>
        </p:txBody>
      </p:sp>
      <p:sp>
        <p:nvSpPr>
          <p:cNvPr id="3" name="Content Placeholder 2">
            <a:extLst>
              <a:ext uri="{FF2B5EF4-FFF2-40B4-BE49-F238E27FC236}">
                <a16:creationId xmlns:a16="http://schemas.microsoft.com/office/drawing/2014/main" id="{B3016CD4-2402-1035-132D-A2F239E0D8B6}"/>
              </a:ext>
            </a:extLst>
          </p:cNvPr>
          <p:cNvSpPr>
            <a:spLocks noGrp="1"/>
          </p:cNvSpPr>
          <p:nvPr>
            <p:ph idx="1"/>
          </p:nvPr>
        </p:nvSpPr>
        <p:spPr/>
        <p:txBody>
          <a:bodyPr>
            <a:normAutofit/>
          </a:bodyPr>
          <a:lstStyle/>
          <a:p>
            <a:r>
              <a:rPr lang="en-US" sz="2800" baseline="30000" dirty="0"/>
              <a:t>9 </a:t>
            </a:r>
            <a:r>
              <a:rPr lang="en-US" sz="2800" dirty="0"/>
              <a:t>having made known to us the mystery of His will, according to His good pleasure which He purposed in Himself, </a:t>
            </a:r>
            <a:r>
              <a:rPr lang="en-US" sz="2800" baseline="30000" dirty="0"/>
              <a:t>10 </a:t>
            </a:r>
            <a:r>
              <a:rPr lang="en-US" sz="2800" dirty="0"/>
              <a:t>that in the dispensation of the fullness of the times He might gather together in one all things in Christ, both which are in heaven and which are on earth—in Him.</a:t>
            </a:r>
          </a:p>
        </p:txBody>
      </p:sp>
    </p:spTree>
    <p:extLst>
      <p:ext uri="{BB962C8B-B14F-4D97-AF65-F5344CB8AC3E}">
        <p14:creationId xmlns:p14="http://schemas.microsoft.com/office/powerpoint/2010/main" val="42572033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6EE1F-BA4A-4A5F-46AB-0E7B7D91E385}"/>
              </a:ext>
            </a:extLst>
          </p:cNvPr>
          <p:cNvSpPr>
            <a:spLocks noGrp="1"/>
          </p:cNvSpPr>
          <p:nvPr>
            <p:ph type="title"/>
          </p:nvPr>
        </p:nvSpPr>
        <p:spPr/>
        <p:txBody>
          <a:bodyPr/>
          <a:lstStyle/>
          <a:p>
            <a:r>
              <a:rPr lang="en-US" dirty="0"/>
              <a:t>Ephesians 6:21-22</a:t>
            </a:r>
          </a:p>
        </p:txBody>
      </p:sp>
      <p:sp>
        <p:nvSpPr>
          <p:cNvPr id="3" name="Content Placeholder 2">
            <a:extLst>
              <a:ext uri="{FF2B5EF4-FFF2-40B4-BE49-F238E27FC236}">
                <a16:creationId xmlns:a16="http://schemas.microsoft.com/office/drawing/2014/main" id="{509014D5-87A4-85AC-4893-EB033EBE9DCD}"/>
              </a:ext>
            </a:extLst>
          </p:cNvPr>
          <p:cNvSpPr>
            <a:spLocks noGrp="1"/>
          </p:cNvSpPr>
          <p:nvPr>
            <p:ph idx="1"/>
          </p:nvPr>
        </p:nvSpPr>
        <p:spPr/>
        <p:txBody>
          <a:bodyPr>
            <a:normAutofit/>
          </a:bodyPr>
          <a:lstStyle/>
          <a:p>
            <a:r>
              <a:rPr lang="en-US" sz="2800" baseline="30000" dirty="0"/>
              <a:t>21 </a:t>
            </a:r>
            <a:r>
              <a:rPr lang="en-US" sz="2800" dirty="0"/>
              <a:t>But that you also may know my affairs </a:t>
            </a:r>
            <a:r>
              <a:rPr lang="en-US" sz="2800" i="1" dirty="0"/>
              <a:t>and</a:t>
            </a:r>
            <a:r>
              <a:rPr lang="en-US" sz="2800" dirty="0"/>
              <a:t> how I am doing, Tychicus, a beloved brother and faithful minister in the Lord, will make all things known to you; </a:t>
            </a:r>
            <a:r>
              <a:rPr lang="en-US" sz="2800" baseline="30000" dirty="0"/>
              <a:t>22 </a:t>
            </a:r>
            <a:r>
              <a:rPr lang="en-US" sz="2800" dirty="0"/>
              <a:t>whom I have sent to you for this very purpose, that you may know our affairs, and </a:t>
            </a:r>
            <a:r>
              <a:rPr lang="en-US" sz="2800" i="1" dirty="0"/>
              <a:t>that</a:t>
            </a:r>
            <a:r>
              <a:rPr lang="en-US" sz="2800" dirty="0"/>
              <a:t> he may comfort your hearts.</a:t>
            </a:r>
          </a:p>
        </p:txBody>
      </p:sp>
    </p:spTree>
    <p:extLst>
      <p:ext uri="{BB962C8B-B14F-4D97-AF65-F5344CB8AC3E}">
        <p14:creationId xmlns:p14="http://schemas.microsoft.com/office/powerpoint/2010/main" val="9699912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59895-0C92-CDA5-520C-BBA88603B62E}"/>
              </a:ext>
            </a:extLst>
          </p:cNvPr>
          <p:cNvSpPr>
            <a:spLocks noGrp="1"/>
          </p:cNvSpPr>
          <p:nvPr>
            <p:ph type="title"/>
          </p:nvPr>
        </p:nvSpPr>
        <p:spPr/>
        <p:txBody>
          <a:bodyPr/>
          <a:lstStyle/>
          <a:p>
            <a:r>
              <a:rPr lang="en-US" dirty="0"/>
              <a:t>Ephesians 6:23-24</a:t>
            </a:r>
          </a:p>
        </p:txBody>
      </p:sp>
      <p:sp>
        <p:nvSpPr>
          <p:cNvPr id="3" name="Content Placeholder 2">
            <a:extLst>
              <a:ext uri="{FF2B5EF4-FFF2-40B4-BE49-F238E27FC236}">
                <a16:creationId xmlns:a16="http://schemas.microsoft.com/office/drawing/2014/main" id="{C42739A4-D7CD-C697-0D44-A71FC78425B1}"/>
              </a:ext>
            </a:extLst>
          </p:cNvPr>
          <p:cNvSpPr>
            <a:spLocks noGrp="1"/>
          </p:cNvSpPr>
          <p:nvPr>
            <p:ph idx="1"/>
          </p:nvPr>
        </p:nvSpPr>
        <p:spPr/>
        <p:txBody>
          <a:bodyPr>
            <a:normAutofit/>
          </a:bodyPr>
          <a:lstStyle/>
          <a:p>
            <a:r>
              <a:rPr lang="en-US" sz="2800" baseline="30000" dirty="0"/>
              <a:t>23 </a:t>
            </a:r>
            <a:r>
              <a:rPr lang="en-US" sz="2800" dirty="0"/>
              <a:t>Peace to the brethren, and love with faith, from God the Father and the Lord Jesus Christ. </a:t>
            </a:r>
            <a:r>
              <a:rPr lang="en-US" sz="2800" baseline="30000" dirty="0"/>
              <a:t>24 </a:t>
            </a:r>
            <a:r>
              <a:rPr lang="en-US" sz="2800" dirty="0"/>
              <a:t>Grace </a:t>
            </a:r>
            <a:r>
              <a:rPr lang="en-US" sz="2800" i="1" dirty="0"/>
              <a:t>be</a:t>
            </a:r>
            <a:r>
              <a:rPr lang="en-US" sz="2800" dirty="0"/>
              <a:t> with all those who love our Lord Jesus Christ in sincerity. Amen.</a:t>
            </a:r>
          </a:p>
        </p:txBody>
      </p:sp>
    </p:spTree>
    <p:extLst>
      <p:ext uri="{BB962C8B-B14F-4D97-AF65-F5344CB8AC3E}">
        <p14:creationId xmlns:p14="http://schemas.microsoft.com/office/powerpoint/2010/main" val="3079860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23755-0DAD-A698-897F-95FDEE3106E2}"/>
              </a:ext>
            </a:extLst>
          </p:cNvPr>
          <p:cNvSpPr>
            <a:spLocks noGrp="1"/>
          </p:cNvSpPr>
          <p:nvPr>
            <p:ph type="title"/>
          </p:nvPr>
        </p:nvSpPr>
        <p:spPr/>
        <p:txBody>
          <a:bodyPr/>
          <a:lstStyle/>
          <a:p>
            <a:r>
              <a:rPr lang="en-US" dirty="0"/>
              <a:t>Ephesians 2:1-3</a:t>
            </a:r>
          </a:p>
        </p:txBody>
      </p:sp>
      <p:sp>
        <p:nvSpPr>
          <p:cNvPr id="3" name="Content Placeholder 2">
            <a:extLst>
              <a:ext uri="{FF2B5EF4-FFF2-40B4-BE49-F238E27FC236}">
                <a16:creationId xmlns:a16="http://schemas.microsoft.com/office/drawing/2014/main" id="{C723117C-AB99-A45D-BE09-7E980F8E954A}"/>
              </a:ext>
            </a:extLst>
          </p:cNvPr>
          <p:cNvSpPr>
            <a:spLocks noGrp="1"/>
          </p:cNvSpPr>
          <p:nvPr>
            <p:ph idx="1"/>
          </p:nvPr>
        </p:nvSpPr>
        <p:spPr/>
        <p:txBody>
          <a:bodyPr>
            <a:normAutofit/>
          </a:bodyPr>
          <a:lstStyle/>
          <a:p>
            <a:r>
              <a:rPr lang="en-US" sz="2800" baseline="30000" dirty="0"/>
              <a:t>1</a:t>
            </a:r>
            <a:r>
              <a:rPr lang="en-US" sz="2800" dirty="0"/>
              <a:t>And you </a:t>
            </a:r>
            <a:r>
              <a:rPr lang="en-US" sz="2800" i="1" dirty="0"/>
              <a:t>He made alive,</a:t>
            </a:r>
            <a:r>
              <a:rPr lang="en-US" sz="2800" dirty="0"/>
              <a:t> who were dead in trespasses and sins, </a:t>
            </a:r>
            <a:r>
              <a:rPr lang="en-US" sz="2800" baseline="30000" dirty="0"/>
              <a:t>2 </a:t>
            </a:r>
            <a:r>
              <a:rPr lang="en-US" sz="2800" dirty="0"/>
              <a:t>in which you once walked according to the course of this world, according to the prince of the power of the air, the spirit who now works in the sons of disobedience, </a:t>
            </a:r>
            <a:r>
              <a:rPr lang="en-US" sz="2800" baseline="30000" dirty="0"/>
              <a:t>3 </a:t>
            </a:r>
            <a:r>
              <a:rPr lang="en-US" sz="2800" dirty="0"/>
              <a:t>among whom also we all once conducted ourselves in the lusts of our flesh, fulfilling the desires of the flesh and of the mind, and were by nature children of wrath, just as the others.</a:t>
            </a:r>
          </a:p>
        </p:txBody>
      </p:sp>
    </p:spTree>
    <p:extLst>
      <p:ext uri="{BB962C8B-B14F-4D97-AF65-F5344CB8AC3E}">
        <p14:creationId xmlns:p14="http://schemas.microsoft.com/office/powerpoint/2010/main" val="25786473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C1DCD-ADC4-208C-5CF0-AF2D2C39209B}"/>
              </a:ext>
            </a:extLst>
          </p:cNvPr>
          <p:cNvSpPr>
            <a:spLocks noGrp="1"/>
          </p:cNvSpPr>
          <p:nvPr>
            <p:ph type="title"/>
          </p:nvPr>
        </p:nvSpPr>
        <p:spPr/>
        <p:txBody>
          <a:bodyPr/>
          <a:lstStyle/>
          <a:p>
            <a:r>
              <a:rPr lang="en-US" dirty="0"/>
              <a:t>Ephesians 4:1</a:t>
            </a:r>
          </a:p>
        </p:txBody>
      </p:sp>
      <p:sp>
        <p:nvSpPr>
          <p:cNvPr id="3" name="Content Placeholder 2">
            <a:extLst>
              <a:ext uri="{FF2B5EF4-FFF2-40B4-BE49-F238E27FC236}">
                <a16:creationId xmlns:a16="http://schemas.microsoft.com/office/drawing/2014/main" id="{AF8DCEC4-6D87-FD90-1AEC-B57967A4BDA7}"/>
              </a:ext>
            </a:extLst>
          </p:cNvPr>
          <p:cNvSpPr>
            <a:spLocks noGrp="1"/>
          </p:cNvSpPr>
          <p:nvPr>
            <p:ph idx="1"/>
          </p:nvPr>
        </p:nvSpPr>
        <p:spPr/>
        <p:txBody>
          <a:bodyPr>
            <a:normAutofit/>
          </a:bodyPr>
          <a:lstStyle/>
          <a:p>
            <a:r>
              <a:rPr lang="en-US" sz="2800" baseline="30000" dirty="0"/>
              <a:t>1</a:t>
            </a:r>
            <a:r>
              <a:rPr lang="en-US" sz="2800" dirty="0"/>
              <a:t>I, therefore, the prisoner of the Lord, beseech you to walk worthy of the calling with which you were called,</a:t>
            </a:r>
          </a:p>
        </p:txBody>
      </p:sp>
    </p:spTree>
    <p:extLst>
      <p:ext uri="{BB962C8B-B14F-4D97-AF65-F5344CB8AC3E}">
        <p14:creationId xmlns:p14="http://schemas.microsoft.com/office/powerpoint/2010/main" val="1284006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CF5CC-E71E-AA0E-46DE-FA2F47BD98EF}"/>
              </a:ext>
            </a:extLst>
          </p:cNvPr>
          <p:cNvSpPr>
            <a:spLocks noGrp="1"/>
          </p:cNvSpPr>
          <p:nvPr>
            <p:ph type="title"/>
          </p:nvPr>
        </p:nvSpPr>
        <p:spPr/>
        <p:txBody>
          <a:bodyPr/>
          <a:lstStyle/>
          <a:p>
            <a:r>
              <a:rPr lang="en-US" dirty="0"/>
              <a:t>Ephesians 5:1-2</a:t>
            </a:r>
          </a:p>
        </p:txBody>
      </p:sp>
      <p:sp>
        <p:nvSpPr>
          <p:cNvPr id="3" name="Content Placeholder 2">
            <a:extLst>
              <a:ext uri="{FF2B5EF4-FFF2-40B4-BE49-F238E27FC236}">
                <a16:creationId xmlns:a16="http://schemas.microsoft.com/office/drawing/2014/main" id="{AC4B379D-3CC5-63CE-4F78-846EB185B655}"/>
              </a:ext>
            </a:extLst>
          </p:cNvPr>
          <p:cNvSpPr>
            <a:spLocks noGrp="1"/>
          </p:cNvSpPr>
          <p:nvPr>
            <p:ph idx="1"/>
          </p:nvPr>
        </p:nvSpPr>
        <p:spPr/>
        <p:txBody>
          <a:bodyPr>
            <a:normAutofit/>
          </a:bodyPr>
          <a:lstStyle/>
          <a:p>
            <a:r>
              <a:rPr lang="en-US" sz="2800" baseline="30000" dirty="0"/>
              <a:t>1</a:t>
            </a:r>
            <a:r>
              <a:rPr lang="en-US" sz="2800" dirty="0"/>
              <a:t>Therefore be imitators of God as dear children. </a:t>
            </a:r>
            <a:r>
              <a:rPr lang="en-US" sz="2800" baseline="30000" dirty="0"/>
              <a:t>2 </a:t>
            </a:r>
            <a:r>
              <a:rPr lang="en-US" sz="2800" dirty="0"/>
              <a:t>And walk in love, as Christ also has loved us and given Himself for us, an offering and a sacrifice to God for a sweet-smelling aroma.</a:t>
            </a:r>
          </a:p>
        </p:txBody>
      </p:sp>
    </p:spTree>
    <p:extLst>
      <p:ext uri="{BB962C8B-B14F-4D97-AF65-F5344CB8AC3E}">
        <p14:creationId xmlns:p14="http://schemas.microsoft.com/office/powerpoint/2010/main" val="3113440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D646B-7EC9-B50C-086F-6B7A49AC5505}"/>
              </a:ext>
            </a:extLst>
          </p:cNvPr>
          <p:cNvSpPr>
            <a:spLocks noGrp="1"/>
          </p:cNvSpPr>
          <p:nvPr>
            <p:ph type="title"/>
          </p:nvPr>
        </p:nvSpPr>
        <p:spPr/>
        <p:txBody>
          <a:bodyPr/>
          <a:lstStyle/>
          <a:p>
            <a:r>
              <a:rPr lang="en-US" dirty="0"/>
              <a:t>Ephesians 5:15-17</a:t>
            </a:r>
          </a:p>
        </p:txBody>
      </p:sp>
      <p:sp>
        <p:nvSpPr>
          <p:cNvPr id="3" name="Content Placeholder 2">
            <a:extLst>
              <a:ext uri="{FF2B5EF4-FFF2-40B4-BE49-F238E27FC236}">
                <a16:creationId xmlns:a16="http://schemas.microsoft.com/office/drawing/2014/main" id="{9BC45B17-08C2-0625-F673-5751863D4322}"/>
              </a:ext>
            </a:extLst>
          </p:cNvPr>
          <p:cNvSpPr>
            <a:spLocks noGrp="1"/>
          </p:cNvSpPr>
          <p:nvPr>
            <p:ph idx="1"/>
          </p:nvPr>
        </p:nvSpPr>
        <p:spPr/>
        <p:txBody>
          <a:bodyPr>
            <a:normAutofit/>
          </a:bodyPr>
          <a:lstStyle/>
          <a:p>
            <a:r>
              <a:rPr lang="en-US" sz="2800" dirty="0"/>
              <a:t> </a:t>
            </a:r>
            <a:r>
              <a:rPr lang="en-US" sz="2800" baseline="30000" dirty="0"/>
              <a:t>15 </a:t>
            </a:r>
            <a:r>
              <a:rPr lang="en-US" sz="2800" dirty="0"/>
              <a:t>See then that you walk circumspectly, not as fools but as wise, </a:t>
            </a:r>
            <a:r>
              <a:rPr lang="en-US" sz="2800" baseline="30000" dirty="0"/>
              <a:t>16 </a:t>
            </a:r>
            <a:r>
              <a:rPr lang="en-US" sz="2800" dirty="0"/>
              <a:t>redeeming the time, because the days are evil. </a:t>
            </a:r>
            <a:r>
              <a:rPr lang="en-US" sz="2800" baseline="30000" dirty="0"/>
              <a:t>17 </a:t>
            </a:r>
            <a:r>
              <a:rPr lang="en-US" sz="2800" dirty="0"/>
              <a:t>Therefore do not be unwise, but understand what the will of the Lord </a:t>
            </a:r>
            <a:r>
              <a:rPr lang="en-US" sz="2800" i="1" dirty="0"/>
              <a:t>is.</a:t>
            </a:r>
            <a:endParaRPr lang="en-US" sz="2800" dirty="0"/>
          </a:p>
        </p:txBody>
      </p:sp>
    </p:spTree>
    <p:extLst>
      <p:ext uri="{BB962C8B-B14F-4D97-AF65-F5344CB8AC3E}">
        <p14:creationId xmlns:p14="http://schemas.microsoft.com/office/powerpoint/2010/main" val="8705314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FD0C33-73AF-335E-AB5B-DD6BEB043C83}"/>
              </a:ext>
            </a:extLst>
          </p:cNvPr>
          <p:cNvSpPr>
            <a:spLocks noGrp="1"/>
          </p:cNvSpPr>
          <p:nvPr>
            <p:ph type="title"/>
          </p:nvPr>
        </p:nvSpPr>
        <p:spPr/>
        <p:txBody>
          <a:bodyPr/>
          <a:lstStyle/>
          <a:p>
            <a:r>
              <a:rPr lang="en-US" dirty="0"/>
              <a:t>Genesis 4:6-7</a:t>
            </a:r>
          </a:p>
        </p:txBody>
      </p:sp>
      <p:sp>
        <p:nvSpPr>
          <p:cNvPr id="3" name="Content Placeholder 2">
            <a:extLst>
              <a:ext uri="{FF2B5EF4-FFF2-40B4-BE49-F238E27FC236}">
                <a16:creationId xmlns:a16="http://schemas.microsoft.com/office/drawing/2014/main" id="{21CCBD1E-6445-A607-5CD4-D8DA50624ECE}"/>
              </a:ext>
            </a:extLst>
          </p:cNvPr>
          <p:cNvSpPr>
            <a:spLocks noGrp="1"/>
          </p:cNvSpPr>
          <p:nvPr>
            <p:ph idx="1"/>
          </p:nvPr>
        </p:nvSpPr>
        <p:spPr/>
        <p:txBody>
          <a:bodyPr>
            <a:normAutofit/>
          </a:bodyPr>
          <a:lstStyle/>
          <a:p>
            <a:r>
              <a:rPr lang="en-US" sz="2800" baseline="30000" dirty="0"/>
              <a:t>6 </a:t>
            </a:r>
            <a:r>
              <a:rPr lang="en-US" sz="2800" dirty="0"/>
              <a:t>So the Lord said to Cain, “Why are you angry? And why has your countenance fallen? </a:t>
            </a:r>
            <a:r>
              <a:rPr lang="en-US" sz="2800" baseline="30000" dirty="0"/>
              <a:t>7 </a:t>
            </a:r>
            <a:r>
              <a:rPr lang="en-US" sz="2800" dirty="0"/>
              <a:t>If you do well, will you not be accepted? And if you do not do well, sin lies at the door. And its desire </a:t>
            </a:r>
            <a:r>
              <a:rPr lang="en-US" sz="2800" i="1" dirty="0"/>
              <a:t>is</a:t>
            </a:r>
            <a:r>
              <a:rPr lang="en-US" sz="2800" dirty="0"/>
              <a:t> for you, but you should rule over it.”</a:t>
            </a:r>
          </a:p>
        </p:txBody>
      </p:sp>
    </p:spTree>
    <p:extLst>
      <p:ext uri="{BB962C8B-B14F-4D97-AF65-F5344CB8AC3E}">
        <p14:creationId xmlns:p14="http://schemas.microsoft.com/office/powerpoint/2010/main" val="41274321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53693-36A3-78AA-F8E3-E052028820B9}"/>
              </a:ext>
            </a:extLst>
          </p:cNvPr>
          <p:cNvSpPr>
            <a:spLocks noGrp="1"/>
          </p:cNvSpPr>
          <p:nvPr>
            <p:ph type="title"/>
          </p:nvPr>
        </p:nvSpPr>
        <p:spPr/>
        <p:txBody>
          <a:bodyPr/>
          <a:lstStyle/>
          <a:p>
            <a:r>
              <a:rPr lang="en-US" dirty="0"/>
              <a:t>Ephesians 6:10-11</a:t>
            </a:r>
          </a:p>
        </p:txBody>
      </p:sp>
      <p:sp>
        <p:nvSpPr>
          <p:cNvPr id="3" name="Content Placeholder 2">
            <a:extLst>
              <a:ext uri="{FF2B5EF4-FFF2-40B4-BE49-F238E27FC236}">
                <a16:creationId xmlns:a16="http://schemas.microsoft.com/office/drawing/2014/main" id="{C09A93EA-1EAF-9A3A-970A-13C9F726B83E}"/>
              </a:ext>
            </a:extLst>
          </p:cNvPr>
          <p:cNvSpPr>
            <a:spLocks noGrp="1"/>
          </p:cNvSpPr>
          <p:nvPr>
            <p:ph idx="1"/>
          </p:nvPr>
        </p:nvSpPr>
        <p:spPr/>
        <p:txBody>
          <a:bodyPr>
            <a:normAutofit/>
          </a:bodyPr>
          <a:lstStyle/>
          <a:p>
            <a:r>
              <a:rPr lang="en-US" sz="2800" baseline="30000" dirty="0"/>
              <a:t>10 </a:t>
            </a:r>
            <a:r>
              <a:rPr lang="en-US" sz="2800" dirty="0"/>
              <a:t>Finally, my brethren, be strong in the Lord and in the power of His might. </a:t>
            </a:r>
            <a:r>
              <a:rPr lang="en-US" sz="2800" baseline="30000" dirty="0"/>
              <a:t>11 </a:t>
            </a:r>
            <a:r>
              <a:rPr lang="en-US" sz="2800" dirty="0"/>
              <a:t>Put on the whole armor of God, that you may be able to stand against the wiles of the devil.</a:t>
            </a:r>
          </a:p>
        </p:txBody>
      </p:sp>
    </p:spTree>
    <p:extLst>
      <p:ext uri="{BB962C8B-B14F-4D97-AF65-F5344CB8AC3E}">
        <p14:creationId xmlns:p14="http://schemas.microsoft.com/office/powerpoint/2010/main" val="486335943"/>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hronicleVTI" id="{508E4D90-5116-4BF0-876B-3F422DD1F65F}" vid="{AA21DC3D-92A8-43A4-8358-ED428371CD55}"/>
    </a:ext>
  </a:extLst>
</a:theme>
</file>

<file path=docProps/app.xml><?xml version="1.0" encoding="utf-8"?>
<Properties xmlns="http://schemas.openxmlformats.org/officeDocument/2006/extended-properties" xmlns:vt="http://schemas.openxmlformats.org/officeDocument/2006/docPropsVTypes">
  <TotalTime>664</TotalTime>
  <Words>1687</Words>
  <Application>Microsoft Office PowerPoint</Application>
  <PresentationFormat>Widescreen</PresentationFormat>
  <Paragraphs>75</Paragraphs>
  <Slides>37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Arial</vt:lpstr>
      <vt:lpstr>Calisto MT</vt:lpstr>
      <vt:lpstr>Neue Haas Grotesk Text Pro</vt:lpstr>
      <vt:lpstr>Univers Condensed</vt:lpstr>
      <vt:lpstr>ChronicleVTI</vt:lpstr>
      <vt:lpstr>Ephesians 6:10-24</vt:lpstr>
      <vt:lpstr>Ephesians 2:4-7</vt:lpstr>
      <vt:lpstr>Ephesians 2:8-10</vt:lpstr>
      <vt:lpstr>Ephesians 2:1-3</vt:lpstr>
      <vt:lpstr>Ephesians 4:1</vt:lpstr>
      <vt:lpstr>Ephesians 5:1-2</vt:lpstr>
      <vt:lpstr>Ephesians 5:15-17</vt:lpstr>
      <vt:lpstr>Genesis 4:6-7</vt:lpstr>
      <vt:lpstr>Ephesians 6:10-11</vt:lpstr>
      <vt:lpstr>Ephesians 2:2</vt:lpstr>
      <vt:lpstr>John 8:44</vt:lpstr>
      <vt:lpstr>2 Corinthians 4:4</vt:lpstr>
      <vt:lpstr>1 John 5:19</vt:lpstr>
      <vt:lpstr>Ephesians 6:12</vt:lpstr>
      <vt:lpstr>Romans 1:20</vt:lpstr>
      <vt:lpstr>Romans 1:21-23</vt:lpstr>
      <vt:lpstr>Romans 1:24-25</vt:lpstr>
      <vt:lpstr>Romans 1:28</vt:lpstr>
      <vt:lpstr>Jonah 4:11</vt:lpstr>
      <vt:lpstr>Ephesians 6:13</vt:lpstr>
      <vt:lpstr>Ephesians 6:14</vt:lpstr>
      <vt:lpstr>1 Corinthians 15:3-4</vt:lpstr>
      <vt:lpstr>Ephesians 1:13</vt:lpstr>
      <vt:lpstr>Ephesians 5:3-4</vt:lpstr>
      <vt:lpstr>Ephesians 6:15</vt:lpstr>
      <vt:lpstr>1 Corinthians 9:25; 1 Corinthians 9:27 </vt:lpstr>
      <vt:lpstr>Ephesians 5:26-27</vt:lpstr>
      <vt:lpstr>Ephesians 6:16</vt:lpstr>
      <vt:lpstr>Psalm 103:11-13</vt:lpstr>
      <vt:lpstr>Ephesians 6:17</vt:lpstr>
      <vt:lpstr>Ephesians 2:4-5</vt:lpstr>
      <vt:lpstr>Hebrews 4:12</vt:lpstr>
      <vt:lpstr>Ephesians 6:18</vt:lpstr>
      <vt:lpstr>Ephesians 6:19-20</vt:lpstr>
      <vt:lpstr>Ephesians 1:9-10</vt:lpstr>
      <vt:lpstr>Ephesians 6:21-22</vt:lpstr>
      <vt:lpstr>Ephesians 6:23-24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Don Galligan</dc:creator>
  <cp:lastModifiedBy>Riverside Baptist Church</cp:lastModifiedBy>
  <cp:revision>1</cp:revision>
  <dcterms:created xsi:type="dcterms:W3CDTF">2025-09-14T02:44:43Z</dcterms:created>
  <dcterms:modified xsi:type="dcterms:W3CDTF">2025-09-14T18:05:10Z</dcterms:modified>
</cp:coreProperties>
</file>