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088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EADE-8E88-4C7C-8AC5-FB148DE4940E}" type="datetime1">
              <a:rPr lang="en-US" smtClean="0"/>
              <a:t>9/6/2025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583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B9C-477D-492A-96AD-1FC2CC997A73}" type="datetime1">
              <a:rPr lang="en-US" smtClean="0"/>
              <a:t>9/6/2025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1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8927" y="997973"/>
            <a:ext cx="8473395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ED5-E26D-4E29-B1B3-7847B6779594}" type="datetime1">
              <a:rPr lang="en-US" smtClean="0"/>
              <a:t>9/6/2025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63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6794-849E-4626-908B-D15793550EFB}" type="datetime1">
              <a:rPr lang="en-US" smtClean="0"/>
              <a:t>9/6/2025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69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64E7-5594-42A3-ADBF-E95A7ACEAD64}" type="datetime1">
              <a:rPr lang="en-US" smtClean="0"/>
              <a:t>9/6/2025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82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8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1344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2B0B-D248-4FFB-8695-AD7FA4B1284A}" type="datetime1">
              <a:rPr lang="en-US" smtClean="0"/>
              <a:t>9/6/2025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9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929147"/>
            <a:ext cx="10689336" cy="7984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88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088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344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1344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8EFB-9159-4510-B73F-4F0409ADE937}" type="datetime1">
              <a:rPr lang="en-US" smtClean="0"/>
              <a:t>9/6/2025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5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9412-2452-4BED-A324-9D8C115361AD}" type="datetime1">
              <a:rPr lang="en-US" smtClean="0"/>
              <a:t>9/6/2025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2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8F62-D251-40E8-A23C-F4CFE9FEAB41}" type="datetime1">
              <a:rPr lang="en-US" smtClean="0"/>
              <a:t>9/6/2025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5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9848"/>
            <a:ext cx="4093599" cy="131673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9848"/>
            <a:ext cx="6172200" cy="47912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1176"/>
            <a:ext cx="4093599" cy="3319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6144-149E-4874-93A5-554A0357CF82}" type="datetime1">
              <a:rPr lang="en-US" smtClean="0"/>
              <a:t>9/6/2025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3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5D8-0540-4835-AE5C-25D29DBA01BE}" type="datetime1">
              <a:rPr lang="en-US" smtClean="0"/>
              <a:t>9/6/2025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785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21992"/>
            <a:ext cx="10691265" cy="3739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4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E31BA835-12AC-4E8F-955A-EA3F4DE2791F}" type="datetime1">
              <a:rPr lang="en-US" smtClean="0"/>
              <a:t>9/6/2025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4088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4936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5CB65D0-496F-4797-A015-C85839E35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18C9E8DD-281D-9A8E-6B39-F3CA3946B3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644" b="1086"/>
          <a:stretch>
            <a:fillRect/>
          </a:stretch>
        </p:blipFill>
        <p:spPr>
          <a:xfrm>
            <a:off x="1" y="10"/>
            <a:ext cx="12192000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5D2C779-8883-4E5F-A170-0F464918C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307" y="990598"/>
            <a:ext cx="12188952" cy="4745182"/>
          </a:xfrm>
          <a:prstGeom prst="rect">
            <a:avLst/>
          </a:prstGeom>
          <a:gradFill>
            <a:gsLst>
              <a:gs pos="35000">
                <a:srgbClr val="000000">
                  <a:alpha val="41000"/>
                </a:srgbClr>
              </a:gs>
              <a:gs pos="0">
                <a:srgbClr val="000000">
                  <a:alpha val="0"/>
                </a:srgbClr>
              </a:gs>
              <a:gs pos="47744">
                <a:srgbClr val="000000">
                  <a:alpha val="51000"/>
                </a:srgbClr>
              </a:gs>
              <a:gs pos="70000">
                <a:srgbClr val="000000">
                  <a:alpha val="37000"/>
                </a:srgb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5B2346-42F7-C38A-239C-8F5E2463B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4664" y="990599"/>
            <a:ext cx="6725277" cy="4849091"/>
          </a:xfrm>
        </p:spPr>
        <p:txBody>
          <a:bodyPr anchor="ctr"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Ephesians 5:15-6:9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43CBA-992E-7B12-7E01-A44206D8A3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12865" y="1447799"/>
            <a:ext cx="2368905" cy="4076699"/>
          </a:xfrm>
        </p:spPr>
        <p:txBody>
          <a:bodyPr anchor="ctr"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D96A694-258D-4418-A83C-B9BA72FD4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115300" y="1780927"/>
            <a:ext cx="0" cy="3390901"/>
          </a:xfrm>
          <a:prstGeom prst="line">
            <a:avLst/>
          </a:prstGeom>
          <a:ln w="44450">
            <a:solidFill>
              <a:srgbClr val="FFFFFF"/>
            </a:solidFill>
          </a:ln>
          <a:effectLst>
            <a:outerShdw blurRad="50800" dist="38100" dir="2700000" sx="88000" sy="88000" algn="tl" rotWithShape="0">
              <a:prstClr val="black">
                <a:alpha val="26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33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C9B11-95DA-4F49-E1A4-255D4150F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5:13-14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766DC-45CD-B760-0FBB-9CBE17A9B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13 </a:t>
            </a:r>
            <a:r>
              <a:rPr lang="en-US" sz="2800" dirty="0"/>
              <a:t>But all things that are exposed are made manifest by the light, for whatever makes manifest is light. </a:t>
            </a:r>
            <a:r>
              <a:rPr lang="en-US" sz="2800" baseline="30000" dirty="0"/>
              <a:t>14 </a:t>
            </a:r>
            <a:r>
              <a:rPr lang="en-US" sz="2800" dirty="0"/>
              <a:t>Therefore He says: “Awake, you who sleep, Arise from the dead, And Christ will give you light.”</a:t>
            </a:r>
          </a:p>
        </p:txBody>
      </p:sp>
    </p:spTree>
    <p:extLst>
      <p:ext uri="{BB962C8B-B14F-4D97-AF65-F5344CB8AC3E}">
        <p14:creationId xmlns:p14="http://schemas.microsoft.com/office/powerpoint/2010/main" val="968125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5129-7808-3951-004D-E6BD4F68C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James 1:5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B0B1C-DDBB-F92F-C5F6-F42527B42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 5 </a:t>
            </a:r>
            <a:r>
              <a:rPr lang="en-US" sz="2800" dirty="0"/>
              <a:t>If any of you lacks wisdom, let him ask of God, who gives to all liberally and without reproach, and it will be given to him.</a:t>
            </a:r>
          </a:p>
        </p:txBody>
      </p:sp>
    </p:spTree>
    <p:extLst>
      <p:ext uri="{BB962C8B-B14F-4D97-AF65-F5344CB8AC3E}">
        <p14:creationId xmlns:p14="http://schemas.microsoft.com/office/powerpoint/2010/main" val="2488581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89AEF-6949-B023-A99C-7C8BDC435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James 1:6-8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6CB63-043A-DEFC-0FD5-9F283B27D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6 </a:t>
            </a:r>
            <a:r>
              <a:rPr lang="en-US" sz="2800" dirty="0"/>
              <a:t>But let him ask in faith, with no doubting, for he who doubts is like a wave of the sea driven and tossed by the wind. </a:t>
            </a:r>
            <a:r>
              <a:rPr lang="en-US" sz="2800" baseline="30000" dirty="0"/>
              <a:t>7 </a:t>
            </a:r>
            <a:r>
              <a:rPr lang="en-US" sz="2800" dirty="0"/>
              <a:t>For let not that man suppose that he will receive anything from the Lord; </a:t>
            </a:r>
            <a:r>
              <a:rPr lang="en-US" sz="2800" baseline="30000" dirty="0"/>
              <a:t>8 </a:t>
            </a:r>
            <a:r>
              <a:rPr lang="en-US" sz="2800" i="1" dirty="0"/>
              <a:t>he is</a:t>
            </a:r>
            <a:r>
              <a:rPr lang="en-US" sz="2800" dirty="0"/>
              <a:t> a double-minded man, unstable in all his ways.</a:t>
            </a:r>
          </a:p>
        </p:txBody>
      </p:sp>
    </p:spTree>
    <p:extLst>
      <p:ext uri="{BB962C8B-B14F-4D97-AF65-F5344CB8AC3E}">
        <p14:creationId xmlns:p14="http://schemas.microsoft.com/office/powerpoint/2010/main" val="878729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594B9-C140-741B-1596-DA0E89F61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James 3:17-18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AAF54-2F0C-C358-4282-81C1985AE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17 </a:t>
            </a:r>
            <a:r>
              <a:rPr lang="en-US" sz="2800" dirty="0"/>
              <a:t>But the wisdom that is from above is first pure, then peaceable, gentle, willing to yield, full of mercy and good fruits, without partiality and without hypocrisy</a:t>
            </a:r>
            <a:r>
              <a:rPr lang="en-US" sz="2800" baseline="30000" dirty="0"/>
              <a:t>. 18 </a:t>
            </a:r>
            <a:r>
              <a:rPr lang="en-US" sz="2800" dirty="0"/>
              <a:t>Now the fruit of righteousness is sown in peace by those who make peace.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0211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138C3-3F9C-092E-EF2D-B2B653939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5:16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5684E-2188-E220-7493-CDF28BF02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16 </a:t>
            </a:r>
            <a:r>
              <a:rPr lang="en-US" sz="2800" dirty="0"/>
              <a:t>redeeming the time, because the days are evil.</a:t>
            </a:r>
          </a:p>
        </p:txBody>
      </p:sp>
    </p:spTree>
    <p:extLst>
      <p:ext uri="{BB962C8B-B14F-4D97-AF65-F5344CB8AC3E}">
        <p14:creationId xmlns:p14="http://schemas.microsoft.com/office/powerpoint/2010/main" val="156455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9EFA0-E910-81BD-C19A-3175CADF0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Colossians 4:5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B372C-CA32-1B4D-7405-4F92A1CB5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5 </a:t>
            </a:r>
            <a:r>
              <a:rPr lang="en-US" sz="2800" dirty="0"/>
              <a:t>Walk in wisdom toward those </a:t>
            </a:r>
            <a:r>
              <a:rPr lang="en-US" sz="2800" i="1" dirty="0"/>
              <a:t>who are</a:t>
            </a:r>
            <a:r>
              <a:rPr lang="en-US" sz="2800" dirty="0"/>
              <a:t> outside, redeeming the time.</a:t>
            </a:r>
          </a:p>
        </p:txBody>
      </p:sp>
    </p:spTree>
    <p:extLst>
      <p:ext uri="{BB962C8B-B14F-4D97-AF65-F5344CB8AC3E}">
        <p14:creationId xmlns:p14="http://schemas.microsoft.com/office/powerpoint/2010/main" val="93615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37B9C-1DE6-09C8-C1A1-FB610F07C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5:17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49AB2-B243-6E5E-4315-6C4F4CC77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17 </a:t>
            </a:r>
            <a:r>
              <a:rPr lang="en-US" sz="2800" dirty="0"/>
              <a:t>Therefore do not be unwise, but understand what the will of the Lord </a:t>
            </a:r>
            <a:r>
              <a:rPr lang="en-US" sz="2800" i="1" dirty="0"/>
              <a:t>is.</a:t>
            </a:r>
            <a:r>
              <a:rPr lang="en-US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06944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61528-AAB0-560D-051B-48737AD6D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5:18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38A62-C529-1291-AB87-B4B6726A0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18 </a:t>
            </a:r>
            <a:r>
              <a:rPr lang="en-US" sz="2800" dirty="0"/>
              <a:t>And do not be drunk with wine, in which is dissipation; but be filled with the Spirit,</a:t>
            </a:r>
          </a:p>
        </p:txBody>
      </p:sp>
    </p:spTree>
    <p:extLst>
      <p:ext uri="{BB962C8B-B14F-4D97-AF65-F5344CB8AC3E}">
        <p14:creationId xmlns:p14="http://schemas.microsoft.com/office/powerpoint/2010/main" val="722572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DD3E7-A480-8BA2-0838-979E7E13C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5:19-20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BB76E-3EA8-F59F-2411-6D707ADC5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19 </a:t>
            </a:r>
            <a:r>
              <a:rPr lang="en-US" sz="2800" dirty="0"/>
              <a:t>speaking to one another in psalms and hymns and spiritual songs, singing and making melody in your heart to the Lord, </a:t>
            </a:r>
            <a:r>
              <a:rPr lang="en-US" sz="2800" baseline="30000" dirty="0"/>
              <a:t>20 </a:t>
            </a:r>
            <a:r>
              <a:rPr lang="en-US" sz="2800" dirty="0"/>
              <a:t>giving thanks always for all things to God the Father in the name of our Lord Jesus Christ, </a:t>
            </a:r>
          </a:p>
        </p:txBody>
      </p:sp>
    </p:spTree>
    <p:extLst>
      <p:ext uri="{BB962C8B-B14F-4D97-AF65-F5344CB8AC3E}">
        <p14:creationId xmlns:p14="http://schemas.microsoft.com/office/powerpoint/2010/main" val="1279739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E3165-BBD3-3AA7-6007-D3A11A830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peter 1:6-8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03ED6-70DF-7CD2-EB3A-3FC558105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6 </a:t>
            </a:r>
            <a:r>
              <a:rPr lang="en-US" sz="2800" dirty="0"/>
              <a:t>In this you greatly rejoice, though now for a little while, if need be, you have been grieved by various trials, </a:t>
            </a:r>
            <a:r>
              <a:rPr lang="en-US" sz="2800" baseline="30000" dirty="0"/>
              <a:t>7 </a:t>
            </a:r>
            <a:r>
              <a:rPr lang="en-US" sz="2800" dirty="0"/>
              <a:t>that the genuineness of your faith, </a:t>
            </a:r>
            <a:r>
              <a:rPr lang="en-US" sz="2800" i="1" dirty="0"/>
              <a:t>being</a:t>
            </a:r>
            <a:r>
              <a:rPr lang="en-US" sz="2800" dirty="0"/>
              <a:t> much more precious than gold that perishes, though it is tested by fire, may be found to praise, honor, and glory at the revelation of Jesus Christ,</a:t>
            </a:r>
          </a:p>
        </p:txBody>
      </p:sp>
    </p:spTree>
    <p:extLst>
      <p:ext uri="{BB962C8B-B14F-4D97-AF65-F5344CB8AC3E}">
        <p14:creationId xmlns:p14="http://schemas.microsoft.com/office/powerpoint/2010/main" val="2992901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A0555-14A7-D9E3-E2EE-E98F3FDFA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2:4-7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9F064-C1C2-679C-7DDE-A12F5BE5A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4 </a:t>
            </a:r>
            <a:r>
              <a:rPr lang="en-US" sz="2800" dirty="0"/>
              <a:t>But God, who is rich in mercy, because of His great love with which He loved us, </a:t>
            </a:r>
            <a:r>
              <a:rPr lang="en-US" sz="2800" baseline="30000" dirty="0"/>
              <a:t>5</a:t>
            </a:r>
            <a:r>
              <a:rPr lang="en-US" sz="2800" dirty="0"/>
              <a:t>even when we were dead in trespasses, made us alive together with Christ (by grace you have been saved),</a:t>
            </a:r>
            <a:r>
              <a:rPr lang="en-US" sz="2800" baseline="30000" dirty="0"/>
              <a:t> </a:t>
            </a:r>
            <a:r>
              <a:rPr lang="en-US" sz="2800" dirty="0"/>
              <a:t> </a:t>
            </a:r>
            <a:r>
              <a:rPr lang="en-US" sz="2800" baseline="30000" dirty="0"/>
              <a:t>6 </a:t>
            </a:r>
            <a:r>
              <a:rPr lang="en-US" sz="2800" dirty="0"/>
              <a:t>and raised </a:t>
            </a:r>
            <a:r>
              <a:rPr lang="en-US" sz="2800" i="1" dirty="0"/>
              <a:t>us</a:t>
            </a:r>
            <a:r>
              <a:rPr lang="en-US" sz="2800" dirty="0"/>
              <a:t> up together, and made </a:t>
            </a:r>
            <a:r>
              <a:rPr lang="en-US" sz="2800" i="1" dirty="0"/>
              <a:t>us</a:t>
            </a:r>
            <a:r>
              <a:rPr lang="en-US" sz="2800" dirty="0"/>
              <a:t> sit together in the heavenly </a:t>
            </a:r>
            <a:r>
              <a:rPr lang="en-US" sz="2800" i="1" dirty="0"/>
              <a:t>places</a:t>
            </a:r>
            <a:r>
              <a:rPr lang="en-US" sz="2800" dirty="0"/>
              <a:t> in Christ Jesus, </a:t>
            </a:r>
            <a:r>
              <a:rPr lang="en-US" sz="2800" baseline="30000" dirty="0"/>
              <a:t>7 </a:t>
            </a:r>
            <a:r>
              <a:rPr lang="en-US" sz="2800" dirty="0"/>
              <a:t>that in the ages to come He might show the exceeding riches of His grace in </a:t>
            </a:r>
            <a:r>
              <a:rPr lang="en-US" sz="2800" i="1" dirty="0"/>
              <a:t>His</a:t>
            </a:r>
            <a:r>
              <a:rPr lang="en-US" sz="2800" dirty="0"/>
              <a:t> kindness toward us in Christ Jesus. </a:t>
            </a:r>
          </a:p>
        </p:txBody>
      </p:sp>
    </p:spTree>
    <p:extLst>
      <p:ext uri="{BB962C8B-B14F-4D97-AF65-F5344CB8AC3E}">
        <p14:creationId xmlns:p14="http://schemas.microsoft.com/office/powerpoint/2010/main" val="8763239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3E622-748E-FEC5-6F5D-E0049C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5:21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CCACC-F189-CD8D-5026-BCB97279C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21 </a:t>
            </a:r>
            <a:r>
              <a:rPr lang="en-US" sz="2800" dirty="0"/>
              <a:t>submitting to one another in the fear of God.</a:t>
            </a:r>
          </a:p>
        </p:txBody>
      </p:sp>
    </p:spTree>
    <p:extLst>
      <p:ext uri="{BB962C8B-B14F-4D97-AF65-F5344CB8AC3E}">
        <p14:creationId xmlns:p14="http://schemas.microsoft.com/office/powerpoint/2010/main" val="84549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0C4ED-761F-8750-C8C4-3F806118B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5:22-24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5652B-65C4-3C26-6DB2-DCC0E78CC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22 </a:t>
            </a:r>
            <a:r>
              <a:rPr lang="en-US" sz="2800" dirty="0"/>
              <a:t>Wives, submit to your own husbands, as to the Lord. </a:t>
            </a:r>
            <a:r>
              <a:rPr lang="en-US" sz="2800" baseline="30000" dirty="0"/>
              <a:t>23 </a:t>
            </a:r>
            <a:r>
              <a:rPr lang="en-US" sz="2800" dirty="0"/>
              <a:t>For the husband is head of the wife, as also Christ is head of the church; and He is the Savior of the body. </a:t>
            </a:r>
            <a:r>
              <a:rPr lang="en-US" sz="2800" baseline="30000" dirty="0"/>
              <a:t>24 </a:t>
            </a:r>
            <a:r>
              <a:rPr lang="en-US" sz="2800" dirty="0"/>
              <a:t>Therefore, just as the church is subject to Christ, so </a:t>
            </a:r>
            <a:r>
              <a:rPr lang="en-US" sz="2800" i="1" dirty="0"/>
              <a:t>let</a:t>
            </a:r>
            <a:r>
              <a:rPr lang="en-US" sz="2800" dirty="0"/>
              <a:t> the wives </a:t>
            </a:r>
            <a:r>
              <a:rPr lang="en-US" sz="2800" i="1" dirty="0"/>
              <a:t>be</a:t>
            </a:r>
            <a:r>
              <a:rPr lang="en-US" sz="2800" dirty="0"/>
              <a:t> to their own husbands in everything.</a:t>
            </a:r>
          </a:p>
        </p:txBody>
      </p:sp>
    </p:spTree>
    <p:extLst>
      <p:ext uri="{BB962C8B-B14F-4D97-AF65-F5344CB8AC3E}">
        <p14:creationId xmlns:p14="http://schemas.microsoft.com/office/powerpoint/2010/main" val="14877664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C3B76-D3A8-B90E-AEC1-0EE478C38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 1:27-28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3E1F8-9EEA-71D9-134F-765C6954E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27 </a:t>
            </a:r>
            <a:r>
              <a:rPr lang="en-US" sz="2800" dirty="0"/>
              <a:t>So God created man in His </a:t>
            </a:r>
            <a:r>
              <a:rPr lang="en-US" sz="2800" i="1" dirty="0"/>
              <a:t>own</a:t>
            </a:r>
            <a:r>
              <a:rPr lang="en-US" sz="2800" dirty="0"/>
              <a:t> image; in the image of God He created him; male and female He created them. </a:t>
            </a:r>
            <a:r>
              <a:rPr lang="en-US" sz="2800" baseline="30000" dirty="0"/>
              <a:t>28 </a:t>
            </a:r>
            <a:r>
              <a:rPr lang="en-US" sz="2800" dirty="0"/>
              <a:t>Then God blessed them, and God said to them, “Be fruitful and multiply; fill the earth and subdue it; have dominion over the fish of the sea, over the birds of the air, and over every living thing that moves on the earth.”</a:t>
            </a:r>
          </a:p>
        </p:txBody>
      </p:sp>
    </p:spTree>
    <p:extLst>
      <p:ext uri="{BB962C8B-B14F-4D97-AF65-F5344CB8AC3E}">
        <p14:creationId xmlns:p14="http://schemas.microsoft.com/office/powerpoint/2010/main" val="1170968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D3DF2-E601-D667-7DFE-0433CC450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5:25-27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E522C-9971-78CF-5823-3210EAA0D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25 </a:t>
            </a:r>
            <a:r>
              <a:rPr lang="en-US" sz="2800" dirty="0"/>
              <a:t>Husbands, love your wives, just as Christ also loved the church and gave Himself for her, </a:t>
            </a:r>
            <a:r>
              <a:rPr lang="en-US" sz="2800" baseline="30000" dirty="0"/>
              <a:t>26 </a:t>
            </a:r>
            <a:r>
              <a:rPr lang="en-US" sz="2800" dirty="0"/>
              <a:t>that He might sanctify and cleanse her with the washing of water by the word, </a:t>
            </a:r>
            <a:r>
              <a:rPr lang="en-US" sz="2800" baseline="30000" dirty="0"/>
              <a:t>27 </a:t>
            </a:r>
            <a:r>
              <a:rPr lang="en-US" sz="2800" dirty="0"/>
              <a:t>that He might present her to Himself a glorious church, not having spot or wrinkle or any such thing, but that she should be holy and without blemish.</a:t>
            </a:r>
          </a:p>
        </p:txBody>
      </p:sp>
    </p:spTree>
    <p:extLst>
      <p:ext uri="{BB962C8B-B14F-4D97-AF65-F5344CB8AC3E}">
        <p14:creationId xmlns:p14="http://schemas.microsoft.com/office/powerpoint/2010/main" val="40295542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1A7B8-7CAA-850F-40B2-2EB6BE06D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5:28-29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C1E95-545E-122A-B682-DE9BF5D7E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28 </a:t>
            </a:r>
            <a:r>
              <a:rPr lang="en-US" sz="2800" dirty="0"/>
              <a:t>So husbands ought to love their own wives as their own bodies; he who loves his wife loves himself. </a:t>
            </a:r>
            <a:r>
              <a:rPr lang="en-US" sz="2800" baseline="30000" dirty="0"/>
              <a:t>29 </a:t>
            </a:r>
            <a:r>
              <a:rPr lang="en-US" sz="2800" dirty="0"/>
              <a:t>For no one ever hated his own flesh, but nourishes and cherishes it, just as the Lord </a:t>
            </a:r>
            <a:r>
              <a:rPr lang="en-US" sz="2800" i="1" dirty="0"/>
              <a:t>does</a:t>
            </a:r>
            <a:r>
              <a:rPr lang="en-US" sz="2800" dirty="0"/>
              <a:t> the church.</a:t>
            </a:r>
          </a:p>
        </p:txBody>
      </p:sp>
    </p:spTree>
    <p:extLst>
      <p:ext uri="{BB962C8B-B14F-4D97-AF65-F5344CB8AC3E}">
        <p14:creationId xmlns:p14="http://schemas.microsoft.com/office/powerpoint/2010/main" val="12282102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87653-A4CA-4821-729E-53EE94A9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14:13-14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28218-AAF3-A2AC-3CA0-140FE32FB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13 </a:t>
            </a:r>
            <a:r>
              <a:rPr lang="en-US" sz="2800" dirty="0"/>
              <a:t>When Jesus heard </a:t>
            </a:r>
            <a:r>
              <a:rPr lang="en-US" sz="2800" i="1" dirty="0"/>
              <a:t>it,</a:t>
            </a:r>
            <a:r>
              <a:rPr lang="en-US" sz="2800" dirty="0"/>
              <a:t> He departed from there by boat to a deserted place by Himself. But when the multitudes heard it, they followed Him on foot from the cities. </a:t>
            </a:r>
            <a:r>
              <a:rPr lang="en-US" sz="2800" baseline="30000" dirty="0"/>
              <a:t>14 </a:t>
            </a:r>
            <a:r>
              <a:rPr lang="en-US" sz="2800" dirty="0"/>
              <a:t>And when Jesus went out He saw a great multitude; and He was moved with compassion for them, and healed their sick. </a:t>
            </a:r>
          </a:p>
        </p:txBody>
      </p:sp>
    </p:spTree>
    <p:extLst>
      <p:ext uri="{BB962C8B-B14F-4D97-AF65-F5344CB8AC3E}">
        <p14:creationId xmlns:p14="http://schemas.microsoft.com/office/powerpoint/2010/main" val="37501061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37856-438B-DC47-2187-12F9D4CC1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5:30-32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677AC-B71D-2264-E92A-7B88EF24F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30 </a:t>
            </a:r>
            <a:r>
              <a:rPr lang="en-US" sz="2800" dirty="0"/>
              <a:t>For we are members of His body, of His flesh and of His bones. </a:t>
            </a:r>
            <a:r>
              <a:rPr lang="en-US" sz="2800" baseline="30000" dirty="0"/>
              <a:t>31 </a:t>
            </a:r>
            <a:r>
              <a:rPr lang="en-US" sz="2800" dirty="0"/>
              <a:t>“For this reason a man shall leave his father and mother and be joined to his wife, and the two shall become one flesh.” </a:t>
            </a:r>
            <a:r>
              <a:rPr lang="en-US" sz="2800" baseline="30000" dirty="0"/>
              <a:t>32 </a:t>
            </a:r>
            <a:r>
              <a:rPr lang="en-US" sz="2800" dirty="0"/>
              <a:t>This is a great mystery, but I speak concerning Christ and the church.</a:t>
            </a:r>
          </a:p>
        </p:txBody>
      </p:sp>
    </p:spTree>
    <p:extLst>
      <p:ext uri="{BB962C8B-B14F-4D97-AF65-F5344CB8AC3E}">
        <p14:creationId xmlns:p14="http://schemas.microsoft.com/office/powerpoint/2010/main" val="12195698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6F6A9-4AFF-503D-15B7-425A40957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5:33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BF6B9-E21A-5FEE-7415-FF1047793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33 </a:t>
            </a:r>
            <a:r>
              <a:rPr lang="en-US" sz="2800" dirty="0"/>
              <a:t>Nevertheless let each one of you in particular so love his own wife as himself, and let the wife </a:t>
            </a:r>
            <a:r>
              <a:rPr lang="en-US" sz="2800" i="1" dirty="0"/>
              <a:t>see</a:t>
            </a:r>
            <a:r>
              <a:rPr lang="en-US" sz="2800" dirty="0"/>
              <a:t> that she respects </a:t>
            </a:r>
            <a:r>
              <a:rPr lang="en-US" sz="2800" i="1" dirty="0"/>
              <a:t>her</a:t>
            </a:r>
            <a:r>
              <a:rPr lang="en-US" sz="2800" dirty="0"/>
              <a:t> husband.</a:t>
            </a:r>
          </a:p>
        </p:txBody>
      </p:sp>
    </p:spTree>
    <p:extLst>
      <p:ext uri="{BB962C8B-B14F-4D97-AF65-F5344CB8AC3E}">
        <p14:creationId xmlns:p14="http://schemas.microsoft.com/office/powerpoint/2010/main" val="10605411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B0A55-72B2-50FC-5174-0AC85BCF6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6:1-3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15D1E-76E5-CAB2-C644-AAB0FEEDF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1</a:t>
            </a:r>
            <a:r>
              <a:rPr lang="en-US" sz="2800" dirty="0"/>
              <a:t>Children, obey your parents in the Lord, for this is right. </a:t>
            </a:r>
            <a:r>
              <a:rPr lang="en-US" sz="2800" baseline="30000" dirty="0"/>
              <a:t>2 </a:t>
            </a:r>
            <a:r>
              <a:rPr lang="en-US" sz="2800" dirty="0"/>
              <a:t>“Honor your father and mother,” which is the first commandment with promise: </a:t>
            </a:r>
            <a:r>
              <a:rPr lang="en-US" sz="2800" baseline="30000" dirty="0"/>
              <a:t>3 </a:t>
            </a:r>
            <a:r>
              <a:rPr lang="en-US" sz="2800" dirty="0"/>
              <a:t>“that it may be well with you and you may live long on the earth.”</a:t>
            </a:r>
          </a:p>
        </p:txBody>
      </p:sp>
    </p:spTree>
    <p:extLst>
      <p:ext uri="{BB962C8B-B14F-4D97-AF65-F5344CB8AC3E}">
        <p14:creationId xmlns:p14="http://schemas.microsoft.com/office/powerpoint/2010/main" val="4069858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EB3E9-438C-3E75-35A3-360D7C16B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6:4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AE613-9853-C777-DA37-D01B18B5D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4 </a:t>
            </a:r>
            <a:r>
              <a:rPr lang="en-US" sz="2800" dirty="0"/>
              <a:t>And you, fathers, do not provoke your children to wrath, but bring them up in the training and admonition of the Lord.</a:t>
            </a:r>
          </a:p>
        </p:txBody>
      </p:sp>
    </p:spTree>
    <p:extLst>
      <p:ext uri="{BB962C8B-B14F-4D97-AF65-F5344CB8AC3E}">
        <p14:creationId xmlns:p14="http://schemas.microsoft.com/office/powerpoint/2010/main" val="534902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DFE79-F4F5-7E24-FC21-170627991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2:8-10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B5F0A-7190-A796-8698-21E67A978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8 </a:t>
            </a:r>
            <a:r>
              <a:rPr lang="en-US" sz="2800" dirty="0"/>
              <a:t>For by grace you have been saved through faith, and that not of yourselves; </a:t>
            </a:r>
            <a:r>
              <a:rPr lang="en-US" sz="2800" i="1" dirty="0"/>
              <a:t>it is</a:t>
            </a:r>
            <a:r>
              <a:rPr lang="en-US" sz="2800" dirty="0"/>
              <a:t> the gift of God, </a:t>
            </a:r>
            <a:r>
              <a:rPr lang="en-US" sz="2800" baseline="30000" dirty="0"/>
              <a:t>9 </a:t>
            </a:r>
            <a:r>
              <a:rPr lang="en-US" sz="2800" dirty="0"/>
              <a:t>not of works, lest anyone should boast. </a:t>
            </a:r>
            <a:r>
              <a:rPr lang="en-US" sz="2800" baseline="30000" dirty="0"/>
              <a:t>10 </a:t>
            </a:r>
            <a:r>
              <a:rPr lang="en-US" sz="2800" dirty="0"/>
              <a:t>For we are His workmanship, created in Christ Jesus for good works, which God prepared beforehand that we should walk in them.</a:t>
            </a:r>
          </a:p>
        </p:txBody>
      </p:sp>
    </p:spTree>
    <p:extLst>
      <p:ext uri="{BB962C8B-B14F-4D97-AF65-F5344CB8AC3E}">
        <p14:creationId xmlns:p14="http://schemas.microsoft.com/office/powerpoint/2010/main" val="14936251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B03BD-C693-3862-1340-F10E68A94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6:5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998D6-67E4-4223-D165-4C8EE8C3E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5 </a:t>
            </a:r>
            <a:r>
              <a:rPr lang="en-US" sz="2800" dirty="0"/>
              <a:t>Bondservants, be obedient to those who are your masters according to the flesh, with fear and trembling, in sincerity of heart, as to Christ;</a:t>
            </a:r>
          </a:p>
        </p:txBody>
      </p:sp>
    </p:spTree>
    <p:extLst>
      <p:ext uri="{BB962C8B-B14F-4D97-AF65-F5344CB8AC3E}">
        <p14:creationId xmlns:p14="http://schemas.microsoft.com/office/powerpoint/2010/main" val="32759928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EE150-7BA5-8F21-1A76-C16686E83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6:6-8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AE4D2-6BB6-24D4-A3F3-047C3B6B7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6 </a:t>
            </a:r>
            <a:r>
              <a:rPr lang="en-US" sz="2800" dirty="0"/>
              <a:t>not with eyeservice, as men-pleasers, but as bondservants of Christ, doing the will of God from the heart, </a:t>
            </a:r>
            <a:r>
              <a:rPr lang="en-US" sz="2800" baseline="30000" dirty="0"/>
              <a:t>7 </a:t>
            </a:r>
            <a:r>
              <a:rPr lang="en-US" sz="2800" dirty="0"/>
              <a:t>with goodwill doing service, as to the Lord, and not to men, </a:t>
            </a:r>
            <a:r>
              <a:rPr lang="en-US" sz="2800" baseline="30000" dirty="0"/>
              <a:t>8 </a:t>
            </a:r>
            <a:r>
              <a:rPr lang="en-US" sz="2800" dirty="0"/>
              <a:t>knowing that whatever good anyone does, he will receive the same from the Lord, whether </a:t>
            </a:r>
            <a:r>
              <a:rPr lang="en-US" sz="2800" i="1" dirty="0"/>
              <a:t>he is</a:t>
            </a:r>
            <a:r>
              <a:rPr lang="en-US" sz="2800" dirty="0"/>
              <a:t> a slave or free.</a:t>
            </a:r>
          </a:p>
        </p:txBody>
      </p:sp>
    </p:spTree>
    <p:extLst>
      <p:ext uri="{BB962C8B-B14F-4D97-AF65-F5344CB8AC3E}">
        <p14:creationId xmlns:p14="http://schemas.microsoft.com/office/powerpoint/2010/main" val="23480417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93E9A-5205-8B1E-79D1-EC976AA65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Peter 2:18-19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1D94E-6F75-AC26-BA4D-0A99A53BC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18</a:t>
            </a:r>
            <a:r>
              <a:rPr lang="en-US" sz="2800" dirty="0"/>
              <a:t>Servants, be submissive to your masters with all fear, not only to the good and gentle, but also to the harsh. </a:t>
            </a:r>
            <a:r>
              <a:rPr lang="en-US" sz="2800" baseline="30000" dirty="0"/>
              <a:t>19</a:t>
            </a:r>
            <a:r>
              <a:rPr lang="en-US" sz="2800" dirty="0"/>
              <a:t> For this is commendable, if because of conscience toward God one endures grief, suffering wrongfully.</a:t>
            </a:r>
          </a:p>
        </p:txBody>
      </p:sp>
    </p:spTree>
    <p:extLst>
      <p:ext uri="{BB962C8B-B14F-4D97-AF65-F5344CB8AC3E}">
        <p14:creationId xmlns:p14="http://schemas.microsoft.com/office/powerpoint/2010/main" val="16031523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D2DF4-ABB3-9F5D-2C29-EB35B6303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 6:9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09507-E05F-343A-638F-B8E6FB578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9 </a:t>
            </a:r>
            <a:r>
              <a:rPr lang="en-US" sz="2800" dirty="0"/>
              <a:t>And you, masters, do the same things to them, giving up threatening, knowing that your own Master also is in heaven, and there is no partiality with Him.</a:t>
            </a:r>
          </a:p>
        </p:txBody>
      </p:sp>
    </p:spTree>
    <p:extLst>
      <p:ext uri="{BB962C8B-B14F-4D97-AF65-F5344CB8AC3E}">
        <p14:creationId xmlns:p14="http://schemas.microsoft.com/office/powerpoint/2010/main" val="18999299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B6A43-9856-C51F-CEB8-CFE22793D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Colossians 4:1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3E441-E128-C7AA-AC25-2FCF3268E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1</a:t>
            </a:r>
            <a:r>
              <a:rPr lang="en-US" sz="2800" dirty="0"/>
              <a:t>Masters, give your bondservants what is just and fair, knowing that you also have a Master in heaven.</a:t>
            </a:r>
          </a:p>
        </p:txBody>
      </p:sp>
    </p:spTree>
    <p:extLst>
      <p:ext uri="{BB962C8B-B14F-4D97-AF65-F5344CB8AC3E}">
        <p14:creationId xmlns:p14="http://schemas.microsoft.com/office/powerpoint/2010/main" val="2063478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FAB33-E915-6C0A-4824-3F3AC95CE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4:1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85C20-17CD-11A3-3FAF-0A3C65F26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1</a:t>
            </a:r>
            <a:r>
              <a:rPr lang="en-US" sz="2800" dirty="0"/>
              <a:t>I, therefore, the prisoner of the Lord, beseech you to walk worthy of the calling with which you were called,</a:t>
            </a:r>
          </a:p>
        </p:txBody>
      </p:sp>
    </p:spTree>
    <p:extLst>
      <p:ext uri="{BB962C8B-B14F-4D97-AF65-F5344CB8AC3E}">
        <p14:creationId xmlns:p14="http://schemas.microsoft.com/office/powerpoint/2010/main" val="1655331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8E211-B55D-4E18-AE5D-C7EE29440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4:22-24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7764D-1F96-5450-9E3D-FA95BC1F9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22 </a:t>
            </a:r>
            <a:r>
              <a:rPr lang="en-US" sz="2800" dirty="0"/>
              <a:t>that you put off, concerning your former conduct, the old man which grows corrupt according to the deceitful lusts, </a:t>
            </a:r>
            <a:r>
              <a:rPr lang="en-US" sz="2800" baseline="30000" dirty="0"/>
              <a:t>23 </a:t>
            </a:r>
            <a:r>
              <a:rPr lang="en-US" sz="2800" dirty="0"/>
              <a:t>and be renewed in the spirit of your mind, </a:t>
            </a:r>
            <a:r>
              <a:rPr lang="en-US" sz="2800" baseline="30000" dirty="0"/>
              <a:t>24 </a:t>
            </a:r>
            <a:r>
              <a:rPr lang="en-US" sz="2800" dirty="0"/>
              <a:t>and that you put on the new man which was created according to God, in true righteousness and holiness.</a:t>
            </a:r>
          </a:p>
        </p:txBody>
      </p:sp>
    </p:spTree>
    <p:extLst>
      <p:ext uri="{BB962C8B-B14F-4D97-AF65-F5344CB8AC3E}">
        <p14:creationId xmlns:p14="http://schemas.microsoft.com/office/powerpoint/2010/main" val="295583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0CD31-36C5-E8B5-11EA-6CDF8C9D1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Phillipians 3:12-14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DF48C-6AAA-0A7A-AC19-D5B8EB13B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12 </a:t>
            </a:r>
            <a:r>
              <a:rPr lang="en-US" sz="2800" dirty="0"/>
              <a:t>Not that I have already attained, or am already perfected; but I press on, that I may lay hold of that for which Christ Jesus has also laid hold of me. </a:t>
            </a:r>
            <a:r>
              <a:rPr lang="en-US" sz="2800" baseline="30000" dirty="0"/>
              <a:t>13 </a:t>
            </a:r>
            <a:r>
              <a:rPr lang="en-US" sz="2800" dirty="0"/>
              <a:t>Brethren, I do not count myself to have apprehended; but one thing </a:t>
            </a:r>
            <a:r>
              <a:rPr lang="en-US" sz="2800" i="1" dirty="0"/>
              <a:t>I do,</a:t>
            </a:r>
            <a:r>
              <a:rPr lang="en-US" sz="2800" dirty="0"/>
              <a:t> forgetting those things which are behind and reaching forward to those things which are ahead, </a:t>
            </a:r>
            <a:r>
              <a:rPr lang="en-US" sz="2800" baseline="30000" dirty="0"/>
              <a:t>14</a:t>
            </a:r>
            <a:r>
              <a:rPr lang="en-US" sz="2800" dirty="0"/>
              <a:t>I press toward the goal for the prize of the upward call of God in Christ Jesus.</a:t>
            </a:r>
          </a:p>
        </p:txBody>
      </p:sp>
    </p:spTree>
    <p:extLst>
      <p:ext uri="{BB962C8B-B14F-4D97-AF65-F5344CB8AC3E}">
        <p14:creationId xmlns:p14="http://schemas.microsoft.com/office/powerpoint/2010/main" val="418074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33C5A-03CE-EE91-6803-74B56DE88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5:15-17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04C2F-1825-7199-D08C-AB5C0933D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15 </a:t>
            </a:r>
            <a:r>
              <a:rPr lang="en-US" sz="2800" dirty="0"/>
              <a:t>See then that you walk circumspectly, not as fools but as wise,</a:t>
            </a:r>
            <a:r>
              <a:rPr lang="en-US" sz="2800" baseline="30000" dirty="0"/>
              <a:t> 16 </a:t>
            </a:r>
            <a:r>
              <a:rPr lang="en-US" sz="2800" dirty="0"/>
              <a:t>redeeming the time, because the days are evil.</a:t>
            </a:r>
            <a:r>
              <a:rPr lang="en-US" sz="2800" baseline="30000" dirty="0"/>
              <a:t> 17 </a:t>
            </a:r>
            <a:r>
              <a:rPr lang="en-US" sz="2800" dirty="0"/>
              <a:t>Therefore do not be unwise, but understand what the will of the Lord </a:t>
            </a:r>
            <a:r>
              <a:rPr lang="en-US" sz="2800" i="1" dirty="0"/>
              <a:t>is.</a:t>
            </a:r>
            <a:r>
              <a:rPr lang="en-US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27973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99C08-15AB-59BE-22DB-5729D2E80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5:15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EA72F-DDD6-1BD1-56CA-EB72A5AFC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15 </a:t>
            </a:r>
            <a:r>
              <a:rPr lang="en-US" sz="2800" dirty="0"/>
              <a:t>See then that you walk circumspectly, not as fools but as wise,</a:t>
            </a:r>
          </a:p>
        </p:txBody>
      </p:sp>
    </p:spTree>
    <p:extLst>
      <p:ext uri="{BB962C8B-B14F-4D97-AF65-F5344CB8AC3E}">
        <p14:creationId xmlns:p14="http://schemas.microsoft.com/office/powerpoint/2010/main" val="2057997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79D8A-1A3A-F62B-0D18-F75D7FA0A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5:8-9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A9E63-A99A-5871-9468-E28910AFE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aseline="30000" dirty="0"/>
              <a:t>8 </a:t>
            </a:r>
            <a:r>
              <a:rPr lang="en-US" sz="2800" dirty="0"/>
              <a:t>For you were once darkness, but now </a:t>
            </a:r>
            <a:r>
              <a:rPr lang="en-US" sz="2800" i="1" dirty="0"/>
              <a:t>you are</a:t>
            </a:r>
            <a:r>
              <a:rPr lang="en-US" sz="2800" dirty="0"/>
              <a:t> light in the Lord. Walk as children of light </a:t>
            </a:r>
            <a:r>
              <a:rPr lang="en-US" sz="2800" baseline="30000" dirty="0"/>
              <a:t>9 </a:t>
            </a:r>
            <a:r>
              <a:rPr lang="en-US" sz="2800" dirty="0"/>
              <a:t>(for the fruit of the Spirit </a:t>
            </a:r>
            <a:r>
              <a:rPr lang="en-US" sz="2800" i="1" dirty="0"/>
              <a:t>is</a:t>
            </a:r>
            <a:r>
              <a:rPr lang="en-US" sz="2800" dirty="0"/>
              <a:t> in all goodness, righteousness, and truth), </a:t>
            </a:r>
          </a:p>
        </p:txBody>
      </p:sp>
    </p:spTree>
    <p:extLst>
      <p:ext uri="{BB962C8B-B14F-4D97-AF65-F5344CB8AC3E}">
        <p14:creationId xmlns:p14="http://schemas.microsoft.com/office/powerpoint/2010/main" val="2801370430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12700" cap="flat" cmpd="sng" algn="ctr">
          <a:noFill/>
          <a:prstDash val="solid"/>
          <a:miter lim="800000"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14:hiddenLine>
          </a:ext>
        </a:ex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1532</Words>
  <Application>Microsoft Office PowerPoint</Application>
  <PresentationFormat>Widescreen</PresentationFormat>
  <Paragraphs>67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Calisto MT</vt:lpstr>
      <vt:lpstr>Univers Condensed</vt:lpstr>
      <vt:lpstr>ChronicleVTI</vt:lpstr>
      <vt:lpstr>Ephesians 5:15-6:9</vt:lpstr>
      <vt:lpstr>Ephesians 2:4-7</vt:lpstr>
      <vt:lpstr>Ephesians 2:8-10</vt:lpstr>
      <vt:lpstr>Ephesians 4:1</vt:lpstr>
      <vt:lpstr>Ephesians 4:22-24</vt:lpstr>
      <vt:lpstr>Phillipians 3:12-14</vt:lpstr>
      <vt:lpstr>Ephesians 5:15-17</vt:lpstr>
      <vt:lpstr>Ephesians 5:15</vt:lpstr>
      <vt:lpstr>Ephesians 5:8-9</vt:lpstr>
      <vt:lpstr>Ephesians 5:13-14</vt:lpstr>
      <vt:lpstr>James 1:5</vt:lpstr>
      <vt:lpstr>James 1:6-8</vt:lpstr>
      <vt:lpstr>James 3:17-18</vt:lpstr>
      <vt:lpstr>Ephesians 5:16</vt:lpstr>
      <vt:lpstr>Colossians 4:5</vt:lpstr>
      <vt:lpstr>Ephesians 5:17</vt:lpstr>
      <vt:lpstr>Ephesians 5:18</vt:lpstr>
      <vt:lpstr>Ephesians 5:19-20</vt:lpstr>
      <vt:lpstr>1 peter 1:6-8</vt:lpstr>
      <vt:lpstr>Ephesians 5:21</vt:lpstr>
      <vt:lpstr>Ephesians 5:22-24</vt:lpstr>
      <vt:lpstr>Genesis 1:27-28</vt:lpstr>
      <vt:lpstr>Ephesians 5:25-27</vt:lpstr>
      <vt:lpstr>Ephesians 5:28-29</vt:lpstr>
      <vt:lpstr>Matthew 14:13-14</vt:lpstr>
      <vt:lpstr>Ephesians 5:30-32</vt:lpstr>
      <vt:lpstr>Ephesians 5:33</vt:lpstr>
      <vt:lpstr>Ephesians 6:1-3</vt:lpstr>
      <vt:lpstr>Ephesians 6:4</vt:lpstr>
      <vt:lpstr>Ephesians 6:5</vt:lpstr>
      <vt:lpstr>Ephesians 6:6-8</vt:lpstr>
      <vt:lpstr>1 Peter 2:18-19</vt:lpstr>
      <vt:lpstr>Ephesian 6:9</vt:lpstr>
      <vt:lpstr>Colossians 4:1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Don Galligan</dc:creator>
  <cp:lastModifiedBy>Don Galligan</cp:lastModifiedBy>
  <cp:revision>1</cp:revision>
  <dcterms:created xsi:type="dcterms:W3CDTF">2025-09-06T23:19:49Z</dcterms:created>
  <dcterms:modified xsi:type="dcterms:W3CDTF">2025-09-06T23:41:33Z</dcterms:modified>
</cp:coreProperties>
</file>