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5" r:id="rId28"/>
    <p:sldId id="286" r:id="rId29"/>
    <p:sldId id="287" r:id="rId30"/>
    <p:sldId id="288" r:id="rId31"/>
    <p:sldId id="289" r:id="rId32"/>
    <p:sldId id="290" r:id="rId33"/>
    <p:sldId id="29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0" d="100"/>
          <a:sy n="60" d="100"/>
        </p:scale>
        <p:origin x="72"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166989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41587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42101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1447009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63978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567737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99073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77362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269040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30078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8/30/2025</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611694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8/30/2025</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117501405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0" r:id="rId5"/>
    <p:sldLayoutId id="2147483745" r:id="rId6"/>
    <p:sldLayoutId id="2147483741" r:id="rId7"/>
    <p:sldLayoutId id="2147483742" r:id="rId8"/>
    <p:sldLayoutId id="2147483743" r:id="rId9"/>
    <p:sldLayoutId id="2147483744" r:id="rId10"/>
    <p:sldLayoutId id="2147483746"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5D478C-A9A5-4832-89D8-703607711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8"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70DF15-E754-42BB-9A78-F070643B1F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980" y="4519947"/>
            <a:ext cx="12208582" cy="23356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694E2B-ABF5-1D0D-6AF4-41DDEDB7A54C}"/>
              </a:ext>
            </a:extLst>
          </p:cNvPr>
          <p:cNvSpPr>
            <a:spLocks noGrp="1"/>
          </p:cNvSpPr>
          <p:nvPr>
            <p:ph type="ctrTitle"/>
          </p:nvPr>
        </p:nvSpPr>
        <p:spPr>
          <a:xfrm>
            <a:off x="2069331" y="4934601"/>
            <a:ext cx="8031961" cy="882398"/>
          </a:xfrm>
        </p:spPr>
        <p:txBody>
          <a:bodyPr>
            <a:normAutofit/>
          </a:bodyPr>
          <a:lstStyle/>
          <a:p>
            <a:r>
              <a:rPr lang="en-US" sz="4400" dirty="0"/>
              <a:t>Ephesians 5:1-14</a:t>
            </a:r>
          </a:p>
        </p:txBody>
      </p:sp>
      <p:sp>
        <p:nvSpPr>
          <p:cNvPr id="3" name="Subtitle 2">
            <a:extLst>
              <a:ext uri="{FF2B5EF4-FFF2-40B4-BE49-F238E27FC236}">
                <a16:creationId xmlns:a16="http://schemas.microsoft.com/office/drawing/2014/main" id="{82577F7C-89CE-BC8D-DDDB-98D126F8114A}"/>
              </a:ext>
            </a:extLst>
          </p:cNvPr>
          <p:cNvSpPr>
            <a:spLocks noGrp="1"/>
          </p:cNvSpPr>
          <p:nvPr>
            <p:ph type="subTitle" idx="1"/>
          </p:nvPr>
        </p:nvSpPr>
        <p:spPr>
          <a:xfrm>
            <a:off x="2780983" y="5945844"/>
            <a:ext cx="6396471" cy="509627"/>
          </a:xfrm>
        </p:spPr>
        <p:txBody>
          <a:bodyPr>
            <a:normAutofit/>
          </a:bodyPr>
          <a:lstStyle/>
          <a:p>
            <a:endParaRPr lang="en-US" sz="1200"/>
          </a:p>
        </p:txBody>
      </p:sp>
      <p:pic>
        <p:nvPicPr>
          <p:cNvPr id="4" name="Picture 3" descr="Colorful paint pigments">
            <a:extLst>
              <a:ext uri="{FF2B5EF4-FFF2-40B4-BE49-F238E27FC236}">
                <a16:creationId xmlns:a16="http://schemas.microsoft.com/office/drawing/2014/main" id="{6567FF62-BE96-512C-813F-24B1FF550117}"/>
              </a:ext>
            </a:extLst>
          </p:cNvPr>
          <p:cNvPicPr>
            <a:picLocks noChangeAspect="1"/>
          </p:cNvPicPr>
          <p:nvPr/>
        </p:nvPicPr>
        <p:blipFill>
          <a:blip r:embed="rId2"/>
          <a:srcRect t="40852"/>
          <a:stretch>
            <a:fillRect/>
          </a:stretch>
        </p:blipFill>
        <p:spPr>
          <a:xfrm>
            <a:off x="-15059" y="1"/>
            <a:ext cx="12200741" cy="4510316"/>
          </a:xfrm>
          <a:prstGeom prst="rect">
            <a:avLst/>
          </a:prstGeom>
        </p:spPr>
      </p:pic>
      <p:grpSp>
        <p:nvGrpSpPr>
          <p:cNvPr id="13" name="Group 12">
            <a:extLst>
              <a:ext uri="{FF2B5EF4-FFF2-40B4-BE49-F238E27FC236}">
                <a16:creationId xmlns:a16="http://schemas.microsoft.com/office/drawing/2014/main" id="{67A83510-2790-4866-911D-2E1588DF5F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432" y="4252353"/>
            <a:ext cx="12157773" cy="494218"/>
            <a:chOff x="18956" y="5952517"/>
            <a:chExt cx="12157773" cy="494218"/>
          </a:xfrm>
          <a:solidFill>
            <a:schemeClr val="bg1"/>
          </a:solidFill>
        </p:grpSpPr>
        <p:sp>
          <p:nvSpPr>
            <p:cNvPr id="14" name="Freeform 10">
              <a:extLst>
                <a:ext uri="{FF2B5EF4-FFF2-40B4-BE49-F238E27FC236}">
                  <a16:creationId xmlns:a16="http://schemas.microsoft.com/office/drawing/2014/main" id="{DAB74ACE-7603-4829-88FE-C3C2B05EBD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37219" y="6356157"/>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 name="Freeform 15">
              <a:extLst>
                <a:ext uri="{FF2B5EF4-FFF2-40B4-BE49-F238E27FC236}">
                  <a16:creationId xmlns:a16="http://schemas.microsoft.com/office/drawing/2014/main" id="{DE3E37A0-8723-42F4-9435-F06BD01914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139192" y="6359421"/>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 name="Freeform 18">
              <a:extLst>
                <a:ext uri="{FF2B5EF4-FFF2-40B4-BE49-F238E27FC236}">
                  <a16:creationId xmlns:a16="http://schemas.microsoft.com/office/drawing/2014/main" id="{0C5FE567-8965-4799-B1E6-8A6E1A8488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384660" y="6368396"/>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 name="Freeform 22">
              <a:extLst>
                <a:ext uri="{FF2B5EF4-FFF2-40B4-BE49-F238E27FC236}">
                  <a16:creationId xmlns:a16="http://schemas.microsoft.com/office/drawing/2014/main" id="{BA3FF2FD-6394-4F97-B186-BD4A98C619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653573" y="630801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8" name="Freeform 8">
              <a:extLst>
                <a:ext uri="{FF2B5EF4-FFF2-40B4-BE49-F238E27FC236}">
                  <a16:creationId xmlns:a16="http://schemas.microsoft.com/office/drawing/2014/main" id="{1A361C9F-AD97-4338-B557-8766AFD033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956" y="595659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9" name="Freeform 19">
              <a:extLst>
                <a:ext uri="{FF2B5EF4-FFF2-40B4-BE49-F238E27FC236}">
                  <a16:creationId xmlns:a16="http://schemas.microsoft.com/office/drawing/2014/main" id="{F4FAA936-A80F-43B5-8A7D-17CC7CF771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709370" y="6291575"/>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 name="Freeform 20">
              <a:extLst>
                <a:ext uri="{FF2B5EF4-FFF2-40B4-BE49-F238E27FC236}">
                  <a16:creationId xmlns:a16="http://schemas.microsoft.com/office/drawing/2014/main" id="{21246F32-1BA7-40E4-9AF9-CA517D4413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452381" y="6295774"/>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 name="Freeform 23">
              <a:extLst>
                <a:ext uri="{FF2B5EF4-FFF2-40B4-BE49-F238E27FC236}">
                  <a16:creationId xmlns:a16="http://schemas.microsoft.com/office/drawing/2014/main" id="{C18EE8CE-BCF9-4C64-B335-C7830B03F3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883090" y="6322699"/>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2" name="Freeform 26">
              <a:extLst>
                <a:ext uri="{FF2B5EF4-FFF2-40B4-BE49-F238E27FC236}">
                  <a16:creationId xmlns:a16="http://schemas.microsoft.com/office/drawing/2014/main" id="{64AC2B2B-568F-4175-8D84-AD8F6B563F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04559" y="6308010"/>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3" name="Freeform 27">
              <a:extLst>
                <a:ext uri="{FF2B5EF4-FFF2-40B4-BE49-F238E27FC236}">
                  <a16:creationId xmlns:a16="http://schemas.microsoft.com/office/drawing/2014/main" id="{D9C6CF5C-8CF6-4274-86E0-CAF4A31F43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937280" y="6282192"/>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4" name="Freeform 28">
              <a:extLst>
                <a:ext uri="{FF2B5EF4-FFF2-40B4-BE49-F238E27FC236}">
                  <a16:creationId xmlns:a16="http://schemas.microsoft.com/office/drawing/2014/main" id="{3BFC56A2-55B3-432A-BD3B-4B2423A68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194538" y="62900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5" name="Freeform 30">
              <a:extLst>
                <a:ext uri="{FF2B5EF4-FFF2-40B4-BE49-F238E27FC236}">
                  <a16:creationId xmlns:a16="http://schemas.microsoft.com/office/drawing/2014/main" id="{BB036CEA-B307-404A-89D6-9414F417D2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42191" y="6338204"/>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6" name="Freeform 43">
              <a:extLst>
                <a:ext uri="{FF2B5EF4-FFF2-40B4-BE49-F238E27FC236}">
                  <a16:creationId xmlns:a16="http://schemas.microsoft.com/office/drawing/2014/main" id="{CB37E5F5-B903-4611-A739-0B7FBE8510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902106" y="6043523"/>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7" name="Freeform 51">
              <a:extLst>
                <a:ext uri="{FF2B5EF4-FFF2-40B4-BE49-F238E27FC236}">
                  <a16:creationId xmlns:a16="http://schemas.microsoft.com/office/drawing/2014/main" id="{B1012F2B-A8F1-4FD5-8E6F-1CC97D0AA8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10297" y="6035458"/>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8" name="Freeform 52">
              <a:extLst>
                <a:ext uri="{FF2B5EF4-FFF2-40B4-BE49-F238E27FC236}">
                  <a16:creationId xmlns:a16="http://schemas.microsoft.com/office/drawing/2014/main" id="{C04C6E0B-838E-4B10-91CA-29C498382A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277444" y="6038724"/>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9" name="Freeform 53">
              <a:extLst>
                <a:ext uri="{FF2B5EF4-FFF2-40B4-BE49-F238E27FC236}">
                  <a16:creationId xmlns:a16="http://schemas.microsoft.com/office/drawing/2014/main" id="{15D6CFEB-4FC5-45C3-8BDF-95EAD1EDFC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71034" y="603546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 name="Freeform 54">
              <a:extLst>
                <a:ext uri="{FF2B5EF4-FFF2-40B4-BE49-F238E27FC236}">
                  <a16:creationId xmlns:a16="http://schemas.microsoft.com/office/drawing/2014/main" id="{EA8E01BA-7055-4707-906A-F08E2E2535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094009" y="6011795"/>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 name="Freeform 55">
              <a:extLst>
                <a:ext uri="{FF2B5EF4-FFF2-40B4-BE49-F238E27FC236}">
                  <a16:creationId xmlns:a16="http://schemas.microsoft.com/office/drawing/2014/main" id="{CDA2DE76-0D5E-4F6F-95E7-508B725F8A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264556" y="604198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2" name="Freeform 56">
              <a:extLst>
                <a:ext uri="{FF2B5EF4-FFF2-40B4-BE49-F238E27FC236}">
                  <a16:creationId xmlns:a16="http://schemas.microsoft.com/office/drawing/2014/main" id="{669578C5-3D06-4B77-A897-A014B441B5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92340" y="5985586"/>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3" name="Freeform 57">
              <a:extLst>
                <a:ext uri="{FF2B5EF4-FFF2-40B4-BE49-F238E27FC236}">
                  <a16:creationId xmlns:a16="http://schemas.microsoft.com/office/drawing/2014/main" id="{85AA3005-AAD0-4587-B352-ECD937D61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037697" y="602077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4" name="Freeform 59">
              <a:extLst>
                <a:ext uri="{FF2B5EF4-FFF2-40B4-BE49-F238E27FC236}">
                  <a16:creationId xmlns:a16="http://schemas.microsoft.com/office/drawing/2014/main" id="{B4E9730F-E8B1-4F7C-BA99-3B3016F104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473186" y="605207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5" name="Freeform 60">
              <a:extLst>
                <a:ext uri="{FF2B5EF4-FFF2-40B4-BE49-F238E27FC236}">
                  <a16:creationId xmlns:a16="http://schemas.microsoft.com/office/drawing/2014/main" id="{A8922D05-C325-4918-84E6-1C62AD7BE0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825017" y="600281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6" name="Freeform 61">
              <a:extLst>
                <a:ext uri="{FF2B5EF4-FFF2-40B4-BE49-F238E27FC236}">
                  <a16:creationId xmlns:a16="http://schemas.microsoft.com/office/drawing/2014/main" id="{38DD42E8-8604-45E3-99FE-72D479AF2C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572460" y="5957121"/>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7" name="Freeform 5">
              <a:extLst>
                <a:ext uri="{FF2B5EF4-FFF2-40B4-BE49-F238E27FC236}">
                  <a16:creationId xmlns:a16="http://schemas.microsoft.com/office/drawing/2014/main" id="{2E946C70-11C9-4C85-BE3B-1149117F38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908414" y="6286792"/>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8" name="Freeform 6">
              <a:extLst>
                <a:ext uri="{FF2B5EF4-FFF2-40B4-BE49-F238E27FC236}">
                  <a16:creationId xmlns:a16="http://schemas.microsoft.com/office/drawing/2014/main" id="{48F637C4-CFB7-4421-9DAB-6730244B2C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634353" y="62661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9" name="Freeform 7">
              <a:extLst>
                <a:ext uri="{FF2B5EF4-FFF2-40B4-BE49-F238E27FC236}">
                  <a16:creationId xmlns:a16="http://schemas.microsoft.com/office/drawing/2014/main" id="{6E137FD9-DCB4-4E5A-960B-350C3627EE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77783" y="6246129"/>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0" name="Freeform 8">
              <a:extLst>
                <a:ext uri="{FF2B5EF4-FFF2-40B4-BE49-F238E27FC236}">
                  <a16:creationId xmlns:a16="http://schemas.microsoft.com/office/drawing/2014/main" id="{9DCD8437-9BFD-44B4-AAC8-75388190F2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82245" y="624294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 name="Freeform 9">
              <a:extLst>
                <a:ext uri="{FF2B5EF4-FFF2-40B4-BE49-F238E27FC236}">
                  <a16:creationId xmlns:a16="http://schemas.microsoft.com/office/drawing/2014/main" id="{C9EEBF9B-D5F1-4EE3-A46A-A5A5E396A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268040" y="6282192"/>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 name="Freeform 11">
              <a:extLst>
                <a:ext uri="{FF2B5EF4-FFF2-40B4-BE49-F238E27FC236}">
                  <a16:creationId xmlns:a16="http://schemas.microsoft.com/office/drawing/2014/main" id="{3A77B17D-E4D2-444B-8D75-F0171A3E85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510851" y="6246285"/>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3" name="Freeform 12">
              <a:extLst>
                <a:ext uri="{FF2B5EF4-FFF2-40B4-BE49-F238E27FC236}">
                  <a16:creationId xmlns:a16="http://schemas.microsoft.com/office/drawing/2014/main" id="{5FDB9442-6054-49E2-948E-D30AD9E09F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028371" y="6264238"/>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4" name="Freeform 13">
              <a:extLst>
                <a:ext uri="{FF2B5EF4-FFF2-40B4-BE49-F238E27FC236}">
                  <a16:creationId xmlns:a16="http://schemas.microsoft.com/office/drawing/2014/main" id="{3E1DF8B7-7CB2-4181-8525-4EE2D5D9EE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56011" y="6301648"/>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5" name="Freeform 14">
              <a:extLst>
                <a:ext uri="{FF2B5EF4-FFF2-40B4-BE49-F238E27FC236}">
                  <a16:creationId xmlns:a16="http://schemas.microsoft.com/office/drawing/2014/main" id="{4B3B2382-7947-4BAF-BF2F-830393F8EF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333279" y="6267101"/>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6" name="Freeform 16">
              <a:extLst>
                <a:ext uri="{FF2B5EF4-FFF2-40B4-BE49-F238E27FC236}">
                  <a16:creationId xmlns:a16="http://schemas.microsoft.com/office/drawing/2014/main" id="{AC95E7F5-BA75-4053-AC8F-81ACC42626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773156" y="62397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7" name="Freeform 17">
              <a:extLst>
                <a:ext uri="{FF2B5EF4-FFF2-40B4-BE49-F238E27FC236}">
                  <a16:creationId xmlns:a16="http://schemas.microsoft.com/office/drawing/2014/main" id="{8D431126-FDB6-42AF-BC9E-58E4C417BA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98709" y="6264239"/>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8" name="Freeform 21">
              <a:extLst>
                <a:ext uri="{FF2B5EF4-FFF2-40B4-BE49-F238E27FC236}">
                  <a16:creationId xmlns:a16="http://schemas.microsoft.com/office/drawing/2014/main" id="{4AA2BE9B-BD88-4958-B98E-7363A0FD5C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47787" y="6218542"/>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9" name="Freeform 25">
              <a:extLst>
                <a:ext uri="{FF2B5EF4-FFF2-40B4-BE49-F238E27FC236}">
                  <a16:creationId xmlns:a16="http://schemas.microsoft.com/office/drawing/2014/main" id="{BA18EADE-8501-4251-ADCD-EB02B73DF1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90115" y="6200589"/>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0" name="Freeform 29">
              <a:extLst>
                <a:ext uri="{FF2B5EF4-FFF2-40B4-BE49-F238E27FC236}">
                  <a16:creationId xmlns:a16="http://schemas.microsoft.com/office/drawing/2014/main" id="{D1886B2F-FFB5-4032-A012-EAE8464DDA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11181" y="6179372"/>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1" name="Freeform 31">
              <a:extLst>
                <a:ext uri="{FF2B5EF4-FFF2-40B4-BE49-F238E27FC236}">
                  <a16:creationId xmlns:a16="http://schemas.microsoft.com/office/drawing/2014/main" id="{65048464-3972-4F85-858C-BD0D6CC8A6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3201" y="624134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2" name="Freeform 32">
              <a:extLst>
                <a:ext uri="{FF2B5EF4-FFF2-40B4-BE49-F238E27FC236}">
                  <a16:creationId xmlns:a16="http://schemas.microsoft.com/office/drawing/2014/main" id="{9B136B45-B116-4EA4-802D-0D9EC238C9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406775" y="597944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3" name="Freeform 33">
              <a:extLst>
                <a:ext uri="{FF2B5EF4-FFF2-40B4-BE49-F238E27FC236}">
                  <a16:creationId xmlns:a16="http://schemas.microsoft.com/office/drawing/2014/main" id="{F7DA7C34-DDA0-41AB-A47F-E981F63E23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327423" y="602840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4" name="Freeform 34">
              <a:extLst>
                <a:ext uri="{FF2B5EF4-FFF2-40B4-BE49-F238E27FC236}">
                  <a16:creationId xmlns:a16="http://schemas.microsoft.com/office/drawing/2014/main" id="{BB16C09B-E126-49FC-B0C4-2CB43FA0387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34031" y="6019431"/>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5" name="Freeform 35">
              <a:extLst>
                <a:ext uri="{FF2B5EF4-FFF2-40B4-BE49-F238E27FC236}">
                  <a16:creationId xmlns:a16="http://schemas.microsoft.com/office/drawing/2014/main" id="{A12A7CBF-E4C8-4085-88C3-03102FE468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24491" y="601290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6" name="Freeform 36">
              <a:extLst>
                <a:ext uri="{FF2B5EF4-FFF2-40B4-BE49-F238E27FC236}">
                  <a16:creationId xmlns:a16="http://schemas.microsoft.com/office/drawing/2014/main" id="{55CA9A4D-ABE6-426B-B7F0-F5B933349C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57884" y="598271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7" name="Freeform 37">
              <a:extLst>
                <a:ext uri="{FF2B5EF4-FFF2-40B4-BE49-F238E27FC236}">
                  <a16:creationId xmlns:a16="http://schemas.microsoft.com/office/drawing/2014/main" id="{8A4F3A5B-B199-4716-ADF4-5E33A7C0D1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49584" y="5970470"/>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8" name="Freeform 38">
              <a:extLst>
                <a:ext uri="{FF2B5EF4-FFF2-40B4-BE49-F238E27FC236}">
                  <a16:creationId xmlns:a16="http://schemas.microsoft.com/office/drawing/2014/main" id="{5846F32E-5DDD-4AF4-BE1C-5F1A3FF10D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29398" y="601045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9" name="Freeform 39">
              <a:extLst>
                <a:ext uri="{FF2B5EF4-FFF2-40B4-BE49-F238E27FC236}">
                  <a16:creationId xmlns:a16="http://schemas.microsoft.com/office/drawing/2014/main" id="{AFE38B2F-69BC-4661-84A3-EA04CDC3FE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580384" y="5998215"/>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0" name="Freeform 40">
              <a:extLst>
                <a:ext uri="{FF2B5EF4-FFF2-40B4-BE49-F238E27FC236}">
                  <a16:creationId xmlns:a16="http://schemas.microsoft.com/office/drawing/2014/main" id="{5CA6F12C-4208-48A6-B7B0-DD18CB3992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21911" y="5994951"/>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1" name="Freeform 41">
              <a:extLst>
                <a:ext uri="{FF2B5EF4-FFF2-40B4-BE49-F238E27FC236}">
                  <a16:creationId xmlns:a16="http://schemas.microsoft.com/office/drawing/2014/main" id="{0F08EA53-C6C6-49F1-B8DA-E20FFD6078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8116" y="59949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2" name="Freeform 42">
              <a:extLst>
                <a:ext uri="{FF2B5EF4-FFF2-40B4-BE49-F238E27FC236}">
                  <a16:creationId xmlns:a16="http://schemas.microsoft.com/office/drawing/2014/main" id="{6B6EA655-7497-4604-92DF-43CE7322ED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0716" y="5973734"/>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3" name="Freeform 44">
              <a:extLst>
                <a:ext uri="{FF2B5EF4-FFF2-40B4-BE49-F238E27FC236}">
                  <a16:creationId xmlns:a16="http://schemas.microsoft.com/office/drawing/2014/main" id="{082FFE9A-67C2-471A-AF37-ED9C238DB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639354" y="597699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4" name="Freeform 45">
              <a:extLst>
                <a:ext uri="{FF2B5EF4-FFF2-40B4-BE49-F238E27FC236}">
                  <a16:creationId xmlns:a16="http://schemas.microsoft.com/office/drawing/2014/main" id="{B0FD6176-7431-446D-91DB-56644A93C1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906" y="5952517"/>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5" name="Freeform 46">
              <a:extLst>
                <a:ext uri="{FF2B5EF4-FFF2-40B4-BE49-F238E27FC236}">
                  <a16:creationId xmlns:a16="http://schemas.microsoft.com/office/drawing/2014/main" id="{A46603FA-6405-410B-AD8A-3D75BE7A85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895937" y="6000664"/>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6" name="Freeform 47">
              <a:extLst>
                <a:ext uri="{FF2B5EF4-FFF2-40B4-BE49-F238E27FC236}">
                  <a16:creationId xmlns:a16="http://schemas.microsoft.com/office/drawing/2014/main" id="{6BE439BF-AE87-4F53-9DC9-72414AD1F1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865326" y="5973733"/>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7" name="Freeform 48">
              <a:extLst>
                <a:ext uri="{FF2B5EF4-FFF2-40B4-BE49-F238E27FC236}">
                  <a16:creationId xmlns:a16="http://schemas.microsoft.com/office/drawing/2014/main" id="{55C88911-7FE8-4196-8D02-DAB1B62D97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115444" y="59927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8" name="Freeform 49">
              <a:extLst>
                <a:ext uri="{FF2B5EF4-FFF2-40B4-BE49-F238E27FC236}">
                  <a16:creationId xmlns:a16="http://schemas.microsoft.com/office/drawing/2014/main" id="{BAD26C77-660F-4C9C-9A98-234048198B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5687" y="5955781"/>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9" name="Freeform 8">
              <a:extLst>
                <a:ext uri="{FF2B5EF4-FFF2-40B4-BE49-F238E27FC236}">
                  <a16:creationId xmlns:a16="http://schemas.microsoft.com/office/drawing/2014/main" id="{507A2021-3F23-43FC-AB0D-130B575906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83670" y="601943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0" name="Freeform 106">
              <a:extLst>
                <a:ext uri="{FF2B5EF4-FFF2-40B4-BE49-F238E27FC236}">
                  <a16:creationId xmlns:a16="http://schemas.microsoft.com/office/drawing/2014/main" id="{CB855C11-52EB-43D9-8831-1A26FCE12A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451" y="620454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1" name="Freeform 19">
              <a:extLst>
                <a:ext uri="{FF2B5EF4-FFF2-40B4-BE49-F238E27FC236}">
                  <a16:creationId xmlns:a16="http://schemas.microsoft.com/office/drawing/2014/main" id="{1A6AD416-1A17-49A9-8301-8C0A5A78CA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397390" y="6351960"/>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2" name="Freeform 20">
              <a:extLst>
                <a:ext uri="{FF2B5EF4-FFF2-40B4-BE49-F238E27FC236}">
                  <a16:creationId xmlns:a16="http://schemas.microsoft.com/office/drawing/2014/main" id="{F03687D9-14CC-461B-B4B5-907E10B6A1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40401" y="635615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3" name="Freeform 26">
              <a:extLst>
                <a:ext uri="{FF2B5EF4-FFF2-40B4-BE49-F238E27FC236}">
                  <a16:creationId xmlns:a16="http://schemas.microsoft.com/office/drawing/2014/main" id="{FCC639BE-A7F9-46A2-955A-3ACA454554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2049121" y="6351959"/>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4" name="Freeform 27">
              <a:extLst>
                <a:ext uri="{FF2B5EF4-FFF2-40B4-BE49-F238E27FC236}">
                  <a16:creationId xmlns:a16="http://schemas.microsoft.com/office/drawing/2014/main" id="{B3FED40E-A961-4D78-947A-5AC1BD510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625300" y="634257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5" name="Freeform 28">
              <a:extLst>
                <a:ext uri="{FF2B5EF4-FFF2-40B4-BE49-F238E27FC236}">
                  <a16:creationId xmlns:a16="http://schemas.microsoft.com/office/drawing/2014/main" id="{1445BCDF-9E07-46AD-A6B5-5BEFA223C1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851300" y="63519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6" name="Freeform 55">
              <a:extLst>
                <a:ext uri="{FF2B5EF4-FFF2-40B4-BE49-F238E27FC236}">
                  <a16:creationId xmlns:a16="http://schemas.microsoft.com/office/drawing/2014/main" id="{23324DC7-93D9-451A-9ABF-1B4D92BF22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988188" y="608391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7" name="Freeform 56">
              <a:extLst>
                <a:ext uri="{FF2B5EF4-FFF2-40B4-BE49-F238E27FC236}">
                  <a16:creationId xmlns:a16="http://schemas.microsoft.com/office/drawing/2014/main" id="{003474BA-A947-4598-96BB-BAACE2411D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080360" y="604597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8" name="Freeform 57">
              <a:extLst>
                <a:ext uri="{FF2B5EF4-FFF2-40B4-BE49-F238E27FC236}">
                  <a16:creationId xmlns:a16="http://schemas.microsoft.com/office/drawing/2014/main" id="{04426A72-0FD0-478F-AAC5-B49E142535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725717" y="608115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9" name="Freeform 60">
              <a:extLst>
                <a:ext uri="{FF2B5EF4-FFF2-40B4-BE49-F238E27FC236}">
                  <a16:creationId xmlns:a16="http://schemas.microsoft.com/office/drawing/2014/main" id="{17260BB0-9DCA-4927-89A5-1314AD40EB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513037" y="606320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0" name="Freeform 61">
              <a:extLst>
                <a:ext uri="{FF2B5EF4-FFF2-40B4-BE49-F238E27FC236}">
                  <a16:creationId xmlns:a16="http://schemas.microsoft.com/office/drawing/2014/main" id="{F459656F-63AC-4FC7-8D12-282B9B0C4C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260480" y="6017506"/>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1" name="Freeform 5">
              <a:extLst>
                <a:ext uri="{FF2B5EF4-FFF2-40B4-BE49-F238E27FC236}">
                  <a16:creationId xmlns:a16="http://schemas.microsoft.com/office/drawing/2014/main" id="{5C345A48-BE33-4B10-AF97-207DC7E2CC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96434" y="6347177"/>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2" name="Freeform 6">
              <a:extLst>
                <a:ext uri="{FF2B5EF4-FFF2-40B4-BE49-F238E27FC236}">
                  <a16:creationId xmlns:a16="http://schemas.microsoft.com/office/drawing/2014/main" id="{65503F74-3A89-46DD-AD4D-9BB164E252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310592" y="63458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3" name="Freeform 7">
              <a:extLst>
                <a:ext uri="{FF2B5EF4-FFF2-40B4-BE49-F238E27FC236}">
                  <a16:creationId xmlns:a16="http://schemas.microsoft.com/office/drawing/2014/main" id="{5D8D4A6C-9C30-46E6-953F-8FFE24534F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65803" y="6306514"/>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4" name="Freeform 8">
              <a:extLst>
                <a:ext uri="{FF2B5EF4-FFF2-40B4-BE49-F238E27FC236}">
                  <a16:creationId xmlns:a16="http://schemas.microsoft.com/office/drawing/2014/main" id="{844B12AB-BDBA-412B-8127-0671AB6BF8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0714" y="633931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5" name="Freeform 9">
              <a:extLst>
                <a:ext uri="{FF2B5EF4-FFF2-40B4-BE49-F238E27FC236}">
                  <a16:creationId xmlns:a16="http://schemas.microsoft.com/office/drawing/2014/main" id="{84AE8FA4-8AC5-4D0E-9FF8-B6F6D961FC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956060" y="6342577"/>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6" name="Freeform 11">
              <a:extLst>
                <a:ext uri="{FF2B5EF4-FFF2-40B4-BE49-F238E27FC236}">
                  <a16:creationId xmlns:a16="http://schemas.microsoft.com/office/drawing/2014/main" id="{462515DF-512D-49E0-B5FE-637D9E352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198871" y="6306670"/>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7" name="Freeform 12">
              <a:extLst>
                <a:ext uri="{FF2B5EF4-FFF2-40B4-BE49-F238E27FC236}">
                  <a16:creationId xmlns:a16="http://schemas.microsoft.com/office/drawing/2014/main" id="{342CB8A0-096D-4A9F-B962-294DB670BD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716391" y="6324623"/>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8" name="Freeform 13">
              <a:extLst>
                <a:ext uri="{FF2B5EF4-FFF2-40B4-BE49-F238E27FC236}">
                  <a16:creationId xmlns:a16="http://schemas.microsoft.com/office/drawing/2014/main" id="{6870353D-6B96-4946-8BB5-015BF6E6E2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44031" y="6362033"/>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9" name="Freeform 14">
              <a:extLst>
                <a:ext uri="{FF2B5EF4-FFF2-40B4-BE49-F238E27FC236}">
                  <a16:creationId xmlns:a16="http://schemas.microsoft.com/office/drawing/2014/main" id="{20249E38-6114-4065-8836-941D6C55D5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70859" y="6318096"/>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0" name="Freeform 16">
              <a:extLst>
                <a:ext uri="{FF2B5EF4-FFF2-40B4-BE49-F238E27FC236}">
                  <a16:creationId xmlns:a16="http://schemas.microsoft.com/office/drawing/2014/main" id="{BDA5073D-3C1B-4779-8DEF-FD9CD5308D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461176" y="6300142"/>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1" name="Freeform 17">
              <a:extLst>
                <a:ext uri="{FF2B5EF4-FFF2-40B4-BE49-F238E27FC236}">
                  <a16:creationId xmlns:a16="http://schemas.microsoft.com/office/drawing/2014/main" id="{79505220-ED85-46B5-A218-0991FA5794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39205" y="634135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2" name="Freeform 21">
              <a:extLst>
                <a:ext uri="{FF2B5EF4-FFF2-40B4-BE49-F238E27FC236}">
                  <a16:creationId xmlns:a16="http://schemas.microsoft.com/office/drawing/2014/main" id="{A8513416-DF87-4A83-8026-AF40654BAE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30057" y="6318096"/>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3" name="Freeform 25">
              <a:extLst>
                <a:ext uri="{FF2B5EF4-FFF2-40B4-BE49-F238E27FC236}">
                  <a16:creationId xmlns:a16="http://schemas.microsoft.com/office/drawing/2014/main" id="{AF0489C4-7984-4A49-9D02-ACE2DD3EC8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30591" y="630912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4" name="Freeform 29">
              <a:extLst>
                <a:ext uri="{FF2B5EF4-FFF2-40B4-BE49-F238E27FC236}">
                  <a16:creationId xmlns:a16="http://schemas.microsoft.com/office/drawing/2014/main" id="{3DB0DE7C-BF6D-4059-94C4-FD4D6E7BA9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497041" y="6299934"/>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5" name="Freeform 31">
              <a:extLst>
                <a:ext uri="{FF2B5EF4-FFF2-40B4-BE49-F238E27FC236}">
                  <a16:creationId xmlns:a16="http://schemas.microsoft.com/office/drawing/2014/main" id="{5B58E23E-6D06-4F24-B6F8-98AE632C2A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207517" y="633698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6" name="Freeform 32">
              <a:extLst>
                <a:ext uri="{FF2B5EF4-FFF2-40B4-BE49-F238E27FC236}">
                  <a16:creationId xmlns:a16="http://schemas.microsoft.com/office/drawing/2014/main" id="{7D87D95A-4B48-4140-BB5C-9A33AACBF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94795" y="603983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7" name="Freeform 33">
              <a:extLst>
                <a:ext uri="{FF2B5EF4-FFF2-40B4-BE49-F238E27FC236}">
                  <a16:creationId xmlns:a16="http://schemas.microsoft.com/office/drawing/2014/main" id="{6D78BEA4-B995-4BEC-A3B4-C580D646AD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015443" y="60887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8" name="Freeform 34">
              <a:extLst>
                <a:ext uri="{FF2B5EF4-FFF2-40B4-BE49-F238E27FC236}">
                  <a16:creationId xmlns:a16="http://schemas.microsoft.com/office/drawing/2014/main" id="{C075F1AC-7155-4487-8B7A-0C74E2C65D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22051" y="607981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9" name="Freeform 35">
              <a:extLst>
                <a:ext uri="{FF2B5EF4-FFF2-40B4-BE49-F238E27FC236}">
                  <a16:creationId xmlns:a16="http://schemas.microsoft.com/office/drawing/2014/main" id="{2923812A-0930-464A-B863-8232CDF9BE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806684" y="607679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0" name="Freeform 36">
              <a:extLst>
                <a:ext uri="{FF2B5EF4-FFF2-40B4-BE49-F238E27FC236}">
                  <a16:creationId xmlns:a16="http://schemas.microsoft.com/office/drawing/2014/main" id="{5B22D5AF-1F95-4943-ADBD-50BF0DDC9B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345904" y="60430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1" name="Freeform 37">
              <a:extLst>
                <a:ext uri="{FF2B5EF4-FFF2-40B4-BE49-F238E27FC236}">
                  <a16:creationId xmlns:a16="http://schemas.microsoft.com/office/drawing/2014/main" id="{09709304-5160-4325-BE4E-F970450FA8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37604" y="6030855"/>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2" name="Freeform 38">
              <a:extLst>
                <a:ext uri="{FF2B5EF4-FFF2-40B4-BE49-F238E27FC236}">
                  <a16:creationId xmlns:a16="http://schemas.microsoft.com/office/drawing/2014/main" id="{6086BD94-D139-4DEE-9FB6-849360DAB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517418" y="6070840"/>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 name="Freeform 39">
              <a:extLst>
                <a:ext uri="{FF2B5EF4-FFF2-40B4-BE49-F238E27FC236}">
                  <a16:creationId xmlns:a16="http://schemas.microsoft.com/office/drawing/2014/main" id="{84B8A4B1-C709-4864-851E-6A76DE4E52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268404" y="6058600"/>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4" name="Freeform 40">
              <a:extLst>
                <a:ext uri="{FF2B5EF4-FFF2-40B4-BE49-F238E27FC236}">
                  <a16:creationId xmlns:a16="http://schemas.microsoft.com/office/drawing/2014/main" id="{51183B3E-65BA-45BB-9238-E5553DA7E2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09931" y="6055336"/>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5" name="Freeform 41">
              <a:extLst>
                <a:ext uri="{FF2B5EF4-FFF2-40B4-BE49-F238E27FC236}">
                  <a16:creationId xmlns:a16="http://schemas.microsoft.com/office/drawing/2014/main" id="{B456CBC6-D8DB-4226-8743-8355D0C1E2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126136" y="6055335"/>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6" name="Freeform 42">
              <a:extLst>
                <a:ext uri="{FF2B5EF4-FFF2-40B4-BE49-F238E27FC236}">
                  <a16:creationId xmlns:a16="http://schemas.microsoft.com/office/drawing/2014/main" id="{2A43AE63-9201-415C-A88E-C52685BF9A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98736" y="60341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7" name="Freeform 44">
              <a:extLst>
                <a:ext uri="{FF2B5EF4-FFF2-40B4-BE49-F238E27FC236}">
                  <a16:creationId xmlns:a16="http://schemas.microsoft.com/office/drawing/2014/main" id="{0BB8C75E-6B9A-4E95-85CF-ACD2D2AD2B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327374" y="603738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8" name="Freeform 45">
              <a:extLst>
                <a:ext uri="{FF2B5EF4-FFF2-40B4-BE49-F238E27FC236}">
                  <a16:creationId xmlns:a16="http://schemas.microsoft.com/office/drawing/2014/main" id="{F593E6EC-FB46-40CB-825C-C1305B1FB1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555926" y="601290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9" name="Freeform 46">
              <a:extLst>
                <a:ext uri="{FF2B5EF4-FFF2-40B4-BE49-F238E27FC236}">
                  <a16:creationId xmlns:a16="http://schemas.microsoft.com/office/drawing/2014/main" id="{517F36F0-8630-4831-9057-6CA9B217BE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83957" y="606104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0" name="Freeform 47">
              <a:extLst>
                <a:ext uri="{FF2B5EF4-FFF2-40B4-BE49-F238E27FC236}">
                  <a16:creationId xmlns:a16="http://schemas.microsoft.com/office/drawing/2014/main" id="{9614B5E6-3CE1-465E-8381-646179E1B1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553346" y="6034118"/>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1" name="Freeform 48">
              <a:extLst>
                <a:ext uri="{FF2B5EF4-FFF2-40B4-BE49-F238E27FC236}">
                  <a16:creationId xmlns:a16="http://schemas.microsoft.com/office/drawing/2014/main" id="{5A40C31A-16AE-42C0-AC3B-52DCA2F5A2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804575" y="6052072"/>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2" name="Freeform 49">
              <a:extLst>
                <a:ext uri="{FF2B5EF4-FFF2-40B4-BE49-F238E27FC236}">
                  <a16:creationId xmlns:a16="http://schemas.microsoft.com/office/drawing/2014/main" id="{CE95CDB5-B8FA-431B-B9BE-7791AD92C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03707" y="601616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grpSp>
    </p:spTree>
    <p:extLst>
      <p:ext uri="{BB962C8B-B14F-4D97-AF65-F5344CB8AC3E}">
        <p14:creationId xmlns:p14="http://schemas.microsoft.com/office/powerpoint/2010/main" val="183399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B7FBF-8E87-5075-F323-9C13CFBA2D71}"/>
              </a:ext>
            </a:extLst>
          </p:cNvPr>
          <p:cNvSpPr>
            <a:spLocks noGrp="1"/>
          </p:cNvSpPr>
          <p:nvPr>
            <p:ph type="title"/>
          </p:nvPr>
        </p:nvSpPr>
        <p:spPr/>
        <p:txBody>
          <a:bodyPr/>
          <a:lstStyle/>
          <a:p>
            <a:r>
              <a:rPr lang="en-US" dirty="0"/>
              <a:t>John 1:12</a:t>
            </a:r>
          </a:p>
        </p:txBody>
      </p:sp>
      <p:sp>
        <p:nvSpPr>
          <p:cNvPr id="3" name="Content Placeholder 2">
            <a:extLst>
              <a:ext uri="{FF2B5EF4-FFF2-40B4-BE49-F238E27FC236}">
                <a16:creationId xmlns:a16="http://schemas.microsoft.com/office/drawing/2014/main" id="{4752290E-DC14-AA58-1E1B-4F6A1D10B2CF}"/>
              </a:ext>
            </a:extLst>
          </p:cNvPr>
          <p:cNvSpPr>
            <a:spLocks noGrp="1"/>
          </p:cNvSpPr>
          <p:nvPr>
            <p:ph idx="1"/>
          </p:nvPr>
        </p:nvSpPr>
        <p:spPr/>
        <p:txBody>
          <a:bodyPr>
            <a:normAutofit/>
          </a:bodyPr>
          <a:lstStyle/>
          <a:p>
            <a:r>
              <a:rPr lang="en-US" sz="3200" baseline="30000" dirty="0"/>
              <a:t>2 </a:t>
            </a:r>
            <a:r>
              <a:rPr lang="en-US" sz="3200" dirty="0"/>
              <a:t>But as many as received Him, to them He gave the right to become children of God, to those who believe in His name:</a:t>
            </a:r>
          </a:p>
        </p:txBody>
      </p:sp>
    </p:spTree>
    <p:extLst>
      <p:ext uri="{BB962C8B-B14F-4D97-AF65-F5344CB8AC3E}">
        <p14:creationId xmlns:p14="http://schemas.microsoft.com/office/powerpoint/2010/main" val="4170943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D5740-E354-8A10-C9F0-6ABFF0030300}"/>
              </a:ext>
            </a:extLst>
          </p:cNvPr>
          <p:cNvSpPr>
            <a:spLocks noGrp="1"/>
          </p:cNvSpPr>
          <p:nvPr>
            <p:ph type="title"/>
          </p:nvPr>
        </p:nvSpPr>
        <p:spPr/>
        <p:txBody>
          <a:bodyPr/>
          <a:lstStyle/>
          <a:p>
            <a:r>
              <a:rPr lang="en-US" dirty="0"/>
              <a:t>Matthew 5:16</a:t>
            </a:r>
          </a:p>
        </p:txBody>
      </p:sp>
      <p:sp>
        <p:nvSpPr>
          <p:cNvPr id="3" name="Content Placeholder 2">
            <a:extLst>
              <a:ext uri="{FF2B5EF4-FFF2-40B4-BE49-F238E27FC236}">
                <a16:creationId xmlns:a16="http://schemas.microsoft.com/office/drawing/2014/main" id="{B6AD5489-4FB5-8AAE-E9BB-A15517BCAAB2}"/>
              </a:ext>
            </a:extLst>
          </p:cNvPr>
          <p:cNvSpPr>
            <a:spLocks noGrp="1"/>
          </p:cNvSpPr>
          <p:nvPr>
            <p:ph idx="1"/>
          </p:nvPr>
        </p:nvSpPr>
        <p:spPr/>
        <p:txBody>
          <a:bodyPr>
            <a:normAutofit/>
          </a:bodyPr>
          <a:lstStyle/>
          <a:p>
            <a:r>
              <a:rPr lang="en-US" sz="2800" baseline="30000" dirty="0"/>
              <a:t>16 </a:t>
            </a:r>
            <a:r>
              <a:rPr lang="en-US" sz="2800" dirty="0"/>
              <a:t>Let your light so shine before men, that they may see your good works and glorify your Father in heaven.</a:t>
            </a:r>
          </a:p>
        </p:txBody>
      </p:sp>
    </p:spTree>
    <p:extLst>
      <p:ext uri="{BB962C8B-B14F-4D97-AF65-F5344CB8AC3E}">
        <p14:creationId xmlns:p14="http://schemas.microsoft.com/office/powerpoint/2010/main" val="4155531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E5D-60D6-6D67-1B9F-019021ACC944}"/>
              </a:ext>
            </a:extLst>
          </p:cNvPr>
          <p:cNvSpPr>
            <a:spLocks noGrp="1"/>
          </p:cNvSpPr>
          <p:nvPr>
            <p:ph type="title"/>
          </p:nvPr>
        </p:nvSpPr>
        <p:spPr/>
        <p:txBody>
          <a:bodyPr/>
          <a:lstStyle/>
          <a:p>
            <a:r>
              <a:rPr lang="en-US" dirty="0"/>
              <a:t>Romans 8:15-16</a:t>
            </a:r>
          </a:p>
        </p:txBody>
      </p:sp>
      <p:sp>
        <p:nvSpPr>
          <p:cNvPr id="3" name="Content Placeholder 2">
            <a:extLst>
              <a:ext uri="{FF2B5EF4-FFF2-40B4-BE49-F238E27FC236}">
                <a16:creationId xmlns:a16="http://schemas.microsoft.com/office/drawing/2014/main" id="{4DAE7CEA-EA9C-9CF5-5E53-999AF14C57B7}"/>
              </a:ext>
            </a:extLst>
          </p:cNvPr>
          <p:cNvSpPr>
            <a:spLocks noGrp="1"/>
          </p:cNvSpPr>
          <p:nvPr>
            <p:ph idx="1"/>
          </p:nvPr>
        </p:nvSpPr>
        <p:spPr/>
        <p:txBody>
          <a:bodyPr>
            <a:normAutofit/>
          </a:bodyPr>
          <a:lstStyle/>
          <a:p>
            <a:r>
              <a:rPr lang="en-US" sz="2800" baseline="30000" dirty="0"/>
              <a:t>15 </a:t>
            </a:r>
            <a:r>
              <a:rPr lang="en-US" sz="2800" dirty="0"/>
              <a:t>For you did not receive the spirit of bondage again to fear, but you received the Spirit of adoption by whom we cry out, “Abba, Father.” </a:t>
            </a:r>
            <a:r>
              <a:rPr lang="en-US" sz="2800" baseline="30000" dirty="0"/>
              <a:t>16 </a:t>
            </a:r>
            <a:r>
              <a:rPr lang="en-US" sz="2800" dirty="0"/>
              <a:t>The Spirit Himself bears witness with our spirit that we are children of God,</a:t>
            </a:r>
          </a:p>
        </p:txBody>
      </p:sp>
    </p:spTree>
    <p:extLst>
      <p:ext uri="{BB962C8B-B14F-4D97-AF65-F5344CB8AC3E}">
        <p14:creationId xmlns:p14="http://schemas.microsoft.com/office/powerpoint/2010/main" val="3435880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F321B-8083-F506-9C79-7811B77A85FA}"/>
              </a:ext>
            </a:extLst>
          </p:cNvPr>
          <p:cNvSpPr>
            <a:spLocks noGrp="1"/>
          </p:cNvSpPr>
          <p:nvPr>
            <p:ph type="title"/>
          </p:nvPr>
        </p:nvSpPr>
        <p:spPr/>
        <p:txBody>
          <a:bodyPr/>
          <a:lstStyle/>
          <a:p>
            <a:r>
              <a:rPr lang="en-US" dirty="0"/>
              <a:t>Genesis 1:27-28</a:t>
            </a:r>
          </a:p>
        </p:txBody>
      </p:sp>
      <p:sp>
        <p:nvSpPr>
          <p:cNvPr id="3" name="Content Placeholder 2">
            <a:extLst>
              <a:ext uri="{FF2B5EF4-FFF2-40B4-BE49-F238E27FC236}">
                <a16:creationId xmlns:a16="http://schemas.microsoft.com/office/drawing/2014/main" id="{8E241612-0CF2-00DE-D197-F00CB16B4AFA}"/>
              </a:ext>
            </a:extLst>
          </p:cNvPr>
          <p:cNvSpPr>
            <a:spLocks noGrp="1"/>
          </p:cNvSpPr>
          <p:nvPr>
            <p:ph idx="1"/>
          </p:nvPr>
        </p:nvSpPr>
        <p:spPr/>
        <p:txBody>
          <a:bodyPr>
            <a:normAutofit lnSpcReduction="10000"/>
          </a:bodyPr>
          <a:lstStyle/>
          <a:p>
            <a:r>
              <a:rPr lang="en-US" sz="2800" baseline="30000" dirty="0"/>
              <a:t>27 </a:t>
            </a:r>
            <a:r>
              <a:rPr lang="en-US" sz="2800" dirty="0"/>
              <a:t>So God created man in His </a:t>
            </a:r>
            <a:r>
              <a:rPr lang="en-US" sz="2800" i="1" dirty="0"/>
              <a:t>own</a:t>
            </a:r>
            <a:r>
              <a:rPr lang="en-US" sz="2800" dirty="0"/>
              <a:t> image; in the image of God He created him; male and female He created them. </a:t>
            </a:r>
            <a:r>
              <a:rPr lang="en-US" sz="2800" baseline="30000" dirty="0"/>
              <a:t>28 </a:t>
            </a:r>
            <a:r>
              <a:rPr lang="en-US" sz="2800" dirty="0"/>
              <a:t>Then God blessed them, and God said to them, “Be fruitful and multiply; fill the earth and subdue it; have dominion over the fish of the sea, over the birds of the air, and over every living thing that moves on the earth.”</a:t>
            </a:r>
          </a:p>
        </p:txBody>
      </p:sp>
    </p:spTree>
    <p:extLst>
      <p:ext uri="{BB962C8B-B14F-4D97-AF65-F5344CB8AC3E}">
        <p14:creationId xmlns:p14="http://schemas.microsoft.com/office/powerpoint/2010/main" val="3677981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9427-5FA6-9586-55BD-15EC11A843A6}"/>
              </a:ext>
            </a:extLst>
          </p:cNvPr>
          <p:cNvSpPr>
            <a:spLocks noGrp="1"/>
          </p:cNvSpPr>
          <p:nvPr>
            <p:ph type="title"/>
          </p:nvPr>
        </p:nvSpPr>
        <p:spPr/>
        <p:txBody>
          <a:bodyPr/>
          <a:lstStyle/>
          <a:p>
            <a:r>
              <a:rPr lang="en-US" dirty="0"/>
              <a:t>Ephesians 5:1-2</a:t>
            </a:r>
          </a:p>
        </p:txBody>
      </p:sp>
      <p:sp>
        <p:nvSpPr>
          <p:cNvPr id="3" name="Content Placeholder 2">
            <a:extLst>
              <a:ext uri="{FF2B5EF4-FFF2-40B4-BE49-F238E27FC236}">
                <a16:creationId xmlns:a16="http://schemas.microsoft.com/office/drawing/2014/main" id="{3A4EFE2C-EC73-4B3E-2853-F7B0B0915961}"/>
              </a:ext>
            </a:extLst>
          </p:cNvPr>
          <p:cNvSpPr>
            <a:spLocks noGrp="1"/>
          </p:cNvSpPr>
          <p:nvPr>
            <p:ph idx="1"/>
          </p:nvPr>
        </p:nvSpPr>
        <p:spPr/>
        <p:txBody>
          <a:bodyPr>
            <a:normAutofit/>
          </a:bodyPr>
          <a:lstStyle/>
          <a:p>
            <a:r>
              <a:rPr lang="en-US" sz="2800" baseline="30000" dirty="0"/>
              <a:t>1</a:t>
            </a:r>
            <a:r>
              <a:rPr lang="en-US" sz="2800" dirty="0"/>
              <a:t>Therefore be imitators of God as dear children. </a:t>
            </a:r>
            <a:r>
              <a:rPr lang="en-US" sz="2800" baseline="30000" dirty="0"/>
              <a:t>2</a:t>
            </a:r>
            <a:r>
              <a:rPr lang="en-US" sz="2800" dirty="0"/>
              <a:t>And walk in love, as Christ also has loved us and given Himself for us, an offering and a sacrifice to God for a sweet-smelling aroma.</a:t>
            </a:r>
          </a:p>
        </p:txBody>
      </p:sp>
    </p:spTree>
    <p:extLst>
      <p:ext uri="{BB962C8B-B14F-4D97-AF65-F5344CB8AC3E}">
        <p14:creationId xmlns:p14="http://schemas.microsoft.com/office/powerpoint/2010/main" val="3196538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01A97-29A8-649F-4054-C27C6F0183AB}"/>
              </a:ext>
            </a:extLst>
          </p:cNvPr>
          <p:cNvSpPr>
            <a:spLocks noGrp="1"/>
          </p:cNvSpPr>
          <p:nvPr>
            <p:ph type="title"/>
          </p:nvPr>
        </p:nvSpPr>
        <p:spPr/>
        <p:txBody>
          <a:bodyPr/>
          <a:lstStyle/>
          <a:p>
            <a:r>
              <a:rPr lang="en-US" dirty="0"/>
              <a:t>Phillipians 4:18</a:t>
            </a:r>
          </a:p>
        </p:txBody>
      </p:sp>
      <p:sp>
        <p:nvSpPr>
          <p:cNvPr id="3" name="Content Placeholder 2">
            <a:extLst>
              <a:ext uri="{FF2B5EF4-FFF2-40B4-BE49-F238E27FC236}">
                <a16:creationId xmlns:a16="http://schemas.microsoft.com/office/drawing/2014/main" id="{7210C20E-3080-5E02-3F20-4E27EC541A81}"/>
              </a:ext>
            </a:extLst>
          </p:cNvPr>
          <p:cNvSpPr>
            <a:spLocks noGrp="1"/>
          </p:cNvSpPr>
          <p:nvPr>
            <p:ph idx="1"/>
          </p:nvPr>
        </p:nvSpPr>
        <p:spPr/>
        <p:txBody>
          <a:bodyPr>
            <a:normAutofit/>
          </a:bodyPr>
          <a:lstStyle/>
          <a:p>
            <a:r>
              <a:rPr lang="en-US" sz="2800" baseline="30000" dirty="0"/>
              <a:t>18 </a:t>
            </a:r>
            <a:r>
              <a:rPr lang="en-US" sz="2800" dirty="0"/>
              <a:t>Indeed I have all and abound. I am full, having received from Epaphroditus the things </a:t>
            </a:r>
            <a:r>
              <a:rPr lang="en-US" sz="2800" i="1" dirty="0"/>
              <a:t>sent</a:t>
            </a:r>
            <a:r>
              <a:rPr lang="en-US" sz="2800" dirty="0"/>
              <a:t> from you, a sweet-smelling aroma, an acceptable sacrifice, well pleasing to God.</a:t>
            </a:r>
          </a:p>
        </p:txBody>
      </p:sp>
    </p:spTree>
    <p:extLst>
      <p:ext uri="{BB962C8B-B14F-4D97-AF65-F5344CB8AC3E}">
        <p14:creationId xmlns:p14="http://schemas.microsoft.com/office/powerpoint/2010/main" val="3219533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FDD5A-866B-BB2A-7E2B-9C6FBD5BAA4C}"/>
              </a:ext>
            </a:extLst>
          </p:cNvPr>
          <p:cNvSpPr>
            <a:spLocks noGrp="1"/>
          </p:cNvSpPr>
          <p:nvPr>
            <p:ph type="title"/>
          </p:nvPr>
        </p:nvSpPr>
        <p:spPr/>
        <p:txBody>
          <a:bodyPr/>
          <a:lstStyle/>
          <a:p>
            <a:r>
              <a:rPr lang="en-US" dirty="0"/>
              <a:t>Psalm 51:16-17</a:t>
            </a:r>
          </a:p>
        </p:txBody>
      </p:sp>
      <p:sp>
        <p:nvSpPr>
          <p:cNvPr id="3" name="Content Placeholder 2">
            <a:extLst>
              <a:ext uri="{FF2B5EF4-FFF2-40B4-BE49-F238E27FC236}">
                <a16:creationId xmlns:a16="http://schemas.microsoft.com/office/drawing/2014/main" id="{253CEDFE-8091-D1E8-97BE-B620C9D56491}"/>
              </a:ext>
            </a:extLst>
          </p:cNvPr>
          <p:cNvSpPr>
            <a:spLocks noGrp="1"/>
          </p:cNvSpPr>
          <p:nvPr>
            <p:ph idx="1"/>
          </p:nvPr>
        </p:nvSpPr>
        <p:spPr/>
        <p:txBody>
          <a:bodyPr>
            <a:normAutofit/>
          </a:bodyPr>
          <a:lstStyle/>
          <a:p>
            <a:r>
              <a:rPr lang="en-US" sz="2800" baseline="30000" dirty="0"/>
              <a:t>16 </a:t>
            </a:r>
            <a:r>
              <a:rPr lang="en-US" sz="2800" dirty="0"/>
              <a:t>For You do not desire sacrifice, or else I would give </a:t>
            </a:r>
            <a:r>
              <a:rPr lang="en-US" sz="2800" i="1" dirty="0"/>
              <a:t>it;</a:t>
            </a:r>
            <a:r>
              <a:rPr lang="en-US" sz="2800" dirty="0"/>
              <a:t> You do not delight in burnt offering. </a:t>
            </a:r>
            <a:r>
              <a:rPr lang="en-US" sz="2800" baseline="30000" dirty="0"/>
              <a:t>17 </a:t>
            </a:r>
            <a:r>
              <a:rPr lang="en-US" sz="2800" dirty="0"/>
              <a:t>The sacrifices of God </a:t>
            </a:r>
            <a:r>
              <a:rPr lang="en-US" sz="2800" i="1" dirty="0"/>
              <a:t>are</a:t>
            </a:r>
            <a:r>
              <a:rPr lang="en-US" sz="2800" dirty="0"/>
              <a:t> a broken spirit, A broken and a contrite heart—These, O God, You will not despise.</a:t>
            </a:r>
          </a:p>
        </p:txBody>
      </p:sp>
    </p:spTree>
    <p:extLst>
      <p:ext uri="{BB962C8B-B14F-4D97-AF65-F5344CB8AC3E}">
        <p14:creationId xmlns:p14="http://schemas.microsoft.com/office/powerpoint/2010/main" val="88368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04CCD-FE64-EDAF-1582-7517D654421A}"/>
              </a:ext>
            </a:extLst>
          </p:cNvPr>
          <p:cNvSpPr>
            <a:spLocks noGrp="1"/>
          </p:cNvSpPr>
          <p:nvPr>
            <p:ph type="title"/>
          </p:nvPr>
        </p:nvSpPr>
        <p:spPr/>
        <p:txBody>
          <a:bodyPr/>
          <a:lstStyle/>
          <a:p>
            <a:r>
              <a:rPr lang="en-US" dirty="0"/>
              <a:t>Ephesians 5:3-4</a:t>
            </a:r>
          </a:p>
        </p:txBody>
      </p:sp>
      <p:sp>
        <p:nvSpPr>
          <p:cNvPr id="3" name="Content Placeholder 2">
            <a:extLst>
              <a:ext uri="{FF2B5EF4-FFF2-40B4-BE49-F238E27FC236}">
                <a16:creationId xmlns:a16="http://schemas.microsoft.com/office/drawing/2014/main" id="{39F82D68-4B73-D53C-46D5-CFE632295999}"/>
              </a:ext>
            </a:extLst>
          </p:cNvPr>
          <p:cNvSpPr>
            <a:spLocks noGrp="1"/>
          </p:cNvSpPr>
          <p:nvPr>
            <p:ph idx="1"/>
          </p:nvPr>
        </p:nvSpPr>
        <p:spPr/>
        <p:txBody>
          <a:bodyPr>
            <a:normAutofit/>
          </a:bodyPr>
          <a:lstStyle/>
          <a:p>
            <a:r>
              <a:rPr lang="en-US" sz="2800" baseline="30000" dirty="0"/>
              <a:t>3 </a:t>
            </a:r>
            <a:r>
              <a:rPr lang="en-US" sz="2800" dirty="0"/>
              <a:t>But fornication and all uncleanness or covetousness, let it not even be named among you, as is fitting for saints; </a:t>
            </a:r>
            <a:r>
              <a:rPr lang="en-US" sz="2800" baseline="30000" dirty="0"/>
              <a:t>4 </a:t>
            </a:r>
            <a:r>
              <a:rPr lang="en-US" sz="2800" dirty="0"/>
              <a:t>neither filthiness, nor foolish talking, nor coarse jesting, which are not fitting, but rather giving of thanks. </a:t>
            </a:r>
          </a:p>
        </p:txBody>
      </p:sp>
    </p:spTree>
    <p:extLst>
      <p:ext uri="{BB962C8B-B14F-4D97-AF65-F5344CB8AC3E}">
        <p14:creationId xmlns:p14="http://schemas.microsoft.com/office/powerpoint/2010/main" val="18551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5EA7F-26BC-26C5-C789-69D8E09B50A4}"/>
              </a:ext>
            </a:extLst>
          </p:cNvPr>
          <p:cNvSpPr>
            <a:spLocks noGrp="1"/>
          </p:cNvSpPr>
          <p:nvPr>
            <p:ph type="title"/>
          </p:nvPr>
        </p:nvSpPr>
        <p:spPr/>
        <p:txBody>
          <a:bodyPr/>
          <a:lstStyle/>
          <a:p>
            <a:r>
              <a:rPr lang="en-US" dirty="0"/>
              <a:t>Ephesians 5:5</a:t>
            </a:r>
          </a:p>
        </p:txBody>
      </p:sp>
      <p:sp>
        <p:nvSpPr>
          <p:cNvPr id="3" name="Content Placeholder 2">
            <a:extLst>
              <a:ext uri="{FF2B5EF4-FFF2-40B4-BE49-F238E27FC236}">
                <a16:creationId xmlns:a16="http://schemas.microsoft.com/office/drawing/2014/main" id="{EFBA6075-71ED-1ACA-9A66-A1C53317ABC7}"/>
              </a:ext>
            </a:extLst>
          </p:cNvPr>
          <p:cNvSpPr>
            <a:spLocks noGrp="1"/>
          </p:cNvSpPr>
          <p:nvPr>
            <p:ph idx="1"/>
          </p:nvPr>
        </p:nvSpPr>
        <p:spPr/>
        <p:txBody>
          <a:bodyPr>
            <a:normAutofit/>
          </a:bodyPr>
          <a:lstStyle/>
          <a:p>
            <a:r>
              <a:rPr lang="en-US" sz="2800" baseline="30000" dirty="0"/>
              <a:t>5 </a:t>
            </a:r>
            <a:r>
              <a:rPr lang="en-US" sz="2800" dirty="0"/>
              <a:t>For this you know, that no fornicator, unclean person, nor covetous man, who is an idolater, has any inheritance in the kingdom of Christ and God.</a:t>
            </a:r>
          </a:p>
        </p:txBody>
      </p:sp>
    </p:spTree>
    <p:extLst>
      <p:ext uri="{BB962C8B-B14F-4D97-AF65-F5344CB8AC3E}">
        <p14:creationId xmlns:p14="http://schemas.microsoft.com/office/powerpoint/2010/main" val="189691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A5420-E2C5-6C5E-CAD7-680F4062E1FC}"/>
              </a:ext>
            </a:extLst>
          </p:cNvPr>
          <p:cNvSpPr>
            <a:spLocks noGrp="1"/>
          </p:cNvSpPr>
          <p:nvPr>
            <p:ph type="title"/>
          </p:nvPr>
        </p:nvSpPr>
        <p:spPr/>
        <p:txBody>
          <a:bodyPr/>
          <a:lstStyle/>
          <a:p>
            <a:r>
              <a:rPr lang="en-US" dirty="0"/>
              <a:t>Titus 3:3-5</a:t>
            </a:r>
          </a:p>
        </p:txBody>
      </p:sp>
      <p:sp>
        <p:nvSpPr>
          <p:cNvPr id="3" name="Content Placeholder 2">
            <a:extLst>
              <a:ext uri="{FF2B5EF4-FFF2-40B4-BE49-F238E27FC236}">
                <a16:creationId xmlns:a16="http://schemas.microsoft.com/office/drawing/2014/main" id="{95B56725-38E9-1FD2-E0BF-8688AA76BC6D}"/>
              </a:ext>
            </a:extLst>
          </p:cNvPr>
          <p:cNvSpPr>
            <a:spLocks noGrp="1"/>
          </p:cNvSpPr>
          <p:nvPr>
            <p:ph idx="1"/>
          </p:nvPr>
        </p:nvSpPr>
        <p:spPr/>
        <p:txBody>
          <a:bodyPr>
            <a:normAutofit/>
          </a:bodyPr>
          <a:lstStyle/>
          <a:p>
            <a:r>
              <a:rPr lang="en-US" sz="2800" baseline="30000" dirty="0"/>
              <a:t>3 </a:t>
            </a:r>
            <a:r>
              <a:rPr lang="en-US" sz="2800" dirty="0"/>
              <a:t>For we ourselves were also once foolish, disobedient, deceived, serving various lusts and pleasures, living in malice and envy, hateful and hating one another. </a:t>
            </a:r>
            <a:r>
              <a:rPr lang="en-US" sz="2800" baseline="30000" dirty="0"/>
              <a:t>4 </a:t>
            </a:r>
            <a:r>
              <a:rPr lang="en-US" sz="2800" dirty="0"/>
              <a:t>But when the kindness and the love of God our Savior toward man appeared, </a:t>
            </a:r>
          </a:p>
          <a:p>
            <a:pPr algn="r"/>
            <a:r>
              <a:rPr lang="en-US" sz="2800" dirty="0">
                <a:solidFill>
                  <a:srgbClr val="0070C0"/>
                </a:solidFill>
              </a:rPr>
              <a:t>Continue…</a:t>
            </a:r>
          </a:p>
        </p:txBody>
      </p:sp>
    </p:spTree>
    <p:extLst>
      <p:ext uri="{BB962C8B-B14F-4D97-AF65-F5344CB8AC3E}">
        <p14:creationId xmlns:p14="http://schemas.microsoft.com/office/powerpoint/2010/main" val="350256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52CAD-E46B-59C3-A78B-243AA99F9DF5}"/>
              </a:ext>
            </a:extLst>
          </p:cNvPr>
          <p:cNvSpPr>
            <a:spLocks noGrp="1"/>
          </p:cNvSpPr>
          <p:nvPr>
            <p:ph type="title"/>
          </p:nvPr>
        </p:nvSpPr>
        <p:spPr/>
        <p:txBody>
          <a:bodyPr/>
          <a:lstStyle/>
          <a:p>
            <a:r>
              <a:rPr lang="en-US" dirty="0"/>
              <a:t>Ephesians 2:1-2</a:t>
            </a:r>
          </a:p>
        </p:txBody>
      </p:sp>
      <p:sp>
        <p:nvSpPr>
          <p:cNvPr id="3" name="Content Placeholder 2">
            <a:extLst>
              <a:ext uri="{FF2B5EF4-FFF2-40B4-BE49-F238E27FC236}">
                <a16:creationId xmlns:a16="http://schemas.microsoft.com/office/drawing/2014/main" id="{3C9969C2-4859-2510-0C83-A92EA7359DAB}"/>
              </a:ext>
            </a:extLst>
          </p:cNvPr>
          <p:cNvSpPr>
            <a:spLocks noGrp="1"/>
          </p:cNvSpPr>
          <p:nvPr>
            <p:ph idx="1"/>
          </p:nvPr>
        </p:nvSpPr>
        <p:spPr/>
        <p:txBody>
          <a:bodyPr>
            <a:normAutofit/>
          </a:bodyPr>
          <a:lstStyle/>
          <a:p>
            <a:r>
              <a:rPr lang="en-US" sz="2800" baseline="30000" dirty="0"/>
              <a:t>1</a:t>
            </a:r>
            <a:r>
              <a:rPr lang="en-US" sz="2800" dirty="0"/>
              <a:t>And you </a:t>
            </a:r>
            <a:r>
              <a:rPr lang="en-US" sz="2800" i="1" dirty="0"/>
              <a:t>He made alive,</a:t>
            </a:r>
            <a:r>
              <a:rPr lang="en-US" sz="2800" dirty="0"/>
              <a:t> who were dead in trespasses and sins, </a:t>
            </a:r>
            <a:r>
              <a:rPr lang="en-US" sz="2800" baseline="30000" dirty="0"/>
              <a:t>2 </a:t>
            </a:r>
            <a:r>
              <a:rPr lang="en-US" sz="2800" dirty="0"/>
              <a:t>in which you once walked according to the course of this world, according to the prince of the power of the air, the spirit who now works in the sons of disobedience,</a:t>
            </a:r>
          </a:p>
        </p:txBody>
      </p:sp>
    </p:spTree>
    <p:extLst>
      <p:ext uri="{BB962C8B-B14F-4D97-AF65-F5344CB8AC3E}">
        <p14:creationId xmlns:p14="http://schemas.microsoft.com/office/powerpoint/2010/main" val="3266522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089F1-C3BE-E19C-5A5F-FA5C424321F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67A18C-8C55-4288-9990-B8D538017F0D}"/>
              </a:ext>
            </a:extLst>
          </p:cNvPr>
          <p:cNvSpPr>
            <a:spLocks noGrp="1"/>
          </p:cNvSpPr>
          <p:nvPr>
            <p:ph idx="1"/>
          </p:nvPr>
        </p:nvSpPr>
        <p:spPr/>
        <p:txBody>
          <a:bodyPr>
            <a:normAutofit/>
          </a:bodyPr>
          <a:lstStyle/>
          <a:p>
            <a:r>
              <a:rPr lang="en-US" sz="2800" baseline="30000" dirty="0"/>
              <a:t>5 </a:t>
            </a:r>
            <a:r>
              <a:rPr lang="en-US" sz="2800" dirty="0"/>
              <a:t>not by works of righteousness which we have done, but according to His mercy He saved us, through the washing of regeneration and renewing of the Holy Spirit,</a:t>
            </a:r>
          </a:p>
        </p:txBody>
      </p:sp>
    </p:spTree>
    <p:extLst>
      <p:ext uri="{BB962C8B-B14F-4D97-AF65-F5344CB8AC3E}">
        <p14:creationId xmlns:p14="http://schemas.microsoft.com/office/powerpoint/2010/main" val="876561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8D57-BE7D-C647-1DA9-0DDC56DC3257}"/>
              </a:ext>
            </a:extLst>
          </p:cNvPr>
          <p:cNvSpPr>
            <a:spLocks noGrp="1"/>
          </p:cNvSpPr>
          <p:nvPr>
            <p:ph type="title"/>
          </p:nvPr>
        </p:nvSpPr>
        <p:spPr/>
        <p:txBody>
          <a:bodyPr/>
          <a:lstStyle/>
          <a:p>
            <a:r>
              <a:rPr lang="en-US" dirty="0"/>
              <a:t>Ephesians 6-7</a:t>
            </a:r>
          </a:p>
        </p:txBody>
      </p:sp>
      <p:sp>
        <p:nvSpPr>
          <p:cNvPr id="3" name="Content Placeholder 2">
            <a:extLst>
              <a:ext uri="{FF2B5EF4-FFF2-40B4-BE49-F238E27FC236}">
                <a16:creationId xmlns:a16="http://schemas.microsoft.com/office/drawing/2014/main" id="{A5C6E38D-CB0D-8EC1-F7CF-33471BD6F0A5}"/>
              </a:ext>
            </a:extLst>
          </p:cNvPr>
          <p:cNvSpPr>
            <a:spLocks noGrp="1"/>
          </p:cNvSpPr>
          <p:nvPr>
            <p:ph idx="1"/>
          </p:nvPr>
        </p:nvSpPr>
        <p:spPr/>
        <p:txBody>
          <a:bodyPr>
            <a:normAutofit/>
          </a:bodyPr>
          <a:lstStyle/>
          <a:p>
            <a:r>
              <a:rPr lang="en-US" sz="2800" baseline="30000" dirty="0"/>
              <a:t>6 </a:t>
            </a:r>
            <a:r>
              <a:rPr lang="en-US" sz="2800" dirty="0"/>
              <a:t>Let no one deceive you with empty words, for because of these things the wrath of God comes upon the sons of disobedience. </a:t>
            </a:r>
            <a:r>
              <a:rPr lang="en-US" sz="2800" baseline="30000" dirty="0"/>
              <a:t>7 </a:t>
            </a:r>
            <a:r>
              <a:rPr lang="en-US" sz="2800" dirty="0"/>
              <a:t>Therefore do not be partakers with them.</a:t>
            </a:r>
          </a:p>
        </p:txBody>
      </p:sp>
    </p:spTree>
    <p:extLst>
      <p:ext uri="{BB962C8B-B14F-4D97-AF65-F5344CB8AC3E}">
        <p14:creationId xmlns:p14="http://schemas.microsoft.com/office/powerpoint/2010/main" val="3976836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4C214-0999-0A0F-F7D9-F7FF325ADD15}"/>
              </a:ext>
            </a:extLst>
          </p:cNvPr>
          <p:cNvSpPr>
            <a:spLocks noGrp="1"/>
          </p:cNvSpPr>
          <p:nvPr>
            <p:ph type="title"/>
          </p:nvPr>
        </p:nvSpPr>
        <p:spPr/>
        <p:txBody>
          <a:bodyPr/>
          <a:lstStyle/>
          <a:p>
            <a:r>
              <a:rPr lang="en-US" dirty="0"/>
              <a:t>2 Peter 3:9-10</a:t>
            </a:r>
          </a:p>
        </p:txBody>
      </p:sp>
      <p:sp>
        <p:nvSpPr>
          <p:cNvPr id="3" name="Content Placeholder 2">
            <a:extLst>
              <a:ext uri="{FF2B5EF4-FFF2-40B4-BE49-F238E27FC236}">
                <a16:creationId xmlns:a16="http://schemas.microsoft.com/office/drawing/2014/main" id="{9A128F54-7A93-4F23-AC39-32F8E706BA04}"/>
              </a:ext>
            </a:extLst>
          </p:cNvPr>
          <p:cNvSpPr>
            <a:spLocks noGrp="1"/>
          </p:cNvSpPr>
          <p:nvPr>
            <p:ph idx="1"/>
          </p:nvPr>
        </p:nvSpPr>
        <p:spPr/>
        <p:txBody>
          <a:bodyPr>
            <a:normAutofit/>
          </a:bodyPr>
          <a:lstStyle/>
          <a:p>
            <a:r>
              <a:rPr lang="en-US" sz="2800" baseline="30000" dirty="0"/>
              <a:t>9 </a:t>
            </a:r>
            <a:r>
              <a:rPr lang="en-US" sz="2800" dirty="0"/>
              <a:t>The Lord is not slack concerning </a:t>
            </a:r>
            <a:r>
              <a:rPr lang="en-US" sz="2800" i="1" dirty="0"/>
              <a:t>His</a:t>
            </a:r>
            <a:r>
              <a:rPr lang="en-US" sz="2800" dirty="0"/>
              <a:t> promise, as some count slackness, but is longsuffering toward us, not willing that any should perish but that all should come to repentance. </a:t>
            </a:r>
          </a:p>
          <a:p>
            <a:pPr algn="r"/>
            <a:r>
              <a:rPr lang="en-US" sz="2800" dirty="0">
                <a:solidFill>
                  <a:srgbClr val="0070C0"/>
                </a:solidFill>
              </a:rPr>
              <a:t>Continue…</a:t>
            </a:r>
          </a:p>
        </p:txBody>
      </p:sp>
    </p:spTree>
    <p:extLst>
      <p:ext uri="{BB962C8B-B14F-4D97-AF65-F5344CB8AC3E}">
        <p14:creationId xmlns:p14="http://schemas.microsoft.com/office/powerpoint/2010/main" val="138667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A38B4-35F8-9A1A-0EC2-0A1A0FEE8A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1522D5-98F3-E1E5-9AED-A6E74E9D96BF}"/>
              </a:ext>
            </a:extLst>
          </p:cNvPr>
          <p:cNvSpPr>
            <a:spLocks noGrp="1"/>
          </p:cNvSpPr>
          <p:nvPr>
            <p:ph idx="1"/>
          </p:nvPr>
        </p:nvSpPr>
        <p:spPr/>
        <p:txBody>
          <a:bodyPr>
            <a:normAutofit/>
          </a:bodyPr>
          <a:lstStyle/>
          <a:p>
            <a:r>
              <a:rPr lang="en-US" sz="2800" baseline="30000" dirty="0"/>
              <a:t>10 </a:t>
            </a:r>
            <a:r>
              <a:rPr lang="en-US" sz="2800" dirty="0"/>
              <a:t>But the day of the Lord will come as a thief in the night, in which the heavens will pass away with a great noise, and the elements will melt with fervent heat; both the earth and the works that are in it will be burned up.</a:t>
            </a:r>
          </a:p>
        </p:txBody>
      </p:sp>
    </p:spTree>
    <p:extLst>
      <p:ext uri="{BB962C8B-B14F-4D97-AF65-F5344CB8AC3E}">
        <p14:creationId xmlns:p14="http://schemas.microsoft.com/office/powerpoint/2010/main" val="1398971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31F74-69F6-5D6F-8DA8-E7B88F6F1A87}"/>
              </a:ext>
            </a:extLst>
          </p:cNvPr>
          <p:cNvSpPr>
            <a:spLocks noGrp="1"/>
          </p:cNvSpPr>
          <p:nvPr>
            <p:ph type="title"/>
          </p:nvPr>
        </p:nvSpPr>
        <p:spPr/>
        <p:txBody>
          <a:bodyPr/>
          <a:lstStyle/>
          <a:p>
            <a:r>
              <a:rPr lang="en-US" dirty="0"/>
              <a:t>Ephesians 5:8-9</a:t>
            </a:r>
          </a:p>
        </p:txBody>
      </p:sp>
      <p:sp>
        <p:nvSpPr>
          <p:cNvPr id="3" name="Content Placeholder 2">
            <a:extLst>
              <a:ext uri="{FF2B5EF4-FFF2-40B4-BE49-F238E27FC236}">
                <a16:creationId xmlns:a16="http://schemas.microsoft.com/office/drawing/2014/main" id="{F2CCAD75-9250-6297-7C92-B61287B5D36E}"/>
              </a:ext>
            </a:extLst>
          </p:cNvPr>
          <p:cNvSpPr>
            <a:spLocks noGrp="1"/>
          </p:cNvSpPr>
          <p:nvPr>
            <p:ph idx="1"/>
          </p:nvPr>
        </p:nvSpPr>
        <p:spPr/>
        <p:txBody>
          <a:bodyPr>
            <a:normAutofit/>
          </a:bodyPr>
          <a:lstStyle/>
          <a:p>
            <a:r>
              <a:rPr lang="en-US" sz="2800" baseline="30000" dirty="0"/>
              <a:t>8 </a:t>
            </a:r>
            <a:r>
              <a:rPr lang="en-US" sz="2800" dirty="0"/>
              <a:t>For you were once darkness, but now </a:t>
            </a:r>
            <a:r>
              <a:rPr lang="en-US" sz="2800" i="1" dirty="0"/>
              <a:t>you are</a:t>
            </a:r>
            <a:r>
              <a:rPr lang="en-US" sz="2800" dirty="0"/>
              <a:t> light in the Lord. Walk as children of light </a:t>
            </a:r>
            <a:r>
              <a:rPr lang="en-US" sz="2800" baseline="30000" dirty="0"/>
              <a:t>9 </a:t>
            </a:r>
            <a:r>
              <a:rPr lang="en-US" sz="2800" dirty="0"/>
              <a:t>(for the fruit of the Spirit </a:t>
            </a:r>
            <a:r>
              <a:rPr lang="en-US" sz="2800" i="1" dirty="0"/>
              <a:t>is</a:t>
            </a:r>
            <a:r>
              <a:rPr lang="en-US" sz="2800" dirty="0"/>
              <a:t> in all goodness, righteousness, and truth), </a:t>
            </a:r>
          </a:p>
        </p:txBody>
      </p:sp>
    </p:spTree>
    <p:extLst>
      <p:ext uri="{BB962C8B-B14F-4D97-AF65-F5344CB8AC3E}">
        <p14:creationId xmlns:p14="http://schemas.microsoft.com/office/powerpoint/2010/main" val="989973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83D67-08DC-1638-DD95-51BCEB0D57D4}"/>
              </a:ext>
            </a:extLst>
          </p:cNvPr>
          <p:cNvSpPr>
            <a:spLocks noGrp="1"/>
          </p:cNvSpPr>
          <p:nvPr>
            <p:ph type="title"/>
          </p:nvPr>
        </p:nvSpPr>
        <p:spPr/>
        <p:txBody>
          <a:bodyPr/>
          <a:lstStyle/>
          <a:p>
            <a:r>
              <a:rPr lang="en-US" dirty="0"/>
              <a:t>Galatians 5:22-23</a:t>
            </a:r>
          </a:p>
        </p:txBody>
      </p:sp>
      <p:sp>
        <p:nvSpPr>
          <p:cNvPr id="3" name="Content Placeholder 2">
            <a:extLst>
              <a:ext uri="{FF2B5EF4-FFF2-40B4-BE49-F238E27FC236}">
                <a16:creationId xmlns:a16="http://schemas.microsoft.com/office/drawing/2014/main" id="{2BDAEB1D-38AE-8740-564D-1806CC5CC575}"/>
              </a:ext>
            </a:extLst>
          </p:cNvPr>
          <p:cNvSpPr>
            <a:spLocks noGrp="1"/>
          </p:cNvSpPr>
          <p:nvPr>
            <p:ph idx="1"/>
          </p:nvPr>
        </p:nvSpPr>
        <p:spPr/>
        <p:txBody>
          <a:bodyPr>
            <a:normAutofit/>
          </a:bodyPr>
          <a:lstStyle/>
          <a:p>
            <a:r>
              <a:rPr lang="en-US" sz="2800" baseline="30000" dirty="0"/>
              <a:t>22 </a:t>
            </a:r>
            <a:r>
              <a:rPr lang="en-US" sz="2800" dirty="0"/>
              <a:t>But the fruit of the Spirit is love, joy, peace, longsuffering, kindness, goodness, faithfulness, </a:t>
            </a:r>
            <a:r>
              <a:rPr lang="en-US" sz="2800" baseline="30000" dirty="0"/>
              <a:t>23</a:t>
            </a:r>
            <a:r>
              <a:rPr lang="en-US" sz="2800" dirty="0"/>
              <a:t>gentleness, self-control. Against such there is no law.</a:t>
            </a:r>
          </a:p>
        </p:txBody>
      </p:sp>
    </p:spTree>
    <p:extLst>
      <p:ext uri="{BB962C8B-B14F-4D97-AF65-F5344CB8AC3E}">
        <p14:creationId xmlns:p14="http://schemas.microsoft.com/office/powerpoint/2010/main" val="1319991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5CD4D-AA49-40AB-560A-FD48D2C36163}"/>
              </a:ext>
            </a:extLst>
          </p:cNvPr>
          <p:cNvSpPr>
            <a:spLocks noGrp="1"/>
          </p:cNvSpPr>
          <p:nvPr>
            <p:ph type="title"/>
          </p:nvPr>
        </p:nvSpPr>
        <p:spPr/>
        <p:txBody>
          <a:bodyPr/>
          <a:lstStyle/>
          <a:p>
            <a:r>
              <a:rPr lang="en-US" dirty="0"/>
              <a:t>Ephesians 5:10</a:t>
            </a:r>
          </a:p>
        </p:txBody>
      </p:sp>
      <p:sp>
        <p:nvSpPr>
          <p:cNvPr id="3" name="Content Placeholder 2">
            <a:extLst>
              <a:ext uri="{FF2B5EF4-FFF2-40B4-BE49-F238E27FC236}">
                <a16:creationId xmlns:a16="http://schemas.microsoft.com/office/drawing/2014/main" id="{2CE3A1F5-AB13-336A-93C3-65375A611355}"/>
              </a:ext>
            </a:extLst>
          </p:cNvPr>
          <p:cNvSpPr>
            <a:spLocks noGrp="1"/>
          </p:cNvSpPr>
          <p:nvPr>
            <p:ph idx="1"/>
          </p:nvPr>
        </p:nvSpPr>
        <p:spPr/>
        <p:txBody>
          <a:bodyPr>
            <a:normAutofit/>
          </a:bodyPr>
          <a:lstStyle/>
          <a:p>
            <a:r>
              <a:rPr lang="en-US" sz="2800" baseline="30000" dirty="0"/>
              <a:t>10 </a:t>
            </a:r>
            <a:r>
              <a:rPr lang="en-US" sz="2800" dirty="0"/>
              <a:t>finding out what is acceptable to the Lord. </a:t>
            </a:r>
          </a:p>
        </p:txBody>
      </p:sp>
    </p:spTree>
    <p:extLst>
      <p:ext uri="{BB962C8B-B14F-4D97-AF65-F5344CB8AC3E}">
        <p14:creationId xmlns:p14="http://schemas.microsoft.com/office/powerpoint/2010/main" val="3934888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604DA-0503-3C28-6497-D2CE253ECD1A}"/>
              </a:ext>
            </a:extLst>
          </p:cNvPr>
          <p:cNvSpPr>
            <a:spLocks noGrp="1"/>
          </p:cNvSpPr>
          <p:nvPr>
            <p:ph type="title"/>
          </p:nvPr>
        </p:nvSpPr>
        <p:spPr/>
        <p:txBody>
          <a:bodyPr/>
          <a:lstStyle/>
          <a:p>
            <a:r>
              <a:rPr lang="en-US" dirty="0"/>
              <a:t>Ephesians 5:11-12</a:t>
            </a:r>
          </a:p>
        </p:txBody>
      </p:sp>
      <p:sp>
        <p:nvSpPr>
          <p:cNvPr id="3" name="Content Placeholder 2">
            <a:extLst>
              <a:ext uri="{FF2B5EF4-FFF2-40B4-BE49-F238E27FC236}">
                <a16:creationId xmlns:a16="http://schemas.microsoft.com/office/drawing/2014/main" id="{F63E69C1-5EBA-AC72-79F9-C0DF5A63AFD9}"/>
              </a:ext>
            </a:extLst>
          </p:cNvPr>
          <p:cNvSpPr>
            <a:spLocks noGrp="1"/>
          </p:cNvSpPr>
          <p:nvPr>
            <p:ph idx="1"/>
          </p:nvPr>
        </p:nvSpPr>
        <p:spPr/>
        <p:txBody>
          <a:bodyPr>
            <a:normAutofit/>
          </a:bodyPr>
          <a:lstStyle/>
          <a:p>
            <a:r>
              <a:rPr lang="en-US" sz="2800" baseline="30000" dirty="0"/>
              <a:t>11 </a:t>
            </a:r>
            <a:r>
              <a:rPr lang="en-US" sz="2800" dirty="0"/>
              <a:t>And have no fellowship with the unfruitful works of darkness, but rather expose them. </a:t>
            </a:r>
            <a:r>
              <a:rPr lang="en-US" sz="2800" baseline="30000" dirty="0"/>
              <a:t>12 </a:t>
            </a:r>
            <a:r>
              <a:rPr lang="en-US" sz="2800" dirty="0"/>
              <a:t>For it is shameful even to speak of those things which are done by them in secret. </a:t>
            </a:r>
          </a:p>
        </p:txBody>
      </p:sp>
    </p:spTree>
    <p:extLst>
      <p:ext uri="{BB962C8B-B14F-4D97-AF65-F5344CB8AC3E}">
        <p14:creationId xmlns:p14="http://schemas.microsoft.com/office/powerpoint/2010/main" val="666196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59C2-8450-EE3C-31A4-E3243415493E}"/>
              </a:ext>
            </a:extLst>
          </p:cNvPr>
          <p:cNvSpPr>
            <a:spLocks noGrp="1"/>
          </p:cNvSpPr>
          <p:nvPr>
            <p:ph type="title"/>
          </p:nvPr>
        </p:nvSpPr>
        <p:spPr/>
        <p:txBody>
          <a:bodyPr/>
          <a:lstStyle/>
          <a:p>
            <a:r>
              <a:rPr lang="en-US" dirty="0"/>
              <a:t>Ephesians 4:1</a:t>
            </a:r>
          </a:p>
        </p:txBody>
      </p:sp>
      <p:sp>
        <p:nvSpPr>
          <p:cNvPr id="3" name="Content Placeholder 2">
            <a:extLst>
              <a:ext uri="{FF2B5EF4-FFF2-40B4-BE49-F238E27FC236}">
                <a16:creationId xmlns:a16="http://schemas.microsoft.com/office/drawing/2014/main" id="{27775819-2033-0883-9669-451CCA9C3EF7}"/>
              </a:ext>
            </a:extLst>
          </p:cNvPr>
          <p:cNvSpPr>
            <a:spLocks noGrp="1"/>
          </p:cNvSpPr>
          <p:nvPr>
            <p:ph idx="1"/>
          </p:nvPr>
        </p:nvSpPr>
        <p:spPr/>
        <p:txBody>
          <a:bodyPr>
            <a:normAutofit/>
          </a:bodyPr>
          <a:lstStyle/>
          <a:p>
            <a:r>
              <a:rPr lang="en-US" sz="2800" baseline="30000" dirty="0"/>
              <a:t>1</a:t>
            </a:r>
            <a:r>
              <a:rPr lang="en-US" sz="2800" dirty="0"/>
              <a:t>I, therefore, the prisoner of the Lord, beseech you to walk worthy of the calling with which you were called, </a:t>
            </a:r>
          </a:p>
        </p:txBody>
      </p:sp>
    </p:spTree>
    <p:extLst>
      <p:ext uri="{BB962C8B-B14F-4D97-AF65-F5344CB8AC3E}">
        <p14:creationId xmlns:p14="http://schemas.microsoft.com/office/powerpoint/2010/main" val="2228341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164A0-1719-40BC-CAF3-B1B71AEDA8CC}"/>
              </a:ext>
            </a:extLst>
          </p:cNvPr>
          <p:cNvSpPr>
            <a:spLocks noGrp="1"/>
          </p:cNvSpPr>
          <p:nvPr>
            <p:ph type="title"/>
          </p:nvPr>
        </p:nvSpPr>
        <p:spPr/>
        <p:txBody>
          <a:bodyPr/>
          <a:lstStyle/>
          <a:p>
            <a:r>
              <a:rPr lang="en-US" dirty="0"/>
              <a:t>Ephesians 5:13</a:t>
            </a:r>
          </a:p>
        </p:txBody>
      </p:sp>
      <p:sp>
        <p:nvSpPr>
          <p:cNvPr id="3" name="Content Placeholder 2">
            <a:extLst>
              <a:ext uri="{FF2B5EF4-FFF2-40B4-BE49-F238E27FC236}">
                <a16:creationId xmlns:a16="http://schemas.microsoft.com/office/drawing/2014/main" id="{2D71ED86-9454-22F9-CBC9-02F85558A2E5}"/>
              </a:ext>
            </a:extLst>
          </p:cNvPr>
          <p:cNvSpPr>
            <a:spLocks noGrp="1"/>
          </p:cNvSpPr>
          <p:nvPr>
            <p:ph idx="1"/>
          </p:nvPr>
        </p:nvSpPr>
        <p:spPr/>
        <p:txBody>
          <a:bodyPr>
            <a:normAutofit/>
          </a:bodyPr>
          <a:lstStyle/>
          <a:p>
            <a:r>
              <a:rPr lang="en-US" sz="2800" baseline="30000" dirty="0"/>
              <a:t>13 </a:t>
            </a:r>
            <a:r>
              <a:rPr lang="en-US" sz="2800" dirty="0"/>
              <a:t>But all things that are exposed are made manifest by the light, for whatever makes manifest is light. </a:t>
            </a:r>
          </a:p>
        </p:txBody>
      </p:sp>
    </p:spTree>
    <p:extLst>
      <p:ext uri="{BB962C8B-B14F-4D97-AF65-F5344CB8AC3E}">
        <p14:creationId xmlns:p14="http://schemas.microsoft.com/office/powerpoint/2010/main" val="223552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17BA0-8A10-1A7F-6E3B-194B7BB27F6E}"/>
              </a:ext>
            </a:extLst>
          </p:cNvPr>
          <p:cNvSpPr>
            <a:spLocks noGrp="1"/>
          </p:cNvSpPr>
          <p:nvPr>
            <p:ph type="title"/>
          </p:nvPr>
        </p:nvSpPr>
        <p:spPr/>
        <p:txBody>
          <a:bodyPr/>
          <a:lstStyle/>
          <a:p>
            <a:r>
              <a:rPr lang="en-US" dirty="0"/>
              <a:t>Ephesians 2:3</a:t>
            </a:r>
          </a:p>
        </p:txBody>
      </p:sp>
      <p:sp>
        <p:nvSpPr>
          <p:cNvPr id="3" name="Content Placeholder 2">
            <a:extLst>
              <a:ext uri="{FF2B5EF4-FFF2-40B4-BE49-F238E27FC236}">
                <a16:creationId xmlns:a16="http://schemas.microsoft.com/office/drawing/2014/main" id="{96847EA8-8289-CD77-54EA-9EE1B9A92D5A}"/>
              </a:ext>
            </a:extLst>
          </p:cNvPr>
          <p:cNvSpPr>
            <a:spLocks noGrp="1"/>
          </p:cNvSpPr>
          <p:nvPr>
            <p:ph idx="1"/>
          </p:nvPr>
        </p:nvSpPr>
        <p:spPr/>
        <p:txBody>
          <a:bodyPr>
            <a:normAutofit/>
          </a:bodyPr>
          <a:lstStyle/>
          <a:p>
            <a:r>
              <a:rPr lang="en-US" sz="2800" baseline="30000" dirty="0"/>
              <a:t>3 </a:t>
            </a:r>
            <a:r>
              <a:rPr lang="en-US" sz="2800" dirty="0"/>
              <a:t>among whom also we all once conducted ourselves in the lusts of our flesh, fulfilling the desires of the flesh and of the mind, and were by nature children of wrath, just as the others.</a:t>
            </a:r>
          </a:p>
        </p:txBody>
      </p:sp>
    </p:spTree>
    <p:extLst>
      <p:ext uri="{BB962C8B-B14F-4D97-AF65-F5344CB8AC3E}">
        <p14:creationId xmlns:p14="http://schemas.microsoft.com/office/powerpoint/2010/main" val="2850203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AB71D-6ED8-6704-CA29-335B3DDFC134}"/>
              </a:ext>
            </a:extLst>
          </p:cNvPr>
          <p:cNvSpPr>
            <a:spLocks noGrp="1"/>
          </p:cNvSpPr>
          <p:nvPr>
            <p:ph type="title"/>
          </p:nvPr>
        </p:nvSpPr>
        <p:spPr/>
        <p:txBody>
          <a:bodyPr/>
          <a:lstStyle/>
          <a:p>
            <a:r>
              <a:rPr lang="en-US" dirty="0"/>
              <a:t>1 John 1:8-9</a:t>
            </a:r>
          </a:p>
        </p:txBody>
      </p:sp>
      <p:sp>
        <p:nvSpPr>
          <p:cNvPr id="3" name="Content Placeholder 2">
            <a:extLst>
              <a:ext uri="{FF2B5EF4-FFF2-40B4-BE49-F238E27FC236}">
                <a16:creationId xmlns:a16="http://schemas.microsoft.com/office/drawing/2014/main" id="{300D53EB-CD74-5AA2-6E64-65FB3C830217}"/>
              </a:ext>
            </a:extLst>
          </p:cNvPr>
          <p:cNvSpPr>
            <a:spLocks noGrp="1"/>
          </p:cNvSpPr>
          <p:nvPr>
            <p:ph idx="1"/>
          </p:nvPr>
        </p:nvSpPr>
        <p:spPr/>
        <p:txBody>
          <a:bodyPr>
            <a:normAutofit/>
          </a:bodyPr>
          <a:lstStyle/>
          <a:p>
            <a:r>
              <a:rPr lang="en-US" sz="2800" baseline="30000" dirty="0"/>
              <a:t>8 </a:t>
            </a:r>
            <a:r>
              <a:rPr lang="en-US" sz="2800" dirty="0"/>
              <a:t>If we say that we have no sin, we deceive ourselves, and the truth is not in us. </a:t>
            </a:r>
            <a:r>
              <a:rPr lang="en-US" sz="2800" baseline="30000" dirty="0"/>
              <a:t>9 </a:t>
            </a:r>
            <a:r>
              <a:rPr lang="en-US" sz="2800" dirty="0"/>
              <a:t>If we confess our sins, He is faithful and just to forgive us </a:t>
            </a:r>
            <a:r>
              <a:rPr lang="en-US" sz="2800" i="1" dirty="0"/>
              <a:t>our</a:t>
            </a:r>
            <a:r>
              <a:rPr lang="en-US" sz="2800" dirty="0"/>
              <a:t> sins and to cleanse us from all unrighteousness.</a:t>
            </a:r>
          </a:p>
        </p:txBody>
      </p:sp>
    </p:spTree>
    <p:extLst>
      <p:ext uri="{BB962C8B-B14F-4D97-AF65-F5344CB8AC3E}">
        <p14:creationId xmlns:p14="http://schemas.microsoft.com/office/powerpoint/2010/main" val="3158683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99738-5C20-2120-80E7-1525219CE6A4}"/>
              </a:ext>
            </a:extLst>
          </p:cNvPr>
          <p:cNvSpPr>
            <a:spLocks noGrp="1"/>
          </p:cNvSpPr>
          <p:nvPr>
            <p:ph type="title"/>
          </p:nvPr>
        </p:nvSpPr>
        <p:spPr/>
        <p:txBody>
          <a:bodyPr/>
          <a:lstStyle/>
          <a:p>
            <a:r>
              <a:rPr lang="en-US" dirty="0"/>
              <a:t>Ephesians 5:13-14</a:t>
            </a:r>
          </a:p>
        </p:txBody>
      </p:sp>
      <p:sp>
        <p:nvSpPr>
          <p:cNvPr id="3" name="Content Placeholder 2">
            <a:extLst>
              <a:ext uri="{FF2B5EF4-FFF2-40B4-BE49-F238E27FC236}">
                <a16:creationId xmlns:a16="http://schemas.microsoft.com/office/drawing/2014/main" id="{ABCB696A-0ECE-249C-DE7C-CD9D9ABD172C}"/>
              </a:ext>
            </a:extLst>
          </p:cNvPr>
          <p:cNvSpPr>
            <a:spLocks noGrp="1"/>
          </p:cNvSpPr>
          <p:nvPr>
            <p:ph idx="1"/>
          </p:nvPr>
        </p:nvSpPr>
        <p:spPr/>
        <p:txBody>
          <a:bodyPr>
            <a:normAutofit/>
          </a:bodyPr>
          <a:lstStyle/>
          <a:p>
            <a:r>
              <a:rPr lang="en-US" sz="2800" baseline="30000" dirty="0"/>
              <a:t>13 </a:t>
            </a:r>
            <a:r>
              <a:rPr lang="en-US" sz="2800" dirty="0"/>
              <a:t>But all things that are exposed are made manifest by the light, for whatever makes manifest is light </a:t>
            </a:r>
            <a:r>
              <a:rPr lang="en-US" sz="2800" baseline="30000" dirty="0"/>
              <a:t>14 </a:t>
            </a:r>
            <a:r>
              <a:rPr lang="en-US" sz="2800" dirty="0"/>
              <a:t>Therefore He says: “Awake, you who sleep, Arise from the dead, And Christ will give you light.”</a:t>
            </a:r>
          </a:p>
        </p:txBody>
      </p:sp>
    </p:spTree>
    <p:extLst>
      <p:ext uri="{BB962C8B-B14F-4D97-AF65-F5344CB8AC3E}">
        <p14:creationId xmlns:p14="http://schemas.microsoft.com/office/powerpoint/2010/main" val="600827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1FEEA-9ACD-645E-9519-4033A1D427C8}"/>
              </a:ext>
            </a:extLst>
          </p:cNvPr>
          <p:cNvSpPr>
            <a:spLocks noGrp="1"/>
          </p:cNvSpPr>
          <p:nvPr>
            <p:ph type="title"/>
          </p:nvPr>
        </p:nvSpPr>
        <p:spPr/>
        <p:txBody>
          <a:bodyPr/>
          <a:lstStyle/>
          <a:p>
            <a:r>
              <a:rPr lang="en-US" dirty="0"/>
              <a:t>John 8:10-12</a:t>
            </a:r>
          </a:p>
        </p:txBody>
      </p:sp>
      <p:sp>
        <p:nvSpPr>
          <p:cNvPr id="3" name="Content Placeholder 2">
            <a:extLst>
              <a:ext uri="{FF2B5EF4-FFF2-40B4-BE49-F238E27FC236}">
                <a16:creationId xmlns:a16="http://schemas.microsoft.com/office/drawing/2014/main" id="{FB0B3F64-DB3B-FFDF-5D24-7D41312D794A}"/>
              </a:ext>
            </a:extLst>
          </p:cNvPr>
          <p:cNvSpPr>
            <a:spLocks noGrp="1"/>
          </p:cNvSpPr>
          <p:nvPr>
            <p:ph idx="1"/>
          </p:nvPr>
        </p:nvSpPr>
        <p:spPr/>
        <p:txBody>
          <a:bodyPr>
            <a:normAutofit/>
          </a:bodyPr>
          <a:lstStyle/>
          <a:p>
            <a:r>
              <a:rPr lang="en-US" sz="2800" baseline="30000" dirty="0"/>
              <a:t>10 </a:t>
            </a:r>
            <a:r>
              <a:rPr lang="en-US" sz="2800" dirty="0"/>
              <a:t>When Jesus had raised Himself up and saw no one but the woman, He said to her, “Woman, where are those accusers of yours? Has no one condemned you?” </a:t>
            </a:r>
            <a:r>
              <a:rPr lang="en-US" sz="2800" baseline="30000" dirty="0"/>
              <a:t>11 </a:t>
            </a:r>
            <a:r>
              <a:rPr lang="en-US" sz="2800" dirty="0"/>
              <a:t>She said, “No one, Lord.” And Jesus said to her, “Neither do I condemn you; go and sin no more.”</a:t>
            </a:r>
          </a:p>
          <a:p>
            <a:pPr algn="r"/>
            <a:r>
              <a:rPr lang="en-US" sz="2800" dirty="0">
                <a:solidFill>
                  <a:srgbClr val="0070C0"/>
                </a:solidFill>
              </a:rPr>
              <a:t>Continue…</a:t>
            </a:r>
          </a:p>
        </p:txBody>
      </p:sp>
    </p:spTree>
    <p:extLst>
      <p:ext uri="{BB962C8B-B14F-4D97-AF65-F5344CB8AC3E}">
        <p14:creationId xmlns:p14="http://schemas.microsoft.com/office/powerpoint/2010/main" val="2657714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0A50B-8B3C-B9A2-0C5E-92ED14C367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A6795B-4E6E-7C1A-01D1-DEC57E9C88D7}"/>
              </a:ext>
            </a:extLst>
          </p:cNvPr>
          <p:cNvSpPr>
            <a:spLocks noGrp="1"/>
          </p:cNvSpPr>
          <p:nvPr>
            <p:ph idx="1"/>
          </p:nvPr>
        </p:nvSpPr>
        <p:spPr/>
        <p:txBody>
          <a:bodyPr>
            <a:normAutofit/>
          </a:bodyPr>
          <a:lstStyle/>
          <a:p>
            <a:r>
              <a:rPr lang="en-US" sz="2800" baseline="30000" dirty="0"/>
              <a:t>12 </a:t>
            </a:r>
            <a:r>
              <a:rPr lang="en-US" sz="2800" dirty="0"/>
              <a:t>Then Jesus spoke to them again, saying, “I am the light of the world. He who follows Me shall not walk in darkness, but have the light of life.”</a:t>
            </a:r>
          </a:p>
        </p:txBody>
      </p:sp>
    </p:spTree>
    <p:extLst>
      <p:ext uri="{BB962C8B-B14F-4D97-AF65-F5344CB8AC3E}">
        <p14:creationId xmlns:p14="http://schemas.microsoft.com/office/powerpoint/2010/main" val="228464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3200A-B9A6-6AC8-D7CF-3D90490ACFC9}"/>
              </a:ext>
            </a:extLst>
          </p:cNvPr>
          <p:cNvSpPr>
            <a:spLocks noGrp="1"/>
          </p:cNvSpPr>
          <p:nvPr>
            <p:ph type="title"/>
          </p:nvPr>
        </p:nvSpPr>
        <p:spPr/>
        <p:txBody>
          <a:bodyPr/>
          <a:lstStyle/>
          <a:p>
            <a:r>
              <a:rPr lang="en-US" dirty="0"/>
              <a:t>Ephesians 2:4-7</a:t>
            </a:r>
          </a:p>
        </p:txBody>
      </p:sp>
      <p:sp>
        <p:nvSpPr>
          <p:cNvPr id="3" name="Content Placeholder 2">
            <a:extLst>
              <a:ext uri="{FF2B5EF4-FFF2-40B4-BE49-F238E27FC236}">
                <a16:creationId xmlns:a16="http://schemas.microsoft.com/office/drawing/2014/main" id="{311FA918-2FDF-116D-B651-DCDB5312112E}"/>
              </a:ext>
            </a:extLst>
          </p:cNvPr>
          <p:cNvSpPr>
            <a:spLocks noGrp="1"/>
          </p:cNvSpPr>
          <p:nvPr>
            <p:ph idx="1"/>
          </p:nvPr>
        </p:nvSpPr>
        <p:spPr/>
        <p:txBody>
          <a:bodyPr>
            <a:normAutofit/>
          </a:bodyPr>
          <a:lstStyle/>
          <a:p>
            <a:r>
              <a:rPr lang="en-US" sz="2800" baseline="30000" dirty="0"/>
              <a:t>4 </a:t>
            </a:r>
            <a:r>
              <a:rPr lang="en-US" sz="2800" dirty="0"/>
              <a:t>But God, who is rich in mercy, because of His great love with which He loved us, </a:t>
            </a:r>
            <a:r>
              <a:rPr lang="en-US" sz="2800" baseline="30000" dirty="0"/>
              <a:t>5</a:t>
            </a:r>
            <a:r>
              <a:rPr lang="en-US" sz="2800" dirty="0"/>
              <a:t>even when we were dead in trespasses, made us alive together with Christ (by grace you have been saved),</a:t>
            </a:r>
            <a:r>
              <a:rPr lang="en-US" sz="2800" baseline="30000" dirty="0"/>
              <a:t> </a:t>
            </a:r>
            <a:r>
              <a:rPr lang="en-US" sz="2800" dirty="0"/>
              <a:t> </a:t>
            </a:r>
            <a:r>
              <a:rPr lang="en-US" sz="2800" baseline="30000" dirty="0"/>
              <a:t>6 </a:t>
            </a:r>
            <a:r>
              <a:rPr lang="en-US" sz="2800" dirty="0"/>
              <a:t>and raised </a:t>
            </a:r>
            <a:r>
              <a:rPr lang="en-US" sz="2800" i="1" dirty="0"/>
              <a:t>us</a:t>
            </a:r>
            <a:r>
              <a:rPr lang="en-US" sz="2800" dirty="0"/>
              <a:t> up together, and made </a:t>
            </a:r>
            <a:r>
              <a:rPr lang="en-US" sz="2800" i="1" dirty="0"/>
              <a:t>us</a:t>
            </a:r>
            <a:r>
              <a:rPr lang="en-US" sz="2800" dirty="0"/>
              <a:t> sit together in the heavenly </a:t>
            </a:r>
            <a:r>
              <a:rPr lang="en-US" sz="2800" i="1" dirty="0"/>
              <a:t>places</a:t>
            </a:r>
            <a:r>
              <a:rPr lang="en-US" sz="2800" dirty="0"/>
              <a:t> in Christ Jesus, 							</a:t>
            </a:r>
            <a:r>
              <a:rPr lang="en-US" sz="2800" dirty="0">
                <a:solidFill>
                  <a:srgbClr val="0070C0"/>
                </a:solidFill>
              </a:rPr>
              <a:t>Continue…</a:t>
            </a:r>
            <a:endParaRPr lang="en-US" sz="2800" dirty="0"/>
          </a:p>
          <a:p>
            <a:endParaRPr lang="en-US" sz="2800" dirty="0"/>
          </a:p>
        </p:txBody>
      </p:sp>
    </p:spTree>
    <p:extLst>
      <p:ext uri="{BB962C8B-B14F-4D97-AF65-F5344CB8AC3E}">
        <p14:creationId xmlns:p14="http://schemas.microsoft.com/office/powerpoint/2010/main" val="356138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9D29-C5E8-4B80-BC1F-D6632D635E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0D2656-142D-19F8-14E4-A63C2F1A175C}"/>
              </a:ext>
            </a:extLst>
          </p:cNvPr>
          <p:cNvSpPr>
            <a:spLocks noGrp="1"/>
          </p:cNvSpPr>
          <p:nvPr>
            <p:ph idx="1"/>
          </p:nvPr>
        </p:nvSpPr>
        <p:spPr/>
        <p:txBody>
          <a:bodyPr>
            <a:normAutofit/>
          </a:bodyPr>
          <a:lstStyle/>
          <a:p>
            <a:r>
              <a:rPr lang="en-US" sz="2800" baseline="30000" dirty="0"/>
              <a:t>7 </a:t>
            </a:r>
            <a:r>
              <a:rPr lang="en-US" sz="2800" dirty="0"/>
              <a:t>that in the ages to come He might show the exceeding riches of His grace in </a:t>
            </a:r>
            <a:r>
              <a:rPr lang="en-US" sz="2800" i="1" dirty="0"/>
              <a:t>His</a:t>
            </a:r>
            <a:r>
              <a:rPr lang="en-US" sz="2800" dirty="0"/>
              <a:t> kindness toward us in Christ Jesus. </a:t>
            </a:r>
          </a:p>
        </p:txBody>
      </p:sp>
    </p:spTree>
    <p:extLst>
      <p:ext uri="{BB962C8B-B14F-4D97-AF65-F5344CB8AC3E}">
        <p14:creationId xmlns:p14="http://schemas.microsoft.com/office/powerpoint/2010/main" val="2657499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E8091-F484-F97A-5C22-645081C1FF02}"/>
              </a:ext>
            </a:extLst>
          </p:cNvPr>
          <p:cNvSpPr>
            <a:spLocks noGrp="1"/>
          </p:cNvSpPr>
          <p:nvPr>
            <p:ph type="title"/>
          </p:nvPr>
        </p:nvSpPr>
        <p:spPr/>
        <p:txBody>
          <a:bodyPr/>
          <a:lstStyle/>
          <a:p>
            <a:r>
              <a:rPr lang="en-US" dirty="0"/>
              <a:t>Ephesians 2:8-10</a:t>
            </a:r>
          </a:p>
        </p:txBody>
      </p:sp>
      <p:sp>
        <p:nvSpPr>
          <p:cNvPr id="3" name="Content Placeholder 2">
            <a:extLst>
              <a:ext uri="{FF2B5EF4-FFF2-40B4-BE49-F238E27FC236}">
                <a16:creationId xmlns:a16="http://schemas.microsoft.com/office/drawing/2014/main" id="{2745C041-BB1E-884E-BFF4-4888CB83AB6B}"/>
              </a:ext>
            </a:extLst>
          </p:cNvPr>
          <p:cNvSpPr>
            <a:spLocks noGrp="1"/>
          </p:cNvSpPr>
          <p:nvPr>
            <p:ph idx="1"/>
          </p:nvPr>
        </p:nvSpPr>
        <p:spPr/>
        <p:txBody>
          <a:bodyPr>
            <a:normAutofit/>
          </a:bodyPr>
          <a:lstStyle/>
          <a:p>
            <a:r>
              <a:rPr lang="en-US" sz="2800" baseline="30000" dirty="0"/>
              <a:t>8 </a:t>
            </a:r>
            <a:r>
              <a:rPr lang="en-US" sz="2800" dirty="0"/>
              <a:t>For by grace you have been saved through faith, and that not of yourselves; </a:t>
            </a:r>
            <a:r>
              <a:rPr lang="en-US" sz="2800" i="1" dirty="0"/>
              <a:t>it is</a:t>
            </a:r>
            <a:r>
              <a:rPr lang="en-US" sz="2800" dirty="0"/>
              <a:t> the gift of God, </a:t>
            </a:r>
            <a:r>
              <a:rPr lang="en-US" sz="2800" baseline="30000" dirty="0"/>
              <a:t>9 </a:t>
            </a:r>
            <a:r>
              <a:rPr lang="en-US" sz="2800" dirty="0"/>
              <a:t>not of works, lest anyone should boast. </a:t>
            </a:r>
            <a:r>
              <a:rPr lang="en-US" sz="2800" baseline="30000" dirty="0"/>
              <a:t>10 </a:t>
            </a:r>
            <a:r>
              <a:rPr lang="en-US" sz="2800" dirty="0"/>
              <a:t>For we are His workmanship, created in Christ Jesus for good works, which God prepared beforehand that we should walk in them.</a:t>
            </a:r>
          </a:p>
        </p:txBody>
      </p:sp>
    </p:spTree>
    <p:extLst>
      <p:ext uri="{BB962C8B-B14F-4D97-AF65-F5344CB8AC3E}">
        <p14:creationId xmlns:p14="http://schemas.microsoft.com/office/powerpoint/2010/main" val="3895658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34A5F-FC32-8263-B604-10496622D93A}"/>
              </a:ext>
            </a:extLst>
          </p:cNvPr>
          <p:cNvSpPr>
            <a:spLocks noGrp="1"/>
          </p:cNvSpPr>
          <p:nvPr>
            <p:ph type="title"/>
          </p:nvPr>
        </p:nvSpPr>
        <p:spPr/>
        <p:txBody>
          <a:bodyPr/>
          <a:lstStyle/>
          <a:p>
            <a:r>
              <a:rPr lang="en-US" dirty="0"/>
              <a:t>Ephesians 4:1</a:t>
            </a:r>
          </a:p>
        </p:txBody>
      </p:sp>
      <p:sp>
        <p:nvSpPr>
          <p:cNvPr id="3" name="Content Placeholder 2">
            <a:extLst>
              <a:ext uri="{FF2B5EF4-FFF2-40B4-BE49-F238E27FC236}">
                <a16:creationId xmlns:a16="http://schemas.microsoft.com/office/drawing/2014/main" id="{D933B8D4-AA65-AAE7-2D97-152E601FA425}"/>
              </a:ext>
            </a:extLst>
          </p:cNvPr>
          <p:cNvSpPr>
            <a:spLocks noGrp="1"/>
          </p:cNvSpPr>
          <p:nvPr>
            <p:ph idx="1"/>
          </p:nvPr>
        </p:nvSpPr>
        <p:spPr/>
        <p:txBody>
          <a:bodyPr>
            <a:normAutofit/>
          </a:bodyPr>
          <a:lstStyle/>
          <a:p>
            <a:r>
              <a:rPr lang="en-US" sz="2800" baseline="30000" dirty="0"/>
              <a:t>1</a:t>
            </a:r>
            <a:r>
              <a:rPr lang="en-US" sz="2800" dirty="0"/>
              <a:t>I, therefore, the prisoner of the Lord, beseech you to walk worthy of the calling with which you were called,</a:t>
            </a:r>
          </a:p>
          <a:p>
            <a:endParaRPr lang="en-US" sz="2800" dirty="0"/>
          </a:p>
        </p:txBody>
      </p:sp>
    </p:spTree>
    <p:extLst>
      <p:ext uri="{BB962C8B-B14F-4D97-AF65-F5344CB8AC3E}">
        <p14:creationId xmlns:p14="http://schemas.microsoft.com/office/powerpoint/2010/main" val="765404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16169-DDC2-6610-81D0-0C85B4196A24}"/>
              </a:ext>
            </a:extLst>
          </p:cNvPr>
          <p:cNvSpPr>
            <a:spLocks noGrp="1"/>
          </p:cNvSpPr>
          <p:nvPr>
            <p:ph type="title"/>
          </p:nvPr>
        </p:nvSpPr>
        <p:spPr/>
        <p:txBody>
          <a:bodyPr/>
          <a:lstStyle/>
          <a:p>
            <a:r>
              <a:rPr lang="en-US" dirty="0"/>
              <a:t>Ephesians 5:1</a:t>
            </a:r>
          </a:p>
        </p:txBody>
      </p:sp>
      <p:sp>
        <p:nvSpPr>
          <p:cNvPr id="3" name="Content Placeholder 2">
            <a:extLst>
              <a:ext uri="{FF2B5EF4-FFF2-40B4-BE49-F238E27FC236}">
                <a16:creationId xmlns:a16="http://schemas.microsoft.com/office/drawing/2014/main" id="{07235E6F-AD8D-9A85-4A24-474828DB06D9}"/>
              </a:ext>
            </a:extLst>
          </p:cNvPr>
          <p:cNvSpPr>
            <a:spLocks noGrp="1"/>
          </p:cNvSpPr>
          <p:nvPr>
            <p:ph idx="1"/>
          </p:nvPr>
        </p:nvSpPr>
        <p:spPr/>
        <p:txBody>
          <a:bodyPr>
            <a:normAutofit/>
          </a:bodyPr>
          <a:lstStyle/>
          <a:p>
            <a:r>
              <a:rPr lang="en-US" sz="3200" baseline="30000" dirty="0"/>
              <a:t>1</a:t>
            </a:r>
            <a:r>
              <a:rPr lang="en-US" sz="3200" dirty="0"/>
              <a:t>Therefore be imitators of God as dear children.</a:t>
            </a:r>
          </a:p>
          <a:p>
            <a:endParaRPr lang="en-US" sz="3200" dirty="0"/>
          </a:p>
        </p:txBody>
      </p:sp>
    </p:spTree>
    <p:extLst>
      <p:ext uri="{BB962C8B-B14F-4D97-AF65-F5344CB8AC3E}">
        <p14:creationId xmlns:p14="http://schemas.microsoft.com/office/powerpoint/2010/main" val="3201014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252EB-3EEF-B803-0E5E-0E045086A01F}"/>
              </a:ext>
            </a:extLst>
          </p:cNvPr>
          <p:cNvSpPr>
            <a:spLocks noGrp="1"/>
          </p:cNvSpPr>
          <p:nvPr>
            <p:ph type="title"/>
          </p:nvPr>
        </p:nvSpPr>
        <p:spPr/>
        <p:txBody>
          <a:bodyPr/>
          <a:lstStyle/>
          <a:p>
            <a:r>
              <a:rPr lang="en-US" dirty="0"/>
              <a:t>Ephesians 1:5</a:t>
            </a:r>
          </a:p>
        </p:txBody>
      </p:sp>
      <p:sp>
        <p:nvSpPr>
          <p:cNvPr id="3" name="Content Placeholder 2">
            <a:extLst>
              <a:ext uri="{FF2B5EF4-FFF2-40B4-BE49-F238E27FC236}">
                <a16:creationId xmlns:a16="http://schemas.microsoft.com/office/drawing/2014/main" id="{BBCC346B-7648-ABC9-9D2E-901275840F98}"/>
              </a:ext>
            </a:extLst>
          </p:cNvPr>
          <p:cNvSpPr>
            <a:spLocks noGrp="1"/>
          </p:cNvSpPr>
          <p:nvPr>
            <p:ph idx="1"/>
          </p:nvPr>
        </p:nvSpPr>
        <p:spPr/>
        <p:txBody>
          <a:bodyPr>
            <a:normAutofit/>
          </a:bodyPr>
          <a:lstStyle/>
          <a:p>
            <a:r>
              <a:rPr lang="en-US" sz="3200" baseline="30000" dirty="0"/>
              <a:t>5 </a:t>
            </a:r>
            <a:r>
              <a:rPr lang="en-US" sz="3200" dirty="0"/>
              <a:t>having predestined us to adoption as sons by Jesus Christ to Himself, according to the good pleasure of His will,</a:t>
            </a:r>
          </a:p>
        </p:txBody>
      </p:sp>
    </p:spTree>
    <p:extLst>
      <p:ext uri="{BB962C8B-B14F-4D97-AF65-F5344CB8AC3E}">
        <p14:creationId xmlns:p14="http://schemas.microsoft.com/office/powerpoint/2010/main" val="85599670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23</TotalTime>
  <Words>1305</Words>
  <Application>Microsoft Office PowerPoint</Application>
  <PresentationFormat>Widescreen</PresentationFormat>
  <Paragraphs>64</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Avenir Next LT Pro</vt:lpstr>
      <vt:lpstr>Modern Love</vt:lpstr>
      <vt:lpstr>BohemianVTI</vt:lpstr>
      <vt:lpstr>Ephesians 5:1-14</vt:lpstr>
      <vt:lpstr>Ephesians 2:1-2</vt:lpstr>
      <vt:lpstr>Ephesians 2:3</vt:lpstr>
      <vt:lpstr>Ephesians 2:4-7</vt:lpstr>
      <vt:lpstr>PowerPoint Presentation</vt:lpstr>
      <vt:lpstr>Ephesians 2:8-10</vt:lpstr>
      <vt:lpstr>Ephesians 4:1</vt:lpstr>
      <vt:lpstr>Ephesians 5:1</vt:lpstr>
      <vt:lpstr>Ephesians 1:5</vt:lpstr>
      <vt:lpstr>John 1:12</vt:lpstr>
      <vt:lpstr>Matthew 5:16</vt:lpstr>
      <vt:lpstr>Romans 8:15-16</vt:lpstr>
      <vt:lpstr>Genesis 1:27-28</vt:lpstr>
      <vt:lpstr>Ephesians 5:1-2</vt:lpstr>
      <vt:lpstr>Phillipians 4:18</vt:lpstr>
      <vt:lpstr>Psalm 51:16-17</vt:lpstr>
      <vt:lpstr>Ephesians 5:3-4</vt:lpstr>
      <vt:lpstr>Ephesians 5:5</vt:lpstr>
      <vt:lpstr>Titus 3:3-5</vt:lpstr>
      <vt:lpstr>PowerPoint Presentation</vt:lpstr>
      <vt:lpstr>Ephesians 6-7</vt:lpstr>
      <vt:lpstr>2 Peter 3:9-10</vt:lpstr>
      <vt:lpstr>PowerPoint Presentation</vt:lpstr>
      <vt:lpstr>Ephesians 5:8-9</vt:lpstr>
      <vt:lpstr>Galatians 5:22-23</vt:lpstr>
      <vt:lpstr>Ephesians 5:10</vt:lpstr>
      <vt:lpstr>Ephesians 5:11-12</vt:lpstr>
      <vt:lpstr>Ephesians 4:1</vt:lpstr>
      <vt:lpstr>Ephesians 5:13</vt:lpstr>
      <vt:lpstr>1 John 1:8-9</vt:lpstr>
      <vt:lpstr>Ephesians 5:13-14</vt:lpstr>
      <vt:lpstr>John 8:10-12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Don Galligan</dc:creator>
  <cp:lastModifiedBy>Don Galligan</cp:lastModifiedBy>
  <cp:revision>1</cp:revision>
  <dcterms:created xsi:type="dcterms:W3CDTF">2025-08-30T20:01:56Z</dcterms:created>
  <dcterms:modified xsi:type="dcterms:W3CDTF">2025-08-30T20:25:33Z</dcterms:modified>
</cp:coreProperties>
</file>