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306" r:id="rId15"/>
    <p:sldId id="281" r:id="rId16"/>
    <p:sldId id="275" r:id="rId17"/>
    <p:sldId id="307" r:id="rId18"/>
    <p:sldId id="276" r:id="rId19"/>
    <p:sldId id="277" r:id="rId20"/>
    <p:sldId id="278" r:id="rId21"/>
    <p:sldId id="279" r:id="rId22"/>
    <p:sldId id="308" r:id="rId23"/>
    <p:sldId id="280" r:id="rId24"/>
  </p:sldIdLst>
  <p:sldSz cx="13716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1674" y="318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and grey text&#10;&#10;AI-generated content may be incorrect.">
            <a:extLst>
              <a:ext uri="{FF2B5EF4-FFF2-40B4-BE49-F238E27FC236}">
                <a16:creationId xmlns:a16="http://schemas.microsoft.com/office/drawing/2014/main" id="{15A147CF-D575-B3C2-5864-C697B2F9B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86357"/>
            <a:ext cx="13714286" cy="77142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several images of people protesting&#10;&#10;AI-generated content may be incorrect.">
            <a:extLst>
              <a:ext uri="{FF2B5EF4-FFF2-40B4-BE49-F238E27FC236}">
                <a16:creationId xmlns:a16="http://schemas.microsoft.com/office/drawing/2014/main" id="{F0E64F43-C126-3696-1BA4-8B284190A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86357"/>
            <a:ext cx="13714286" cy="771428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7B90CF19-0D29-8E52-C001-E06B0EA38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86357"/>
            <a:ext cx="13714286" cy="771428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FC1EDC06-2261-FC73-7132-4881554F7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86357"/>
            <a:ext cx="13714286" cy="771428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ign&#10;&#10;AI-generated content may be incorrect.">
            <a:extLst>
              <a:ext uri="{FF2B5EF4-FFF2-40B4-BE49-F238E27FC236}">
                <a16:creationId xmlns:a16="http://schemas.microsoft.com/office/drawing/2014/main" id="{848CD4B9-EF70-5985-1F17-975FBDD39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86357"/>
            <a:ext cx="13714286" cy="771428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CB50D-F213-C14D-6519-CABE4846F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the beach&#10;&#10;AI-generated content may be incorrect.">
            <a:extLst>
              <a:ext uri="{FF2B5EF4-FFF2-40B4-BE49-F238E27FC236}">
                <a16:creationId xmlns:a16="http://schemas.microsoft.com/office/drawing/2014/main" id="{3E9C6C08-DFF3-078F-A53F-31D60E550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86357"/>
            <a:ext cx="13714286" cy="7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63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ornament with a blue ribbon&#10;&#10;AI-generated content may be incorrect.">
            <a:extLst>
              <a:ext uri="{FF2B5EF4-FFF2-40B4-BE49-F238E27FC236}">
                <a16:creationId xmlns:a16="http://schemas.microsoft.com/office/drawing/2014/main" id="{3057C861-C72D-C689-B1C4-6531DFEBA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86357"/>
            <a:ext cx="13714286" cy="771428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C6C1077-660F-AC79-EC69-F6BE190A6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86357"/>
            <a:ext cx="13714286" cy="771428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A8429-ECF5-AC43-829C-7D34D835F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ultrasound image of a fetus&#10;&#10;AI-generated content may be incorrect.">
            <a:extLst>
              <a:ext uri="{FF2B5EF4-FFF2-40B4-BE49-F238E27FC236}">
                <a16:creationId xmlns:a16="http://schemas.microsoft.com/office/drawing/2014/main" id="{0E949A78-08B2-A45C-7F31-D74D0F114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86357"/>
            <a:ext cx="13714286" cy="7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79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1CA28F09-BB35-9FE5-4263-94475C2CC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86357"/>
            <a:ext cx="13714286" cy="771428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by with a baby's head&#10;&#10;AI-generated content may be incorrect.">
            <a:extLst>
              <a:ext uri="{FF2B5EF4-FFF2-40B4-BE49-F238E27FC236}">
                <a16:creationId xmlns:a16="http://schemas.microsoft.com/office/drawing/2014/main" id="{75FCC37C-95B2-1D28-9B15-4FE3A7004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86357"/>
            <a:ext cx="13714286" cy="771428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C2BE959-B649-EF10-819B-75FCBE307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86357"/>
            <a:ext cx="13714286" cy="771428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ext&#10;&#10;AI-generated content may be incorrect.">
            <a:extLst>
              <a:ext uri="{FF2B5EF4-FFF2-40B4-BE49-F238E27FC236}">
                <a16:creationId xmlns:a16="http://schemas.microsoft.com/office/drawing/2014/main" id="{E3816057-ABAA-B381-BBC6-3EF5713FB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86357"/>
            <a:ext cx="13714286" cy="771428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FE4EE8EA-2D0C-DFA6-1646-5EFDF1A40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86357"/>
            <a:ext cx="13714286" cy="771428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D9B5DA60-9D0D-F991-40C7-E45D20B3D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86357"/>
            <a:ext cx="13714286" cy="771428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grey text&#10;&#10;AI-generated content may be incorrect.">
            <a:extLst>
              <a:ext uri="{FF2B5EF4-FFF2-40B4-BE49-F238E27FC236}">
                <a16:creationId xmlns:a16="http://schemas.microsoft.com/office/drawing/2014/main" id="{52DCBC72-4013-266F-2C77-B0A96F225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86357"/>
            <a:ext cx="13714286" cy="771428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5DC4F37-39CF-EFD8-FCF7-C2CC1A9DE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86357"/>
            <a:ext cx="13714286" cy="771428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aby&#10;&#10;AI-generated content may be incorrect.">
            <a:extLst>
              <a:ext uri="{FF2B5EF4-FFF2-40B4-BE49-F238E27FC236}">
                <a16:creationId xmlns:a16="http://schemas.microsoft.com/office/drawing/2014/main" id="{18EA1A8E-1D08-7D27-2E51-8E57C148C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86357"/>
            <a:ext cx="13714286" cy="771428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Temple of Hera, Olympia with columns&#10;&#10;AI-generated content may be incorrect.">
            <a:extLst>
              <a:ext uri="{FF2B5EF4-FFF2-40B4-BE49-F238E27FC236}">
                <a16:creationId xmlns:a16="http://schemas.microsoft.com/office/drawing/2014/main" id="{646F2098-92E4-2F66-2307-D916020F4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86357"/>
            <a:ext cx="13714286" cy="77142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drinking from a cup&#10;&#10;AI-generated content may be incorrect.">
            <a:extLst>
              <a:ext uri="{FF2B5EF4-FFF2-40B4-BE49-F238E27FC236}">
                <a16:creationId xmlns:a16="http://schemas.microsoft.com/office/drawing/2014/main" id="{636E5E21-BA12-6E39-9BD0-CB5A52B3B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86357"/>
            <a:ext cx="13714286" cy="771428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text and a circle with a number&#10;&#10;AI-generated content may be incorrect.">
            <a:extLst>
              <a:ext uri="{FF2B5EF4-FFF2-40B4-BE49-F238E27FC236}">
                <a16:creationId xmlns:a16="http://schemas.microsoft.com/office/drawing/2014/main" id="{C7F65275-EDEC-D24A-C234-5619F5B1A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86357"/>
            <a:ext cx="13714286" cy="771428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DF06276A-BA9C-057A-AABE-FE1EE1B03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86357"/>
            <a:ext cx="13714286" cy="771428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A774B9F8-D2C9-C078-EF75-5ED7983FB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86357"/>
            <a:ext cx="13714286" cy="77142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0</Words>
  <Application>Microsoft Office PowerPoint</Application>
  <PresentationFormat>Custom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Ministry Presentation - 2024</dc:title>
  <cp:lastModifiedBy>Christana Cyr-Knapp</cp:lastModifiedBy>
  <cp:revision>15</cp:revision>
  <dcterms:created xsi:type="dcterms:W3CDTF">2006-08-16T00:00:00Z</dcterms:created>
  <dcterms:modified xsi:type="dcterms:W3CDTF">2025-09-19T21:19:28Z</dcterms:modified>
  <dc:identifier>DAGMdXuGlYE</dc:identifier>
</cp:coreProperties>
</file>