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14" r:id="rId2"/>
  </p:sldMasterIdLst>
  <p:sldIdLst>
    <p:sldId id="256" r:id="rId3"/>
    <p:sldId id="260" r:id="rId4"/>
    <p:sldId id="261" r:id="rId5"/>
    <p:sldId id="262" r:id="rId6"/>
    <p:sldId id="263" r:id="rId7"/>
    <p:sldId id="506" r:id="rId8"/>
    <p:sldId id="257" r:id="rId9"/>
    <p:sldId id="264" r:id="rId10"/>
    <p:sldId id="265" r:id="rId11"/>
    <p:sldId id="266" r:id="rId12"/>
    <p:sldId id="258" r:id="rId13"/>
    <p:sldId id="267" r:id="rId14"/>
    <p:sldId id="268" r:id="rId15"/>
    <p:sldId id="269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E14"/>
    <a:srgbClr val="5D6379"/>
    <a:srgbClr val="3A3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65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79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7877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85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160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818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33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66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8086A-683D-E15C-A9F2-E4FD601A4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0088ED-2746-A9D8-4868-A39B070AD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8B07F-89F0-03C9-DD49-B5019E52F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0F7B3-166A-67F9-DFD7-DFC1B683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5DFD0-97CB-BB29-02DB-0456187D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6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FE36-DA7B-5BFF-7402-AF090149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63854-D0B0-C446-6553-0B65ED86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CC45F-EA3A-56C8-A918-1A4F6B0A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0909D-8726-B36E-AB63-5E3BC246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F8B53-632A-D216-2C6F-A6F33650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3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9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BD451-E4D4-E679-CBB6-8CF34BA6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FF631-A228-C653-311A-A4E0EFBAC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3ABD6-273F-73CB-4CB1-A273B6A7C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C0DFE-E615-203E-2487-64835ECB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5C009-4CD9-F6C8-4541-70B23AB51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85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531E8-FB52-325F-2ABA-5043CE9E8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89562-031A-3B2E-C03C-B2F3CC5D8B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4DDC5-3EC6-18B1-AD8C-79BC481D0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CB44CC-F75B-5086-56C5-61D809013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D76C5-074A-6FFB-9B06-65C60CC05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E2913-9619-A954-D39D-A4C2479A6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51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2A9F-47A0-E899-5BA0-0BCE1E7A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C2AE6-D011-D1BF-5964-9A4AE7684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B8C9-4B05-968D-950A-73DA368E2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86058C-3C95-9161-0E0D-A156AA24C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E48E77-52A5-1B62-FC9C-EB56E708C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18966-FEE5-76C3-8BF6-B65D2CAC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0BA0FE-007D-B41A-E5F5-37D8CC172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A26ED-B125-C9EB-D71B-8F9AC0DE4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558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55308-B85F-A23F-D6D5-87AD09478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F015C3-28A4-FDD6-4827-6AC99D1F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97BC56-7815-1BCC-4EF9-3B2D2CB7A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80FADF-59BA-8358-DF69-82CA4617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79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F26FEB-34DF-09B8-24F4-C1232082B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D2115B-2C8A-97DD-DA30-8AB64E8B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237B4-8062-793E-5C04-A6DF712A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77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04D1-25BA-C121-CDA6-0D41942A5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E8533-FE5C-5F84-B9CB-612644078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38E47-70C2-8559-6916-C56DB5FA6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3ADC4-A3A4-7B3E-9421-051C53B7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17A74-A937-3708-B6BF-6F788458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D5170-F54A-0A7B-EA21-A23E17712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121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23F51-555E-0263-8C82-42E077E8D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FAF322-EFEA-8A7E-2C2A-4C6209A1E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F2FDA-C2B8-151B-B7F0-908172AC8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64E3AA-5F0A-1B18-BD06-63C49DB0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6EB39-8D46-B8C9-3D61-46B6C7A11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91BF46-BDDE-4557-7595-3E23CD78C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582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ECD3-0DD1-2BB9-8178-12891D175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8DEBD-B3A3-6180-8B59-4D31BA1C6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2AD3B-0E2D-1215-3D48-3BA67DDCD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CB59E-E608-7D0E-9E40-132CCBF2A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C4604-FF10-8965-D349-E9578310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819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F24B6D-AEA1-ECCE-5571-854C90423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1F6EAA-F6AB-3681-0B4D-74578106F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F9D01-1981-278F-2EC8-114B2E33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A76C6-5BC3-1B93-C386-0E6232D1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91D04-9E75-ECE9-DD18-DF6BDACC4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7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4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6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1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0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1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D6379"/>
            </a:gs>
            <a:gs pos="18000">
              <a:srgbClr val="3A3C4C"/>
            </a:gs>
            <a:gs pos="70000">
              <a:srgbClr val="0F0E14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B6EDE3C-5472-4843-8DFA-121197DF334C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532ED3-150B-4741-98D0-128804FA4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258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A3DD9D-ADB4-1DC0-7519-DF7DB764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04A8E-D2F9-9D50-3D25-690868CFD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7BEA8-3EB5-8E70-6D8D-B6D4CEF20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43EC66-E2F8-4E9B-9DF4-072E3804D75E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481C6-7D70-A6E1-9470-8AAA3A309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B11D3-0115-6875-56C3-1A4636CF5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A88903-BD50-4975-8F4D-3DF66865E7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7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2815B2-E42C-BB69-EABE-95A72C47A655}"/>
              </a:ext>
            </a:extLst>
          </p:cNvPr>
          <p:cNvSpPr txBox="1"/>
          <p:nvPr/>
        </p:nvSpPr>
        <p:spPr>
          <a:xfrm>
            <a:off x="1980131" y="0"/>
            <a:ext cx="82317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/>
              <a:t>2 Timothy 2:1-2</a:t>
            </a:r>
          </a:p>
          <a:p>
            <a:pPr algn="ctr"/>
            <a:r>
              <a:rPr lang="en-US" sz="7200" dirty="0"/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BECCEE-AC91-A5BB-6A3F-F09FAE6EF091}"/>
              </a:ext>
            </a:extLst>
          </p:cNvPr>
          <p:cNvSpPr txBox="1"/>
          <p:nvPr/>
        </p:nvSpPr>
        <p:spPr>
          <a:xfrm>
            <a:off x="1078553" y="5288340"/>
            <a:ext cx="10034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9600" dirty="0">
                <a:effectLst>
                  <a:glow rad="203200">
                    <a:srgbClr val="0F0E14"/>
                  </a:glow>
                </a:effectLst>
              </a:rPr>
              <a:t>February 1, 2026</a:t>
            </a:r>
          </a:p>
        </p:txBody>
      </p:sp>
    </p:spTree>
    <p:extLst>
      <p:ext uri="{BB962C8B-B14F-4D97-AF65-F5344CB8AC3E}">
        <p14:creationId xmlns:p14="http://schemas.microsoft.com/office/powerpoint/2010/main" val="3994390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FD56C-E9ED-281E-267C-B0DAC7A66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DAA7E48-D480-AA7E-2530-0B9D3744F15E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24CAC5-6AEC-38FE-908A-9EA8DFC6DC02}"/>
              </a:ext>
            </a:extLst>
          </p:cNvPr>
          <p:cNvSpPr txBox="1"/>
          <p:nvPr/>
        </p:nvSpPr>
        <p:spPr>
          <a:xfrm>
            <a:off x="1435749" y="1774723"/>
            <a:ext cx="1003489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II. Holding the Deposit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What things?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b. Investment of time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c. Public doctrines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64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B6ED6-0832-1E8A-3A43-982BD69F0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454919-E08E-E118-460F-C449AF2C8168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5F44E-FDAD-D6C7-6E37-F4F1E765874C}"/>
              </a:ext>
            </a:extLst>
          </p:cNvPr>
          <p:cNvSpPr txBox="1"/>
          <p:nvPr/>
        </p:nvSpPr>
        <p:spPr>
          <a:xfrm>
            <a:off x="1435749" y="1774723"/>
            <a:ext cx="10034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III. Faithful Men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0952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5E4E4-E8C4-6638-4B88-E614EDCD6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BAC6FB-371C-5DE2-4131-FA850FA3FACA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F6113A-9136-3C47-FB4D-EF4B900EA8F9}"/>
              </a:ext>
            </a:extLst>
          </p:cNvPr>
          <p:cNvSpPr txBox="1"/>
          <p:nvPr/>
        </p:nvSpPr>
        <p:spPr>
          <a:xfrm>
            <a:off x="1435749" y="1774723"/>
            <a:ext cx="10034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III. Faithful Men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Defining faithfulness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9186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249CF-B7FD-D28E-783D-88C4BD025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3CD92B-BD41-07D6-6BC2-C759AFC1E409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D44B7-E4AE-9AF0-05BC-9BCAFEBC46CF}"/>
              </a:ext>
            </a:extLst>
          </p:cNvPr>
          <p:cNvSpPr txBox="1"/>
          <p:nvPr/>
        </p:nvSpPr>
        <p:spPr>
          <a:xfrm>
            <a:off x="1435749" y="1774723"/>
            <a:ext cx="10034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III. Faithful Men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Defining faithfulness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b. Where do I find faithful men?</a:t>
            </a:r>
          </a:p>
        </p:txBody>
      </p:sp>
    </p:spTree>
    <p:extLst>
      <p:ext uri="{BB962C8B-B14F-4D97-AF65-F5344CB8AC3E}">
        <p14:creationId xmlns:p14="http://schemas.microsoft.com/office/powerpoint/2010/main" val="45206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F8E3B-6E24-334A-B2BB-7C0A395C7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DD4D67-979C-45F0-0578-76E250C5890D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00FB8-03E2-BAFC-B1C1-175CF5F438B2}"/>
              </a:ext>
            </a:extLst>
          </p:cNvPr>
          <p:cNvSpPr txBox="1"/>
          <p:nvPr/>
        </p:nvSpPr>
        <p:spPr>
          <a:xfrm>
            <a:off x="1435749" y="1774723"/>
            <a:ext cx="1003489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III. Faithful Men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Defining faithfulness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b. Where do I find faithful men?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c. Handing off the baton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875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8A284-1668-EA3F-1C55-272EA5FA8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42205B-42A8-06B5-DA43-386BC97FC052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40681D-3D77-AFDE-348F-C91F6845FB14}"/>
              </a:ext>
            </a:extLst>
          </p:cNvPr>
          <p:cNvSpPr txBox="1"/>
          <p:nvPr/>
        </p:nvSpPr>
        <p:spPr>
          <a:xfrm>
            <a:off x="1078553" y="1471910"/>
            <a:ext cx="1003489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Matthew 28:18 - 20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US" sz="5400" dirty="0"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latin typeface="Century Gothic" panose="020B0502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Who is God asking you to invest in to become a future servant of Christ </a:t>
            </a:r>
            <a:r>
              <a:rPr lang="en-US" sz="54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and to serve with their gifts in the Church? 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84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8819B-728B-F8B7-75DF-8CC28E8CC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FD6718-668B-392B-BD43-116CF34FED76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2 Timothy 2:1-2</a:t>
            </a:r>
          </a:p>
          <a:p>
            <a:pPr algn="ctr"/>
            <a:r>
              <a:rPr lang="en-US" sz="4000" dirty="0"/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681552-144F-EDA4-E6F7-F4407882DA37}"/>
              </a:ext>
            </a:extLst>
          </p:cNvPr>
          <p:cNvSpPr txBox="1"/>
          <p:nvPr/>
        </p:nvSpPr>
        <p:spPr>
          <a:xfrm>
            <a:off x="1435749" y="1774723"/>
            <a:ext cx="10034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I. Immovable Leadership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237197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A9E46-341F-5489-F971-987700699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D99DFB-996B-4E9E-C4AE-B6B084D709A0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2 Timothy 2:1-2</a:t>
            </a:r>
          </a:p>
          <a:p>
            <a:pPr algn="ctr"/>
            <a:r>
              <a:rPr lang="en-US" sz="4000" dirty="0"/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EF0F48-8BE5-5836-D7CB-F264FE197FB9}"/>
              </a:ext>
            </a:extLst>
          </p:cNvPr>
          <p:cNvSpPr txBox="1"/>
          <p:nvPr/>
        </p:nvSpPr>
        <p:spPr>
          <a:xfrm>
            <a:off x="1435749" y="1774723"/>
            <a:ext cx="10034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I. Immovable Leadership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a. Following two examples</a:t>
            </a:r>
          </a:p>
        </p:txBody>
      </p:sp>
    </p:spTree>
    <p:extLst>
      <p:ext uri="{BB962C8B-B14F-4D97-AF65-F5344CB8AC3E}">
        <p14:creationId xmlns:p14="http://schemas.microsoft.com/office/powerpoint/2010/main" val="1555921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13E97-1ABA-9E16-E69A-B968D08C5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AA7691-E57D-8617-F195-2EB79A16A7D7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2 Timothy 2:1-2</a:t>
            </a:r>
          </a:p>
          <a:p>
            <a:pPr algn="ctr"/>
            <a:r>
              <a:rPr lang="en-US" sz="4000" dirty="0"/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263EC-8EFC-106E-1414-33D91D37DD58}"/>
              </a:ext>
            </a:extLst>
          </p:cNvPr>
          <p:cNvSpPr txBox="1"/>
          <p:nvPr/>
        </p:nvSpPr>
        <p:spPr>
          <a:xfrm>
            <a:off x="1435749" y="1774723"/>
            <a:ext cx="100348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I. Immovable Leadership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a. Following two examples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b. Strong in unmerited favor – 															Ephesians 6:10</a:t>
            </a:r>
          </a:p>
        </p:txBody>
      </p:sp>
    </p:spTree>
    <p:extLst>
      <p:ext uri="{BB962C8B-B14F-4D97-AF65-F5344CB8AC3E}">
        <p14:creationId xmlns:p14="http://schemas.microsoft.com/office/powerpoint/2010/main" val="2003922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D7111-6447-BF0B-64E1-239F0CFEC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EAAFBB-E5A4-265F-6D2A-7D7A1398B50F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2 Timothy 2:1-2</a:t>
            </a:r>
          </a:p>
          <a:p>
            <a:pPr algn="ctr"/>
            <a:r>
              <a:rPr lang="en-US" sz="4000" dirty="0"/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AF9D12-72AA-5BC3-E515-0A508EC1423B}"/>
              </a:ext>
            </a:extLst>
          </p:cNvPr>
          <p:cNvSpPr txBox="1"/>
          <p:nvPr/>
        </p:nvSpPr>
        <p:spPr>
          <a:xfrm>
            <a:off x="1435749" y="1774723"/>
            <a:ext cx="100348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I. Immovable Leadership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a. Following two examples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b. Strong in unmerited favor – 															Ephesians 6:10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c. Final words to the church – 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effectLst>
                  <a:glow rad="203200">
                    <a:srgbClr val="0F0E14"/>
                  </a:glow>
                </a:effectLst>
              </a:rPr>
              <a:t>											1 Corinthians 16:13</a:t>
            </a:r>
          </a:p>
        </p:txBody>
      </p:sp>
    </p:spTree>
    <p:extLst>
      <p:ext uri="{BB962C8B-B14F-4D97-AF65-F5344CB8AC3E}">
        <p14:creationId xmlns:p14="http://schemas.microsoft.com/office/powerpoint/2010/main" val="2803388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55CDD-D243-E785-B75C-437735F6A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floor, indoor, furniture&#10;&#10;Description automatically generated">
            <a:extLst>
              <a:ext uri="{FF2B5EF4-FFF2-40B4-BE49-F238E27FC236}">
                <a16:creationId xmlns:a16="http://schemas.microsoft.com/office/drawing/2014/main" id="{9E2E7EAA-15E5-CC5B-3238-44846A75052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" y="4464"/>
            <a:ext cx="12182478" cy="68526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875F26-BBD2-25B1-12DC-6F0F4832BBCC}"/>
              </a:ext>
            </a:extLst>
          </p:cNvPr>
          <p:cNvSpPr txBox="1"/>
          <p:nvPr/>
        </p:nvSpPr>
        <p:spPr>
          <a:xfrm>
            <a:off x="1756711" y="1736417"/>
            <a:ext cx="8672232" cy="2492990"/>
          </a:xfrm>
          <a:prstGeom prst="rect">
            <a:avLst/>
          </a:prstGeom>
          <a:noFill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38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ECE3B6"/>
                  </a:glow>
                </a:effectLst>
                <a:uLnTx/>
                <a:uFillTx/>
                <a:latin typeface="HP Simplified" panose="020B0606020204020204" pitchFamily="34" charset="0"/>
                <a:ea typeface="+mn-ea"/>
                <a:cs typeface="+mn-cs"/>
              </a:rPr>
              <a:t>1 Corinthians 16:13</a:t>
            </a:r>
            <a:endParaRPr kumimoji="0" lang="en-US" sz="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101600">
                  <a:srgbClr val="ECE3B6"/>
                </a:glow>
              </a:effectLst>
              <a:uLnTx/>
              <a:uFillTx/>
              <a:latin typeface="HP Simplified" panose="020B0606020204020204" pitchFamily="34" charset="0"/>
              <a:ea typeface="+mn-ea"/>
              <a:cs typeface="+mn-cs"/>
            </a:endParaRPr>
          </a:p>
          <a:p>
            <a:pPr marL="0" marR="0" lvl="0" indent="0" algn="ctr" defTabSz="9138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>
                <a:glow rad="101600">
                  <a:srgbClr val="ECE3B6"/>
                </a:glow>
              </a:effectLst>
              <a:uLnTx/>
              <a:uFillTx/>
              <a:latin typeface="HP Simplified" panose="020B0606020204020204" pitchFamily="34" charset="0"/>
              <a:ea typeface="+mn-ea"/>
              <a:cs typeface="+mn-cs"/>
            </a:endParaRPr>
          </a:p>
          <a:p>
            <a:pPr marL="0" marR="0" lvl="0" indent="0" algn="ctr" defTabSz="9138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ECE3B6"/>
                  </a:glow>
                </a:effectLst>
                <a:uLnTx/>
                <a:uFillTx/>
                <a:latin typeface="HP Simplified" panose="020B0606020204020204" pitchFamily="34" charset="0"/>
                <a:ea typeface="+mn-ea"/>
                <a:cs typeface="+mn-cs"/>
              </a:rPr>
              <a:t>Watch, stand fast in the faith, be brave, be strong.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2E3D26-082C-E04E-DA2B-B2BD22750A3A}"/>
              </a:ext>
            </a:extLst>
          </p:cNvPr>
          <p:cNvSpPr txBox="1"/>
          <p:nvPr/>
        </p:nvSpPr>
        <p:spPr>
          <a:xfrm>
            <a:off x="10023596" y="6455524"/>
            <a:ext cx="2163647" cy="399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38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7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ECE3B6"/>
                  </a:glow>
                </a:effectLst>
                <a:uLnTx/>
                <a:uFillTx/>
                <a:latin typeface="Papyrus" panose="03070502060502030205" pitchFamily="66" charset="0"/>
                <a:ea typeface="+mn-ea"/>
                <a:cs typeface="+mn-cs"/>
              </a:rPr>
              <a:t>NKJV</a:t>
            </a:r>
          </a:p>
        </p:txBody>
      </p:sp>
    </p:spTree>
    <p:extLst>
      <p:ext uri="{BB962C8B-B14F-4D97-AF65-F5344CB8AC3E}">
        <p14:creationId xmlns:p14="http://schemas.microsoft.com/office/powerpoint/2010/main" val="2614266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01021-E67D-245B-C1BF-40AA48795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158F910-D121-8DF0-1894-ED22B90410F8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47FA37-C073-6ACA-7358-4B00365E874D}"/>
              </a:ext>
            </a:extLst>
          </p:cNvPr>
          <p:cNvSpPr txBox="1"/>
          <p:nvPr/>
        </p:nvSpPr>
        <p:spPr>
          <a:xfrm>
            <a:off x="1435749" y="1774723"/>
            <a:ext cx="10034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II. Holding the Deposit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203200">
                  <a:srgbClr val="0F0E14"/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413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80CAF-BF53-247B-EA13-F31AFDF94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BC0C45-D64E-387F-E3A3-162A6754F747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87F825-E70F-F130-B394-59ED3EC3477D}"/>
              </a:ext>
            </a:extLst>
          </p:cNvPr>
          <p:cNvSpPr txBox="1"/>
          <p:nvPr/>
        </p:nvSpPr>
        <p:spPr>
          <a:xfrm>
            <a:off x="1435749" y="1774723"/>
            <a:ext cx="10034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II. Holding the Deposit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What things?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04541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26C01-1A28-EE6D-163A-2E5206E56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8CFE9C-86B5-2760-0008-D67F3B23461A}"/>
              </a:ext>
            </a:extLst>
          </p:cNvPr>
          <p:cNvSpPr txBox="1"/>
          <p:nvPr/>
        </p:nvSpPr>
        <p:spPr>
          <a:xfrm>
            <a:off x="3765874" y="0"/>
            <a:ext cx="46602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 Timothy 2:1-2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Leaving a Legacy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1D8A2C-5133-EA1D-35B4-F32B79A0325B}"/>
              </a:ext>
            </a:extLst>
          </p:cNvPr>
          <p:cNvSpPr txBox="1"/>
          <p:nvPr/>
        </p:nvSpPr>
        <p:spPr>
          <a:xfrm>
            <a:off x="1435749" y="1774723"/>
            <a:ext cx="10034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II. Holding the Deposit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latin typeface="Century Gothic" panose="020B0502020202020204"/>
              </a:rPr>
              <a:t>	a. What things?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203200">
                    <a:srgbClr val="0F0E14"/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b. Investment of time</a:t>
            </a:r>
          </a:p>
        </p:txBody>
      </p:sp>
    </p:spTree>
    <p:extLst>
      <p:ext uri="{BB962C8B-B14F-4D97-AF65-F5344CB8AC3E}">
        <p14:creationId xmlns:p14="http://schemas.microsoft.com/office/powerpoint/2010/main" val="275114780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</TotalTime>
  <Words>360</Words>
  <Application>Microsoft Office PowerPoint</Application>
  <PresentationFormat>Widescreen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Century Gothic</vt:lpstr>
      <vt:lpstr>HP Simplified</vt:lpstr>
      <vt:lpstr>Papyrus</vt:lpstr>
      <vt:lpstr>Wingdings 3</vt:lpstr>
      <vt:lpstr>Slice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Sparky and Myndii Clancy</dc:creator>
  <cp:lastModifiedBy>Sparky and Myndii Clancy</cp:lastModifiedBy>
  <cp:revision>1</cp:revision>
  <dcterms:created xsi:type="dcterms:W3CDTF">2026-02-01T00:44:12Z</dcterms:created>
  <dcterms:modified xsi:type="dcterms:W3CDTF">2026-02-01T01:44:52Z</dcterms:modified>
</cp:coreProperties>
</file>