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4" r:id="rId3"/>
    <p:sldId id="290" r:id="rId4"/>
    <p:sldId id="293" r:id="rId5"/>
    <p:sldId id="318" r:id="rId6"/>
    <p:sldId id="319" r:id="rId7"/>
    <p:sldId id="315" r:id="rId8"/>
    <p:sldId id="320" r:id="rId9"/>
    <p:sldId id="316" r:id="rId10"/>
    <p:sldId id="321" r:id="rId11"/>
    <p:sldId id="322" r:id="rId12"/>
    <p:sldId id="323" r:id="rId13"/>
    <p:sldId id="317" r:id="rId14"/>
    <p:sldId id="324" r:id="rId15"/>
    <p:sldId id="31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773"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0F3BF-2826-4448-9F8E-10841E94A1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3D50BF-67F1-46C0-9D76-EE9198EAC5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1B88F3-3F54-436C-B353-E2FFAD4E0A65}"/>
              </a:ext>
            </a:extLst>
          </p:cNvPr>
          <p:cNvSpPr>
            <a:spLocks noGrp="1"/>
          </p:cNvSpPr>
          <p:nvPr>
            <p:ph type="dt" sz="half" idx="10"/>
          </p:nvPr>
        </p:nvSpPr>
        <p:spPr/>
        <p:txBody>
          <a:bodyPr/>
          <a:lstStyle/>
          <a:p>
            <a:fld id="{C525EF06-0354-47A1-98CF-73C58E17B6DE}" type="datetimeFigureOut">
              <a:rPr lang="en-US" smtClean="0"/>
              <a:t>8/1/2026</a:t>
            </a:fld>
            <a:endParaRPr lang="en-US"/>
          </a:p>
        </p:txBody>
      </p:sp>
      <p:sp>
        <p:nvSpPr>
          <p:cNvPr id="5" name="Footer Placeholder 4">
            <a:extLst>
              <a:ext uri="{FF2B5EF4-FFF2-40B4-BE49-F238E27FC236}">
                <a16:creationId xmlns:a16="http://schemas.microsoft.com/office/drawing/2014/main" id="{0B4A83BB-AE9C-47CC-9781-854BED314E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848F33-CF20-490F-BCAD-1A1596A36EE7}"/>
              </a:ext>
            </a:extLst>
          </p:cNvPr>
          <p:cNvSpPr>
            <a:spLocks noGrp="1"/>
          </p:cNvSpPr>
          <p:nvPr>
            <p:ph type="sldNum" sz="quarter" idx="12"/>
          </p:nvPr>
        </p:nvSpPr>
        <p:spPr/>
        <p:txBody>
          <a:bodyPr/>
          <a:lstStyle/>
          <a:p>
            <a:fld id="{F2848B8D-2B48-402D-936E-FCF4778E3959}" type="slidenum">
              <a:rPr lang="en-US" smtClean="0"/>
              <a:t>‹#›</a:t>
            </a:fld>
            <a:endParaRPr lang="en-US"/>
          </a:p>
        </p:txBody>
      </p:sp>
    </p:spTree>
    <p:extLst>
      <p:ext uri="{BB962C8B-B14F-4D97-AF65-F5344CB8AC3E}">
        <p14:creationId xmlns:p14="http://schemas.microsoft.com/office/powerpoint/2010/main" val="1966841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5EBCC-EC0C-4EBB-B6FC-851B4C314D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E6F3DC-D25E-4980-8FE3-68FACC806B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4CB96C-A695-4BBC-98C6-C6E0CA61B850}"/>
              </a:ext>
            </a:extLst>
          </p:cNvPr>
          <p:cNvSpPr>
            <a:spLocks noGrp="1"/>
          </p:cNvSpPr>
          <p:nvPr>
            <p:ph type="dt" sz="half" idx="10"/>
          </p:nvPr>
        </p:nvSpPr>
        <p:spPr/>
        <p:txBody>
          <a:bodyPr/>
          <a:lstStyle/>
          <a:p>
            <a:fld id="{C525EF06-0354-47A1-98CF-73C58E17B6DE}" type="datetimeFigureOut">
              <a:rPr lang="en-US" smtClean="0"/>
              <a:t>8/1/2026</a:t>
            </a:fld>
            <a:endParaRPr lang="en-US"/>
          </a:p>
        </p:txBody>
      </p:sp>
      <p:sp>
        <p:nvSpPr>
          <p:cNvPr id="5" name="Footer Placeholder 4">
            <a:extLst>
              <a:ext uri="{FF2B5EF4-FFF2-40B4-BE49-F238E27FC236}">
                <a16:creationId xmlns:a16="http://schemas.microsoft.com/office/drawing/2014/main" id="{51195D39-A4FD-476B-98FB-7E72387043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F24826-ABEB-4DB8-BA88-6954A36758B8}"/>
              </a:ext>
            </a:extLst>
          </p:cNvPr>
          <p:cNvSpPr>
            <a:spLocks noGrp="1"/>
          </p:cNvSpPr>
          <p:nvPr>
            <p:ph type="sldNum" sz="quarter" idx="12"/>
          </p:nvPr>
        </p:nvSpPr>
        <p:spPr/>
        <p:txBody>
          <a:bodyPr/>
          <a:lstStyle/>
          <a:p>
            <a:fld id="{F2848B8D-2B48-402D-936E-FCF4778E3959}" type="slidenum">
              <a:rPr lang="en-US" smtClean="0"/>
              <a:t>‹#›</a:t>
            </a:fld>
            <a:endParaRPr lang="en-US"/>
          </a:p>
        </p:txBody>
      </p:sp>
    </p:spTree>
    <p:extLst>
      <p:ext uri="{BB962C8B-B14F-4D97-AF65-F5344CB8AC3E}">
        <p14:creationId xmlns:p14="http://schemas.microsoft.com/office/powerpoint/2010/main" val="794488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782825-F25B-43B5-88AB-5B320154ABD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0F0BA7-AA9C-4278-A6C2-4769B269D3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0F7B01-22EE-4D7A-8A36-1EFA1A55B59A}"/>
              </a:ext>
            </a:extLst>
          </p:cNvPr>
          <p:cNvSpPr>
            <a:spLocks noGrp="1"/>
          </p:cNvSpPr>
          <p:nvPr>
            <p:ph type="dt" sz="half" idx="10"/>
          </p:nvPr>
        </p:nvSpPr>
        <p:spPr/>
        <p:txBody>
          <a:bodyPr/>
          <a:lstStyle/>
          <a:p>
            <a:fld id="{C525EF06-0354-47A1-98CF-73C58E17B6DE}" type="datetimeFigureOut">
              <a:rPr lang="en-US" smtClean="0"/>
              <a:t>8/1/2026</a:t>
            </a:fld>
            <a:endParaRPr lang="en-US"/>
          </a:p>
        </p:txBody>
      </p:sp>
      <p:sp>
        <p:nvSpPr>
          <p:cNvPr id="5" name="Footer Placeholder 4">
            <a:extLst>
              <a:ext uri="{FF2B5EF4-FFF2-40B4-BE49-F238E27FC236}">
                <a16:creationId xmlns:a16="http://schemas.microsoft.com/office/drawing/2014/main" id="{33964A65-0F70-4178-AB51-5DC119A918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D4B265-D075-4686-AF93-4941574FBA38}"/>
              </a:ext>
            </a:extLst>
          </p:cNvPr>
          <p:cNvSpPr>
            <a:spLocks noGrp="1"/>
          </p:cNvSpPr>
          <p:nvPr>
            <p:ph type="sldNum" sz="quarter" idx="12"/>
          </p:nvPr>
        </p:nvSpPr>
        <p:spPr/>
        <p:txBody>
          <a:bodyPr/>
          <a:lstStyle/>
          <a:p>
            <a:fld id="{F2848B8D-2B48-402D-936E-FCF4778E3959}" type="slidenum">
              <a:rPr lang="en-US" smtClean="0"/>
              <a:t>‹#›</a:t>
            </a:fld>
            <a:endParaRPr lang="en-US"/>
          </a:p>
        </p:txBody>
      </p:sp>
    </p:spTree>
    <p:extLst>
      <p:ext uri="{BB962C8B-B14F-4D97-AF65-F5344CB8AC3E}">
        <p14:creationId xmlns:p14="http://schemas.microsoft.com/office/powerpoint/2010/main" val="3758924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40" name="Title Text"/>
          <p:cNvSpPr txBox="1">
            <a:spLocks noGrp="1"/>
          </p:cNvSpPr>
          <p:nvPr>
            <p:ph type="title"/>
          </p:nvPr>
        </p:nvSpPr>
        <p:spPr>
          <a:xfrm>
            <a:off x="619125" y="2643188"/>
            <a:ext cx="10953750" cy="1562695"/>
          </a:xfrm>
          <a:prstGeom prst="rect">
            <a:avLst/>
          </a:prstGeom>
        </p:spPr>
        <p:txBody>
          <a:bodyPr anchor="ctr"/>
          <a:lstStyle>
            <a:lvl1pPr>
              <a:defRPr sz="5813" spc="930"/>
            </a:lvl1pPr>
          </a:lstStyle>
          <a:p>
            <a:r>
              <a:t>Title Text</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7406332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1CD78-6173-462F-8D32-B3C347F4AF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1F4900-2B02-49D6-A30C-F521D84EF5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A57747-E4F1-45D6-B697-8A83D1663527}"/>
              </a:ext>
            </a:extLst>
          </p:cNvPr>
          <p:cNvSpPr>
            <a:spLocks noGrp="1"/>
          </p:cNvSpPr>
          <p:nvPr>
            <p:ph type="dt" sz="half" idx="10"/>
          </p:nvPr>
        </p:nvSpPr>
        <p:spPr/>
        <p:txBody>
          <a:bodyPr/>
          <a:lstStyle/>
          <a:p>
            <a:fld id="{C525EF06-0354-47A1-98CF-73C58E17B6DE}" type="datetimeFigureOut">
              <a:rPr lang="en-US" smtClean="0"/>
              <a:t>8/1/2026</a:t>
            </a:fld>
            <a:endParaRPr lang="en-US"/>
          </a:p>
        </p:txBody>
      </p:sp>
      <p:sp>
        <p:nvSpPr>
          <p:cNvPr id="5" name="Footer Placeholder 4">
            <a:extLst>
              <a:ext uri="{FF2B5EF4-FFF2-40B4-BE49-F238E27FC236}">
                <a16:creationId xmlns:a16="http://schemas.microsoft.com/office/drawing/2014/main" id="{5BBD86C9-40D6-4D06-A99C-556B87B6C2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6E9E5D-DEC4-481A-BA3B-9AB1BE4D1BEC}"/>
              </a:ext>
            </a:extLst>
          </p:cNvPr>
          <p:cNvSpPr>
            <a:spLocks noGrp="1"/>
          </p:cNvSpPr>
          <p:nvPr>
            <p:ph type="sldNum" sz="quarter" idx="12"/>
          </p:nvPr>
        </p:nvSpPr>
        <p:spPr/>
        <p:txBody>
          <a:bodyPr/>
          <a:lstStyle/>
          <a:p>
            <a:fld id="{F2848B8D-2B48-402D-936E-FCF4778E3959}" type="slidenum">
              <a:rPr lang="en-US" smtClean="0"/>
              <a:t>‹#›</a:t>
            </a:fld>
            <a:endParaRPr lang="en-US"/>
          </a:p>
        </p:txBody>
      </p:sp>
    </p:spTree>
    <p:extLst>
      <p:ext uri="{BB962C8B-B14F-4D97-AF65-F5344CB8AC3E}">
        <p14:creationId xmlns:p14="http://schemas.microsoft.com/office/powerpoint/2010/main" val="2763184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3BA32-1E2F-4AF3-A500-E854C312D7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8468C5-5A49-4CE2-B923-F1D4110217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D066D3-C086-4FD9-A3B5-9D0BF034353E}"/>
              </a:ext>
            </a:extLst>
          </p:cNvPr>
          <p:cNvSpPr>
            <a:spLocks noGrp="1"/>
          </p:cNvSpPr>
          <p:nvPr>
            <p:ph type="dt" sz="half" idx="10"/>
          </p:nvPr>
        </p:nvSpPr>
        <p:spPr/>
        <p:txBody>
          <a:bodyPr/>
          <a:lstStyle/>
          <a:p>
            <a:fld id="{C525EF06-0354-47A1-98CF-73C58E17B6DE}" type="datetimeFigureOut">
              <a:rPr lang="en-US" smtClean="0"/>
              <a:t>8/1/2026</a:t>
            </a:fld>
            <a:endParaRPr lang="en-US"/>
          </a:p>
        </p:txBody>
      </p:sp>
      <p:sp>
        <p:nvSpPr>
          <p:cNvPr id="5" name="Footer Placeholder 4">
            <a:extLst>
              <a:ext uri="{FF2B5EF4-FFF2-40B4-BE49-F238E27FC236}">
                <a16:creationId xmlns:a16="http://schemas.microsoft.com/office/drawing/2014/main" id="{C8603E7C-209D-480A-838E-4D78EED376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F60197-E01E-4B0F-99A7-D6BB4BDD3AC1}"/>
              </a:ext>
            </a:extLst>
          </p:cNvPr>
          <p:cNvSpPr>
            <a:spLocks noGrp="1"/>
          </p:cNvSpPr>
          <p:nvPr>
            <p:ph type="sldNum" sz="quarter" idx="12"/>
          </p:nvPr>
        </p:nvSpPr>
        <p:spPr/>
        <p:txBody>
          <a:bodyPr/>
          <a:lstStyle/>
          <a:p>
            <a:fld id="{F2848B8D-2B48-402D-936E-FCF4778E3959}" type="slidenum">
              <a:rPr lang="en-US" smtClean="0"/>
              <a:t>‹#›</a:t>
            </a:fld>
            <a:endParaRPr lang="en-US"/>
          </a:p>
        </p:txBody>
      </p:sp>
    </p:spTree>
    <p:extLst>
      <p:ext uri="{BB962C8B-B14F-4D97-AF65-F5344CB8AC3E}">
        <p14:creationId xmlns:p14="http://schemas.microsoft.com/office/powerpoint/2010/main" val="3419677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ECD05-D453-4110-B7DA-95E22F0FAC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6C839A-2BE8-4583-8F2E-9D9A38D738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3DF96A-A9A4-4048-8A84-34D5C77B06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CA1986-F3F3-4EE3-959B-6719A26E2DD7}"/>
              </a:ext>
            </a:extLst>
          </p:cNvPr>
          <p:cNvSpPr>
            <a:spLocks noGrp="1"/>
          </p:cNvSpPr>
          <p:nvPr>
            <p:ph type="dt" sz="half" idx="10"/>
          </p:nvPr>
        </p:nvSpPr>
        <p:spPr/>
        <p:txBody>
          <a:bodyPr/>
          <a:lstStyle/>
          <a:p>
            <a:fld id="{C525EF06-0354-47A1-98CF-73C58E17B6DE}" type="datetimeFigureOut">
              <a:rPr lang="en-US" smtClean="0"/>
              <a:t>8/1/2026</a:t>
            </a:fld>
            <a:endParaRPr lang="en-US"/>
          </a:p>
        </p:txBody>
      </p:sp>
      <p:sp>
        <p:nvSpPr>
          <p:cNvPr id="6" name="Footer Placeholder 5">
            <a:extLst>
              <a:ext uri="{FF2B5EF4-FFF2-40B4-BE49-F238E27FC236}">
                <a16:creationId xmlns:a16="http://schemas.microsoft.com/office/drawing/2014/main" id="{FAF8F8B3-8F4B-4ACE-9162-6703F49D6C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427F87-A04F-4698-9E43-D584960EBBC8}"/>
              </a:ext>
            </a:extLst>
          </p:cNvPr>
          <p:cNvSpPr>
            <a:spLocks noGrp="1"/>
          </p:cNvSpPr>
          <p:nvPr>
            <p:ph type="sldNum" sz="quarter" idx="12"/>
          </p:nvPr>
        </p:nvSpPr>
        <p:spPr/>
        <p:txBody>
          <a:bodyPr/>
          <a:lstStyle/>
          <a:p>
            <a:fld id="{F2848B8D-2B48-402D-936E-FCF4778E3959}" type="slidenum">
              <a:rPr lang="en-US" smtClean="0"/>
              <a:t>‹#›</a:t>
            </a:fld>
            <a:endParaRPr lang="en-US"/>
          </a:p>
        </p:txBody>
      </p:sp>
    </p:spTree>
    <p:extLst>
      <p:ext uri="{BB962C8B-B14F-4D97-AF65-F5344CB8AC3E}">
        <p14:creationId xmlns:p14="http://schemas.microsoft.com/office/powerpoint/2010/main" val="2813115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6A411-67DB-49B1-9D1E-F94F220572B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8C3D726-BA93-4610-9443-5A3A480914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EB3575-A1D2-4EB9-BEB4-563C92C992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EE80C3-13F0-468E-B8E4-309015F447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8D90EF-3E81-46C8-A7F0-CF1887D15B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75B9DF-CEA8-4228-9275-5696503F95A0}"/>
              </a:ext>
            </a:extLst>
          </p:cNvPr>
          <p:cNvSpPr>
            <a:spLocks noGrp="1"/>
          </p:cNvSpPr>
          <p:nvPr>
            <p:ph type="dt" sz="half" idx="10"/>
          </p:nvPr>
        </p:nvSpPr>
        <p:spPr/>
        <p:txBody>
          <a:bodyPr/>
          <a:lstStyle/>
          <a:p>
            <a:fld id="{C525EF06-0354-47A1-98CF-73C58E17B6DE}" type="datetimeFigureOut">
              <a:rPr lang="en-US" smtClean="0"/>
              <a:t>8/1/2026</a:t>
            </a:fld>
            <a:endParaRPr lang="en-US"/>
          </a:p>
        </p:txBody>
      </p:sp>
      <p:sp>
        <p:nvSpPr>
          <p:cNvPr id="8" name="Footer Placeholder 7">
            <a:extLst>
              <a:ext uri="{FF2B5EF4-FFF2-40B4-BE49-F238E27FC236}">
                <a16:creationId xmlns:a16="http://schemas.microsoft.com/office/drawing/2014/main" id="{5E341E38-47AF-4EE7-8DD1-E97337FF0C7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5BEFCB-3CD6-4001-BCCD-49A38DA047BE}"/>
              </a:ext>
            </a:extLst>
          </p:cNvPr>
          <p:cNvSpPr>
            <a:spLocks noGrp="1"/>
          </p:cNvSpPr>
          <p:nvPr>
            <p:ph type="sldNum" sz="quarter" idx="12"/>
          </p:nvPr>
        </p:nvSpPr>
        <p:spPr/>
        <p:txBody>
          <a:bodyPr/>
          <a:lstStyle/>
          <a:p>
            <a:fld id="{F2848B8D-2B48-402D-936E-FCF4778E3959}" type="slidenum">
              <a:rPr lang="en-US" smtClean="0"/>
              <a:t>‹#›</a:t>
            </a:fld>
            <a:endParaRPr lang="en-US"/>
          </a:p>
        </p:txBody>
      </p:sp>
    </p:spTree>
    <p:extLst>
      <p:ext uri="{BB962C8B-B14F-4D97-AF65-F5344CB8AC3E}">
        <p14:creationId xmlns:p14="http://schemas.microsoft.com/office/powerpoint/2010/main" val="11041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C71EE-1C6E-4651-A7A2-B71D5AF47C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C91DF12-9843-4E62-A649-ADD6420D27C0}"/>
              </a:ext>
            </a:extLst>
          </p:cNvPr>
          <p:cNvSpPr>
            <a:spLocks noGrp="1"/>
          </p:cNvSpPr>
          <p:nvPr>
            <p:ph type="dt" sz="half" idx="10"/>
          </p:nvPr>
        </p:nvSpPr>
        <p:spPr/>
        <p:txBody>
          <a:bodyPr/>
          <a:lstStyle/>
          <a:p>
            <a:fld id="{C525EF06-0354-47A1-98CF-73C58E17B6DE}" type="datetimeFigureOut">
              <a:rPr lang="en-US" smtClean="0"/>
              <a:t>8/1/2026</a:t>
            </a:fld>
            <a:endParaRPr lang="en-US"/>
          </a:p>
        </p:txBody>
      </p:sp>
      <p:sp>
        <p:nvSpPr>
          <p:cNvPr id="4" name="Footer Placeholder 3">
            <a:extLst>
              <a:ext uri="{FF2B5EF4-FFF2-40B4-BE49-F238E27FC236}">
                <a16:creationId xmlns:a16="http://schemas.microsoft.com/office/drawing/2014/main" id="{5BBB1DC0-CD83-4A29-966A-291129C711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41960D-0CC9-4B63-B543-7A444672A21F}"/>
              </a:ext>
            </a:extLst>
          </p:cNvPr>
          <p:cNvSpPr>
            <a:spLocks noGrp="1"/>
          </p:cNvSpPr>
          <p:nvPr>
            <p:ph type="sldNum" sz="quarter" idx="12"/>
          </p:nvPr>
        </p:nvSpPr>
        <p:spPr/>
        <p:txBody>
          <a:bodyPr/>
          <a:lstStyle/>
          <a:p>
            <a:fld id="{F2848B8D-2B48-402D-936E-FCF4778E3959}" type="slidenum">
              <a:rPr lang="en-US" smtClean="0"/>
              <a:t>‹#›</a:t>
            </a:fld>
            <a:endParaRPr lang="en-US"/>
          </a:p>
        </p:txBody>
      </p:sp>
    </p:spTree>
    <p:extLst>
      <p:ext uri="{BB962C8B-B14F-4D97-AF65-F5344CB8AC3E}">
        <p14:creationId xmlns:p14="http://schemas.microsoft.com/office/powerpoint/2010/main" val="2990533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0786FE-F830-4B6C-AD9E-0011323479BE}"/>
              </a:ext>
            </a:extLst>
          </p:cNvPr>
          <p:cNvSpPr>
            <a:spLocks noGrp="1"/>
          </p:cNvSpPr>
          <p:nvPr>
            <p:ph type="dt" sz="half" idx="10"/>
          </p:nvPr>
        </p:nvSpPr>
        <p:spPr/>
        <p:txBody>
          <a:bodyPr/>
          <a:lstStyle/>
          <a:p>
            <a:fld id="{C525EF06-0354-47A1-98CF-73C58E17B6DE}" type="datetimeFigureOut">
              <a:rPr lang="en-US" smtClean="0"/>
              <a:t>8/1/2026</a:t>
            </a:fld>
            <a:endParaRPr lang="en-US"/>
          </a:p>
        </p:txBody>
      </p:sp>
      <p:sp>
        <p:nvSpPr>
          <p:cNvPr id="3" name="Footer Placeholder 2">
            <a:extLst>
              <a:ext uri="{FF2B5EF4-FFF2-40B4-BE49-F238E27FC236}">
                <a16:creationId xmlns:a16="http://schemas.microsoft.com/office/drawing/2014/main" id="{AFC0810D-C465-4FFA-817A-9372FD431A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32C1FE-CEF1-4945-A1C3-4B0891259EBE}"/>
              </a:ext>
            </a:extLst>
          </p:cNvPr>
          <p:cNvSpPr>
            <a:spLocks noGrp="1"/>
          </p:cNvSpPr>
          <p:nvPr>
            <p:ph type="sldNum" sz="quarter" idx="12"/>
          </p:nvPr>
        </p:nvSpPr>
        <p:spPr/>
        <p:txBody>
          <a:bodyPr/>
          <a:lstStyle/>
          <a:p>
            <a:fld id="{F2848B8D-2B48-402D-936E-FCF4778E3959}" type="slidenum">
              <a:rPr lang="en-US" smtClean="0"/>
              <a:t>‹#›</a:t>
            </a:fld>
            <a:endParaRPr lang="en-US"/>
          </a:p>
        </p:txBody>
      </p:sp>
    </p:spTree>
    <p:extLst>
      <p:ext uri="{BB962C8B-B14F-4D97-AF65-F5344CB8AC3E}">
        <p14:creationId xmlns:p14="http://schemas.microsoft.com/office/powerpoint/2010/main" val="4190941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20E7D-F8C2-4D1A-B184-C4950EA937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162042-B6AB-4D39-973D-B661E7D336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0146675-1B7F-4C62-A4A1-AB9A4AD73A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D8B12E-7679-47ED-883C-62314F58197E}"/>
              </a:ext>
            </a:extLst>
          </p:cNvPr>
          <p:cNvSpPr>
            <a:spLocks noGrp="1"/>
          </p:cNvSpPr>
          <p:nvPr>
            <p:ph type="dt" sz="half" idx="10"/>
          </p:nvPr>
        </p:nvSpPr>
        <p:spPr/>
        <p:txBody>
          <a:bodyPr/>
          <a:lstStyle/>
          <a:p>
            <a:fld id="{C525EF06-0354-47A1-98CF-73C58E17B6DE}" type="datetimeFigureOut">
              <a:rPr lang="en-US" smtClean="0"/>
              <a:t>8/1/2026</a:t>
            </a:fld>
            <a:endParaRPr lang="en-US"/>
          </a:p>
        </p:txBody>
      </p:sp>
      <p:sp>
        <p:nvSpPr>
          <p:cNvPr id="6" name="Footer Placeholder 5">
            <a:extLst>
              <a:ext uri="{FF2B5EF4-FFF2-40B4-BE49-F238E27FC236}">
                <a16:creationId xmlns:a16="http://schemas.microsoft.com/office/drawing/2014/main" id="{126EC84E-70F9-4101-8CD5-41135BDB48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86B375-D299-4EFA-8FB3-62BF47FEA74D}"/>
              </a:ext>
            </a:extLst>
          </p:cNvPr>
          <p:cNvSpPr>
            <a:spLocks noGrp="1"/>
          </p:cNvSpPr>
          <p:nvPr>
            <p:ph type="sldNum" sz="quarter" idx="12"/>
          </p:nvPr>
        </p:nvSpPr>
        <p:spPr/>
        <p:txBody>
          <a:bodyPr/>
          <a:lstStyle/>
          <a:p>
            <a:fld id="{F2848B8D-2B48-402D-936E-FCF4778E3959}" type="slidenum">
              <a:rPr lang="en-US" smtClean="0"/>
              <a:t>‹#›</a:t>
            </a:fld>
            <a:endParaRPr lang="en-US"/>
          </a:p>
        </p:txBody>
      </p:sp>
    </p:spTree>
    <p:extLst>
      <p:ext uri="{BB962C8B-B14F-4D97-AF65-F5344CB8AC3E}">
        <p14:creationId xmlns:p14="http://schemas.microsoft.com/office/powerpoint/2010/main" val="2941647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3B81D-DDB6-4761-9CAE-6A6C984097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922F59-137A-493C-92AA-E4EFCDE4CA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B013EE-5206-4267-856B-57CCFDF082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B9A5F2-71C7-40D6-9745-57694F0DACDF}"/>
              </a:ext>
            </a:extLst>
          </p:cNvPr>
          <p:cNvSpPr>
            <a:spLocks noGrp="1"/>
          </p:cNvSpPr>
          <p:nvPr>
            <p:ph type="dt" sz="half" idx="10"/>
          </p:nvPr>
        </p:nvSpPr>
        <p:spPr/>
        <p:txBody>
          <a:bodyPr/>
          <a:lstStyle/>
          <a:p>
            <a:fld id="{C525EF06-0354-47A1-98CF-73C58E17B6DE}" type="datetimeFigureOut">
              <a:rPr lang="en-US" smtClean="0"/>
              <a:t>8/1/2026</a:t>
            </a:fld>
            <a:endParaRPr lang="en-US"/>
          </a:p>
        </p:txBody>
      </p:sp>
      <p:sp>
        <p:nvSpPr>
          <p:cNvPr id="6" name="Footer Placeholder 5">
            <a:extLst>
              <a:ext uri="{FF2B5EF4-FFF2-40B4-BE49-F238E27FC236}">
                <a16:creationId xmlns:a16="http://schemas.microsoft.com/office/drawing/2014/main" id="{5AA028D2-5B4A-4D74-98F5-C8E60AD0EC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C50858-E0B2-44DE-B504-03A569BA9D1A}"/>
              </a:ext>
            </a:extLst>
          </p:cNvPr>
          <p:cNvSpPr>
            <a:spLocks noGrp="1"/>
          </p:cNvSpPr>
          <p:nvPr>
            <p:ph type="sldNum" sz="quarter" idx="12"/>
          </p:nvPr>
        </p:nvSpPr>
        <p:spPr/>
        <p:txBody>
          <a:bodyPr/>
          <a:lstStyle/>
          <a:p>
            <a:fld id="{F2848B8D-2B48-402D-936E-FCF4778E3959}" type="slidenum">
              <a:rPr lang="en-US" smtClean="0"/>
              <a:t>‹#›</a:t>
            </a:fld>
            <a:endParaRPr lang="en-US"/>
          </a:p>
        </p:txBody>
      </p:sp>
    </p:spTree>
    <p:extLst>
      <p:ext uri="{BB962C8B-B14F-4D97-AF65-F5344CB8AC3E}">
        <p14:creationId xmlns:p14="http://schemas.microsoft.com/office/powerpoint/2010/main" val="1764879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53AB8E-A947-4E53-BE34-1F729FBA34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20FEB2-63FC-4494-B49D-41A7FA9547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B51287-9570-457B-8006-5679FEF5F9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25EF06-0354-47A1-98CF-73C58E17B6DE}" type="datetimeFigureOut">
              <a:rPr lang="en-US" smtClean="0"/>
              <a:t>8/1/2026</a:t>
            </a:fld>
            <a:endParaRPr lang="en-US"/>
          </a:p>
        </p:txBody>
      </p:sp>
      <p:sp>
        <p:nvSpPr>
          <p:cNvPr id="5" name="Footer Placeholder 4">
            <a:extLst>
              <a:ext uri="{FF2B5EF4-FFF2-40B4-BE49-F238E27FC236}">
                <a16:creationId xmlns:a16="http://schemas.microsoft.com/office/drawing/2014/main" id="{627126E6-9CB2-4A23-9772-647174A779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76F7088-4BEF-4ADA-BF54-5699F62DB1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848B8D-2B48-402D-936E-FCF4778E3959}" type="slidenum">
              <a:rPr lang="en-US" smtClean="0"/>
              <a:t>‹#›</a:t>
            </a:fld>
            <a:endParaRPr lang="en-US"/>
          </a:p>
        </p:txBody>
      </p:sp>
    </p:spTree>
    <p:extLst>
      <p:ext uri="{BB962C8B-B14F-4D97-AF65-F5344CB8AC3E}">
        <p14:creationId xmlns:p14="http://schemas.microsoft.com/office/powerpoint/2010/main" val="2878558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E386FDC7-299A-2B8F-BEEE-614A43591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50B060E9-08E8-D443-9698-7B59CAF70697}"/>
              </a:ext>
            </a:extLst>
          </p:cNvPr>
          <p:cNvSpPr txBox="1"/>
          <p:nvPr/>
        </p:nvSpPr>
        <p:spPr>
          <a:xfrm>
            <a:off x="5476672" y="5453356"/>
            <a:ext cx="6486728" cy="1323439"/>
          </a:xfrm>
          <a:prstGeom prst="rect">
            <a:avLst/>
          </a:prstGeom>
          <a:noFill/>
        </p:spPr>
        <p:txBody>
          <a:bodyPr wrap="square" rtlCol="0">
            <a:spAutoFit/>
          </a:bodyPr>
          <a:lstStyle/>
          <a:p>
            <a:pPr algn="r">
              <a:tabLst>
                <a:tab pos="12455525" algn="r"/>
              </a:tabLst>
            </a:pPr>
            <a:r>
              <a:rPr lang="en-US" sz="4000" b="1" dirty="0">
                <a:solidFill>
                  <a:srgbClr val="48586D"/>
                </a:solidFill>
                <a:latin typeface="Tahoma" panose="020B0604030504040204" pitchFamily="34" charset="0"/>
                <a:ea typeface="Tahoma" panose="020B0604030504040204" pitchFamily="34" charset="0"/>
                <a:cs typeface="Tahoma" panose="020B0604030504040204" pitchFamily="34" charset="0"/>
              </a:rPr>
              <a:t>Sunday , August 2, 2026</a:t>
            </a:r>
          </a:p>
          <a:p>
            <a:pPr algn="r">
              <a:tabLst>
                <a:tab pos="12455525" algn="r"/>
              </a:tabLst>
            </a:pPr>
            <a:r>
              <a:rPr lang="en-US" sz="4000" b="1" dirty="0">
                <a:solidFill>
                  <a:srgbClr val="48586D"/>
                </a:solidFill>
                <a:latin typeface="Tahoma" panose="020B0604030504040204" pitchFamily="34" charset="0"/>
                <a:ea typeface="Tahoma" panose="020B0604030504040204" pitchFamily="34" charset="0"/>
                <a:cs typeface="Tahoma" panose="020B0604030504040204" pitchFamily="34" charset="0"/>
              </a:rPr>
              <a:t>Rev. Chris Tiner</a:t>
            </a:r>
          </a:p>
        </p:txBody>
      </p:sp>
      <p:pic>
        <p:nvPicPr>
          <p:cNvPr id="6" name="Picture 5">
            <a:extLst>
              <a:ext uri="{FF2B5EF4-FFF2-40B4-BE49-F238E27FC236}">
                <a16:creationId xmlns:a16="http://schemas.microsoft.com/office/drawing/2014/main" id="{BA3F0EF3-A36F-E290-9EA3-51C2414FB4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1441959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50E7A-CEF6-09EA-026A-42DDD48E49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8C5D16-B8C7-5F01-27F6-087327BA57AB}"/>
              </a:ext>
            </a:extLst>
          </p:cNvPr>
          <p:cNvSpPr>
            <a:spLocks noGrp="1"/>
          </p:cNvSpPr>
          <p:nvPr>
            <p:ph type="title"/>
          </p:nvPr>
        </p:nvSpPr>
        <p:spPr>
          <a:xfrm>
            <a:off x="1639019" y="500332"/>
            <a:ext cx="10437962" cy="4908430"/>
          </a:xfrm>
        </p:spPr>
        <p:txBody>
          <a:bodyPr anchor="ctr">
            <a:normAutofit fontScale="90000"/>
          </a:bodyPr>
          <a:lstStyle/>
          <a:p>
            <a:r>
              <a:rPr lang="en-US" sz="4200" b="1" dirty="0">
                <a:latin typeface="Arial" panose="020B0604020202020204" pitchFamily="34" charset="0"/>
                <a:cs typeface="Arial" panose="020B0604020202020204" pitchFamily="34" charset="0"/>
              </a:rPr>
              <a:t>“One time at Christmas, I got a Junie B. Jones book for Christmas from my </a:t>
            </a:r>
            <a:r>
              <a:rPr lang="en-US" sz="4200" b="1" dirty="0" err="1">
                <a:latin typeface="Arial" panose="020B0604020202020204" pitchFamily="34" charset="0"/>
                <a:cs typeface="Arial" panose="020B0604020202020204" pitchFamily="34" charset="0"/>
              </a:rPr>
              <a:t>Bomma</a:t>
            </a:r>
            <a:r>
              <a:rPr lang="en-US" sz="4200" b="1" dirty="0">
                <a:latin typeface="Arial" panose="020B0604020202020204" pitchFamily="34" charset="0"/>
                <a:cs typeface="Arial" panose="020B0604020202020204" pitchFamily="34" charset="0"/>
              </a:rPr>
              <a:t>, and I cried. I was really mad at her. It is not what I wanted. But it changed my life because it turns out I am Junie B. Jones, which got me into books and reading.” – KJ</a:t>
            </a:r>
            <a:br>
              <a:rPr lang="en-US" sz="4200" b="1" dirty="0">
                <a:latin typeface="Arial" panose="020B0604020202020204" pitchFamily="34" charset="0"/>
                <a:cs typeface="Arial" panose="020B0604020202020204" pitchFamily="34" charset="0"/>
              </a:rPr>
            </a:br>
            <a:br>
              <a:rPr lang="en-US" sz="4200" b="1" dirty="0">
                <a:latin typeface="Arial" panose="020B0604020202020204" pitchFamily="34" charset="0"/>
                <a:cs typeface="Arial" panose="020B0604020202020204" pitchFamily="34" charset="0"/>
              </a:rPr>
            </a:br>
            <a:r>
              <a:rPr lang="en-US" sz="4200" b="1" dirty="0">
                <a:latin typeface="Arial" panose="020B0604020202020204" pitchFamily="34" charset="0"/>
                <a:cs typeface="Arial" panose="020B0604020202020204" pitchFamily="34" charset="0"/>
              </a:rPr>
              <a:t>“Relationships I was hoping would work out, but the peace in my life without them has been more good for me than it would have been by trying to make it work.” - KJ</a:t>
            </a:r>
          </a:p>
        </p:txBody>
      </p:sp>
      <p:pic>
        <p:nvPicPr>
          <p:cNvPr id="4" name="Picture 3">
            <a:extLst>
              <a:ext uri="{FF2B5EF4-FFF2-40B4-BE49-F238E27FC236}">
                <a16:creationId xmlns:a16="http://schemas.microsoft.com/office/drawing/2014/main" id="{D28259A0-6307-3E71-B76E-5A0D7755A4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1068718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0823D-A612-6225-669B-D2EEB0C6B2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EB942C-9988-B499-B206-D84E5E6A0277}"/>
              </a:ext>
            </a:extLst>
          </p:cNvPr>
          <p:cNvSpPr>
            <a:spLocks noGrp="1"/>
          </p:cNvSpPr>
          <p:nvPr>
            <p:ph type="title"/>
          </p:nvPr>
        </p:nvSpPr>
        <p:spPr>
          <a:xfrm>
            <a:off x="1639019" y="500332"/>
            <a:ext cx="10437962" cy="4908430"/>
          </a:xfrm>
        </p:spPr>
        <p:txBody>
          <a:bodyPr anchor="ctr">
            <a:normAutofit/>
          </a:bodyPr>
          <a:lstStyle/>
          <a:p>
            <a:r>
              <a:rPr lang="en-US" sz="4000" b="1" dirty="0">
                <a:latin typeface="Arial" panose="020B0604020202020204" pitchFamily="34" charset="0"/>
                <a:cs typeface="Arial" panose="020B0604020202020204" pitchFamily="34" charset="0"/>
              </a:rPr>
              <a:t>“For a long time, I wanted my anxiety to be cured right away, which would still be nice, but the tools I’ve gained based on it not going away but having to work at it has helped me help other people and helped me cope with other things besides anxiety.” - KJ</a:t>
            </a:r>
          </a:p>
        </p:txBody>
      </p:sp>
      <p:pic>
        <p:nvPicPr>
          <p:cNvPr id="4" name="Picture 3">
            <a:extLst>
              <a:ext uri="{FF2B5EF4-FFF2-40B4-BE49-F238E27FC236}">
                <a16:creationId xmlns:a16="http://schemas.microsoft.com/office/drawing/2014/main" id="{2650EBF4-E57F-30AE-062F-7DBB794180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1582024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EF0A7-63F1-A864-6394-D95B902CE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AA04DB-D018-161D-30AC-10E6A263C80B}"/>
              </a:ext>
            </a:extLst>
          </p:cNvPr>
          <p:cNvSpPr>
            <a:spLocks noGrp="1"/>
          </p:cNvSpPr>
          <p:nvPr>
            <p:ph type="title"/>
          </p:nvPr>
        </p:nvSpPr>
        <p:spPr>
          <a:xfrm>
            <a:off x="1639019" y="500332"/>
            <a:ext cx="10437962" cy="4908430"/>
          </a:xfrm>
        </p:spPr>
        <p:txBody>
          <a:bodyPr anchor="ctr">
            <a:normAutofit/>
          </a:bodyPr>
          <a:lstStyle/>
          <a:p>
            <a:r>
              <a:rPr lang="en-US" sz="4000" b="1" dirty="0">
                <a:latin typeface="Arial" panose="020B0604020202020204" pitchFamily="34" charset="0"/>
                <a:cs typeface="Arial" panose="020B0604020202020204" pitchFamily="34" charset="0"/>
              </a:rPr>
              <a:t>“Sometimes you’re asking God, why did you let me go through this? And He says, it’s so you know the way out when I send you back in for somebody else.” - E</a:t>
            </a:r>
          </a:p>
        </p:txBody>
      </p:sp>
      <p:pic>
        <p:nvPicPr>
          <p:cNvPr id="4" name="Picture 3">
            <a:extLst>
              <a:ext uri="{FF2B5EF4-FFF2-40B4-BE49-F238E27FC236}">
                <a16:creationId xmlns:a16="http://schemas.microsoft.com/office/drawing/2014/main" id="{57E48BED-FB04-34FE-DD8D-CF640704F8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199290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24C60-7433-1D1D-CDE1-1CA580C95B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24DEBA-B2C7-7303-C9E2-A80B918296F4}"/>
              </a:ext>
            </a:extLst>
          </p:cNvPr>
          <p:cNvSpPr>
            <a:spLocks noGrp="1"/>
          </p:cNvSpPr>
          <p:nvPr>
            <p:ph type="title"/>
          </p:nvPr>
        </p:nvSpPr>
        <p:spPr>
          <a:xfrm>
            <a:off x="1639019" y="365125"/>
            <a:ext cx="10437962" cy="5092700"/>
          </a:xfrm>
        </p:spPr>
        <p:txBody>
          <a:bodyPr>
            <a:normAutofit/>
          </a:bodyPr>
          <a:lstStyle/>
          <a:p>
            <a:r>
              <a:rPr lang="en-US" sz="4800" dirty="0">
                <a:latin typeface="Arial" panose="020B0604020202020204" pitchFamily="34" charset="0"/>
                <a:cs typeface="Arial" panose="020B0604020202020204" pitchFamily="34" charset="0"/>
              </a:rPr>
              <a:t>1. Disappointment Clouds Our Vision</a:t>
            </a:r>
            <a:br>
              <a:rPr lang="en-US" sz="4800" dirty="0">
                <a:latin typeface="Arial" panose="020B0604020202020204" pitchFamily="34" charset="0"/>
                <a:cs typeface="Arial" panose="020B0604020202020204" pitchFamily="34" charset="0"/>
              </a:rPr>
            </a:br>
            <a:br>
              <a:rPr lang="en-US" sz="4800" dirty="0">
                <a:latin typeface="Arial" panose="020B0604020202020204" pitchFamily="34" charset="0"/>
                <a:cs typeface="Arial" panose="020B0604020202020204" pitchFamily="34" charset="0"/>
              </a:rPr>
            </a:br>
            <a:r>
              <a:rPr lang="en-US" sz="4800" dirty="0">
                <a:latin typeface="Arial" panose="020B0604020202020204" pitchFamily="34" charset="0"/>
                <a:cs typeface="Arial" panose="020B0604020202020204" pitchFamily="34" charset="0"/>
              </a:rPr>
              <a:t>2. Jesus Joins Us In Our Journey</a:t>
            </a:r>
            <a:br>
              <a:rPr lang="en-US" sz="4800" b="1" dirty="0">
                <a:latin typeface="Arial" panose="020B0604020202020204" pitchFamily="34" charset="0"/>
                <a:cs typeface="Arial" panose="020B0604020202020204" pitchFamily="34" charset="0"/>
              </a:rPr>
            </a:br>
            <a:br>
              <a:rPr lang="en-US" sz="4800" b="1" dirty="0">
                <a:latin typeface="Arial" panose="020B0604020202020204" pitchFamily="34" charset="0"/>
                <a:cs typeface="Arial" panose="020B0604020202020204" pitchFamily="34" charset="0"/>
              </a:rPr>
            </a:br>
            <a:r>
              <a:rPr lang="en-US" sz="4800" dirty="0">
                <a:latin typeface="Arial" panose="020B0604020202020204" pitchFamily="34" charset="0"/>
                <a:cs typeface="Arial" panose="020B0604020202020204" pitchFamily="34" charset="0"/>
              </a:rPr>
              <a:t>3. Jesus Rekindles Hope</a:t>
            </a:r>
            <a:br>
              <a:rPr lang="en-US" sz="4800" b="1" dirty="0">
                <a:latin typeface="Arial" panose="020B0604020202020204" pitchFamily="34" charset="0"/>
                <a:cs typeface="Arial" panose="020B0604020202020204" pitchFamily="34" charset="0"/>
              </a:rPr>
            </a:br>
            <a:br>
              <a:rPr lang="en-US" sz="4800" b="1" dirty="0">
                <a:latin typeface="Arial" panose="020B0604020202020204" pitchFamily="34" charset="0"/>
                <a:cs typeface="Arial" panose="020B0604020202020204" pitchFamily="34" charset="0"/>
              </a:rPr>
            </a:br>
            <a:r>
              <a:rPr lang="en-US" sz="4800" b="1" dirty="0">
                <a:latin typeface="Arial" panose="020B0604020202020204" pitchFamily="34" charset="0"/>
                <a:cs typeface="Arial" panose="020B0604020202020204" pitchFamily="34" charset="0"/>
              </a:rPr>
              <a:t>4. Hope Changes Our Direction</a:t>
            </a:r>
            <a:endParaRPr lang="en-US" sz="60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33A67F7-3489-EA11-13C4-998B29696F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1204759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785EE-5195-7CBF-18D3-CD0BF02B0E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4CEC49-BD5C-1566-02EA-5772502D99DF}"/>
              </a:ext>
            </a:extLst>
          </p:cNvPr>
          <p:cNvSpPr>
            <a:spLocks noGrp="1"/>
          </p:cNvSpPr>
          <p:nvPr>
            <p:ph type="title"/>
          </p:nvPr>
        </p:nvSpPr>
        <p:spPr>
          <a:xfrm>
            <a:off x="1555892" y="974785"/>
            <a:ext cx="10437962" cy="4908430"/>
          </a:xfrm>
        </p:spPr>
        <p:txBody>
          <a:bodyPr anchor="ctr">
            <a:noAutofit/>
          </a:bodyPr>
          <a:lstStyle/>
          <a:p>
            <a:pPr>
              <a:lnSpc>
                <a:spcPts val="4000"/>
              </a:lnSpc>
            </a:pPr>
            <a:r>
              <a:rPr lang="en-US" sz="3200" dirty="0">
                <a:latin typeface="Arial" panose="020B0604020202020204" pitchFamily="34" charset="0"/>
                <a:cs typeface="Arial" panose="020B0604020202020204" pitchFamily="34" charset="0"/>
              </a:rPr>
              <a:t>“</a:t>
            </a:r>
            <a:r>
              <a:rPr lang="en-US" sz="3600" b="1" dirty="0">
                <a:latin typeface="Arial" panose="020B0604020202020204" pitchFamily="34" charset="0"/>
                <a:cs typeface="Arial" panose="020B0604020202020204" pitchFamily="34" charset="0"/>
              </a:rPr>
              <a:t>The back of Tapestries look really messy, there’s strings sticking out, and it makes no sense. But if you walk to the other side it’s a whole picture. It doesn’t always make sense when you’re looking at it from your side. But God can see the whole picture and He’s making the whole picture, but you can’t always see that from where you’re standing. It’s okay to acknowledge that it’s hard, that you don’t know what’s going on, that it feels like a mess, and also know that God has a plan and He is going to work for your good. Like, I don’t get it, but I’m going to trust You anyways.” - E</a:t>
            </a:r>
            <a:endParaRPr lang="en-US" sz="32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AE5B1610-CB52-4531-10A5-E326DECF1A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190120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E386FDC7-299A-2B8F-BEEE-614A43591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964357C8-4DE7-C425-1583-FF4B277327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3876585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60559-8B06-5867-8898-5FCFE342B46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CC5D201-0F1B-E451-AE60-2B83A27789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1172" cy="6858000"/>
          </a:xfrm>
          <a:prstGeom prst="rect">
            <a:avLst/>
          </a:prstGeom>
        </p:spPr>
      </p:pic>
    </p:spTree>
    <p:extLst>
      <p:ext uri="{BB962C8B-B14F-4D97-AF65-F5344CB8AC3E}">
        <p14:creationId xmlns:p14="http://schemas.microsoft.com/office/powerpoint/2010/main" val="2360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588D4B9-D38F-8366-F9ED-240AAB83A350}"/>
              </a:ext>
            </a:extLst>
          </p:cNvPr>
          <p:cNvSpPr txBox="1"/>
          <p:nvPr/>
        </p:nvSpPr>
        <p:spPr>
          <a:xfrm>
            <a:off x="413932" y="2885104"/>
            <a:ext cx="11501450" cy="10877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8" tIns="35718" rIns="35718" bIns="35718" numCol="1" spcCol="38100" rtlCol="0" anchor="ctr">
            <a:spAutoFit/>
          </a:bodyPr>
          <a:lstStyle/>
          <a:p>
            <a:pPr algn="ctr" defTabSz="410751" hangingPunct="0"/>
            <a:r>
              <a:rPr lang="en-US" sz="6600" b="1" dirty="0">
                <a:latin typeface="Arial" panose="020B0604020202020204" pitchFamily="34" charset="0"/>
                <a:cs typeface="Arial" panose="020B0604020202020204" pitchFamily="34" charset="0"/>
                <a:sym typeface="Avenir Light"/>
              </a:rPr>
              <a:t>Luke 24:13-35 (NLT)</a:t>
            </a:r>
          </a:p>
        </p:txBody>
      </p:sp>
      <p:pic>
        <p:nvPicPr>
          <p:cNvPr id="8" name="Picture 7">
            <a:extLst>
              <a:ext uri="{FF2B5EF4-FFF2-40B4-BE49-F238E27FC236}">
                <a16:creationId xmlns:a16="http://schemas.microsoft.com/office/drawing/2014/main" id="{9AFB971A-D05A-94A6-0DCC-E2952A28CF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264064364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AC0DE-53D9-41AD-97E3-AE2B920E344A}"/>
              </a:ext>
            </a:extLst>
          </p:cNvPr>
          <p:cNvSpPr>
            <a:spLocks noGrp="1"/>
          </p:cNvSpPr>
          <p:nvPr>
            <p:ph type="title"/>
          </p:nvPr>
        </p:nvSpPr>
        <p:spPr>
          <a:xfrm>
            <a:off x="1212987" y="396298"/>
            <a:ext cx="10552981" cy="5092700"/>
          </a:xfrm>
        </p:spPr>
        <p:txBody>
          <a:bodyPr>
            <a:normAutofit fontScale="90000"/>
          </a:bodyPr>
          <a:lstStyle/>
          <a:p>
            <a:r>
              <a:rPr lang="en-US" sz="5100" b="1" dirty="0">
                <a:latin typeface="Arial" panose="020B0604020202020204" pitchFamily="34" charset="0"/>
                <a:cs typeface="Arial" panose="020B0604020202020204" pitchFamily="34" charset="0"/>
              </a:rPr>
              <a:t>1. Disappointment Clouds Our Vision</a:t>
            </a:r>
            <a:br>
              <a:rPr lang="en-US" sz="5100" b="1" dirty="0">
                <a:latin typeface="Arial" panose="020B0604020202020204" pitchFamily="34" charset="0"/>
                <a:cs typeface="Arial" panose="020B0604020202020204" pitchFamily="34" charset="0"/>
              </a:rPr>
            </a:br>
            <a:br>
              <a:rPr lang="en-US" sz="4800" dirty="0">
                <a:latin typeface="Arial" panose="020B0604020202020204" pitchFamily="34" charset="0"/>
                <a:cs typeface="Arial" panose="020B0604020202020204" pitchFamily="34" charset="0"/>
              </a:rPr>
            </a:br>
            <a:br>
              <a:rPr lang="en-US" sz="4800" dirty="0">
                <a:latin typeface="Arial" panose="020B0604020202020204" pitchFamily="34" charset="0"/>
                <a:cs typeface="Arial" panose="020B0604020202020204" pitchFamily="34" charset="0"/>
              </a:rPr>
            </a:br>
            <a:r>
              <a:rPr lang="en-US" sz="4800" dirty="0">
                <a:latin typeface="Arial" panose="020B0604020202020204" pitchFamily="34" charset="0"/>
                <a:cs typeface="Arial" panose="020B0604020202020204" pitchFamily="34" charset="0"/>
              </a:rPr>
              <a:t> </a:t>
            </a:r>
            <a:br>
              <a:rPr lang="en-US" sz="4800" b="1" dirty="0">
                <a:latin typeface="Arial" panose="020B0604020202020204" pitchFamily="34" charset="0"/>
                <a:cs typeface="Arial" panose="020B0604020202020204" pitchFamily="34" charset="0"/>
              </a:rPr>
            </a:br>
            <a:br>
              <a:rPr lang="en-US" sz="4800" b="1" dirty="0">
                <a:latin typeface="Arial" panose="020B0604020202020204" pitchFamily="34" charset="0"/>
                <a:cs typeface="Arial" panose="020B0604020202020204" pitchFamily="34" charset="0"/>
              </a:rPr>
            </a:br>
            <a:r>
              <a:rPr lang="en-US" sz="4800" dirty="0">
                <a:latin typeface="Arial" panose="020B0604020202020204" pitchFamily="34" charset="0"/>
                <a:cs typeface="Arial" panose="020B0604020202020204" pitchFamily="34" charset="0"/>
              </a:rPr>
              <a:t> </a:t>
            </a:r>
            <a:br>
              <a:rPr lang="en-US" sz="4800" b="1" dirty="0">
                <a:latin typeface="Arial" panose="020B0604020202020204" pitchFamily="34" charset="0"/>
                <a:cs typeface="Arial" panose="020B0604020202020204" pitchFamily="34" charset="0"/>
              </a:rPr>
            </a:br>
            <a:br>
              <a:rPr lang="en-US" sz="4800" b="1" dirty="0">
                <a:latin typeface="Arial" panose="020B0604020202020204" pitchFamily="34" charset="0"/>
                <a:cs typeface="Arial" panose="020B0604020202020204" pitchFamily="34" charset="0"/>
              </a:rPr>
            </a:br>
            <a:r>
              <a:rPr lang="en-US" sz="4800" b="1" dirty="0">
                <a:latin typeface="Arial" panose="020B0604020202020204" pitchFamily="34" charset="0"/>
                <a:cs typeface="Arial" panose="020B0604020202020204" pitchFamily="34" charset="0"/>
              </a:rPr>
              <a:t> </a:t>
            </a:r>
            <a:endParaRPr lang="en-US" sz="6000" b="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A3FA3394-7A9F-A64F-53F2-4268E28130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2538377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D9539-DF14-E20A-458C-271F97974D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6E22CC-DCC1-FB4A-2BEF-A62A490907D7}"/>
              </a:ext>
            </a:extLst>
          </p:cNvPr>
          <p:cNvSpPr>
            <a:spLocks noGrp="1"/>
          </p:cNvSpPr>
          <p:nvPr>
            <p:ph type="title"/>
          </p:nvPr>
        </p:nvSpPr>
        <p:spPr>
          <a:xfrm>
            <a:off x="1639019" y="183970"/>
            <a:ext cx="10437962" cy="5224792"/>
          </a:xfrm>
        </p:spPr>
        <p:txBody>
          <a:bodyPr anchor="t">
            <a:normAutofit fontScale="90000"/>
          </a:bodyPr>
          <a:lstStyle/>
          <a:p>
            <a:r>
              <a:rPr lang="en-US" sz="4200" b="1" dirty="0">
                <a:latin typeface="Arial" panose="020B0604020202020204" pitchFamily="34" charset="0"/>
                <a:cs typeface="Arial" panose="020B0604020202020204" pitchFamily="34" charset="0"/>
              </a:rPr>
              <a:t>“My Grandma had cancer, and she was one of the most faithful people ever, and she’s one of the main reasons I had a relationship with God in the first place. My faith was the strongest it had ever been, I was praying every night that He would heal her, and then she died. I couldn’t eat and I couldn’t sleep; I was so distraught.  Why would He do that? It got to a point where I was like, I don’t know if I believe in God anymore.</a:t>
            </a:r>
          </a:p>
        </p:txBody>
      </p:sp>
      <p:pic>
        <p:nvPicPr>
          <p:cNvPr id="4" name="Picture 3">
            <a:extLst>
              <a:ext uri="{FF2B5EF4-FFF2-40B4-BE49-F238E27FC236}">
                <a16:creationId xmlns:a16="http://schemas.microsoft.com/office/drawing/2014/main" id="{373D03DA-CA10-4801-64AA-09A30B8B7E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3918384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105C8-8C4E-0D57-5396-05AA5E5510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22DAB3-B6F0-D707-F071-1C471555CF86}"/>
              </a:ext>
            </a:extLst>
          </p:cNvPr>
          <p:cNvSpPr>
            <a:spLocks noGrp="1"/>
          </p:cNvSpPr>
          <p:nvPr>
            <p:ph type="title"/>
          </p:nvPr>
        </p:nvSpPr>
        <p:spPr>
          <a:xfrm>
            <a:off x="1639019" y="183970"/>
            <a:ext cx="10437962" cy="5092700"/>
          </a:xfrm>
        </p:spPr>
        <p:txBody>
          <a:bodyPr anchor="t">
            <a:normAutofit fontScale="90000"/>
          </a:bodyPr>
          <a:lstStyle/>
          <a:p>
            <a:r>
              <a:rPr lang="en-US" sz="4200" b="1" dirty="0">
                <a:latin typeface="Arial" panose="020B0604020202020204" pitchFamily="34" charset="0"/>
                <a:cs typeface="Arial" panose="020B0604020202020204" pitchFamily="34" charset="0"/>
              </a:rPr>
              <a:t>But it forced me to pay attention to the small things. I had to sit with myself for so long, in silence. Until I finally understood that God doesn’t always come in the very moment I wanted Him to. I had to remind myself of the story in the Bible where there was a fire and a hurricane, but God was in a whisper.</a:t>
            </a:r>
            <a:br>
              <a:rPr lang="en-US" sz="4200" b="1" dirty="0">
                <a:latin typeface="Arial" panose="020B0604020202020204" pitchFamily="34" charset="0"/>
                <a:cs typeface="Arial" panose="020B0604020202020204" pitchFamily="34" charset="0"/>
              </a:rPr>
            </a:br>
            <a:r>
              <a:rPr lang="en-US" sz="4200" b="1" dirty="0">
                <a:latin typeface="Arial" panose="020B0604020202020204" pitchFamily="34" charset="0"/>
                <a:cs typeface="Arial" panose="020B0604020202020204" pitchFamily="34" charset="0"/>
              </a:rPr>
              <a:t>I formed a lot of resentment toward God. Until I realized I don’t have to understand the ‘why’ about everything and I can still understand that God is good.” - E</a:t>
            </a:r>
            <a:endParaRPr lang="en-US" sz="60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EBC978E-46B1-6976-0C7A-AB1E268CC9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1870325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7D8E5-0461-C32A-E03E-D4D9AEAAB4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7E2D54-BBDF-BE83-E3EA-7CD2B272D908}"/>
              </a:ext>
            </a:extLst>
          </p:cNvPr>
          <p:cNvSpPr>
            <a:spLocks noGrp="1"/>
          </p:cNvSpPr>
          <p:nvPr>
            <p:ph type="title"/>
          </p:nvPr>
        </p:nvSpPr>
        <p:spPr>
          <a:xfrm>
            <a:off x="1639019" y="365125"/>
            <a:ext cx="10437962" cy="5092700"/>
          </a:xfrm>
        </p:spPr>
        <p:txBody>
          <a:bodyPr>
            <a:normAutofit/>
          </a:bodyPr>
          <a:lstStyle/>
          <a:p>
            <a:r>
              <a:rPr lang="en-US" sz="4800" dirty="0">
                <a:latin typeface="Arial" panose="020B0604020202020204" pitchFamily="34" charset="0"/>
                <a:cs typeface="Arial" panose="020B0604020202020204" pitchFamily="34" charset="0"/>
              </a:rPr>
              <a:t>1. Disappointment Clouds Our Vision</a:t>
            </a:r>
            <a:br>
              <a:rPr lang="en-US" sz="4800" dirty="0">
                <a:latin typeface="Arial" panose="020B0604020202020204" pitchFamily="34" charset="0"/>
                <a:cs typeface="Arial" panose="020B0604020202020204" pitchFamily="34" charset="0"/>
              </a:rPr>
            </a:br>
            <a:br>
              <a:rPr lang="en-US" sz="4800" dirty="0">
                <a:latin typeface="Arial" panose="020B0604020202020204" pitchFamily="34" charset="0"/>
                <a:cs typeface="Arial" panose="020B0604020202020204" pitchFamily="34" charset="0"/>
              </a:rPr>
            </a:br>
            <a:r>
              <a:rPr lang="en-US" sz="4800" b="1" dirty="0">
                <a:latin typeface="Arial" panose="020B0604020202020204" pitchFamily="34" charset="0"/>
                <a:cs typeface="Arial" panose="020B0604020202020204" pitchFamily="34" charset="0"/>
              </a:rPr>
              <a:t>2. Jesus Joins Us In Our Journey</a:t>
            </a:r>
            <a:br>
              <a:rPr lang="en-US" sz="4800" b="1" dirty="0">
                <a:latin typeface="Arial" panose="020B0604020202020204" pitchFamily="34" charset="0"/>
                <a:cs typeface="Arial" panose="020B0604020202020204" pitchFamily="34" charset="0"/>
              </a:rPr>
            </a:br>
            <a:br>
              <a:rPr lang="en-US" sz="4800" b="1" dirty="0">
                <a:latin typeface="Arial" panose="020B0604020202020204" pitchFamily="34" charset="0"/>
                <a:cs typeface="Arial" panose="020B0604020202020204" pitchFamily="34" charset="0"/>
              </a:rPr>
            </a:br>
            <a:r>
              <a:rPr lang="en-US" sz="4800" dirty="0">
                <a:latin typeface="Arial" panose="020B0604020202020204" pitchFamily="34" charset="0"/>
                <a:cs typeface="Arial" panose="020B0604020202020204" pitchFamily="34" charset="0"/>
              </a:rPr>
              <a:t> </a:t>
            </a:r>
            <a:br>
              <a:rPr lang="en-US" sz="4800" b="1" dirty="0">
                <a:latin typeface="Arial" panose="020B0604020202020204" pitchFamily="34" charset="0"/>
                <a:cs typeface="Arial" panose="020B0604020202020204" pitchFamily="34" charset="0"/>
              </a:rPr>
            </a:br>
            <a:br>
              <a:rPr lang="en-US" sz="4800" b="1" dirty="0">
                <a:latin typeface="Arial" panose="020B0604020202020204" pitchFamily="34" charset="0"/>
                <a:cs typeface="Arial" panose="020B0604020202020204" pitchFamily="34" charset="0"/>
              </a:rPr>
            </a:br>
            <a:r>
              <a:rPr lang="en-US" sz="4800" b="1" dirty="0">
                <a:latin typeface="Arial" panose="020B0604020202020204" pitchFamily="34" charset="0"/>
                <a:cs typeface="Arial" panose="020B0604020202020204" pitchFamily="34" charset="0"/>
              </a:rPr>
              <a:t> </a:t>
            </a:r>
            <a:endParaRPr lang="en-US" sz="60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86049BD-3C96-7299-24EE-D629B6D913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760367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C002C-FA79-27BC-48BF-6467C84D3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C0ABBB-14A3-8640-20B3-FFF2AFB81D66}"/>
              </a:ext>
            </a:extLst>
          </p:cNvPr>
          <p:cNvSpPr>
            <a:spLocks noGrp="1"/>
          </p:cNvSpPr>
          <p:nvPr>
            <p:ph type="title"/>
          </p:nvPr>
        </p:nvSpPr>
        <p:spPr>
          <a:xfrm>
            <a:off x="1639018" y="183970"/>
            <a:ext cx="10552981" cy="5224792"/>
          </a:xfrm>
        </p:spPr>
        <p:txBody>
          <a:bodyPr anchor="ctr">
            <a:normAutofit/>
          </a:bodyPr>
          <a:lstStyle/>
          <a:p>
            <a:r>
              <a:rPr lang="en-US" sz="4200" b="1" dirty="0">
                <a:latin typeface="Arial" panose="020B0604020202020204" pitchFamily="34" charset="0"/>
                <a:cs typeface="Arial" panose="020B0604020202020204" pitchFamily="34" charset="0"/>
              </a:rPr>
              <a:t>“Jesus presents you with a calm. You can always know that He is with you. Even if it isn’t part of your plan, you’re part of His.” - L</a:t>
            </a:r>
          </a:p>
        </p:txBody>
      </p:sp>
      <p:pic>
        <p:nvPicPr>
          <p:cNvPr id="4" name="Picture 3">
            <a:extLst>
              <a:ext uri="{FF2B5EF4-FFF2-40B4-BE49-F238E27FC236}">
                <a16:creationId xmlns:a16="http://schemas.microsoft.com/office/drawing/2014/main" id="{905FC0B5-1180-A28E-406A-4A3782E5E2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224504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98BFE-4167-FB0A-AA01-FB2D1A62C0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FD3EC-CA05-79F1-6D5D-FAF144745882}"/>
              </a:ext>
            </a:extLst>
          </p:cNvPr>
          <p:cNvSpPr>
            <a:spLocks noGrp="1"/>
          </p:cNvSpPr>
          <p:nvPr>
            <p:ph type="title"/>
          </p:nvPr>
        </p:nvSpPr>
        <p:spPr>
          <a:xfrm>
            <a:off x="1639019" y="365125"/>
            <a:ext cx="10437962" cy="5092700"/>
          </a:xfrm>
        </p:spPr>
        <p:txBody>
          <a:bodyPr>
            <a:normAutofit/>
          </a:bodyPr>
          <a:lstStyle/>
          <a:p>
            <a:r>
              <a:rPr lang="en-US" sz="4800" dirty="0">
                <a:latin typeface="Arial" panose="020B0604020202020204" pitchFamily="34" charset="0"/>
                <a:cs typeface="Arial" panose="020B0604020202020204" pitchFamily="34" charset="0"/>
              </a:rPr>
              <a:t>1. Disappointment Clouds Our Vision</a:t>
            </a:r>
            <a:br>
              <a:rPr lang="en-US" sz="4800" dirty="0">
                <a:latin typeface="Arial" panose="020B0604020202020204" pitchFamily="34" charset="0"/>
                <a:cs typeface="Arial" panose="020B0604020202020204" pitchFamily="34" charset="0"/>
              </a:rPr>
            </a:br>
            <a:br>
              <a:rPr lang="en-US" sz="4800" dirty="0">
                <a:latin typeface="Arial" panose="020B0604020202020204" pitchFamily="34" charset="0"/>
                <a:cs typeface="Arial" panose="020B0604020202020204" pitchFamily="34" charset="0"/>
              </a:rPr>
            </a:br>
            <a:r>
              <a:rPr lang="en-US" sz="4800" dirty="0">
                <a:latin typeface="Arial" panose="020B0604020202020204" pitchFamily="34" charset="0"/>
                <a:cs typeface="Arial" panose="020B0604020202020204" pitchFamily="34" charset="0"/>
              </a:rPr>
              <a:t>2. Jesus Joins Us In Our Journey</a:t>
            </a:r>
            <a:br>
              <a:rPr lang="en-US" sz="4800" b="1" dirty="0">
                <a:latin typeface="Arial" panose="020B0604020202020204" pitchFamily="34" charset="0"/>
                <a:cs typeface="Arial" panose="020B0604020202020204" pitchFamily="34" charset="0"/>
              </a:rPr>
            </a:br>
            <a:br>
              <a:rPr lang="en-US" sz="4800" b="1" dirty="0">
                <a:latin typeface="Arial" panose="020B0604020202020204" pitchFamily="34" charset="0"/>
                <a:cs typeface="Arial" panose="020B0604020202020204" pitchFamily="34" charset="0"/>
              </a:rPr>
            </a:br>
            <a:r>
              <a:rPr lang="en-US" sz="4800" b="1" dirty="0">
                <a:latin typeface="Arial" panose="020B0604020202020204" pitchFamily="34" charset="0"/>
                <a:cs typeface="Arial" panose="020B0604020202020204" pitchFamily="34" charset="0"/>
              </a:rPr>
              <a:t>3. Jesus Rekindles Hope</a:t>
            </a:r>
            <a:br>
              <a:rPr lang="en-US" sz="4800" b="1" dirty="0">
                <a:latin typeface="Arial" panose="020B0604020202020204" pitchFamily="34" charset="0"/>
                <a:cs typeface="Arial" panose="020B0604020202020204" pitchFamily="34" charset="0"/>
              </a:rPr>
            </a:br>
            <a:br>
              <a:rPr lang="en-US" sz="4800" b="1" dirty="0">
                <a:latin typeface="Arial" panose="020B0604020202020204" pitchFamily="34" charset="0"/>
                <a:cs typeface="Arial" panose="020B0604020202020204" pitchFamily="34" charset="0"/>
              </a:rPr>
            </a:br>
            <a:r>
              <a:rPr lang="en-US" sz="4800" b="1" dirty="0">
                <a:latin typeface="Arial" panose="020B0604020202020204" pitchFamily="34" charset="0"/>
                <a:cs typeface="Arial" panose="020B0604020202020204" pitchFamily="34" charset="0"/>
              </a:rPr>
              <a:t> </a:t>
            </a:r>
            <a:endParaRPr lang="en-US" sz="60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2E66222-C5CB-817E-45AD-6ED50A74A2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9072"/>
            <a:ext cx="615973" cy="567723"/>
          </a:xfrm>
          <a:prstGeom prst="rect">
            <a:avLst/>
          </a:prstGeom>
        </p:spPr>
      </p:pic>
    </p:spTree>
    <p:extLst>
      <p:ext uri="{BB962C8B-B14F-4D97-AF65-F5344CB8AC3E}">
        <p14:creationId xmlns:p14="http://schemas.microsoft.com/office/powerpoint/2010/main" val="37908615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2193</TotalTime>
  <Words>678</Words>
  <Application>Microsoft Office PowerPoint</Application>
  <PresentationFormat>Widescreen</PresentationFormat>
  <Paragraphs>14</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Tahoma</vt:lpstr>
      <vt:lpstr>Office Theme</vt:lpstr>
      <vt:lpstr>PowerPoint Presentation</vt:lpstr>
      <vt:lpstr>PowerPoint Presentation</vt:lpstr>
      <vt:lpstr>PowerPoint Presentation</vt:lpstr>
      <vt:lpstr>1. Disappointment Clouds Our Vision          </vt:lpstr>
      <vt:lpstr>“My Grandma had cancer, and she was one of the most faithful people ever, and she’s one of the main reasons I had a relationship with God in the first place. My faith was the strongest it had ever been, I was praying every night that He would heal her, and then she died. I couldn’t eat and I couldn’t sleep; I was so distraught.  Why would He do that? It got to a point where I was like, I don’t know if I believe in God anymore.</vt:lpstr>
      <vt:lpstr>But it forced me to pay attention to the small things. I had to sit with myself for so long, in silence. Until I finally understood that God doesn’t always come in the very moment I wanted Him to. I had to remind myself of the story in the Bible where there was a fire and a hurricane, but God was in a whisper. I formed a lot of resentment toward God. Until I realized I don’t have to understand the ‘why’ about everything and I can still understand that God is good.” - E</vt:lpstr>
      <vt:lpstr>1. Disappointment Clouds Our Vision  2. Jesus Joins Us In Our Journey      </vt:lpstr>
      <vt:lpstr>“Jesus presents you with a calm. You can always know that He is with you. Even if it isn’t part of your plan, you’re part of His.” - L</vt:lpstr>
      <vt:lpstr>1. Disappointment Clouds Our Vision  2. Jesus Joins Us In Our Journey  3. Jesus Rekindles Hope   </vt:lpstr>
      <vt:lpstr>“One time at Christmas, I got a Junie B. Jones book for Christmas from my Bomma, and I cried. I was really mad at her. It is not what I wanted. But it changed my life because it turns out I am Junie B. Jones, which got me into books and reading.” – KJ  “Relationships I was hoping would work out, but the peace in my life without them has been more good for me than it would have been by trying to make it work.” - KJ</vt:lpstr>
      <vt:lpstr>“For a long time, I wanted my anxiety to be cured right away, which would still be nice, but the tools I’ve gained based on it not going away but having to work at it has helped me help other people and helped me cope with other things besides anxiety.” - KJ</vt:lpstr>
      <vt:lpstr>“Sometimes you’re asking God, why did you let me go through this? And He says, it’s so you know the way out when I send you back in for somebody else.” - E</vt:lpstr>
      <vt:lpstr>1. Disappointment Clouds Our Vision  2. Jesus Joins Us In Our Journey  3. Jesus Rekindles Hope  4. Hope Changes Our Direction</vt:lpstr>
      <vt:lpstr>“The back of Tapestries look really messy, there’s strings sticking out, and it makes no sense. But if you walk to the other side it’s a whole picture. It doesn’t always make sense when you’re looking at it from your side. But God can see the whole picture and He’s making the whole picture, but you can’t always see that from where you’re standing. It’s okay to acknowledge that it’s hard, that you don’t know what’s going on, that it feels like a mess, and also know that God has a plan and He is going to work for your good. Like, I don’t get it, but I’m going to trust You anyways.” - 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Tiner, Stephanie</dc:creator>
  <cp:lastModifiedBy>Grace Walker</cp:lastModifiedBy>
  <cp:revision>25</cp:revision>
  <dcterms:created xsi:type="dcterms:W3CDTF">2021-12-30T20:39:47Z</dcterms:created>
  <dcterms:modified xsi:type="dcterms:W3CDTF">2026-08-01T20:03:38Z</dcterms:modified>
</cp:coreProperties>
</file>