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 id="2147483696" r:id="rId3"/>
  </p:sldMasterIdLst>
  <p:sldIdLst>
    <p:sldId id="271" r:id="rId4"/>
    <p:sldId id="283" r:id="rId5"/>
    <p:sldId id="259" r:id="rId6"/>
    <p:sldId id="279" r:id="rId7"/>
    <p:sldId id="277" r:id="rId8"/>
    <p:sldId id="278" r:id="rId9"/>
    <p:sldId id="258" r:id="rId10"/>
    <p:sldId id="275" r:id="rId11"/>
    <p:sldId id="272" r:id="rId12"/>
    <p:sldId id="273" r:id="rId13"/>
    <p:sldId id="274" r:id="rId14"/>
    <p:sldId id="280" r:id="rId15"/>
    <p:sldId id="281" r:id="rId16"/>
    <p:sldId id="282" r:id="rId17"/>
    <p:sldId id="276" r:id="rId18"/>
    <p:sldId id="265" r:id="rId19"/>
    <p:sldId id="266" r:id="rId20"/>
    <p:sldId id="267" r:id="rId21"/>
    <p:sldId id="264" r:id="rId22"/>
    <p:sldId id="269" r:id="rId23"/>
    <p:sldId id="268" r:id="rId24"/>
    <p:sldId id="262" r:id="rId25"/>
    <p:sldId id="263" r:id="rId26"/>
    <p:sldId id="260" r:id="rId27"/>
    <p:sldId id="257" r:id="rId28"/>
    <p:sldId id="270" r:id="rId29"/>
    <p:sldId id="26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829" autoAdjust="0"/>
    <p:restoredTop sz="94637" autoAdjust="0"/>
  </p:normalViewPr>
  <p:slideViewPr>
    <p:cSldViewPr>
      <p:cViewPr>
        <p:scale>
          <a:sx n="66" d="100"/>
          <a:sy n="66" d="100"/>
        </p:scale>
        <p:origin x="-2850" y="-90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ctrTitle"/>
          </p:nvPr>
        </p:nvSpPr>
        <p:spPr>
          <a:xfrm>
            <a:off x="2971802" y="1964267"/>
            <a:ext cx="5398295"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802" y="4385739"/>
            <a:ext cx="5398295"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582"/>
            <a:ext cx="1200150" cy="377825"/>
          </a:xfrm>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a:xfrm>
            <a:off x="2971802" y="5870582"/>
            <a:ext cx="3670469" cy="377825"/>
          </a:xfrm>
        </p:spPr>
        <p:txBody>
          <a:bodyPr/>
          <a:lstStyle/>
          <a:p>
            <a:endParaRPr lang="en-US" dirty="0">
              <a:solidFill>
                <a:prstClr val="white"/>
              </a:solidFill>
            </a:endParaRPr>
          </a:p>
        </p:txBody>
      </p:sp>
      <p:sp>
        <p:nvSpPr>
          <p:cNvPr id="6" name="Slide Number Placeholder 5"/>
          <p:cNvSpPr>
            <a:spLocks noGrp="1"/>
          </p:cNvSpPr>
          <p:nvPr>
            <p:ph type="sldNum" sz="quarter" idx="12"/>
          </p:nvPr>
        </p:nvSpPr>
        <p:spPr>
          <a:xfrm>
            <a:off x="7956722" y="5870582"/>
            <a:ext cx="413375" cy="377825"/>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83864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12119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609608"/>
            <a:ext cx="7598570"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2" y="4343400"/>
            <a:ext cx="7598571"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973700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1" name="TextBox 10"/>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2" name="Title 1"/>
          <p:cNvSpPr>
            <a:spLocks noGrp="1"/>
          </p:cNvSpPr>
          <p:nvPr>
            <p:ph type="title"/>
          </p:nvPr>
        </p:nvSpPr>
        <p:spPr>
          <a:xfrm>
            <a:off x="744204" y="609608"/>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15602" y="4343400"/>
            <a:ext cx="7614275"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007042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5" y="3308581"/>
            <a:ext cx="7598569"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878591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4" name="TextBox 13"/>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6" name="Title 1"/>
          <p:cNvSpPr>
            <a:spLocks noGrp="1"/>
          </p:cNvSpPr>
          <p:nvPr>
            <p:ph type="title"/>
          </p:nvPr>
        </p:nvSpPr>
        <p:spPr>
          <a:xfrm>
            <a:off x="744204" y="609608"/>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2" y="3886200"/>
            <a:ext cx="7601577"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1283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609608"/>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2" y="3505200"/>
            <a:ext cx="7598571"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2" y="4343400"/>
            <a:ext cx="7598571"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54545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
        <p:nvSpPr>
          <p:cNvPr id="8" name="Title 1"/>
          <p:cNvSpPr>
            <a:spLocks noGrp="1"/>
          </p:cNvSpPr>
          <p:nvPr>
            <p:ph type="title"/>
          </p:nvPr>
        </p:nvSpPr>
        <p:spPr>
          <a:xfrm>
            <a:off x="514354" y="609607"/>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923178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Vertical Title 1"/>
          <p:cNvSpPr>
            <a:spLocks noGrp="1"/>
          </p:cNvSpPr>
          <p:nvPr>
            <p:ph type="title" orient="vert"/>
          </p:nvPr>
        </p:nvSpPr>
        <p:spPr>
          <a:xfrm>
            <a:off x="6494006" y="609606"/>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2"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251443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ctrTitle"/>
          </p:nvPr>
        </p:nvSpPr>
        <p:spPr>
          <a:xfrm>
            <a:off x="2971802" y="1964267"/>
            <a:ext cx="5398295"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802" y="4385739"/>
            <a:ext cx="5398295"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582"/>
            <a:ext cx="1200150" cy="377825"/>
          </a:xfrm>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a:xfrm>
            <a:off x="2971802" y="5870582"/>
            <a:ext cx="3670469" cy="377825"/>
          </a:xfrm>
        </p:spPr>
        <p:txBody>
          <a:bodyPr/>
          <a:lstStyle/>
          <a:p>
            <a:endParaRPr lang="en-US" dirty="0">
              <a:solidFill>
                <a:prstClr val="white"/>
              </a:solidFill>
            </a:endParaRPr>
          </a:p>
        </p:txBody>
      </p:sp>
      <p:sp>
        <p:nvSpPr>
          <p:cNvPr id="6" name="Slide Number Placeholder 5"/>
          <p:cNvSpPr>
            <a:spLocks noGrp="1"/>
          </p:cNvSpPr>
          <p:nvPr>
            <p:ph type="sldNum" sz="quarter" idx="12"/>
          </p:nvPr>
        </p:nvSpPr>
        <p:spPr>
          <a:xfrm>
            <a:off x="7956722" y="5870582"/>
            <a:ext cx="413375" cy="377825"/>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8386482"/>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76642805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7664280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889564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4"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72"/>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744588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255" y="2218267"/>
            <a:ext cx="3531791"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367615"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9638417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7349783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3384491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535270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193"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9903697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121194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609608"/>
            <a:ext cx="7598570"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2" y="4343400"/>
            <a:ext cx="7598571"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9737006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1" name="TextBox 10"/>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2" name="Title 1"/>
          <p:cNvSpPr>
            <a:spLocks noGrp="1"/>
          </p:cNvSpPr>
          <p:nvPr>
            <p:ph type="title"/>
          </p:nvPr>
        </p:nvSpPr>
        <p:spPr>
          <a:xfrm>
            <a:off x="744204" y="609608"/>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15602" y="4343400"/>
            <a:ext cx="7614275"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007042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8895649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5" y="3308581"/>
            <a:ext cx="7598569"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8785910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4" name="TextBox 13"/>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6" name="Title 1"/>
          <p:cNvSpPr>
            <a:spLocks noGrp="1"/>
          </p:cNvSpPr>
          <p:nvPr>
            <p:ph type="title"/>
          </p:nvPr>
        </p:nvSpPr>
        <p:spPr>
          <a:xfrm>
            <a:off x="744204" y="609608"/>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2" y="3886200"/>
            <a:ext cx="7601577"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128390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1" y="609608"/>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2" y="3505200"/>
            <a:ext cx="7598571"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2" y="4343400"/>
            <a:ext cx="7598571"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545458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
        <p:nvSpPr>
          <p:cNvPr id="8" name="Title 1"/>
          <p:cNvSpPr>
            <a:spLocks noGrp="1"/>
          </p:cNvSpPr>
          <p:nvPr>
            <p:ph type="title"/>
          </p:nvPr>
        </p:nvSpPr>
        <p:spPr>
          <a:xfrm>
            <a:off x="514354" y="609607"/>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9231787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Vertical Title 1"/>
          <p:cNvSpPr>
            <a:spLocks noGrp="1"/>
          </p:cNvSpPr>
          <p:nvPr>
            <p:ph type="title" orient="vert"/>
          </p:nvPr>
        </p:nvSpPr>
        <p:spPr>
          <a:xfrm>
            <a:off x="6494006" y="609606"/>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2"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2514435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ctrTitle"/>
          </p:nvPr>
        </p:nvSpPr>
        <p:spPr>
          <a:xfrm>
            <a:off x="2971799" y="1964267"/>
            <a:ext cx="5398295"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799" y="4385733"/>
            <a:ext cx="5398295"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576"/>
            <a:ext cx="1200150" cy="377825"/>
          </a:xfrm>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a:xfrm>
            <a:off x="2971799" y="5870576"/>
            <a:ext cx="3670469" cy="377825"/>
          </a:xfrm>
        </p:spPr>
        <p:txBody>
          <a:bodyPr/>
          <a:lstStyle/>
          <a:p>
            <a:endParaRPr lang="en-US" dirty="0">
              <a:solidFill>
                <a:prstClr val="white"/>
              </a:solidFill>
            </a:endParaRPr>
          </a:p>
        </p:txBody>
      </p:sp>
      <p:sp>
        <p:nvSpPr>
          <p:cNvPr id="6" name="Slide Number Placeholder 5"/>
          <p:cNvSpPr>
            <a:spLocks noGrp="1"/>
          </p:cNvSpPr>
          <p:nvPr>
            <p:ph type="sldNum" sz="quarter" idx="12"/>
          </p:nvPr>
        </p:nvSpPr>
        <p:spPr>
          <a:xfrm>
            <a:off x="7956719" y="5870576"/>
            <a:ext cx="413375" cy="377825"/>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520828318"/>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344022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0698233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1"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68"/>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6976959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252" y="2218267"/>
            <a:ext cx="3531791"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367612"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275711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354"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72"/>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744588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3327177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736958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1017751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190"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4156452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7432980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609602"/>
            <a:ext cx="7598570"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0" y="4343400"/>
            <a:ext cx="7598571"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89817222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1" name="TextBox 10"/>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2" name="Title 1"/>
          <p:cNvSpPr>
            <a:spLocks noGrp="1"/>
          </p:cNvSpPr>
          <p:nvPr>
            <p:ph type="title"/>
          </p:nvPr>
        </p:nvSpPr>
        <p:spPr>
          <a:xfrm>
            <a:off x="744201" y="609602"/>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15599" y="4343400"/>
            <a:ext cx="7614275"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069217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2" y="3308581"/>
            <a:ext cx="7598569"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29790335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4" name="TextBox 13"/>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6" name="Title 1"/>
          <p:cNvSpPr>
            <a:spLocks noGrp="1"/>
          </p:cNvSpPr>
          <p:nvPr>
            <p:ph type="title"/>
          </p:nvPr>
        </p:nvSpPr>
        <p:spPr>
          <a:xfrm>
            <a:off x="744201" y="609602"/>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0" y="3886200"/>
            <a:ext cx="7601577"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307370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Title 1"/>
          <p:cNvSpPr>
            <a:spLocks noGrp="1"/>
          </p:cNvSpPr>
          <p:nvPr>
            <p:ph type="title"/>
          </p:nvPr>
        </p:nvSpPr>
        <p:spPr>
          <a:xfrm>
            <a:off x="514351" y="609602"/>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1" y="3505200"/>
            <a:ext cx="7598571"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0" y="4343400"/>
            <a:ext cx="7598571"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71722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255" y="2218267"/>
            <a:ext cx="3531791"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367615"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96384179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
        <p:nvSpPr>
          <p:cNvPr id="8" name="Title 1"/>
          <p:cNvSpPr>
            <a:spLocks noGrp="1"/>
          </p:cNvSpPr>
          <p:nvPr>
            <p:ph type="title"/>
          </p:nvPr>
        </p:nvSpPr>
        <p:spPr>
          <a:xfrm>
            <a:off x="514351" y="609601"/>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285709984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6856214"/>
          </a:xfrm>
          <a:prstGeom prst="rect">
            <a:avLst/>
          </a:prstGeom>
        </p:spPr>
      </p:pic>
      <p:sp>
        <p:nvSpPr>
          <p:cNvPr id="2" name="Vertical Title 1"/>
          <p:cNvSpPr>
            <a:spLocks noGrp="1"/>
          </p:cNvSpPr>
          <p:nvPr>
            <p:ph type="title" orient="vert"/>
          </p:nvPr>
        </p:nvSpPr>
        <p:spPr>
          <a:xfrm>
            <a:off x="6494006" y="609600"/>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0"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61179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734978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338449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553527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193"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11/30/2025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990369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heme" Target="../theme/theme3.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slideLayout" Target="../slideLayouts/slideLayout51.xml"/><Relationship Id="rId2" Type="http://schemas.openxmlformats.org/officeDocument/2006/relationships/slideLayout" Target="../slideLayouts/slideLayout36.xml"/><Relationship Id="rId16" Type="http://schemas.openxmlformats.org/officeDocument/2006/relationships/slideLayout" Target="../slideLayouts/slideLayout5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slideLayout" Target="../slideLayouts/slideLayout4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4" y="609607"/>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354" y="2142072"/>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582"/>
            <a:ext cx="120015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B61BEF0D-F0BB-DE4B-95CE-6DB70DBA9567}" type="datetimeFigureOut">
              <a:rPr lang="en-US" dirty="0">
                <a:solidFill>
                  <a:prstClr val="white"/>
                </a:solidFill>
              </a:rPr>
              <a:pPr defTabSz="457200"/>
              <a:t>11/30/2025</a:t>
            </a:fld>
            <a:endParaRPr lang="en-US" dirty="0">
              <a:solidFill>
                <a:prstClr val="white"/>
              </a:solidFill>
            </a:endParaRPr>
          </a:p>
        </p:txBody>
      </p:sp>
      <p:sp>
        <p:nvSpPr>
          <p:cNvPr id="5" name="Footer Placeholder 4"/>
          <p:cNvSpPr>
            <a:spLocks noGrp="1"/>
          </p:cNvSpPr>
          <p:nvPr>
            <p:ph type="ftr" sz="quarter" idx="3"/>
          </p:nvPr>
        </p:nvSpPr>
        <p:spPr>
          <a:xfrm>
            <a:off x="514351" y="5870582"/>
            <a:ext cx="5870744"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457200"/>
            <a:endParaRPr lang="en-US" dirty="0">
              <a:solidFill>
                <a:prstClr val="white"/>
              </a:solidFill>
            </a:endParaRPr>
          </a:p>
        </p:txBody>
      </p:sp>
      <p:sp>
        <p:nvSpPr>
          <p:cNvPr id="6" name="Slide Number Placeholder 5"/>
          <p:cNvSpPr>
            <a:spLocks noGrp="1"/>
          </p:cNvSpPr>
          <p:nvPr>
            <p:ph type="sldNum" sz="quarter" idx="4"/>
          </p:nvPr>
        </p:nvSpPr>
        <p:spPr>
          <a:xfrm>
            <a:off x="7699549" y="5870582"/>
            <a:ext cx="413375"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D57F1E4F-1CFF-5643-939E-217C01CDF565}" type="slidenum">
              <a:rPr lang="en-US" dirty="0">
                <a:solidFill>
                  <a:prstClr val="white"/>
                </a:solidFill>
              </a:rPr>
              <a:pPr defTabSz="457200"/>
              <a:t>‹#›</a:t>
            </a:fld>
            <a:endParaRPr lang="en-US" dirty="0">
              <a:solidFill>
                <a:prstClr val="white"/>
              </a:solidFill>
            </a:endParaRPr>
          </a:p>
        </p:txBody>
      </p:sp>
    </p:spTree>
    <p:extLst>
      <p:ext uri="{BB962C8B-B14F-4D97-AF65-F5344CB8AC3E}">
        <p14:creationId xmlns:p14="http://schemas.microsoft.com/office/powerpoint/2010/main" val="11213146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4" y="609607"/>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354" y="2142072"/>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582"/>
            <a:ext cx="120015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B61BEF0D-F0BB-DE4B-95CE-6DB70DBA9567}" type="datetimeFigureOut">
              <a:rPr lang="en-US" dirty="0">
                <a:solidFill>
                  <a:prstClr val="white"/>
                </a:solidFill>
              </a:rPr>
              <a:pPr defTabSz="457200"/>
              <a:t>11/30/2025</a:t>
            </a:fld>
            <a:endParaRPr lang="en-US" dirty="0">
              <a:solidFill>
                <a:prstClr val="white"/>
              </a:solidFill>
            </a:endParaRPr>
          </a:p>
        </p:txBody>
      </p:sp>
      <p:sp>
        <p:nvSpPr>
          <p:cNvPr id="5" name="Footer Placeholder 4"/>
          <p:cNvSpPr>
            <a:spLocks noGrp="1"/>
          </p:cNvSpPr>
          <p:nvPr>
            <p:ph type="ftr" sz="quarter" idx="3"/>
          </p:nvPr>
        </p:nvSpPr>
        <p:spPr>
          <a:xfrm>
            <a:off x="514351" y="5870582"/>
            <a:ext cx="5870744"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457200"/>
            <a:endParaRPr lang="en-US" dirty="0">
              <a:solidFill>
                <a:prstClr val="white"/>
              </a:solidFill>
            </a:endParaRPr>
          </a:p>
        </p:txBody>
      </p:sp>
      <p:sp>
        <p:nvSpPr>
          <p:cNvPr id="6" name="Slide Number Placeholder 5"/>
          <p:cNvSpPr>
            <a:spLocks noGrp="1"/>
          </p:cNvSpPr>
          <p:nvPr>
            <p:ph type="sldNum" sz="quarter" idx="4"/>
          </p:nvPr>
        </p:nvSpPr>
        <p:spPr>
          <a:xfrm>
            <a:off x="7699549" y="5870582"/>
            <a:ext cx="413375"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D57F1E4F-1CFF-5643-939E-217C01CDF565}" type="slidenum">
              <a:rPr lang="en-US" dirty="0">
                <a:solidFill>
                  <a:prstClr val="white"/>
                </a:solidFill>
              </a:rPr>
              <a:pPr defTabSz="457200"/>
              <a:t>‹#›</a:t>
            </a:fld>
            <a:endParaRPr lang="en-US" dirty="0">
              <a:solidFill>
                <a:prstClr val="white"/>
              </a:solidFill>
            </a:endParaRPr>
          </a:p>
        </p:txBody>
      </p:sp>
    </p:spTree>
    <p:extLst>
      <p:ext uri="{BB962C8B-B14F-4D97-AF65-F5344CB8AC3E}">
        <p14:creationId xmlns:p14="http://schemas.microsoft.com/office/powerpoint/2010/main" val="112131460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1" y="609601"/>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351" y="2142068"/>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576"/>
            <a:ext cx="120015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B61BEF0D-F0BB-DE4B-95CE-6DB70DBA9567}" type="datetimeFigureOut">
              <a:rPr lang="en-US" dirty="0">
                <a:solidFill>
                  <a:prstClr val="white"/>
                </a:solidFill>
              </a:rPr>
              <a:pPr defTabSz="457200"/>
              <a:t>11/30/2025</a:t>
            </a:fld>
            <a:endParaRPr lang="en-US" dirty="0">
              <a:solidFill>
                <a:prstClr val="white"/>
              </a:solidFill>
            </a:endParaRPr>
          </a:p>
        </p:txBody>
      </p:sp>
      <p:sp>
        <p:nvSpPr>
          <p:cNvPr id="5" name="Footer Placeholder 4"/>
          <p:cNvSpPr>
            <a:spLocks noGrp="1"/>
          </p:cNvSpPr>
          <p:nvPr>
            <p:ph type="ftr" sz="quarter" idx="3"/>
          </p:nvPr>
        </p:nvSpPr>
        <p:spPr>
          <a:xfrm>
            <a:off x="514351" y="5870576"/>
            <a:ext cx="5870744"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457200"/>
            <a:endParaRPr lang="en-US" dirty="0">
              <a:solidFill>
                <a:prstClr val="white"/>
              </a:solidFill>
            </a:endParaRPr>
          </a:p>
        </p:txBody>
      </p:sp>
      <p:sp>
        <p:nvSpPr>
          <p:cNvPr id="6" name="Slide Number Placeholder 5"/>
          <p:cNvSpPr>
            <a:spLocks noGrp="1"/>
          </p:cNvSpPr>
          <p:nvPr>
            <p:ph type="sldNum" sz="quarter" idx="4"/>
          </p:nvPr>
        </p:nvSpPr>
        <p:spPr>
          <a:xfrm>
            <a:off x="7699546" y="5870576"/>
            <a:ext cx="413375"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D57F1E4F-1CFF-5643-939E-217C01CDF565}" type="slidenum">
              <a:rPr lang="en-US" dirty="0">
                <a:solidFill>
                  <a:prstClr val="white"/>
                </a:solidFill>
              </a:rPr>
              <a:pPr defTabSz="457200"/>
              <a:t>‹#›</a:t>
            </a:fld>
            <a:endParaRPr lang="en-US" dirty="0">
              <a:solidFill>
                <a:prstClr val="white"/>
              </a:solidFill>
            </a:endParaRPr>
          </a:p>
        </p:txBody>
      </p:sp>
    </p:spTree>
    <p:extLst>
      <p:ext uri="{BB962C8B-B14F-4D97-AF65-F5344CB8AC3E}">
        <p14:creationId xmlns:p14="http://schemas.microsoft.com/office/powerpoint/2010/main" val="57999445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747469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4" y="838200"/>
            <a:ext cx="7598569" cy="5791200"/>
          </a:xfrm>
        </p:spPr>
        <p:txBody>
          <a:bodyPr>
            <a:normAutofit/>
          </a:bodyPr>
          <a:lstStyle/>
          <a:p>
            <a:pPr marL="0" indent="0">
              <a:buNone/>
            </a:pPr>
            <a:r>
              <a:rPr lang="en-US" sz="3200" b="1" baseline="30000" dirty="0" smtClean="0"/>
              <a:t>26</a:t>
            </a:r>
            <a:r>
              <a:rPr lang="en-US" sz="3200" b="1" baseline="30000" dirty="0"/>
              <a:t> </a:t>
            </a:r>
            <a:r>
              <a:rPr lang="en-US" sz="3200" dirty="0"/>
              <a:t>The spirit shrieked, convulsed him violently and came out. The boy looked so much like a corpse that many said, “He’s dead.” </a:t>
            </a:r>
            <a:r>
              <a:rPr lang="en-US" sz="3200" b="1" baseline="30000" dirty="0"/>
              <a:t>27 </a:t>
            </a:r>
            <a:r>
              <a:rPr lang="en-US" sz="3200" dirty="0"/>
              <a:t>But Jesus took him by the hand and lifted him to his feet, and he stood up.</a:t>
            </a:r>
          </a:p>
          <a:p>
            <a:pPr marL="0" indent="0">
              <a:buNone/>
            </a:pPr>
            <a:r>
              <a:rPr lang="en-US" sz="3200" b="1" baseline="30000" dirty="0"/>
              <a:t>28 </a:t>
            </a:r>
            <a:r>
              <a:rPr lang="en-US" sz="3200" dirty="0"/>
              <a:t>After Jesus had gone indoors, his disciples asked him privately, “Why couldn’t we drive it out?”</a:t>
            </a:r>
          </a:p>
          <a:p>
            <a:pPr marL="0" indent="0">
              <a:buNone/>
            </a:pPr>
            <a:r>
              <a:rPr lang="en-US" sz="3200" b="1" baseline="30000" dirty="0"/>
              <a:t>29 </a:t>
            </a:r>
            <a:r>
              <a:rPr lang="en-US" sz="3200" dirty="0"/>
              <a:t>He replied, “This kind can come out only by prayer.</a:t>
            </a:r>
          </a:p>
          <a:p>
            <a:pPr marL="0" indent="0">
              <a:buNone/>
            </a:pPr>
            <a:endParaRPr lang="en-US" dirty="0"/>
          </a:p>
        </p:txBody>
      </p:sp>
    </p:spTree>
    <p:extLst>
      <p:ext uri="{BB962C8B-B14F-4D97-AF65-F5344CB8AC3E}">
        <p14:creationId xmlns:p14="http://schemas.microsoft.com/office/powerpoint/2010/main" val="2311632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US" sz="4000" dirty="0" smtClean="0"/>
              <a:t>“Faithless Perverse Generation”- </a:t>
            </a:r>
            <a:r>
              <a:rPr lang="en-US" sz="4000" b="1" dirty="0" smtClean="0">
                <a:solidFill>
                  <a:srgbClr val="FFC000"/>
                </a:solidFill>
              </a:rPr>
              <a:t>Twisted minded, corrupted thinking</a:t>
            </a:r>
          </a:p>
          <a:p>
            <a:pPr marL="0" indent="0">
              <a:buNone/>
            </a:pPr>
            <a:r>
              <a:rPr lang="en-US" sz="4000" b="1" dirty="0" smtClean="0">
                <a:solidFill>
                  <a:srgbClr val="FFC000"/>
                </a:solidFill>
              </a:rPr>
              <a:t>(“You guys are not seeing the way I see, otherwise you would do what I did.”)</a:t>
            </a:r>
            <a:endParaRPr lang="en-US" sz="4000" b="1" dirty="0">
              <a:solidFill>
                <a:srgbClr val="FFC000"/>
              </a:solidFill>
            </a:endParaRPr>
          </a:p>
        </p:txBody>
      </p:sp>
    </p:spTree>
    <p:extLst>
      <p:ext uri="{BB962C8B-B14F-4D97-AF65-F5344CB8AC3E}">
        <p14:creationId xmlns:p14="http://schemas.microsoft.com/office/powerpoint/2010/main" val="3264002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598569" cy="1456267"/>
          </a:xfrm>
        </p:spPr>
        <p:txBody>
          <a:bodyPr/>
          <a:lstStyle/>
          <a:p>
            <a:r>
              <a:rPr lang="en-US" b="1" dirty="0" smtClean="0">
                <a:solidFill>
                  <a:srgbClr val="FFC000"/>
                </a:solidFill>
              </a:rPr>
              <a:t>Matthew 11</a:t>
            </a:r>
            <a:endParaRPr lang="en-US" b="1" dirty="0">
              <a:solidFill>
                <a:srgbClr val="FFC000"/>
              </a:solidFill>
            </a:endParaRPr>
          </a:p>
        </p:txBody>
      </p:sp>
      <p:sp>
        <p:nvSpPr>
          <p:cNvPr id="3" name="Content Placeholder 2"/>
          <p:cNvSpPr>
            <a:spLocks noGrp="1"/>
          </p:cNvSpPr>
          <p:nvPr>
            <p:ph idx="1"/>
          </p:nvPr>
        </p:nvSpPr>
        <p:spPr>
          <a:xfrm>
            <a:off x="514354" y="990600"/>
            <a:ext cx="7598569" cy="4800605"/>
          </a:xfrm>
        </p:spPr>
        <p:txBody>
          <a:bodyPr>
            <a:normAutofit fontScale="62500" lnSpcReduction="20000"/>
          </a:bodyPr>
          <a:lstStyle/>
          <a:p>
            <a:pPr marL="0" indent="0">
              <a:buNone/>
            </a:pPr>
            <a:r>
              <a:rPr lang="en-US" sz="5700" dirty="0" smtClean="0"/>
              <a:t>After </a:t>
            </a:r>
            <a:r>
              <a:rPr lang="en-US" sz="5700" dirty="0"/>
              <a:t>Jesus had finished instructing his twelve disciples, he went on from there to teach and preach in the towns of Galilee</a:t>
            </a:r>
            <a:r>
              <a:rPr lang="en-US" sz="5700" dirty="0" smtClean="0"/>
              <a:t>.</a:t>
            </a:r>
            <a:endParaRPr lang="en-US" sz="5700" dirty="0"/>
          </a:p>
          <a:p>
            <a:pPr marL="0" indent="0">
              <a:buNone/>
            </a:pPr>
            <a:r>
              <a:rPr lang="en-US" sz="5700" b="1" baseline="30000" dirty="0"/>
              <a:t>2 </a:t>
            </a:r>
            <a:r>
              <a:rPr lang="en-US" sz="5700" dirty="0"/>
              <a:t>When John, who was in prison, heard about the deeds of the Messiah, he sent his disciples </a:t>
            </a:r>
            <a:r>
              <a:rPr lang="en-US" sz="5700" b="1" baseline="30000" dirty="0"/>
              <a:t>3 </a:t>
            </a:r>
            <a:r>
              <a:rPr lang="en-US" sz="5700" dirty="0"/>
              <a:t>to ask him, “Are you the one who is to come, or should we expect someone else</a:t>
            </a:r>
            <a:r>
              <a:rPr lang="en-US" sz="5700" dirty="0" smtClean="0"/>
              <a:t>?”</a:t>
            </a:r>
            <a:endParaRPr lang="en-US" sz="5700" dirty="0"/>
          </a:p>
        </p:txBody>
      </p:sp>
    </p:spTree>
    <p:extLst>
      <p:ext uri="{BB962C8B-B14F-4D97-AF65-F5344CB8AC3E}">
        <p14:creationId xmlns:p14="http://schemas.microsoft.com/office/powerpoint/2010/main" val="706181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4" y="914400"/>
            <a:ext cx="7943846" cy="4876805"/>
          </a:xfrm>
        </p:spPr>
        <p:txBody>
          <a:bodyPr>
            <a:normAutofit lnSpcReduction="10000"/>
          </a:bodyPr>
          <a:lstStyle/>
          <a:p>
            <a:pPr marL="0" indent="0">
              <a:buNone/>
            </a:pPr>
            <a:r>
              <a:rPr lang="en-US" sz="4000" b="1" baseline="30000" dirty="0" smtClean="0"/>
              <a:t>4</a:t>
            </a:r>
            <a:r>
              <a:rPr lang="en-US" sz="4000" b="1" baseline="30000" dirty="0"/>
              <a:t> </a:t>
            </a:r>
            <a:r>
              <a:rPr lang="en-US" sz="4000" dirty="0"/>
              <a:t>Jesus replied, “Go back and report to John what you hear and see: </a:t>
            </a:r>
            <a:r>
              <a:rPr lang="en-US" sz="4000" b="1" baseline="30000" dirty="0"/>
              <a:t>5 </a:t>
            </a:r>
            <a:r>
              <a:rPr lang="en-US" sz="4000" dirty="0"/>
              <a:t>The blind receive sight, the lame walk, those who have </a:t>
            </a:r>
            <a:r>
              <a:rPr lang="en-US" sz="4000" dirty="0" smtClean="0"/>
              <a:t>leprosy</a:t>
            </a:r>
            <a:r>
              <a:rPr lang="en-US" sz="4000" dirty="0"/>
              <a:t> are cleansed, the deaf hear, the dead are raised, and the good news is proclaimed to the poor. </a:t>
            </a:r>
            <a:r>
              <a:rPr lang="en-US" sz="4000" b="1" baseline="30000" dirty="0"/>
              <a:t>6 </a:t>
            </a:r>
            <a:r>
              <a:rPr lang="en-US" sz="4000" dirty="0"/>
              <a:t>Blessed is anyone who does not stumble on account of me.”</a:t>
            </a:r>
          </a:p>
          <a:p>
            <a:pPr marL="0" indent="0">
              <a:buNone/>
            </a:pPr>
            <a:endParaRPr lang="en-US" dirty="0"/>
          </a:p>
        </p:txBody>
      </p:sp>
    </p:spTree>
    <p:extLst>
      <p:ext uri="{BB962C8B-B14F-4D97-AF65-F5344CB8AC3E}">
        <p14:creationId xmlns:p14="http://schemas.microsoft.com/office/powerpoint/2010/main" val="4138245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99974" y="1454557"/>
            <a:ext cx="7598569" cy="3649133"/>
          </a:xfrm>
        </p:spPr>
        <p:txBody>
          <a:bodyPr>
            <a:normAutofit/>
          </a:bodyPr>
          <a:lstStyle/>
          <a:p>
            <a:pPr marL="0" indent="0">
              <a:buNone/>
            </a:pPr>
            <a:r>
              <a:rPr lang="en-US" sz="3600" dirty="0" smtClean="0"/>
              <a:t>We have to make sure that we are not offended by not seeing  people be healed. </a:t>
            </a:r>
            <a:endParaRPr lang="en-US" sz="3600" dirty="0"/>
          </a:p>
        </p:txBody>
      </p:sp>
    </p:spTree>
    <p:extLst>
      <p:ext uri="{BB962C8B-B14F-4D97-AF65-F5344CB8AC3E}">
        <p14:creationId xmlns:p14="http://schemas.microsoft.com/office/powerpoint/2010/main" val="999717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4" y="457200"/>
            <a:ext cx="8096246" cy="5791200"/>
          </a:xfrm>
        </p:spPr>
        <p:txBody>
          <a:bodyPr>
            <a:normAutofit fontScale="92500" lnSpcReduction="10000"/>
          </a:bodyPr>
          <a:lstStyle/>
          <a:p>
            <a:pPr marL="0" indent="0">
              <a:buNone/>
            </a:pPr>
            <a:r>
              <a:rPr lang="en-US" sz="4300" dirty="0" smtClean="0"/>
              <a:t> The </a:t>
            </a:r>
            <a:r>
              <a:rPr lang="en-US" sz="4300" dirty="0"/>
              <a:t>will of God is the life that Jesus lived. </a:t>
            </a:r>
            <a:r>
              <a:rPr lang="en-US" sz="4300" dirty="0" smtClean="0"/>
              <a:t>The </a:t>
            </a:r>
            <a:r>
              <a:rPr lang="en-US" sz="4300" dirty="0"/>
              <a:t>life of Jesus. </a:t>
            </a:r>
          </a:p>
          <a:p>
            <a:pPr marL="0" indent="0">
              <a:buNone/>
            </a:pPr>
            <a:endParaRPr lang="en-US" sz="4300" dirty="0" smtClean="0"/>
          </a:p>
          <a:p>
            <a:pPr marL="0" indent="0">
              <a:buNone/>
            </a:pPr>
            <a:r>
              <a:rPr lang="en-US" sz="4300" dirty="0" smtClean="0"/>
              <a:t>He </a:t>
            </a:r>
            <a:r>
              <a:rPr lang="en-US" sz="4300" dirty="0"/>
              <a:t>said, "When you</a:t>
            </a:r>
          </a:p>
          <a:p>
            <a:pPr marL="0" indent="0">
              <a:buNone/>
            </a:pPr>
            <a:r>
              <a:rPr lang="en-US" sz="4300" dirty="0"/>
              <a:t>see me, you've seen who?" </a:t>
            </a:r>
          </a:p>
          <a:p>
            <a:pPr marL="0" indent="0">
              <a:buNone/>
            </a:pPr>
            <a:r>
              <a:rPr lang="en-US" sz="4300" dirty="0"/>
              <a:t>He came to do the will of him who sent</a:t>
            </a:r>
          </a:p>
          <a:p>
            <a:pPr marL="0" indent="0">
              <a:buNone/>
            </a:pPr>
            <a:r>
              <a:rPr lang="en-US" sz="4300" dirty="0"/>
              <a:t>him. He said, "I came to do the will of him who sent me." </a:t>
            </a:r>
          </a:p>
          <a:p>
            <a:pPr marL="0" indent="0">
              <a:buNone/>
            </a:pPr>
            <a:endParaRPr lang="en-US" dirty="0"/>
          </a:p>
        </p:txBody>
      </p:sp>
    </p:spTree>
    <p:extLst>
      <p:ext uri="{BB962C8B-B14F-4D97-AF65-F5344CB8AC3E}">
        <p14:creationId xmlns:p14="http://schemas.microsoft.com/office/powerpoint/2010/main" val="4266195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997" y="501316"/>
            <a:ext cx="7598569" cy="1456267"/>
          </a:xfrm>
        </p:spPr>
        <p:txBody>
          <a:bodyPr>
            <a:normAutofit/>
          </a:bodyPr>
          <a:lstStyle/>
          <a:p>
            <a:r>
              <a:rPr lang="en-US" sz="4400" b="1" dirty="0" smtClean="0">
                <a:solidFill>
                  <a:srgbClr val="FFC000"/>
                </a:solidFill>
              </a:rPr>
              <a:t>John 14</a:t>
            </a:r>
            <a:endParaRPr lang="en-US" sz="4400" b="1" dirty="0">
              <a:solidFill>
                <a:srgbClr val="FFC000"/>
              </a:solidFill>
            </a:endParaRPr>
          </a:p>
        </p:txBody>
      </p:sp>
      <p:sp>
        <p:nvSpPr>
          <p:cNvPr id="3" name="Content Placeholder 2"/>
          <p:cNvSpPr>
            <a:spLocks noGrp="1"/>
          </p:cNvSpPr>
          <p:nvPr>
            <p:ph idx="1"/>
          </p:nvPr>
        </p:nvSpPr>
        <p:spPr/>
        <p:txBody>
          <a:bodyPr>
            <a:normAutofit/>
          </a:bodyPr>
          <a:lstStyle/>
          <a:p>
            <a:pPr marL="0" indent="0">
              <a:buNone/>
            </a:pPr>
            <a:r>
              <a:rPr lang="en-US" sz="4400" dirty="0" smtClean="0"/>
              <a:t>9  </a:t>
            </a:r>
            <a:r>
              <a:rPr lang="en-US" sz="4400" dirty="0" smtClean="0">
                <a:solidFill>
                  <a:srgbClr val="00B0F0"/>
                </a:solidFill>
              </a:rPr>
              <a:t>Anyone </a:t>
            </a:r>
            <a:r>
              <a:rPr lang="en-US" sz="4400" dirty="0">
                <a:solidFill>
                  <a:srgbClr val="00B0F0"/>
                </a:solidFill>
              </a:rPr>
              <a:t>who has seen me has seen the Father</a:t>
            </a:r>
            <a:r>
              <a:rPr lang="en-US" sz="4400" dirty="0"/>
              <a:t>. How can you say, ‘Show us the Father’?</a:t>
            </a:r>
          </a:p>
        </p:txBody>
      </p:sp>
    </p:spTree>
    <p:extLst>
      <p:ext uri="{BB962C8B-B14F-4D97-AF65-F5344CB8AC3E}">
        <p14:creationId xmlns:p14="http://schemas.microsoft.com/office/powerpoint/2010/main" val="2513393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354" y="2142072"/>
            <a:ext cx="7598569" cy="3649133"/>
          </a:xfrm>
        </p:spPr>
        <p:txBody>
          <a:bodyPr>
            <a:noAutofit/>
          </a:bodyPr>
          <a:lstStyle/>
          <a:p>
            <a:pPr marL="0" indent="0">
              <a:buNone/>
            </a:pPr>
            <a:r>
              <a:rPr lang="en-US" sz="3600" dirty="0" smtClean="0"/>
              <a:t>10 The </a:t>
            </a:r>
            <a:r>
              <a:rPr lang="en-US" sz="3600" dirty="0"/>
              <a:t>words I say to you I do not speak on my own authority. Rather, it is the Father, living in me, who is doing his work. </a:t>
            </a:r>
            <a:r>
              <a:rPr lang="en-US" sz="3600" b="1" baseline="30000" dirty="0"/>
              <a:t>11 </a:t>
            </a:r>
            <a:r>
              <a:rPr lang="en-US" sz="3600" dirty="0"/>
              <a:t>Believe me when I say that I am in the Father and the Father is in me; or at least believe on the evidence of the works themselves</a:t>
            </a:r>
            <a:r>
              <a:rPr lang="en-US" sz="3600" dirty="0" smtClean="0"/>
              <a:t>.</a:t>
            </a:r>
            <a:endParaRPr lang="en-US" sz="3600" dirty="0"/>
          </a:p>
        </p:txBody>
      </p:sp>
    </p:spTree>
    <p:extLst>
      <p:ext uri="{BB962C8B-B14F-4D97-AF65-F5344CB8AC3E}">
        <p14:creationId xmlns:p14="http://schemas.microsoft.com/office/powerpoint/2010/main" val="25494525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7598569" cy="5715000"/>
          </a:xfrm>
        </p:spPr>
        <p:txBody>
          <a:bodyPr>
            <a:normAutofit fontScale="77500" lnSpcReduction="20000"/>
          </a:bodyPr>
          <a:lstStyle/>
          <a:p>
            <a:pPr marL="0" indent="0">
              <a:buNone/>
            </a:pPr>
            <a:r>
              <a:rPr lang="en-US" dirty="0"/>
              <a:t> </a:t>
            </a:r>
            <a:r>
              <a:rPr lang="en-US" sz="5100" b="1" baseline="30000" dirty="0"/>
              <a:t>12 </a:t>
            </a:r>
            <a:r>
              <a:rPr lang="en-US" sz="5100" dirty="0"/>
              <a:t>Very truly I tell you, whoever believes in me will do the works I have been doing, and they will do even greater things than these, because I am going to the Father. </a:t>
            </a:r>
            <a:endParaRPr lang="en-US" sz="5100" dirty="0" smtClean="0"/>
          </a:p>
          <a:p>
            <a:pPr marL="0" indent="0">
              <a:buNone/>
            </a:pPr>
            <a:endParaRPr lang="en-US" sz="5100" b="1" baseline="30000" dirty="0" smtClean="0"/>
          </a:p>
          <a:p>
            <a:pPr marL="0" indent="0">
              <a:buNone/>
            </a:pPr>
            <a:r>
              <a:rPr lang="en-US" sz="5100" b="1" baseline="30000" dirty="0" smtClean="0"/>
              <a:t>13</a:t>
            </a:r>
            <a:r>
              <a:rPr lang="en-US" sz="5100" b="1" baseline="30000" dirty="0"/>
              <a:t> </a:t>
            </a:r>
            <a:r>
              <a:rPr lang="en-US" sz="5100" dirty="0"/>
              <a:t>And I will do whatever you ask in my name, so that the Father may be glorified in the Son. </a:t>
            </a:r>
            <a:r>
              <a:rPr lang="en-US" sz="5100" b="1" baseline="30000" dirty="0"/>
              <a:t>14 </a:t>
            </a:r>
            <a:r>
              <a:rPr lang="en-US" sz="5100" dirty="0"/>
              <a:t>You may ask me for anything in my name, and I will do it.</a:t>
            </a:r>
          </a:p>
          <a:p>
            <a:pPr marL="0" indent="0">
              <a:buNone/>
            </a:pPr>
            <a:endParaRPr lang="en-US" sz="4000" dirty="0"/>
          </a:p>
        </p:txBody>
      </p:sp>
    </p:spTree>
    <p:extLst>
      <p:ext uri="{BB962C8B-B14F-4D97-AF65-F5344CB8AC3E}">
        <p14:creationId xmlns:p14="http://schemas.microsoft.com/office/powerpoint/2010/main" val="854653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98569" cy="457193"/>
          </a:xfrm>
        </p:spPr>
        <p:txBody>
          <a:bodyPr>
            <a:noAutofit/>
          </a:bodyPr>
          <a:lstStyle/>
          <a:p>
            <a:r>
              <a:rPr lang="en-US" sz="4000" b="1" dirty="0" smtClean="0">
                <a:solidFill>
                  <a:srgbClr val="FFC000"/>
                </a:solidFill>
              </a:rPr>
              <a:t>John 5</a:t>
            </a:r>
            <a:endParaRPr lang="en-US" sz="4000" b="1" dirty="0">
              <a:solidFill>
                <a:srgbClr val="FFC000"/>
              </a:solidFill>
            </a:endParaRPr>
          </a:p>
        </p:txBody>
      </p:sp>
      <p:sp>
        <p:nvSpPr>
          <p:cNvPr id="3" name="Content Placeholder 2"/>
          <p:cNvSpPr>
            <a:spLocks noGrp="1"/>
          </p:cNvSpPr>
          <p:nvPr>
            <p:ph idx="1"/>
          </p:nvPr>
        </p:nvSpPr>
        <p:spPr>
          <a:xfrm>
            <a:off x="533400" y="1219200"/>
            <a:ext cx="7598569" cy="3649133"/>
          </a:xfrm>
        </p:spPr>
        <p:txBody>
          <a:bodyPr>
            <a:normAutofit fontScale="92500"/>
          </a:bodyPr>
          <a:lstStyle/>
          <a:p>
            <a:pPr marL="0" indent="0">
              <a:buNone/>
            </a:pPr>
            <a:r>
              <a:rPr lang="en-US" sz="4400" dirty="0" smtClean="0"/>
              <a:t>15 “Very </a:t>
            </a:r>
            <a:r>
              <a:rPr lang="en-US" sz="4400" dirty="0"/>
              <a:t>truly I tell you, the Son can do nothing by himself; he can do only what he sees his Father doing, because whatever the Father </a:t>
            </a:r>
            <a:r>
              <a:rPr lang="en-US" sz="4400" dirty="0" smtClean="0"/>
              <a:t>does,  </a:t>
            </a:r>
            <a:r>
              <a:rPr lang="en-US" sz="4400" dirty="0"/>
              <a:t>the Son also does.</a:t>
            </a:r>
            <a:r>
              <a:rPr lang="en-US" dirty="0"/>
              <a:t> </a:t>
            </a:r>
          </a:p>
          <a:p>
            <a:pPr marL="0" indent="0">
              <a:buNone/>
            </a:pPr>
            <a:endParaRPr lang="en-US" dirty="0"/>
          </a:p>
        </p:txBody>
      </p:sp>
    </p:spTree>
    <p:extLst>
      <p:ext uri="{BB962C8B-B14F-4D97-AF65-F5344CB8AC3E}">
        <p14:creationId xmlns:p14="http://schemas.microsoft.com/office/powerpoint/2010/main" val="9114324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219200"/>
            <a:ext cx="9144000" cy="5181600"/>
          </a:xfrm>
        </p:spPr>
        <p:txBody>
          <a:bodyPr>
            <a:normAutofit fontScale="85000" lnSpcReduction="20000"/>
          </a:bodyPr>
          <a:lstStyle/>
          <a:p>
            <a:pPr marL="0" indent="0">
              <a:buNone/>
            </a:pPr>
            <a:r>
              <a:rPr lang="en-US" sz="3000" dirty="0" smtClean="0"/>
              <a:t>1.Promises of God are “Yes and Amen!” not maybe or both “yes and no”. </a:t>
            </a:r>
          </a:p>
          <a:p>
            <a:pPr marL="0" indent="0">
              <a:buNone/>
            </a:pPr>
            <a:r>
              <a:rPr lang="en-US" sz="3000" dirty="0" smtClean="0"/>
              <a:t>2. If you try to find out the Will of God through how our circumstances worked out, you will be confused and deceived. </a:t>
            </a:r>
          </a:p>
          <a:p>
            <a:pPr marL="0" indent="0">
              <a:buNone/>
            </a:pPr>
            <a:r>
              <a:rPr lang="en-US" sz="3000" dirty="0" smtClean="0"/>
              <a:t>3. If you don’t understand the will of God, you will only have hope, how will you ever have faith? You will always be driven by need. You will be a “HOPER” vs. a “Believer”</a:t>
            </a:r>
          </a:p>
          <a:p>
            <a:pPr marL="0" indent="0">
              <a:buNone/>
            </a:pPr>
            <a:r>
              <a:rPr lang="en-US" sz="3000" dirty="0" smtClean="0"/>
              <a:t>4. We have to make sure we don’t get offended over the topic of healing because we lost people. </a:t>
            </a:r>
          </a:p>
          <a:p>
            <a:pPr marL="0" indent="0">
              <a:buNone/>
            </a:pPr>
            <a:r>
              <a:rPr lang="en-US" sz="3000" dirty="0" smtClean="0"/>
              <a:t>5.The Will of God is the LIFE of Jesus! </a:t>
            </a:r>
          </a:p>
          <a:p>
            <a:pPr marL="0" indent="0">
              <a:buNone/>
            </a:pPr>
            <a:r>
              <a:rPr lang="en-US" sz="3000" dirty="0" smtClean="0"/>
              <a:t>6. Jesus only Sees Kingdom</a:t>
            </a:r>
          </a:p>
          <a:p>
            <a:pPr marL="0" indent="0">
              <a:buNone/>
            </a:pPr>
            <a:r>
              <a:rPr lang="en-US" sz="3000" dirty="0" smtClean="0"/>
              <a:t>7. If we See what He sees, we’ll do what he did </a:t>
            </a:r>
          </a:p>
          <a:p>
            <a:pPr marL="0" indent="0">
              <a:buNone/>
            </a:pPr>
            <a:endParaRPr lang="en-US" dirty="0"/>
          </a:p>
        </p:txBody>
      </p:sp>
      <p:sp>
        <p:nvSpPr>
          <p:cNvPr id="2" name="Title 1"/>
          <p:cNvSpPr>
            <a:spLocks noGrp="1"/>
          </p:cNvSpPr>
          <p:nvPr>
            <p:ph type="title"/>
          </p:nvPr>
        </p:nvSpPr>
        <p:spPr>
          <a:xfrm>
            <a:off x="533400" y="76201"/>
            <a:ext cx="8248646" cy="1143000"/>
          </a:xfrm>
        </p:spPr>
        <p:txBody>
          <a:bodyPr/>
          <a:lstStyle/>
          <a:p>
            <a:r>
              <a:rPr lang="en-US" b="1" dirty="0" smtClean="0">
                <a:solidFill>
                  <a:srgbClr val="FFC000"/>
                </a:solidFill>
              </a:rPr>
              <a:t>Establishing the Will of God to heal</a:t>
            </a:r>
            <a:endParaRPr lang="en-US" b="1" dirty="0">
              <a:solidFill>
                <a:srgbClr val="FFC000"/>
              </a:solidFill>
            </a:endParaRPr>
          </a:p>
        </p:txBody>
      </p:sp>
    </p:spTree>
    <p:extLst>
      <p:ext uri="{BB962C8B-B14F-4D97-AF65-F5344CB8AC3E}">
        <p14:creationId xmlns:p14="http://schemas.microsoft.com/office/powerpoint/2010/main" val="2910226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98569" cy="1456267"/>
          </a:xfrm>
        </p:spPr>
        <p:txBody>
          <a:bodyPr/>
          <a:lstStyle/>
          <a:p>
            <a:r>
              <a:rPr lang="en-US" b="1" dirty="0" smtClean="0">
                <a:solidFill>
                  <a:srgbClr val="FFC000"/>
                </a:solidFill>
              </a:rPr>
              <a:t>Colossians 1 </a:t>
            </a:r>
            <a:endParaRPr lang="en-US" b="1" dirty="0">
              <a:solidFill>
                <a:srgbClr val="FFC000"/>
              </a:solidFill>
            </a:endParaRPr>
          </a:p>
        </p:txBody>
      </p:sp>
      <p:sp>
        <p:nvSpPr>
          <p:cNvPr id="3" name="Content Placeholder 2"/>
          <p:cNvSpPr>
            <a:spLocks noGrp="1"/>
          </p:cNvSpPr>
          <p:nvPr>
            <p:ph idx="1"/>
          </p:nvPr>
        </p:nvSpPr>
        <p:spPr>
          <a:xfrm>
            <a:off x="514354" y="2142072"/>
            <a:ext cx="8324846" cy="3649133"/>
          </a:xfrm>
        </p:spPr>
        <p:txBody>
          <a:bodyPr>
            <a:noAutofit/>
          </a:bodyPr>
          <a:lstStyle/>
          <a:p>
            <a:pPr marL="0" indent="0">
              <a:buNone/>
            </a:pPr>
            <a:r>
              <a:rPr lang="en-US" sz="3600" b="1" baseline="30000" dirty="0"/>
              <a:t>15 </a:t>
            </a:r>
            <a:r>
              <a:rPr lang="en-US" sz="3600" dirty="0"/>
              <a:t>The Son is the image of the invisible God</a:t>
            </a:r>
            <a:r>
              <a:rPr lang="en-US" sz="3600" dirty="0" smtClean="0"/>
              <a:t>,…</a:t>
            </a:r>
          </a:p>
          <a:p>
            <a:pPr marL="0" indent="0">
              <a:buNone/>
            </a:pPr>
            <a:r>
              <a:rPr lang="en-US" sz="3600" b="1" baseline="30000" dirty="0"/>
              <a:t>19 </a:t>
            </a:r>
            <a:r>
              <a:rPr lang="en-US" sz="3600" dirty="0"/>
              <a:t>For God was pleased to have all his fullness dwell in him, </a:t>
            </a:r>
            <a:r>
              <a:rPr lang="en-US" sz="3600" b="1" baseline="30000" dirty="0"/>
              <a:t>20 </a:t>
            </a:r>
            <a:r>
              <a:rPr lang="en-US" sz="3600" dirty="0"/>
              <a:t>and through him to reconcile to himself all things, whether things on earth or things in heaven, by making peace through his blood, shed on the cross.</a:t>
            </a:r>
          </a:p>
        </p:txBody>
      </p:sp>
    </p:spTree>
    <p:extLst>
      <p:ext uri="{BB962C8B-B14F-4D97-AF65-F5344CB8AC3E}">
        <p14:creationId xmlns:p14="http://schemas.microsoft.com/office/powerpoint/2010/main" val="18023887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7598569" cy="1456267"/>
          </a:xfrm>
        </p:spPr>
        <p:txBody>
          <a:bodyPr/>
          <a:lstStyle/>
          <a:p>
            <a:r>
              <a:rPr lang="en-US" b="1" dirty="0" smtClean="0">
                <a:solidFill>
                  <a:srgbClr val="FFC000"/>
                </a:solidFill>
              </a:rPr>
              <a:t>Hebrews 1</a:t>
            </a:r>
            <a:endParaRPr lang="en-US" b="1" dirty="0">
              <a:solidFill>
                <a:srgbClr val="FFC000"/>
              </a:solidFill>
            </a:endParaRPr>
          </a:p>
        </p:txBody>
      </p:sp>
      <p:sp>
        <p:nvSpPr>
          <p:cNvPr id="3" name="Content Placeholder 2"/>
          <p:cNvSpPr>
            <a:spLocks noGrp="1"/>
          </p:cNvSpPr>
          <p:nvPr>
            <p:ph idx="1"/>
          </p:nvPr>
        </p:nvSpPr>
        <p:spPr>
          <a:xfrm>
            <a:off x="533400" y="1371600"/>
            <a:ext cx="7598569" cy="3649133"/>
          </a:xfrm>
        </p:spPr>
        <p:txBody>
          <a:bodyPr>
            <a:normAutofit/>
          </a:bodyPr>
          <a:lstStyle/>
          <a:p>
            <a:pPr marL="0" indent="0">
              <a:buNone/>
            </a:pPr>
            <a:r>
              <a:rPr lang="en-US" sz="4000" b="1" baseline="30000" dirty="0"/>
              <a:t>3 </a:t>
            </a:r>
            <a:r>
              <a:rPr lang="en-US" sz="4000" dirty="0"/>
              <a:t>The Son is the radiance of God’s glory and the exact representation of his being, sustaining all things by his powerful word.</a:t>
            </a:r>
          </a:p>
        </p:txBody>
      </p:sp>
    </p:spTree>
    <p:extLst>
      <p:ext uri="{BB962C8B-B14F-4D97-AF65-F5344CB8AC3E}">
        <p14:creationId xmlns:p14="http://schemas.microsoft.com/office/powerpoint/2010/main" val="22279321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1"/>
            <a:ext cx="7598569" cy="838200"/>
          </a:xfrm>
        </p:spPr>
        <p:txBody>
          <a:bodyPr>
            <a:normAutofit/>
          </a:bodyPr>
          <a:lstStyle/>
          <a:p>
            <a:r>
              <a:rPr lang="en-US" sz="4000" b="1" dirty="0" smtClean="0">
                <a:solidFill>
                  <a:srgbClr val="FFC000"/>
                </a:solidFill>
              </a:rPr>
              <a:t>Hebrews 2 </a:t>
            </a:r>
            <a:endParaRPr lang="en-US" sz="4000" b="1" dirty="0">
              <a:solidFill>
                <a:srgbClr val="FFC000"/>
              </a:solidFill>
            </a:endParaRPr>
          </a:p>
        </p:txBody>
      </p:sp>
      <p:sp>
        <p:nvSpPr>
          <p:cNvPr id="3" name="Content Placeholder 2"/>
          <p:cNvSpPr>
            <a:spLocks noGrp="1"/>
          </p:cNvSpPr>
          <p:nvPr>
            <p:ph idx="1"/>
          </p:nvPr>
        </p:nvSpPr>
        <p:spPr>
          <a:xfrm>
            <a:off x="152400" y="914400"/>
            <a:ext cx="8763000" cy="5638800"/>
          </a:xfrm>
        </p:spPr>
        <p:txBody>
          <a:bodyPr>
            <a:noAutofit/>
          </a:bodyPr>
          <a:lstStyle/>
          <a:p>
            <a:pPr marL="0" indent="0">
              <a:buNone/>
            </a:pPr>
            <a:r>
              <a:rPr lang="en-US" sz="4400" b="1" baseline="30000" dirty="0"/>
              <a:t>14 </a:t>
            </a:r>
            <a:r>
              <a:rPr lang="en-US" sz="4400" dirty="0"/>
              <a:t>Since the children have flesh and blood, he too shared in their humanity so that by his death he might break the power of him who holds the power of death—that is, the devil— </a:t>
            </a:r>
            <a:r>
              <a:rPr lang="en-US" sz="4400" b="1" baseline="30000" dirty="0"/>
              <a:t>15 </a:t>
            </a:r>
            <a:r>
              <a:rPr lang="en-US" sz="4400" dirty="0"/>
              <a:t>and free those who all their lives were held in slavery by their fear of death. </a:t>
            </a:r>
          </a:p>
        </p:txBody>
      </p:sp>
    </p:spTree>
    <p:extLst>
      <p:ext uri="{BB962C8B-B14F-4D97-AF65-F5344CB8AC3E}">
        <p14:creationId xmlns:p14="http://schemas.microsoft.com/office/powerpoint/2010/main" val="24652191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598569" cy="761993"/>
          </a:xfrm>
        </p:spPr>
        <p:txBody>
          <a:bodyPr>
            <a:normAutofit fontScale="90000"/>
          </a:bodyPr>
          <a:lstStyle/>
          <a:p>
            <a:r>
              <a:rPr lang="en-US" sz="4800" b="1" dirty="0" smtClean="0">
                <a:solidFill>
                  <a:srgbClr val="FFCC00"/>
                </a:solidFill>
              </a:rPr>
              <a:t>Mark 5</a:t>
            </a:r>
            <a:endParaRPr lang="en-US" sz="4800" b="1" dirty="0">
              <a:solidFill>
                <a:srgbClr val="FFCC00"/>
              </a:solidFill>
            </a:endParaRPr>
          </a:p>
        </p:txBody>
      </p:sp>
      <p:sp>
        <p:nvSpPr>
          <p:cNvPr id="3" name="Content Placeholder 2"/>
          <p:cNvSpPr>
            <a:spLocks noGrp="1"/>
          </p:cNvSpPr>
          <p:nvPr>
            <p:ph idx="1"/>
          </p:nvPr>
        </p:nvSpPr>
        <p:spPr>
          <a:xfrm>
            <a:off x="36490" y="1752600"/>
            <a:ext cx="8991600" cy="3649133"/>
          </a:xfrm>
        </p:spPr>
        <p:txBody>
          <a:bodyPr>
            <a:noAutofit/>
          </a:bodyPr>
          <a:lstStyle/>
          <a:p>
            <a:pPr marL="0" indent="0">
              <a:buNone/>
            </a:pPr>
            <a:r>
              <a:rPr lang="en-US" sz="3200" b="1" baseline="30000" dirty="0"/>
              <a:t>21 </a:t>
            </a:r>
            <a:r>
              <a:rPr lang="en-US" sz="3200" dirty="0"/>
              <a:t>When Jesus had again crossed over by boat to the other side of the lake, a large crowd gathered around him while he was by the lake. </a:t>
            </a:r>
            <a:endParaRPr lang="en-US" sz="3200" dirty="0" smtClean="0"/>
          </a:p>
          <a:p>
            <a:pPr marL="0" indent="0">
              <a:buNone/>
            </a:pPr>
            <a:r>
              <a:rPr lang="en-US" sz="3200" b="1" baseline="30000" dirty="0" smtClean="0"/>
              <a:t>22</a:t>
            </a:r>
            <a:r>
              <a:rPr lang="en-US" sz="3200" b="1" baseline="30000" dirty="0"/>
              <a:t> </a:t>
            </a:r>
            <a:r>
              <a:rPr lang="en-US" sz="3200" dirty="0"/>
              <a:t>Then one of the synagogue leaders, named </a:t>
            </a:r>
            <a:r>
              <a:rPr lang="en-US" sz="3200" dirty="0" err="1"/>
              <a:t>Jairus</a:t>
            </a:r>
            <a:r>
              <a:rPr lang="en-US" sz="3200" dirty="0"/>
              <a:t>, came, and when he saw Jesus, he fell at his feet. </a:t>
            </a:r>
            <a:endParaRPr lang="en-US" sz="3200" dirty="0" smtClean="0"/>
          </a:p>
          <a:p>
            <a:pPr marL="0" indent="0">
              <a:buNone/>
            </a:pPr>
            <a:r>
              <a:rPr lang="en-US" sz="3200" b="1" baseline="30000" dirty="0" smtClean="0"/>
              <a:t>23</a:t>
            </a:r>
            <a:r>
              <a:rPr lang="en-US" sz="3200" b="1" baseline="30000" dirty="0"/>
              <a:t> </a:t>
            </a:r>
            <a:r>
              <a:rPr lang="en-US" sz="3200" dirty="0"/>
              <a:t>He pleaded earnestly with him, </a:t>
            </a:r>
            <a:r>
              <a:rPr lang="en-US" sz="3200" dirty="0">
                <a:solidFill>
                  <a:srgbClr val="00B0F0"/>
                </a:solidFill>
              </a:rPr>
              <a:t>“My little daughter is dying. Please come and put your hands on her so that she will be healed and live.” </a:t>
            </a:r>
            <a:endParaRPr lang="en-US" sz="3200" dirty="0" smtClean="0">
              <a:solidFill>
                <a:srgbClr val="00B0F0"/>
              </a:solidFill>
            </a:endParaRPr>
          </a:p>
          <a:p>
            <a:pPr marL="0" indent="0">
              <a:buNone/>
            </a:pPr>
            <a:r>
              <a:rPr lang="en-US" sz="3200" b="1" baseline="30000" dirty="0" smtClean="0"/>
              <a:t>24</a:t>
            </a:r>
            <a:r>
              <a:rPr lang="en-US" sz="3200" b="1" baseline="30000" dirty="0"/>
              <a:t> </a:t>
            </a:r>
            <a:r>
              <a:rPr lang="en-US" sz="3200" dirty="0"/>
              <a:t>So Jesus went with him.</a:t>
            </a:r>
          </a:p>
        </p:txBody>
      </p:sp>
    </p:spTree>
    <p:extLst>
      <p:ext uri="{BB962C8B-B14F-4D97-AF65-F5344CB8AC3E}">
        <p14:creationId xmlns:p14="http://schemas.microsoft.com/office/powerpoint/2010/main" val="505477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915400" cy="3649133"/>
          </a:xfrm>
        </p:spPr>
        <p:txBody>
          <a:bodyPr>
            <a:noAutofit/>
          </a:bodyPr>
          <a:lstStyle/>
          <a:p>
            <a:pPr marL="0" indent="0">
              <a:buNone/>
            </a:pPr>
            <a:r>
              <a:rPr lang="en-US" sz="3200" b="1" baseline="30000" dirty="0"/>
              <a:t>35 </a:t>
            </a:r>
            <a:r>
              <a:rPr lang="en-US" sz="3200" dirty="0"/>
              <a:t>While Jesus was still speaking, some people came from the house of </a:t>
            </a:r>
            <a:r>
              <a:rPr lang="en-US" sz="3200" dirty="0" err="1"/>
              <a:t>Jairus</a:t>
            </a:r>
            <a:r>
              <a:rPr lang="en-US" sz="3200" dirty="0"/>
              <a:t>, the synagogue leader. “Your daughter is dead,” they said. “Why bother the teacher anymore?”</a:t>
            </a:r>
          </a:p>
          <a:p>
            <a:pPr marL="0" indent="0">
              <a:buNone/>
            </a:pPr>
            <a:r>
              <a:rPr lang="en-US" sz="3200" b="1" baseline="30000" dirty="0"/>
              <a:t>36 </a:t>
            </a:r>
            <a:r>
              <a:rPr lang="en-US" sz="3200" dirty="0" smtClean="0"/>
              <a:t>Overhearing</a:t>
            </a:r>
            <a:r>
              <a:rPr lang="en-US" sz="3200" dirty="0"/>
              <a:t> what they said, Jesus told him, “Don’t be afraid; just believe.”</a:t>
            </a:r>
          </a:p>
          <a:p>
            <a:pPr marL="0" indent="0">
              <a:buNone/>
            </a:pPr>
            <a:r>
              <a:rPr lang="en-US" sz="3200" b="1" baseline="30000" dirty="0"/>
              <a:t>37 </a:t>
            </a:r>
            <a:r>
              <a:rPr lang="en-US" sz="3200" dirty="0"/>
              <a:t>He did not let anyone follow him except Peter, James and John the brother of James. </a:t>
            </a:r>
            <a:r>
              <a:rPr lang="en-US" sz="3200" b="1" baseline="30000" dirty="0"/>
              <a:t>38 </a:t>
            </a:r>
            <a:r>
              <a:rPr lang="en-US" sz="3200" dirty="0"/>
              <a:t>When they came to the home of the synagogue leader, Jesus saw a commotion, with people crying and wailing loudly. </a:t>
            </a:r>
            <a:r>
              <a:rPr lang="en-US" sz="3200" b="1" baseline="30000" dirty="0"/>
              <a:t>39 </a:t>
            </a:r>
            <a:r>
              <a:rPr lang="en-US" sz="3200" dirty="0"/>
              <a:t>He went in and said to them, “Why all this commotion and wailing? The child is not dead but asleep.” </a:t>
            </a:r>
          </a:p>
        </p:txBody>
      </p:sp>
    </p:spTree>
    <p:extLst>
      <p:ext uri="{BB962C8B-B14F-4D97-AF65-F5344CB8AC3E}">
        <p14:creationId xmlns:p14="http://schemas.microsoft.com/office/powerpoint/2010/main" val="1510743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15400" cy="6172200"/>
          </a:xfrm>
        </p:spPr>
        <p:txBody>
          <a:bodyPr>
            <a:normAutofit lnSpcReduction="10000"/>
          </a:bodyPr>
          <a:lstStyle/>
          <a:p>
            <a:pPr marL="0" indent="0">
              <a:buNone/>
            </a:pPr>
            <a:r>
              <a:rPr lang="en-US" sz="3200" b="1" baseline="30000" dirty="0"/>
              <a:t>40 </a:t>
            </a:r>
            <a:r>
              <a:rPr lang="en-US" sz="3200" dirty="0"/>
              <a:t>But they laughed at him.</a:t>
            </a:r>
          </a:p>
          <a:p>
            <a:pPr marL="0" indent="0">
              <a:buNone/>
            </a:pPr>
            <a:r>
              <a:rPr lang="en-US" sz="3200" dirty="0"/>
              <a:t>After he put them all out, he took the child’s father and mother and the disciples who were with him, and went in where the child was. </a:t>
            </a:r>
            <a:endParaRPr lang="en-US" sz="3200" dirty="0" smtClean="0"/>
          </a:p>
          <a:p>
            <a:pPr marL="0" indent="0">
              <a:buNone/>
            </a:pPr>
            <a:r>
              <a:rPr lang="en-US" sz="3200" b="1" baseline="30000" dirty="0" smtClean="0"/>
              <a:t>41</a:t>
            </a:r>
            <a:r>
              <a:rPr lang="en-US" sz="3200" b="1" baseline="30000" dirty="0"/>
              <a:t> </a:t>
            </a:r>
            <a:r>
              <a:rPr lang="en-US" sz="3200" dirty="0"/>
              <a:t>He took her by the hand and said to her, </a:t>
            </a:r>
            <a:r>
              <a:rPr lang="en-US" sz="3200" i="1" dirty="0"/>
              <a:t>“</a:t>
            </a:r>
            <a:r>
              <a:rPr lang="en-US" sz="3200" i="1" dirty="0" err="1"/>
              <a:t>Talitha</a:t>
            </a:r>
            <a:r>
              <a:rPr lang="en-US" sz="3200" i="1" dirty="0"/>
              <a:t> </a:t>
            </a:r>
            <a:r>
              <a:rPr lang="en-US" sz="3200" i="1" dirty="0" err="1"/>
              <a:t>koum</a:t>
            </a:r>
            <a:r>
              <a:rPr lang="en-US" sz="3200" i="1" dirty="0"/>
              <a:t>!”</a:t>
            </a:r>
            <a:r>
              <a:rPr lang="en-US" sz="3200" dirty="0"/>
              <a:t> (which means “Little girl, I say to you, get up!”). </a:t>
            </a:r>
            <a:endParaRPr lang="en-US" sz="3200" dirty="0" smtClean="0"/>
          </a:p>
          <a:p>
            <a:pPr marL="0" indent="0">
              <a:buNone/>
            </a:pPr>
            <a:r>
              <a:rPr lang="en-US" sz="3200" b="1" baseline="30000" dirty="0" smtClean="0"/>
              <a:t>42</a:t>
            </a:r>
            <a:r>
              <a:rPr lang="en-US" sz="3200" b="1" baseline="30000" dirty="0"/>
              <a:t> </a:t>
            </a:r>
            <a:r>
              <a:rPr lang="en-US" sz="3200" dirty="0"/>
              <a:t>Immediately the girl stood up and began to walk around (she was twelve years old). At this they were completely astonished. </a:t>
            </a:r>
            <a:endParaRPr lang="en-US" sz="3200" dirty="0" smtClean="0"/>
          </a:p>
          <a:p>
            <a:pPr marL="0" indent="0">
              <a:buNone/>
            </a:pPr>
            <a:r>
              <a:rPr lang="en-US" sz="3200" b="1" baseline="30000" dirty="0" smtClean="0"/>
              <a:t>43</a:t>
            </a:r>
            <a:r>
              <a:rPr lang="en-US" sz="3200" b="1" baseline="30000" dirty="0"/>
              <a:t> </a:t>
            </a:r>
            <a:r>
              <a:rPr lang="en-US" sz="3200" dirty="0"/>
              <a:t>He gave strict orders not to let anyone know about this, and told them to give her something to eat.</a:t>
            </a:r>
          </a:p>
          <a:p>
            <a:pPr marL="0" indent="0">
              <a:buNone/>
            </a:pPr>
            <a:endParaRPr lang="en-US" dirty="0"/>
          </a:p>
        </p:txBody>
      </p:sp>
    </p:spTree>
    <p:extLst>
      <p:ext uri="{BB962C8B-B14F-4D97-AF65-F5344CB8AC3E}">
        <p14:creationId xmlns:p14="http://schemas.microsoft.com/office/powerpoint/2010/main" val="15918526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14326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219200"/>
            <a:ext cx="9144000" cy="5181600"/>
          </a:xfrm>
        </p:spPr>
        <p:txBody>
          <a:bodyPr>
            <a:normAutofit fontScale="85000" lnSpcReduction="20000"/>
          </a:bodyPr>
          <a:lstStyle/>
          <a:p>
            <a:pPr marL="0" indent="0">
              <a:buNone/>
            </a:pPr>
            <a:r>
              <a:rPr lang="en-US" sz="3000" dirty="0" smtClean="0"/>
              <a:t>1.Promises of God are “Yes and Amen!” not maybe or both “yes and no”. </a:t>
            </a:r>
          </a:p>
          <a:p>
            <a:pPr marL="0" indent="0">
              <a:buNone/>
            </a:pPr>
            <a:r>
              <a:rPr lang="en-US" sz="3000" dirty="0" smtClean="0"/>
              <a:t>2. If you try to find out the Will of God through how our circumstances worked out, you will be confused and deceived. </a:t>
            </a:r>
          </a:p>
          <a:p>
            <a:pPr marL="0" indent="0">
              <a:buNone/>
            </a:pPr>
            <a:r>
              <a:rPr lang="en-US" sz="3000" dirty="0" smtClean="0"/>
              <a:t>3. If you don’t understand the will of God, you will only have hope, how will you ever have faith? You will always be driven by need. You will be a “HOPER” vs. a “Believer”</a:t>
            </a:r>
          </a:p>
          <a:p>
            <a:pPr marL="0" indent="0">
              <a:buNone/>
            </a:pPr>
            <a:r>
              <a:rPr lang="en-US" sz="3000" dirty="0" smtClean="0"/>
              <a:t>4. We have to make sure we don’t get offended over the topic of healing because we lost people. </a:t>
            </a:r>
          </a:p>
          <a:p>
            <a:pPr marL="0" indent="0">
              <a:buNone/>
            </a:pPr>
            <a:r>
              <a:rPr lang="en-US" sz="3000" dirty="0" smtClean="0"/>
              <a:t>5.The Will of God is the LIFE of Jesus! </a:t>
            </a:r>
          </a:p>
          <a:p>
            <a:pPr marL="0" indent="0">
              <a:buNone/>
            </a:pPr>
            <a:r>
              <a:rPr lang="en-US" sz="3000" dirty="0" smtClean="0"/>
              <a:t>6. Jesus only Sees Kingdom</a:t>
            </a:r>
          </a:p>
          <a:p>
            <a:pPr marL="0" indent="0">
              <a:buNone/>
            </a:pPr>
            <a:r>
              <a:rPr lang="en-US" sz="3000" dirty="0" smtClean="0"/>
              <a:t>7. If we See what He sees, we’ll do what he did </a:t>
            </a:r>
          </a:p>
          <a:p>
            <a:pPr marL="0" indent="0">
              <a:buNone/>
            </a:pPr>
            <a:endParaRPr lang="en-US" dirty="0"/>
          </a:p>
        </p:txBody>
      </p:sp>
      <p:sp>
        <p:nvSpPr>
          <p:cNvPr id="2" name="Title 1"/>
          <p:cNvSpPr>
            <a:spLocks noGrp="1"/>
          </p:cNvSpPr>
          <p:nvPr>
            <p:ph type="title"/>
          </p:nvPr>
        </p:nvSpPr>
        <p:spPr>
          <a:xfrm>
            <a:off x="533400" y="76201"/>
            <a:ext cx="8248646" cy="1143000"/>
          </a:xfrm>
        </p:spPr>
        <p:txBody>
          <a:bodyPr/>
          <a:lstStyle/>
          <a:p>
            <a:r>
              <a:rPr lang="en-US" b="1" dirty="0" smtClean="0">
                <a:solidFill>
                  <a:srgbClr val="FFC000"/>
                </a:solidFill>
              </a:rPr>
              <a:t>Establishing the Will of God to heal</a:t>
            </a:r>
            <a:endParaRPr lang="en-US" b="1" dirty="0">
              <a:solidFill>
                <a:srgbClr val="FFC000"/>
              </a:solidFill>
            </a:endParaRPr>
          </a:p>
        </p:txBody>
      </p:sp>
    </p:spTree>
    <p:extLst>
      <p:ext uri="{BB962C8B-B14F-4D97-AF65-F5344CB8AC3E}">
        <p14:creationId xmlns:p14="http://schemas.microsoft.com/office/powerpoint/2010/main" val="2415928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52401"/>
            <a:ext cx="7598569" cy="762000"/>
          </a:xfrm>
        </p:spPr>
        <p:txBody>
          <a:bodyPr>
            <a:normAutofit/>
          </a:bodyPr>
          <a:lstStyle/>
          <a:p>
            <a:r>
              <a:rPr lang="en-US" sz="4000" b="1" dirty="0" smtClean="0">
                <a:solidFill>
                  <a:srgbClr val="FFC000"/>
                </a:solidFill>
              </a:rPr>
              <a:t>Psalm 103:3</a:t>
            </a:r>
            <a:endParaRPr lang="en-US" sz="4000" b="1" dirty="0">
              <a:solidFill>
                <a:srgbClr val="FFC000"/>
              </a:solidFill>
            </a:endParaRPr>
          </a:p>
        </p:txBody>
      </p:sp>
      <p:sp>
        <p:nvSpPr>
          <p:cNvPr id="6" name="Content Placeholder 5"/>
          <p:cNvSpPr>
            <a:spLocks noGrp="1"/>
          </p:cNvSpPr>
          <p:nvPr>
            <p:ph idx="1"/>
          </p:nvPr>
        </p:nvSpPr>
        <p:spPr>
          <a:xfrm>
            <a:off x="76201" y="2142068"/>
            <a:ext cx="8763000" cy="3649133"/>
          </a:xfrm>
        </p:spPr>
        <p:txBody>
          <a:bodyPr>
            <a:noAutofit/>
          </a:bodyPr>
          <a:lstStyle/>
          <a:p>
            <a:pPr marL="0" indent="0">
              <a:buNone/>
            </a:pPr>
            <a:r>
              <a:rPr lang="en-US" sz="3600" dirty="0"/>
              <a:t>Praise the </a:t>
            </a:r>
            <a:r>
              <a:rPr lang="en-US" sz="3600" cap="small" dirty="0"/>
              <a:t>Lord</a:t>
            </a:r>
            <a:r>
              <a:rPr lang="en-US" sz="3600" dirty="0"/>
              <a:t>, my soul,</a:t>
            </a:r>
            <a:br>
              <a:rPr lang="en-US" sz="3600" dirty="0"/>
            </a:br>
            <a:r>
              <a:rPr lang="en-US" sz="3600" dirty="0"/>
              <a:t>    and forget not all his benefits—</a:t>
            </a:r>
            <a:br>
              <a:rPr lang="en-US" sz="3600" dirty="0"/>
            </a:br>
            <a:r>
              <a:rPr lang="en-US" sz="3600" b="1" baseline="30000" dirty="0"/>
              <a:t>3 </a:t>
            </a:r>
            <a:r>
              <a:rPr lang="en-US" sz="3600" dirty="0"/>
              <a:t>who forgives all your sins</a:t>
            </a:r>
            <a:br>
              <a:rPr lang="en-US" sz="3600" dirty="0"/>
            </a:br>
            <a:r>
              <a:rPr lang="en-US" sz="3600" dirty="0"/>
              <a:t>    and heals all your diseases,</a:t>
            </a:r>
            <a:br>
              <a:rPr lang="en-US" sz="3600" dirty="0"/>
            </a:br>
            <a:r>
              <a:rPr lang="en-US" sz="3600" b="1" baseline="30000" dirty="0"/>
              <a:t>4 </a:t>
            </a:r>
            <a:r>
              <a:rPr lang="en-US" sz="3600" dirty="0"/>
              <a:t>who redeems your life from the pit</a:t>
            </a:r>
            <a:br>
              <a:rPr lang="en-US" sz="3600" dirty="0"/>
            </a:br>
            <a:r>
              <a:rPr lang="en-US" sz="3600" dirty="0"/>
              <a:t>    and crowns you with love and compassion,</a:t>
            </a:r>
            <a:br>
              <a:rPr lang="en-US" sz="3600" dirty="0"/>
            </a:br>
            <a:r>
              <a:rPr lang="en-US" sz="3600" b="1" baseline="30000" dirty="0"/>
              <a:t>5 </a:t>
            </a:r>
            <a:r>
              <a:rPr lang="en-US" sz="3600" dirty="0"/>
              <a:t>who satisfies your desires with good things</a:t>
            </a:r>
            <a:br>
              <a:rPr lang="en-US" sz="3600" dirty="0"/>
            </a:br>
            <a:r>
              <a:rPr lang="en-US" sz="3600" dirty="0"/>
              <a:t>    so that your youth is renewed like the eagle’s.</a:t>
            </a:r>
          </a:p>
        </p:txBody>
      </p:sp>
    </p:spTree>
    <p:extLst>
      <p:ext uri="{BB962C8B-B14F-4D97-AF65-F5344CB8AC3E}">
        <p14:creationId xmlns:p14="http://schemas.microsoft.com/office/powerpoint/2010/main" val="4154366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3600" dirty="0" smtClean="0"/>
              <a:t> All of the Promises of God are Yes and Amen!</a:t>
            </a:r>
            <a:endParaRPr lang="en-US" sz="3600" dirty="0"/>
          </a:p>
        </p:txBody>
      </p:sp>
    </p:spTree>
    <p:extLst>
      <p:ext uri="{BB962C8B-B14F-4D97-AF65-F5344CB8AC3E}">
        <p14:creationId xmlns:p14="http://schemas.microsoft.com/office/powerpoint/2010/main" val="1023976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9050"/>
            <a:ext cx="7598569" cy="685793"/>
          </a:xfrm>
        </p:spPr>
        <p:txBody>
          <a:bodyPr/>
          <a:lstStyle/>
          <a:p>
            <a:r>
              <a:rPr lang="en-US" b="1" dirty="0" smtClean="0">
                <a:solidFill>
                  <a:srgbClr val="FFC000"/>
                </a:solidFill>
              </a:rPr>
              <a:t>2 Corinthians 1</a:t>
            </a:r>
            <a:endParaRPr lang="en-US" b="1" dirty="0">
              <a:solidFill>
                <a:srgbClr val="FFC000"/>
              </a:solidFill>
            </a:endParaRPr>
          </a:p>
        </p:txBody>
      </p:sp>
      <p:sp>
        <p:nvSpPr>
          <p:cNvPr id="3" name="Content Placeholder 2"/>
          <p:cNvSpPr>
            <a:spLocks noGrp="1"/>
          </p:cNvSpPr>
          <p:nvPr>
            <p:ph idx="1"/>
          </p:nvPr>
        </p:nvSpPr>
        <p:spPr>
          <a:xfrm>
            <a:off x="514354" y="1295400"/>
            <a:ext cx="7598569" cy="4495805"/>
          </a:xfrm>
        </p:spPr>
        <p:txBody>
          <a:bodyPr>
            <a:normAutofit fontScale="92500" lnSpcReduction="20000"/>
          </a:bodyPr>
          <a:lstStyle/>
          <a:p>
            <a:pPr marL="0" indent="0">
              <a:buNone/>
            </a:pPr>
            <a:r>
              <a:rPr lang="en-US" sz="2800" b="1" baseline="30000" dirty="0" smtClean="0"/>
              <a:t>17</a:t>
            </a:r>
            <a:r>
              <a:rPr lang="en-US" sz="2800" b="1" baseline="30000" dirty="0"/>
              <a:t> </a:t>
            </a:r>
            <a:r>
              <a:rPr lang="en-US" sz="2800" dirty="0"/>
              <a:t>Was I fickle when I intended to do this? Or do I make my plans in a worldly manner so that in the same breath I say both </a:t>
            </a:r>
            <a:r>
              <a:rPr lang="en-US" sz="2800" b="1" dirty="0"/>
              <a:t>“Yes, yes” and “No, no”?</a:t>
            </a:r>
            <a:endParaRPr lang="en-US" sz="2800" dirty="0"/>
          </a:p>
          <a:p>
            <a:pPr marL="0" indent="0">
              <a:buNone/>
            </a:pPr>
            <a:r>
              <a:rPr lang="en-US" sz="2800" b="1" baseline="30000" dirty="0"/>
              <a:t>18 </a:t>
            </a:r>
            <a:r>
              <a:rPr lang="en-US" sz="2800" dirty="0"/>
              <a:t>But as surely as God is faithful, our message to you is not “Yes” and “No.” </a:t>
            </a:r>
            <a:endParaRPr lang="en-US" sz="2800" dirty="0" smtClean="0"/>
          </a:p>
          <a:p>
            <a:pPr marL="0" indent="0">
              <a:buNone/>
            </a:pPr>
            <a:r>
              <a:rPr lang="en-US" sz="2800" b="1" baseline="30000" dirty="0"/>
              <a:t>19 </a:t>
            </a:r>
            <a:r>
              <a:rPr lang="en-US" sz="2800" dirty="0"/>
              <a:t>For the Son of God, Jesus Christ, who was preached among you by us—by me and </a:t>
            </a:r>
            <a:r>
              <a:rPr lang="en-US" sz="2800" dirty="0" smtClean="0"/>
              <a:t>Silas</a:t>
            </a:r>
            <a:r>
              <a:rPr lang="en-US" sz="2800" baseline="30000" dirty="0"/>
              <a:t> </a:t>
            </a:r>
            <a:r>
              <a:rPr lang="en-US" sz="2800" dirty="0" smtClean="0"/>
              <a:t>and </a:t>
            </a:r>
            <a:r>
              <a:rPr lang="en-US" sz="2800" dirty="0"/>
              <a:t>Timothy—was not “Yes” and “No,” but in him it has always been “Yes.” </a:t>
            </a:r>
            <a:endParaRPr lang="en-US" sz="2800" dirty="0" smtClean="0"/>
          </a:p>
          <a:p>
            <a:pPr marL="0" indent="0">
              <a:buNone/>
            </a:pPr>
            <a:r>
              <a:rPr lang="en-US" sz="2800" b="1" baseline="30000" dirty="0"/>
              <a:t>20 </a:t>
            </a:r>
            <a:r>
              <a:rPr lang="en-US" sz="2800" dirty="0"/>
              <a:t>For </a:t>
            </a:r>
            <a:r>
              <a:rPr lang="en-US" sz="2800" dirty="0">
                <a:solidFill>
                  <a:srgbClr val="00B0F0"/>
                </a:solidFill>
              </a:rPr>
              <a:t>no matter how many promises God has made, they are “Yes” in Christ. And so through him the “Amen” is spoken by us to the glory of God.</a:t>
            </a:r>
          </a:p>
        </p:txBody>
      </p:sp>
    </p:spTree>
    <p:extLst>
      <p:ext uri="{BB962C8B-B14F-4D97-AF65-F5344CB8AC3E}">
        <p14:creationId xmlns:p14="http://schemas.microsoft.com/office/powerpoint/2010/main" val="298295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4000" b="1" dirty="0"/>
              <a:t>Q.</a:t>
            </a:r>
            <a:r>
              <a:rPr lang="en-US" sz="4000" dirty="0"/>
              <a:t> How has it that we, the people of God have wavered whether </a:t>
            </a:r>
            <a:r>
              <a:rPr lang="en-US" sz="4000" dirty="0" smtClean="0"/>
              <a:t>or not God’s </a:t>
            </a:r>
            <a:r>
              <a:rPr lang="en-US" sz="4000" dirty="0"/>
              <a:t>promises are true all the time. </a:t>
            </a:r>
          </a:p>
          <a:p>
            <a:pPr marL="0" indent="0">
              <a:buNone/>
            </a:pPr>
            <a:endParaRPr lang="en-US" sz="4000" dirty="0"/>
          </a:p>
        </p:txBody>
      </p:sp>
    </p:spTree>
    <p:extLst>
      <p:ext uri="{BB962C8B-B14F-4D97-AF65-F5344CB8AC3E}">
        <p14:creationId xmlns:p14="http://schemas.microsoft.com/office/powerpoint/2010/main" val="4109138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98569" cy="1456267"/>
          </a:xfrm>
        </p:spPr>
        <p:txBody>
          <a:bodyPr/>
          <a:lstStyle/>
          <a:p>
            <a:r>
              <a:rPr lang="en-US" b="1" dirty="0" smtClean="0">
                <a:solidFill>
                  <a:srgbClr val="FFC000"/>
                </a:solidFill>
              </a:rPr>
              <a:t>Mark 9</a:t>
            </a:r>
            <a:endParaRPr lang="en-US" b="1" dirty="0">
              <a:solidFill>
                <a:srgbClr val="FFC000"/>
              </a:solidFill>
            </a:endParaRPr>
          </a:p>
        </p:txBody>
      </p:sp>
      <p:sp>
        <p:nvSpPr>
          <p:cNvPr id="3" name="Content Placeholder 2"/>
          <p:cNvSpPr>
            <a:spLocks noGrp="1"/>
          </p:cNvSpPr>
          <p:nvPr>
            <p:ph idx="1"/>
          </p:nvPr>
        </p:nvSpPr>
        <p:spPr/>
        <p:txBody>
          <a:bodyPr>
            <a:noAutofit/>
          </a:bodyPr>
          <a:lstStyle/>
          <a:p>
            <a:pPr marL="0" indent="0">
              <a:buNone/>
            </a:pPr>
            <a:r>
              <a:rPr lang="en-US" sz="3600" b="1" baseline="30000" dirty="0" smtClean="0"/>
              <a:t>17</a:t>
            </a:r>
            <a:r>
              <a:rPr lang="en-US" sz="3600" b="1" baseline="30000" dirty="0"/>
              <a:t> </a:t>
            </a:r>
            <a:r>
              <a:rPr lang="en-US" sz="3600" dirty="0"/>
              <a:t>A man in the crowd answered, “Teacher, I brought you my son, who is possessed by a spirit that has robbed him of speech. </a:t>
            </a:r>
            <a:r>
              <a:rPr lang="en-US" sz="3600" b="1" baseline="30000" dirty="0"/>
              <a:t>18 </a:t>
            </a:r>
            <a:r>
              <a:rPr lang="en-US" sz="3600" dirty="0"/>
              <a:t>Whenever it seizes him, it throws him to the ground. He foams at the mouth, gnashes his teeth and becomes rigid. I asked your disciples to drive out the spirit, but they could not</a:t>
            </a:r>
            <a:r>
              <a:rPr lang="en-US" sz="3600" dirty="0" smtClean="0"/>
              <a:t>.”</a:t>
            </a:r>
          </a:p>
        </p:txBody>
      </p:sp>
    </p:spTree>
    <p:extLst>
      <p:ext uri="{BB962C8B-B14F-4D97-AF65-F5344CB8AC3E}">
        <p14:creationId xmlns:p14="http://schemas.microsoft.com/office/powerpoint/2010/main" val="15918526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4" y="457200"/>
            <a:ext cx="7598569" cy="5334005"/>
          </a:xfrm>
        </p:spPr>
        <p:txBody>
          <a:bodyPr>
            <a:normAutofit/>
          </a:bodyPr>
          <a:lstStyle/>
          <a:p>
            <a:pPr marL="0" indent="0">
              <a:buNone/>
            </a:pPr>
            <a:r>
              <a:rPr lang="en-US" sz="3600" b="1" baseline="30000" dirty="0"/>
              <a:t>19 </a:t>
            </a:r>
            <a:r>
              <a:rPr lang="en-US" sz="3600" dirty="0"/>
              <a:t>“You unbelieving generation,” Jesus replied, “how long shall I stay with you? How long shall I put up with you? Bring the boy to me.”</a:t>
            </a:r>
          </a:p>
          <a:p>
            <a:pPr marL="0" indent="0">
              <a:buNone/>
            </a:pPr>
            <a:r>
              <a:rPr lang="en-US" sz="3600" b="1" baseline="30000" dirty="0"/>
              <a:t>20 </a:t>
            </a:r>
            <a:r>
              <a:rPr lang="en-US" sz="3600" dirty="0"/>
              <a:t>So they brought him. When the spirit saw Jesus, it immediately threw the boy into a convulsion. He fell to the ground and rolled around, foaming at the mouth.</a:t>
            </a:r>
          </a:p>
          <a:p>
            <a:pPr marL="0" indent="0">
              <a:buNone/>
            </a:pPr>
            <a:endParaRPr lang="en-US" dirty="0"/>
          </a:p>
        </p:txBody>
      </p:sp>
    </p:spTree>
    <p:extLst>
      <p:ext uri="{BB962C8B-B14F-4D97-AF65-F5344CB8AC3E}">
        <p14:creationId xmlns:p14="http://schemas.microsoft.com/office/powerpoint/2010/main" val="30760200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81000"/>
            <a:ext cx="7943846" cy="5943600"/>
          </a:xfrm>
        </p:spPr>
        <p:txBody>
          <a:bodyPr>
            <a:normAutofit lnSpcReduction="10000"/>
          </a:bodyPr>
          <a:lstStyle/>
          <a:p>
            <a:pPr marL="0" indent="0">
              <a:buNone/>
            </a:pPr>
            <a:r>
              <a:rPr lang="en-US" sz="3200" b="1" baseline="30000" dirty="0"/>
              <a:t>22 </a:t>
            </a:r>
            <a:r>
              <a:rPr lang="en-US" sz="3200" dirty="0"/>
              <a:t>“It has often thrown him into fire or water to kill him. But if you can do anything, take pity on us and help us.”</a:t>
            </a:r>
          </a:p>
          <a:p>
            <a:pPr marL="0" indent="0">
              <a:buNone/>
            </a:pPr>
            <a:r>
              <a:rPr lang="en-US" sz="3200" b="1" baseline="30000" dirty="0"/>
              <a:t>23 </a:t>
            </a:r>
            <a:r>
              <a:rPr lang="en-US" sz="3200" dirty="0"/>
              <a:t>“‘If you can’?” said Jesus. “Everything is possible for one who believes.”</a:t>
            </a:r>
          </a:p>
          <a:p>
            <a:pPr marL="0" indent="0">
              <a:buNone/>
            </a:pPr>
            <a:r>
              <a:rPr lang="en-US" sz="3200" b="1" baseline="30000" dirty="0"/>
              <a:t>24 </a:t>
            </a:r>
            <a:r>
              <a:rPr lang="en-US" sz="3200" dirty="0"/>
              <a:t>Immediately the boy’s father exclaimed, “I do believe; help me overcome my unbelief!”</a:t>
            </a:r>
          </a:p>
          <a:p>
            <a:pPr marL="0" indent="0">
              <a:buNone/>
            </a:pPr>
            <a:r>
              <a:rPr lang="en-US" sz="3200" b="1" baseline="30000" dirty="0"/>
              <a:t>25 </a:t>
            </a:r>
            <a:r>
              <a:rPr lang="en-US" sz="3200" dirty="0"/>
              <a:t>When Jesus saw that a crowd was running to the scene, he rebuked the impure spirit. “You deaf and mute spirit,” he said, “I command you, come out of him and never enter him again.”</a:t>
            </a:r>
          </a:p>
          <a:p>
            <a:pPr marL="0" indent="0">
              <a:buNone/>
            </a:pPr>
            <a:endParaRPr lang="en-US" dirty="0"/>
          </a:p>
        </p:txBody>
      </p:sp>
    </p:spTree>
    <p:extLst>
      <p:ext uri="{BB962C8B-B14F-4D97-AF65-F5344CB8AC3E}">
        <p14:creationId xmlns:p14="http://schemas.microsoft.com/office/powerpoint/2010/main" val="3070079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1_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42E5908D-19A2-46FD-89FA-638B126129EF}"/>
    </a:ext>
  </a:extLst>
</a:theme>
</file>

<file path=ppt/theme/theme3.xml><?xml version="1.0" encoding="utf-8"?>
<a:theme xmlns:a="http://schemas.openxmlformats.org/drawingml/2006/main" name="2_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otalTime>1046</TotalTime>
  <Words>522</Words>
  <Application>Microsoft Office PowerPoint</Application>
  <PresentationFormat>On-screen Show (4:3)</PresentationFormat>
  <Paragraphs>77</Paragraphs>
  <Slides>27</Slides>
  <Notes>0</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Celestial</vt:lpstr>
      <vt:lpstr>1_Celestial</vt:lpstr>
      <vt:lpstr>2_Celestial</vt:lpstr>
      <vt:lpstr>PowerPoint Presentation</vt:lpstr>
      <vt:lpstr>Establishing the Will of God to heal</vt:lpstr>
      <vt:lpstr>Psalm 103:3</vt:lpstr>
      <vt:lpstr>PowerPoint Presentation</vt:lpstr>
      <vt:lpstr>2 Corinthians 1</vt:lpstr>
      <vt:lpstr>PowerPoint Presentation</vt:lpstr>
      <vt:lpstr>Mark 9</vt:lpstr>
      <vt:lpstr>PowerPoint Presentation</vt:lpstr>
      <vt:lpstr>PowerPoint Presentation</vt:lpstr>
      <vt:lpstr>PowerPoint Presentation</vt:lpstr>
      <vt:lpstr>PowerPoint Presentation</vt:lpstr>
      <vt:lpstr>Matthew 11</vt:lpstr>
      <vt:lpstr>PowerPoint Presentation</vt:lpstr>
      <vt:lpstr>PowerPoint Presentation</vt:lpstr>
      <vt:lpstr>PowerPoint Presentation</vt:lpstr>
      <vt:lpstr>John 14</vt:lpstr>
      <vt:lpstr>PowerPoint Presentation</vt:lpstr>
      <vt:lpstr>PowerPoint Presentation</vt:lpstr>
      <vt:lpstr>John 5</vt:lpstr>
      <vt:lpstr>Colossians 1 </vt:lpstr>
      <vt:lpstr>Hebrews 1</vt:lpstr>
      <vt:lpstr>Hebrews 2 </vt:lpstr>
      <vt:lpstr>Mark 5</vt:lpstr>
      <vt:lpstr>PowerPoint Presentation</vt:lpstr>
      <vt:lpstr>PowerPoint Presentation</vt:lpstr>
      <vt:lpstr>PowerPoint Presentation</vt:lpstr>
      <vt:lpstr>Establishing the Will of God to heal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 Lamb</dc:creator>
  <cp:lastModifiedBy>LifeGate</cp:lastModifiedBy>
  <cp:revision>23</cp:revision>
  <dcterms:created xsi:type="dcterms:W3CDTF">2025-11-29T23:13:20Z</dcterms:created>
  <dcterms:modified xsi:type="dcterms:W3CDTF">2025-11-30T16:45:18Z</dcterms:modified>
</cp:coreProperties>
</file>