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77" r:id="rId2"/>
    <p:sldId id="303" r:id="rId3"/>
    <p:sldId id="305" r:id="rId4"/>
    <p:sldId id="296" r:id="rId5"/>
    <p:sldId id="279" r:id="rId6"/>
    <p:sldId id="280" r:id="rId7"/>
    <p:sldId id="283" r:id="rId8"/>
    <p:sldId id="289" r:id="rId9"/>
    <p:sldId id="285" r:id="rId10"/>
    <p:sldId id="282" r:id="rId11"/>
    <p:sldId id="290" r:id="rId12"/>
    <p:sldId id="281" r:id="rId13"/>
    <p:sldId id="292" r:id="rId14"/>
    <p:sldId id="291" r:id="rId15"/>
    <p:sldId id="293" r:id="rId16"/>
    <p:sldId id="284" r:id="rId17"/>
    <p:sldId id="294" r:id="rId18"/>
    <p:sldId id="287" r:id="rId19"/>
    <p:sldId id="297" r:id="rId20"/>
    <p:sldId id="298" r:id="rId21"/>
    <p:sldId id="299" r:id="rId22"/>
    <p:sldId id="300" r:id="rId23"/>
    <p:sldId id="302"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18C0DF-B387-4960-B430-C1C2A171176B}" v="43" dt="2026-07-26T12:15:03.604"/>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14" autoAdjust="0"/>
  </p:normalViewPr>
  <p:slideViewPr>
    <p:cSldViewPr snapToGrid="0">
      <p:cViewPr varScale="1">
        <p:scale>
          <a:sx n="111" d="100"/>
          <a:sy n="111" d="100"/>
        </p:scale>
        <p:origin x="588" y="96"/>
      </p:cViewPr>
      <p:guideLst>
        <p:guide pos="3840"/>
        <p:guide orient="horz" pos="2160"/>
      </p:guideLst>
    </p:cSldViewPr>
  </p:slideViewPr>
  <p:notesTextViewPr>
    <p:cViewPr>
      <p:scale>
        <a:sx n="1" d="1"/>
        <a:sy n="1" d="1"/>
      </p:scale>
      <p:origin x="0" y="0"/>
    </p:cViewPr>
  </p:notesTextViewPr>
  <p:notesViewPr>
    <p:cSldViewPr snapToGrid="0">
      <p:cViewPr varScale="1">
        <p:scale>
          <a:sx n="82" d="100"/>
          <a:sy n="82" d="100"/>
        </p:scale>
        <p:origin x="29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lade" userId="a0f30abecd459ac6" providerId="LiveId" clId="{A114ACB5-1D88-48C1-BD77-9F311006BBA2}"/>
    <pc:docChg chg="undo custSel addSld delSld modSld sldOrd">
      <pc:chgData name="Daniel Slade" userId="a0f30abecd459ac6" providerId="LiveId" clId="{A114ACB5-1D88-48C1-BD77-9F311006BBA2}" dt="2026-07-26T12:21:33.410" v="5922" actId="20577"/>
      <pc:docMkLst>
        <pc:docMk/>
      </pc:docMkLst>
      <pc:sldChg chg="del">
        <pc:chgData name="Daniel Slade" userId="a0f30abecd459ac6" providerId="LiveId" clId="{A114ACB5-1D88-48C1-BD77-9F311006BBA2}" dt="2026-07-25T13:55:31.392" v="1334" actId="2696"/>
        <pc:sldMkLst>
          <pc:docMk/>
          <pc:sldMk cId="142462048" sldId="267"/>
        </pc:sldMkLst>
      </pc:sldChg>
      <pc:sldChg chg="del">
        <pc:chgData name="Daniel Slade" userId="a0f30abecd459ac6" providerId="LiveId" clId="{A114ACB5-1D88-48C1-BD77-9F311006BBA2}" dt="2026-07-25T13:55:27.827" v="1333" actId="2696"/>
        <pc:sldMkLst>
          <pc:docMk/>
          <pc:sldMk cId="579920876" sldId="268"/>
        </pc:sldMkLst>
      </pc:sldChg>
      <pc:sldChg chg="del">
        <pc:chgData name="Daniel Slade" userId="a0f30abecd459ac6" providerId="LiveId" clId="{A114ACB5-1D88-48C1-BD77-9F311006BBA2}" dt="2026-07-25T13:55:22.716" v="1331" actId="2696"/>
        <pc:sldMkLst>
          <pc:docMk/>
          <pc:sldMk cId="2557302982" sldId="269"/>
        </pc:sldMkLst>
      </pc:sldChg>
      <pc:sldChg chg="del">
        <pc:chgData name="Daniel Slade" userId="a0f30abecd459ac6" providerId="LiveId" clId="{A114ACB5-1D88-48C1-BD77-9F311006BBA2}" dt="2026-07-25T13:55:25.322" v="1332" actId="2696"/>
        <pc:sldMkLst>
          <pc:docMk/>
          <pc:sldMk cId="1181435729" sldId="270"/>
        </pc:sldMkLst>
      </pc:sldChg>
      <pc:sldChg chg="del">
        <pc:chgData name="Daniel Slade" userId="a0f30abecd459ac6" providerId="LiveId" clId="{A114ACB5-1D88-48C1-BD77-9F311006BBA2}" dt="2026-07-25T13:55:17.710" v="1330" actId="2696"/>
        <pc:sldMkLst>
          <pc:docMk/>
          <pc:sldMk cId="3963179634" sldId="271"/>
        </pc:sldMkLst>
      </pc:sldChg>
      <pc:sldChg chg="del">
        <pc:chgData name="Daniel Slade" userId="a0f30abecd459ac6" providerId="LiveId" clId="{A114ACB5-1D88-48C1-BD77-9F311006BBA2}" dt="2026-07-25T13:55:15.124" v="1329" actId="2696"/>
        <pc:sldMkLst>
          <pc:docMk/>
          <pc:sldMk cId="114670211" sldId="272"/>
        </pc:sldMkLst>
      </pc:sldChg>
      <pc:sldChg chg="del">
        <pc:chgData name="Daniel Slade" userId="a0f30abecd459ac6" providerId="LiveId" clId="{A114ACB5-1D88-48C1-BD77-9F311006BBA2}" dt="2026-07-25T13:55:12.435" v="1328" actId="2696"/>
        <pc:sldMkLst>
          <pc:docMk/>
          <pc:sldMk cId="1940049094" sldId="273"/>
        </pc:sldMkLst>
      </pc:sldChg>
      <pc:sldChg chg="del">
        <pc:chgData name="Daniel Slade" userId="a0f30abecd459ac6" providerId="LiveId" clId="{A114ACB5-1D88-48C1-BD77-9F311006BBA2}" dt="2026-07-25T13:55:06.202" v="1326" actId="2696"/>
        <pc:sldMkLst>
          <pc:docMk/>
          <pc:sldMk cId="1593453088" sldId="275"/>
        </pc:sldMkLst>
      </pc:sldChg>
      <pc:sldChg chg="del">
        <pc:chgData name="Daniel Slade" userId="a0f30abecd459ac6" providerId="LiveId" clId="{A114ACB5-1D88-48C1-BD77-9F311006BBA2}" dt="2026-07-25T13:55:09.974" v="1327" actId="2696"/>
        <pc:sldMkLst>
          <pc:docMk/>
          <pc:sldMk cId="3392644443" sldId="276"/>
        </pc:sldMkLst>
      </pc:sldChg>
      <pc:sldChg chg="modSp mod">
        <pc:chgData name="Daniel Slade" userId="a0f30abecd459ac6" providerId="LiveId" clId="{A114ACB5-1D88-48C1-BD77-9F311006BBA2}" dt="2026-07-26T10:28:45.658" v="4161" actId="20577"/>
        <pc:sldMkLst>
          <pc:docMk/>
          <pc:sldMk cId="353226357" sldId="277"/>
        </pc:sldMkLst>
        <pc:spChg chg="mod">
          <ac:chgData name="Daniel Slade" userId="a0f30abecd459ac6" providerId="LiveId" clId="{A114ACB5-1D88-48C1-BD77-9F311006BBA2}" dt="2026-07-26T10:28:45.658" v="4161" actId="20577"/>
          <ac:spMkLst>
            <pc:docMk/>
            <pc:sldMk cId="353226357" sldId="277"/>
            <ac:spMk id="2" creationId="{00000000-0000-0000-0000-000000000000}"/>
          </ac:spMkLst>
        </pc:spChg>
        <pc:spChg chg="mod">
          <ac:chgData name="Daniel Slade" userId="a0f30abecd459ac6" providerId="LiveId" clId="{A114ACB5-1D88-48C1-BD77-9F311006BBA2}" dt="2026-07-25T13:09:59.525" v="29" actId="20577"/>
          <ac:spMkLst>
            <pc:docMk/>
            <pc:sldMk cId="353226357" sldId="277"/>
            <ac:spMk id="3" creationId="{00000000-0000-0000-0000-000000000000}"/>
          </ac:spMkLst>
        </pc:spChg>
      </pc:sldChg>
      <pc:sldChg chg="del">
        <pc:chgData name="Daniel Slade" userId="a0f30abecd459ac6" providerId="LiveId" clId="{A114ACB5-1D88-48C1-BD77-9F311006BBA2}" dt="2026-07-26T11:13:02.599" v="5253" actId="2696"/>
        <pc:sldMkLst>
          <pc:docMk/>
          <pc:sldMk cId="3670404091" sldId="278"/>
        </pc:sldMkLst>
      </pc:sldChg>
      <pc:sldChg chg="modSp new mod">
        <pc:chgData name="Daniel Slade" userId="a0f30abecd459ac6" providerId="LiveId" clId="{A114ACB5-1D88-48C1-BD77-9F311006BBA2}" dt="2026-07-26T11:54:05.929" v="5553" actId="255"/>
        <pc:sldMkLst>
          <pc:docMk/>
          <pc:sldMk cId="862941696" sldId="279"/>
        </pc:sldMkLst>
        <pc:spChg chg="mod">
          <ac:chgData name="Daniel Slade" userId="a0f30abecd459ac6" providerId="LiveId" clId="{A114ACB5-1D88-48C1-BD77-9F311006BBA2}" dt="2026-07-26T09:59:51.789" v="3509" actId="20577"/>
          <ac:spMkLst>
            <pc:docMk/>
            <pc:sldMk cId="862941696" sldId="279"/>
            <ac:spMk id="2" creationId="{9BBABA8D-53A0-B6A7-0751-94CEF18CEE24}"/>
          </ac:spMkLst>
        </pc:spChg>
        <pc:spChg chg="mod">
          <ac:chgData name="Daniel Slade" userId="a0f30abecd459ac6" providerId="LiveId" clId="{A114ACB5-1D88-48C1-BD77-9F311006BBA2}" dt="2026-07-26T11:54:05.929" v="5553" actId="255"/>
          <ac:spMkLst>
            <pc:docMk/>
            <pc:sldMk cId="862941696" sldId="279"/>
            <ac:spMk id="3" creationId="{BE88BE77-4CB3-915F-E835-F4291ABF979B}"/>
          </ac:spMkLst>
        </pc:spChg>
      </pc:sldChg>
      <pc:sldChg chg="modSp new mod">
        <pc:chgData name="Daniel Slade" userId="a0f30abecd459ac6" providerId="LiveId" clId="{A114ACB5-1D88-48C1-BD77-9F311006BBA2}" dt="2026-07-26T11:17:44.476" v="5264" actId="27636"/>
        <pc:sldMkLst>
          <pc:docMk/>
          <pc:sldMk cId="4067227159" sldId="280"/>
        </pc:sldMkLst>
        <pc:spChg chg="mod">
          <ac:chgData name="Daniel Slade" userId="a0f30abecd459ac6" providerId="LiveId" clId="{A114ACB5-1D88-48C1-BD77-9F311006BBA2}" dt="2026-07-25T13:41:39.658" v="768" actId="20577"/>
          <ac:spMkLst>
            <pc:docMk/>
            <pc:sldMk cId="4067227159" sldId="280"/>
            <ac:spMk id="2" creationId="{5F142134-B3B8-8B3F-7569-7CADC4CF08F7}"/>
          </ac:spMkLst>
        </pc:spChg>
        <pc:spChg chg="mod">
          <ac:chgData name="Daniel Slade" userId="a0f30abecd459ac6" providerId="LiveId" clId="{A114ACB5-1D88-48C1-BD77-9F311006BBA2}" dt="2026-07-26T11:17:44.476" v="5264" actId="27636"/>
          <ac:spMkLst>
            <pc:docMk/>
            <pc:sldMk cId="4067227159" sldId="280"/>
            <ac:spMk id="3" creationId="{2A52E7CF-038B-264A-4607-C15AC10A4C7A}"/>
          </ac:spMkLst>
        </pc:spChg>
      </pc:sldChg>
      <pc:sldChg chg="modSp new mod">
        <pc:chgData name="Daniel Slade" userId="a0f30abecd459ac6" providerId="LiveId" clId="{A114ACB5-1D88-48C1-BD77-9F311006BBA2}" dt="2026-07-25T22:04:56.596" v="2369" actId="20577"/>
        <pc:sldMkLst>
          <pc:docMk/>
          <pc:sldMk cId="3550823710" sldId="281"/>
        </pc:sldMkLst>
        <pc:spChg chg="mod">
          <ac:chgData name="Daniel Slade" userId="a0f30abecd459ac6" providerId="LiveId" clId="{A114ACB5-1D88-48C1-BD77-9F311006BBA2}" dt="2026-07-25T20:49:16.852" v="2090" actId="14100"/>
          <ac:spMkLst>
            <pc:docMk/>
            <pc:sldMk cId="3550823710" sldId="281"/>
            <ac:spMk id="2" creationId="{D4D139F5-2202-E00F-8077-1DD677E7664F}"/>
          </ac:spMkLst>
        </pc:spChg>
        <pc:spChg chg="mod">
          <ac:chgData name="Daniel Slade" userId="a0f30abecd459ac6" providerId="LiveId" clId="{A114ACB5-1D88-48C1-BD77-9F311006BBA2}" dt="2026-07-25T22:04:56.596" v="2369" actId="20577"/>
          <ac:spMkLst>
            <pc:docMk/>
            <pc:sldMk cId="3550823710" sldId="281"/>
            <ac:spMk id="3" creationId="{2D284EE8-C50F-68AB-1874-2FD5AE25AC8C}"/>
          </ac:spMkLst>
        </pc:spChg>
      </pc:sldChg>
      <pc:sldChg chg="modSp new mod ord">
        <pc:chgData name="Daniel Slade" userId="a0f30abecd459ac6" providerId="LiveId" clId="{A114ACB5-1D88-48C1-BD77-9F311006BBA2}" dt="2026-07-25T20:25:12.162" v="1870" actId="113"/>
        <pc:sldMkLst>
          <pc:docMk/>
          <pc:sldMk cId="423702697" sldId="282"/>
        </pc:sldMkLst>
        <pc:spChg chg="mod">
          <ac:chgData name="Daniel Slade" userId="a0f30abecd459ac6" providerId="LiveId" clId="{A114ACB5-1D88-48C1-BD77-9F311006BBA2}" dt="2026-07-25T19:44:23.970" v="1582" actId="313"/>
          <ac:spMkLst>
            <pc:docMk/>
            <pc:sldMk cId="423702697" sldId="282"/>
            <ac:spMk id="2" creationId="{310C3979-35AC-A2A8-DC29-3C30F3856995}"/>
          </ac:spMkLst>
        </pc:spChg>
        <pc:spChg chg="mod">
          <ac:chgData name="Daniel Slade" userId="a0f30abecd459ac6" providerId="LiveId" clId="{A114ACB5-1D88-48C1-BD77-9F311006BBA2}" dt="2026-07-25T20:25:12.162" v="1870" actId="113"/>
          <ac:spMkLst>
            <pc:docMk/>
            <pc:sldMk cId="423702697" sldId="282"/>
            <ac:spMk id="3" creationId="{179F0BDB-9CC1-E320-A99E-AF3A758EF81D}"/>
          </ac:spMkLst>
        </pc:spChg>
      </pc:sldChg>
      <pc:sldChg chg="modSp new mod ord">
        <pc:chgData name="Daniel Slade" userId="a0f30abecd459ac6" providerId="LiveId" clId="{A114ACB5-1D88-48C1-BD77-9F311006BBA2}" dt="2026-07-26T11:55:12.333" v="5589" actId="255"/>
        <pc:sldMkLst>
          <pc:docMk/>
          <pc:sldMk cId="239396881" sldId="283"/>
        </pc:sldMkLst>
        <pc:spChg chg="mod">
          <ac:chgData name="Daniel Slade" userId="a0f30abecd459ac6" providerId="LiveId" clId="{A114ACB5-1D88-48C1-BD77-9F311006BBA2}" dt="2026-07-25T19:32:16.330" v="1486" actId="255"/>
          <ac:spMkLst>
            <pc:docMk/>
            <pc:sldMk cId="239396881" sldId="283"/>
            <ac:spMk id="2" creationId="{490EE750-5E1C-32B0-6153-9C9611C6C4E7}"/>
          </ac:spMkLst>
        </pc:spChg>
        <pc:spChg chg="mod">
          <ac:chgData name="Daniel Slade" userId="a0f30abecd459ac6" providerId="LiveId" clId="{A114ACB5-1D88-48C1-BD77-9F311006BBA2}" dt="2026-07-26T11:55:12.333" v="5589" actId="255"/>
          <ac:spMkLst>
            <pc:docMk/>
            <pc:sldMk cId="239396881" sldId="283"/>
            <ac:spMk id="3" creationId="{35C10ADF-123A-2350-1B77-33C7F27E2EB0}"/>
          </ac:spMkLst>
        </pc:spChg>
      </pc:sldChg>
      <pc:sldChg chg="modSp new mod ord">
        <pc:chgData name="Daniel Slade" userId="a0f30abecd459ac6" providerId="LiveId" clId="{A114ACB5-1D88-48C1-BD77-9F311006BBA2}" dt="2026-07-26T12:08:55.586" v="5786"/>
        <pc:sldMkLst>
          <pc:docMk/>
          <pc:sldMk cId="4229859051" sldId="284"/>
        </pc:sldMkLst>
        <pc:spChg chg="mod">
          <ac:chgData name="Daniel Slade" userId="a0f30abecd459ac6" providerId="LiveId" clId="{A114ACB5-1D88-48C1-BD77-9F311006BBA2}" dt="2026-07-25T21:03:19.586" v="2272" actId="14100"/>
          <ac:spMkLst>
            <pc:docMk/>
            <pc:sldMk cId="4229859051" sldId="284"/>
            <ac:spMk id="2" creationId="{B67F4AFD-2812-82E9-3AFA-DA13D01FABA0}"/>
          </ac:spMkLst>
        </pc:spChg>
        <pc:spChg chg="mod">
          <ac:chgData name="Daniel Slade" userId="a0f30abecd459ac6" providerId="LiveId" clId="{A114ACB5-1D88-48C1-BD77-9F311006BBA2}" dt="2026-07-25T21:03:27.573" v="2273" actId="14100"/>
          <ac:spMkLst>
            <pc:docMk/>
            <pc:sldMk cId="4229859051" sldId="284"/>
            <ac:spMk id="3" creationId="{E19C86BE-830B-8948-6F4E-A7F686403094}"/>
          </ac:spMkLst>
        </pc:spChg>
      </pc:sldChg>
      <pc:sldChg chg="modSp new mod ord">
        <pc:chgData name="Daniel Slade" userId="a0f30abecd459ac6" providerId="LiveId" clId="{A114ACB5-1D88-48C1-BD77-9F311006BBA2}" dt="2026-07-25T20:53:54.673" v="2142" actId="20577"/>
        <pc:sldMkLst>
          <pc:docMk/>
          <pc:sldMk cId="3517771231" sldId="285"/>
        </pc:sldMkLst>
        <pc:spChg chg="mod">
          <ac:chgData name="Daniel Slade" userId="a0f30abecd459ac6" providerId="LiveId" clId="{A114ACB5-1D88-48C1-BD77-9F311006BBA2}" dt="2026-07-25T19:41:54.956" v="1574" actId="14100"/>
          <ac:spMkLst>
            <pc:docMk/>
            <pc:sldMk cId="3517771231" sldId="285"/>
            <ac:spMk id="2" creationId="{987559CE-ED73-FBCA-0542-CB9B753AD762}"/>
          </ac:spMkLst>
        </pc:spChg>
        <pc:spChg chg="mod">
          <ac:chgData name="Daniel Slade" userId="a0f30abecd459ac6" providerId="LiveId" clId="{A114ACB5-1D88-48C1-BD77-9F311006BBA2}" dt="2026-07-25T20:53:54.673" v="2142" actId="20577"/>
          <ac:spMkLst>
            <pc:docMk/>
            <pc:sldMk cId="3517771231" sldId="285"/>
            <ac:spMk id="3" creationId="{42896013-D3C1-5A8D-8ACE-C26261FFD2CD}"/>
          </ac:spMkLst>
        </pc:spChg>
      </pc:sldChg>
      <pc:sldChg chg="modSp new del mod">
        <pc:chgData name="Daniel Slade" userId="a0f30abecd459ac6" providerId="LiveId" clId="{A114ACB5-1D88-48C1-BD77-9F311006BBA2}" dt="2026-07-25T22:29:32.583" v="3186" actId="2696"/>
        <pc:sldMkLst>
          <pc:docMk/>
          <pc:sldMk cId="2768865473" sldId="286"/>
        </pc:sldMkLst>
        <pc:spChg chg="mod">
          <ac:chgData name="Daniel Slade" userId="a0f30abecd459ac6" providerId="LiveId" clId="{A114ACB5-1D88-48C1-BD77-9F311006BBA2}" dt="2026-07-25T22:14:49.012" v="2421" actId="20577"/>
          <ac:spMkLst>
            <pc:docMk/>
            <pc:sldMk cId="2768865473" sldId="286"/>
            <ac:spMk id="2" creationId="{FDFB1259-DC41-6F56-1E0A-D9DF51031FA8}"/>
          </ac:spMkLst>
        </pc:spChg>
        <pc:spChg chg="mod">
          <ac:chgData name="Daniel Slade" userId="a0f30abecd459ac6" providerId="LiveId" clId="{A114ACB5-1D88-48C1-BD77-9F311006BBA2}" dt="2026-07-25T22:18:39.541" v="2642" actId="5793"/>
          <ac:spMkLst>
            <pc:docMk/>
            <pc:sldMk cId="2768865473" sldId="286"/>
            <ac:spMk id="3" creationId="{F1292ED2-AF12-45C0-3C36-1D59F5EE3AEB}"/>
          </ac:spMkLst>
        </pc:spChg>
      </pc:sldChg>
      <pc:sldChg chg="modSp new mod">
        <pc:chgData name="Daniel Slade" userId="a0f30abecd459ac6" providerId="LiveId" clId="{A114ACB5-1D88-48C1-BD77-9F311006BBA2}" dt="2026-07-26T12:12:45.134" v="5887" actId="122"/>
        <pc:sldMkLst>
          <pc:docMk/>
          <pc:sldMk cId="4112526876" sldId="287"/>
        </pc:sldMkLst>
        <pc:spChg chg="mod">
          <ac:chgData name="Daniel Slade" userId="a0f30abecd459ac6" providerId="LiveId" clId="{A114ACB5-1D88-48C1-BD77-9F311006BBA2}" dt="2026-07-26T12:12:45.134" v="5887" actId="122"/>
          <ac:spMkLst>
            <pc:docMk/>
            <pc:sldMk cId="4112526876" sldId="287"/>
            <ac:spMk id="2" creationId="{CFEEAF7E-58C7-B3DE-2372-1898FE554C4B}"/>
          </ac:spMkLst>
        </pc:spChg>
        <pc:spChg chg="mod">
          <ac:chgData name="Daniel Slade" userId="a0f30abecd459ac6" providerId="LiveId" clId="{A114ACB5-1D88-48C1-BD77-9F311006BBA2}" dt="2026-07-26T12:04:39.838" v="5784" actId="27636"/>
          <ac:spMkLst>
            <pc:docMk/>
            <pc:sldMk cId="4112526876" sldId="287"/>
            <ac:spMk id="3" creationId="{621CFF39-8177-D71F-0A42-908768BAC72E}"/>
          </ac:spMkLst>
        </pc:spChg>
      </pc:sldChg>
      <pc:sldChg chg="modSp new mod">
        <pc:chgData name="Daniel Slade" userId="a0f30abecd459ac6" providerId="LiveId" clId="{A114ACB5-1D88-48C1-BD77-9F311006BBA2}" dt="2026-07-26T12:21:33.410" v="5922" actId="20577"/>
        <pc:sldMkLst>
          <pc:docMk/>
          <pc:sldMk cId="1690146661" sldId="288"/>
        </pc:sldMkLst>
        <pc:spChg chg="mod">
          <ac:chgData name="Daniel Slade" userId="a0f30abecd459ac6" providerId="LiveId" clId="{A114ACB5-1D88-48C1-BD77-9F311006BBA2}" dt="2026-07-25T13:54:58.246" v="1325" actId="20577"/>
          <ac:spMkLst>
            <pc:docMk/>
            <pc:sldMk cId="1690146661" sldId="288"/>
            <ac:spMk id="2" creationId="{067B8544-8A54-4384-3501-2F11A35CDCAD}"/>
          </ac:spMkLst>
        </pc:spChg>
        <pc:spChg chg="mod">
          <ac:chgData name="Daniel Slade" userId="a0f30abecd459ac6" providerId="LiveId" clId="{A114ACB5-1D88-48C1-BD77-9F311006BBA2}" dt="2026-07-26T12:21:33.410" v="5922" actId="20577"/>
          <ac:spMkLst>
            <pc:docMk/>
            <pc:sldMk cId="1690146661" sldId="288"/>
            <ac:spMk id="3" creationId="{E6C42222-4161-F581-7C2C-717549839AA8}"/>
          </ac:spMkLst>
        </pc:spChg>
      </pc:sldChg>
      <pc:sldChg chg="modSp new mod">
        <pc:chgData name="Daniel Slade" userId="a0f30abecd459ac6" providerId="LiveId" clId="{A114ACB5-1D88-48C1-BD77-9F311006BBA2}" dt="2026-07-26T11:55:54.269" v="5590" actId="113"/>
        <pc:sldMkLst>
          <pc:docMk/>
          <pc:sldMk cId="328309196" sldId="289"/>
        </pc:sldMkLst>
        <pc:spChg chg="mod">
          <ac:chgData name="Daniel Slade" userId="a0f30abecd459ac6" providerId="LiveId" clId="{A114ACB5-1D88-48C1-BD77-9F311006BBA2}" dt="2026-07-25T19:43:43.466" v="1578" actId="255"/>
          <ac:spMkLst>
            <pc:docMk/>
            <pc:sldMk cId="328309196" sldId="289"/>
            <ac:spMk id="2" creationId="{448163C2-7657-38DD-32CA-BD074BA714D0}"/>
          </ac:spMkLst>
        </pc:spChg>
        <pc:spChg chg="mod">
          <ac:chgData name="Daniel Slade" userId="a0f30abecd459ac6" providerId="LiveId" clId="{A114ACB5-1D88-48C1-BD77-9F311006BBA2}" dt="2026-07-26T11:55:54.269" v="5590" actId="113"/>
          <ac:spMkLst>
            <pc:docMk/>
            <pc:sldMk cId="328309196" sldId="289"/>
            <ac:spMk id="3" creationId="{17D3570F-42B4-8862-1482-7BEDA20CB641}"/>
          </ac:spMkLst>
        </pc:spChg>
      </pc:sldChg>
      <pc:sldChg chg="modSp new mod">
        <pc:chgData name="Daniel Slade" userId="a0f30abecd459ac6" providerId="LiveId" clId="{A114ACB5-1D88-48C1-BD77-9F311006BBA2}" dt="2026-07-25T20:41:14.177" v="2047" actId="20577"/>
        <pc:sldMkLst>
          <pc:docMk/>
          <pc:sldMk cId="736736919" sldId="290"/>
        </pc:sldMkLst>
        <pc:spChg chg="mod">
          <ac:chgData name="Daniel Slade" userId="a0f30abecd459ac6" providerId="LiveId" clId="{A114ACB5-1D88-48C1-BD77-9F311006BBA2}" dt="2026-07-25T20:32:41.306" v="1982" actId="207"/>
          <ac:spMkLst>
            <pc:docMk/>
            <pc:sldMk cId="736736919" sldId="290"/>
            <ac:spMk id="2" creationId="{6D191A5D-DE62-8524-017E-10858B0C89F0}"/>
          </ac:spMkLst>
        </pc:spChg>
        <pc:spChg chg="mod">
          <ac:chgData name="Daniel Slade" userId="a0f30abecd459ac6" providerId="LiveId" clId="{A114ACB5-1D88-48C1-BD77-9F311006BBA2}" dt="2026-07-25T20:41:14.177" v="2047" actId="20577"/>
          <ac:spMkLst>
            <pc:docMk/>
            <pc:sldMk cId="736736919" sldId="290"/>
            <ac:spMk id="3" creationId="{A039141E-5912-0CC1-9112-6096B5523E78}"/>
          </ac:spMkLst>
        </pc:spChg>
      </pc:sldChg>
      <pc:sldChg chg="modSp new mod">
        <pc:chgData name="Daniel Slade" userId="a0f30abecd459ac6" providerId="LiveId" clId="{A114ACB5-1D88-48C1-BD77-9F311006BBA2}" dt="2026-07-26T12:09:20.519" v="5804" actId="20577"/>
        <pc:sldMkLst>
          <pc:docMk/>
          <pc:sldMk cId="1911002346" sldId="291"/>
        </pc:sldMkLst>
        <pc:spChg chg="mod">
          <ac:chgData name="Daniel Slade" userId="a0f30abecd459ac6" providerId="LiveId" clId="{A114ACB5-1D88-48C1-BD77-9F311006BBA2}" dt="2026-07-26T11:59:31.120" v="5628" actId="20577"/>
          <ac:spMkLst>
            <pc:docMk/>
            <pc:sldMk cId="1911002346" sldId="291"/>
            <ac:spMk id="2" creationId="{6B6C6768-90B7-11E6-D328-E9A83AC947AD}"/>
          </ac:spMkLst>
        </pc:spChg>
        <pc:spChg chg="mod">
          <ac:chgData name="Daniel Slade" userId="a0f30abecd459ac6" providerId="LiveId" clId="{A114ACB5-1D88-48C1-BD77-9F311006BBA2}" dt="2026-07-26T12:09:20.519" v="5804" actId="20577"/>
          <ac:spMkLst>
            <pc:docMk/>
            <pc:sldMk cId="1911002346" sldId="291"/>
            <ac:spMk id="3" creationId="{F3E75640-39A8-9767-8728-DFF8E17AAE83}"/>
          </ac:spMkLst>
        </pc:spChg>
      </pc:sldChg>
      <pc:sldChg chg="modSp new mod">
        <pc:chgData name="Daniel Slade" userId="a0f30abecd459ac6" providerId="LiveId" clId="{A114ACB5-1D88-48C1-BD77-9F311006BBA2}" dt="2026-07-25T22:04:18.962" v="2366" actId="122"/>
        <pc:sldMkLst>
          <pc:docMk/>
          <pc:sldMk cId="3332442167" sldId="292"/>
        </pc:sldMkLst>
        <pc:spChg chg="mod">
          <ac:chgData name="Daniel Slade" userId="a0f30abecd459ac6" providerId="LiveId" clId="{A114ACB5-1D88-48C1-BD77-9F311006BBA2}" dt="2026-07-25T22:04:18.962" v="2366" actId="122"/>
          <ac:spMkLst>
            <pc:docMk/>
            <pc:sldMk cId="3332442167" sldId="292"/>
            <ac:spMk id="2" creationId="{8FF6BF66-8BEF-44CE-E4D5-EC88791314C4}"/>
          </ac:spMkLst>
        </pc:spChg>
        <pc:spChg chg="mod">
          <ac:chgData name="Daniel Slade" userId="a0f30abecd459ac6" providerId="LiveId" clId="{A114ACB5-1D88-48C1-BD77-9F311006BBA2}" dt="2026-07-25T22:03:53.822" v="2361" actId="14100"/>
          <ac:spMkLst>
            <pc:docMk/>
            <pc:sldMk cId="3332442167" sldId="292"/>
            <ac:spMk id="3" creationId="{9FF9BF06-6E9B-588C-99F8-1E70E332E1D4}"/>
          </ac:spMkLst>
        </pc:spChg>
      </pc:sldChg>
      <pc:sldChg chg="modSp new mod">
        <pc:chgData name="Daniel Slade" userId="a0f30abecd459ac6" providerId="LiveId" clId="{A114ACB5-1D88-48C1-BD77-9F311006BBA2}" dt="2026-07-25T22:07:17.949" v="2384" actId="27636"/>
        <pc:sldMkLst>
          <pc:docMk/>
          <pc:sldMk cId="333308703" sldId="293"/>
        </pc:sldMkLst>
        <pc:spChg chg="mod">
          <ac:chgData name="Daniel Slade" userId="a0f30abecd459ac6" providerId="LiveId" clId="{A114ACB5-1D88-48C1-BD77-9F311006BBA2}" dt="2026-07-25T22:05:27.839" v="2372" actId="122"/>
          <ac:spMkLst>
            <pc:docMk/>
            <pc:sldMk cId="333308703" sldId="293"/>
            <ac:spMk id="2" creationId="{6E1FA426-8612-CD2B-F3FD-E2B3CC3CBC29}"/>
          </ac:spMkLst>
        </pc:spChg>
        <pc:spChg chg="mod">
          <ac:chgData name="Daniel Slade" userId="a0f30abecd459ac6" providerId="LiveId" clId="{A114ACB5-1D88-48C1-BD77-9F311006BBA2}" dt="2026-07-25T22:07:17.949" v="2384" actId="27636"/>
          <ac:spMkLst>
            <pc:docMk/>
            <pc:sldMk cId="333308703" sldId="293"/>
            <ac:spMk id="3" creationId="{632F7E63-1BBC-1441-37EE-A7DB8268A09F}"/>
          </ac:spMkLst>
        </pc:spChg>
      </pc:sldChg>
      <pc:sldChg chg="modSp new mod">
        <pc:chgData name="Daniel Slade" userId="a0f30abecd459ac6" providerId="LiveId" clId="{A114ACB5-1D88-48C1-BD77-9F311006BBA2}" dt="2026-07-26T12:11:40.509" v="5865" actId="115"/>
        <pc:sldMkLst>
          <pc:docMk/>
          <pc:sldMk cId="13020958" sldId="294"/>
        </pc:sldMkLst>
        <pc:spChg chg="mod">
          <ac:chgData name="Daniel Slade" userId="a0f30abecd459ac6" providerId="LiveId" clId="{A114ACB5-1D88-48C1-BD77-9F311006BBA2}" dt="2026-07-25T22:27:40.326" v="3152" actId="122"/>
          <ac:spMkLst>
            <pc:docMk/>
            <pc:sldMk cId="13020958" sldId="294"/>
            <ac:spMk id="2" creationId="{74A586B0-ED0A-6FF0-A8C5-ABAEDBE7E46D}"/>
          </ac:spMkLst>
        </pc:spChg>
        <pc:spChg chg="mod">
          <ac:chgData name="Daniel Slade" userId="a0f30abecd459ac6" providerId="LiveId" clId="{A114ACB5-1D88-48C1-BD77-9F311006BBA2}" dt="2026-07-26T12:11:40.509" v="5865" actId="115"/>
          <ac:spMkLst>
            <pc:docMk/>
            <pc:sldMk cId="13020958" sldId="294"/>
            <ac:spMk id="3" creationId="{0C5B1B0B-A993-FE6E-0EFE-285F9080FB61}"/>
          </ac:spMkLst>
        </pc:spChg>
      </pc:sldChg>
      <pc:sldChg chg="new del">
        <pc:chgData name="Daniel Slade" userId="a0f30abecd459ac6" providerId="LiveId" clId="{A114ACB5-1D88-48C1-BD77-9F311006BBA2}" dt="2026-07-26T09:58:19.187" v="3438" actId="2696"/>
        <pc:sldMkLst>
          <pc:docMk/>
          <pc:sldMk cId="2658411383" sldId="295"/>
        </pc:sldMkLst>
      </pc:sldChg>
      <pc:sldChg chg="modSp new mod">
        <pc:chgData name="Daniel Slade" userId="a0f30abecd459ac6" providerId="LiveId" clId="{A114ACB5-1D88-48C1-BD77-9F311006BBA2}" dt="2026-07-26T11:59:08.001" v="5619" actId="20577"/>
        <pc:sldMkLst>
          <pc:docMk/>
          <pc:sldMk cId="216866270" sldId="296"/>
        </pc:sldMkLst>
        <pc:spChg chg="mod">
          <ac:chgData name="Daniel Slade" userId="a0f30abecd459ac6" providerId="LiveId" clId="{A114ACB5-1D88-48C1-BD77-9F311006BBA2}" dt="2026-07-26T09:59:09.381" v="3481" actId="33524"/>
          <ac:spMkLst>
            <pc:docMk/>
            <pc:sldMk cId="216866270" sldId="296"/>
            <ac:spMk id="2" creationId="{197FFE78-77A1-4C3D-F11D-D84C8190B430}"/>
          </ac:spMkLst>
        </pc:spChg>
        <pc:spChg chg="mod">
          <ac:chgData name="Daniel Slade" userId="a0f30abecd459ac6" providerId="LiveId" clId="{A114ACB5-1D88-48C1-BD77-9F311006BBA2}" dt="2026-07-26T09:54:06.978" v="3282" actId="20577"/>
          <ac:spMkLst>
            <pc:docMk/>
            <pc:sldMk cId="216866270" sldId="296"/>
            <ac:spMk id="3" creationId="{F980135E-FA0C-2484-A964-0F134CA7B87E}"/>
          </ac:spMkLst>
        </pc:spChg>
        <pc:spChg chg="mod">
          <ac:chgData name="Daniel Slade" userId="a0f30abecd459ac6" providerId="LiveId" clId="{A114ACB5-1D88-48C1-BD77-9F311006BBA2}" dt="2026-07-26T11:59:08.001" v="5619" actId="20577"/>
          <ac:spMkLst>
            <pc:docMk/>
            <pc:sldMk cId="216866270" sldId="296"/>
            <ac:spMk id="4" creationId="{D0E7055C-30F9-E50E-CA07-ECE22BC57B0C}"/>
          </ac:spMkLst>
        </pc:spChg>
        <pc:spChg chg="mod">
          <ac:chgData name="Daniel Slade" userId="a0f30abecd459ac6" providerId="LiveId" clId="{A114ACB5-1D88-48C1-BD77-9F311006BBA2}" dt="2026-07-26T09:54:10.682" v="3283" actId="20577"/>
          <ac:spMkLst>
            <pc:docMk/>
            <pc:sldMk cId="216866270" sldId="296"/>
            <ac:spMk id="5" creationId="{CBE05B6F-4256-B86F-8528-E872A4F81C18}"/>
          </ac:spMkLst>
        </pc:spChg>
        <pc:spChg chg="mod">
          <ac:chgData name="Daniel Slade" userId="a0f30abecd459ac6" providerId="LiveId" clId="{A114ACB5-1D88-48C1-BD77-9F311006BBA2}" dt="2026-07-26T10:31:06.871" v="4405" actId="255"/>
          <ac:spMkLst>
            <pc:docMk/>
            <pc:sldMk cId="216866270" sldId="296"/>
            <ac:spMk id="6" creationId="{3BD76D32-4B09-3379-1795-E3D83884D149}"/>
          </ac:spMkLst>
        </pc:spChg>
      </pc:sldChg>
      <pc:sldChg chg="modSp new del mod">
        <pc:chgData name="Daniel Slade" userId="a0f30abecd459ac6" providerId="LiveId" clId="{A114ACB5-1D88-48C1-BD77-9F311006BBA2}" dt="2026-07-26T09:58:22.956" v="3439" actId="2696"/>
        <pc:sldMkLst>
          <pc:docMk/>
          <pc:sldMk cId="776048569" sldId="297"/>
        </pc:sldMkLst>
        <pc:spChg chg="mod">
          <ac:chgData name="Daniel Slade" userId="a0f30abecd459ac6" providerId="LiveId" clId="{A114ACB5-1D88-48C1-BD77-9F311006BBA2}" dt="2026-07-26T09:53:05.635" v="3194" actId="20577"/>
          <ac:spMkLst>
            <pc:docMk/>
            <pc:sldMk cId="776048569" sldId="297"/>
            <ac:spMk id="3" creationId="{570ECA7E-07AA-DDBB-1BC8-3AE72A15921F}"/>
          </ac:spMkLst>
        </pc:spChg>
        <pc:spChg chg="mod">
          <ac:chgData name="Daniel Slade" userId="a0f30abecd459ac6" providerId="LiveId" clId="{A114ACB5-1D88-48C1-BD77-9F311006BBA2}" dt="2026-07-26T09:53:09.606" v="3202" actId="20577"/>
          <ac:spMkLst>
            <pc:docMk/>
            <pc:sldMk cId="776048569" sldId="297"/>
            <ac:spMk id="4" creationId="{BFBE0558-47A1-C006-96CB-D0F0644DAECF}"/>
          </ac:spMkLst>
        </pc:spChg>
      </pc:sldChg>
      <pc:sldChg chg="modSp new mod">
        <pc:chgData name="Daniel Slade" userId="a0f30abecd459ac6" providerId="LiveId" clId="{A114ACB5-1D88-48C1-BD77-9F311006BBA2}" dt="2026-07-26T12:16:00.502" v="5915" actId="14100"/>
        <pc:sldMkLst>
          <pc:docMk/>
          <pc:sldMk cId="1805025966" sldId="297"/>
        </pc:sldMkLst>
        <pc:spChg chg="mod">
          <ac:chgData name="Daniel Slade" userId="a0f30abecd459ac6" providerId="LiveId" clId="{A114ACB5-1D88-48C1-BD77-9F311006BBA2}" dt="2026-07-26T12:16:00.502" v="5915" actId="14100"/>
          <ac:spMkLst>
            <pc:docMk/>
            <pc:sldMk cId="1805025966" sldId="297"/>
            <ac:spMk id="2" creationId="{4A28C307-F197-7579-5032-645FFB323F10}"/>
          </ac:spMkLst>
        </pc:spChg>
        <pc:spChg chg="mod">
          <ac:chgData name="Daniel Slade" userId="a0f30abecd459ac6" providerId="LiveId" clId="{A114ACB5-1D88-48C1-BD77-9F311006BBA2}" dt="2026-07-26T12:15:52.177" v="5914" actId="14100"/>
          <ac:spMkLst>
            <pc:docMk/>
            <pc:sldMk cId="1805025966" sldId="297"/>
            <ac:spMk id="3" creationId="{28614895-19D3-38D8-F2D5-530B2079005D}"/>
          </ac:spMkLst>
        </pc:spChg>
      </pc:sldChg>
      <pc:sldChg chg="modSp new mod ord">
        <pc:chgData name="Daniel Slade" userId="a0f30abecd459ac6" providerId="LiveId" clId="{A114ACB5-1D88-48C1-BD77-9F311006BBA2}" dt="2026-07-26T10:48:58.792" v="4741"/>
        <pc:sldMkLst>
          <pc:docMk/>
          <pc:sldMk cId="2695706631" sldId="298"/>
        </pc:sldMkLst>
        <pc:spChg chg="mod">
          <ac:chgData name="Daniel Slade" userId="a0f30abecd459ac6" providerId="LiveId" clId="{A114ACB5-1D88-48C1-BD77-9F311006BBA2}" dt="2026-07-26T10:47:23.723" v="4734" actId="14100"/>
          <ac:spMkLst>
            <pc:docMk/>
            <pc:sldMk cId="2695706631" sldId="298"/>
            <ac:spMk id="2" creationId="{D43725A0-2ECB-7426-92C0-7865AB869CB7}"/>
          </ac:spMkLst>
        </pc:spChg>
        <pc:spChg chg="mod">
          <ac:chgData name="Daniel Slade" userId="a0f30abecd459ac6" providerId="LiveId" clId="{A114ACB5-1D88-48C1-BD77-9F311006BBA2}" dt="2026-07-26T10:48:31.907" v="4739" actId="113"/>
          <ac:spMkLst>
            <pc:docMk/>
            <pc:sldMk cId="2695706631" sldId="298"/>
            <ac:spMk id="3" creationId="{BDF8F556-39D5-1207-945E-69A8F6A96D63}"/>
          </ac:spMkLst>
        </pc:spChg>
      </pc:sldChg>
      <pc:sldChg chg="modSp new mod ord">
        <pc:chgData name="Daniel Slade" userId="a0f30abecd459ac6" providerId="LiveId" clId="{A114ACB5-1D88-48C1-BD77-9F311006BBA2}" dt="2026-07-26T11:12:04.205" v="5252" actId="20577"/>
        <pc:sldMkLst>
          <pc:docMk/>
          <pc:sldMk cId="2674980863" sldId="299"/>
        </pc:sldMkLst>
        <pc:spChg chg="mod">
          <ac:chgData name="Daniel Slade" userId="a0f30abecd459ac6" providerId="LiveId" clId="{A114ACB5-1D88-48C1-BD77-9F311006BBA2}" dt="2026-07-26T11:12:04.205" v="5252" actId="20577"/>
          <ac:spMkLst>
            <pc:docMk/>
            <pc:sldMk cId="2674980863" sldId="299"/>
            <ac:spMk id="2" creationId="{D5122B60-1438-09D7-646C-59526DF93E8E}"/>
          </ac:spMkLst>
        </pc:spChg>
        <pc:spChg chg="mod">
          <ac:chgData name="Daniel Slade" userId="a0f30abecd459ac6" providerId="LiveId" clId="{A114ACB5-1D88-48C1-BD77-9F311006BBA2}" dt="2026-07-26T11:08:47.312" v="5203" actId="20577"/>
          <ac:spMkLst>
            <pc:docMk/>
            <pc:sldMk cId="2674980863" sldId="299"/>
            <ac:spMk id="3" creationId="{1C5A6F79-2792-638B-EEA3-62578AB557AA}"/>
          </ac:spMkLst>
        </pc:spChg>
      </pc:sldChg>
      <pc:sldChg chg="modSp new mod">
        <pc:chgData name="Daniel Slade" userId="a0f30abecd459ac6" providerId="LiveId" clId="{A114ACB5-1D88-48C1-BD77-9F311006BBA2}" dt="2026-07-26T11:08:29.415" v="5196" actId="113"/>
        <pc:sldMkLst>
          <pc:docMk/>
          <pc:sldMk cId="3624846407" sldId="300"/>
        </pc:sldMkLst>
        <pc:spChg chg="mod">
          <ac:chgData name="Daniel Slade" userId="a0f30abecd459ac6" providerId="LiveId" clId="{A114ACB5-1D88-48C1-BD77-9F311006BBA2}" dt="2026-07-26T11:06:56.094" v="5165" actId="20577"/>
          <ac:spMkLst>
            <pc:docMk/>
            <pc:sldMk cId="3624846407" sldId="300"/>
            <ac:spMk id="2" creationId="{8B84CE0D-6765-B76C-28BB-D93AC6F666B4}"/>
          </ac:spMkLst>
        </pc:spChg>
        <pc:spChg chg="mod">
          <ac:chgData name="Daniel Slade" userId="a0f30abecd459ac6" providerId="LiveId" clId="{A114ACB5-1D88-48C1-BD77-9F311006BBA2}" dt="2026-07-26T11:08:29.415" v="5196" actId="113"/>
          <ac:spMkLst>
            <pc:docMk/>
            <pc:sldMk cId="3624846407" sldId="300"/>
            <ac:spMk id="3" creationId="{1E399128-CDF6-1DF4-0EE1-84294BE2466C}"/>
          </ac:spMkLst>
        </pc:spChg>
      </pc:sldChg>
      <pc:sldChg chg="new del">
        <pc:chgData name="Daniel Slade" userId="a0f30abecd459ac6" providerId="LiveId" clId="{A114ACB5-1D88-48C1-BD77-9F311006BBA2}" dt="2026-07-26T11:10:09.434" v="5206" actId="2696"/>
        <pc:sldMkLst>
          <pc:docMk/>
          <pc:sldMk cId="4164184736" sldId="301"/>
        </pc:sldMkLst>
      </pc:sldChg>
      <pc:sldChg chg="modSp add mod">
        <pc:chgData name="Daniel Slade" userId="a0f30abecd459ac6" providerId="LiveId" clId="{A114ACB5-1D88-48C1-BD77-9F311006BBA2}" dt="2026-07-26T11:11:31.803" v="5251" actId="20577"/>
        <pc:sldMkLst>
          <pc:docMk/>
          <pc:sldMk cId="827477626" sldId="302"/>
        </pc:sldMkLst>
        <pc:spChg chg="mod">
          <ac:chgData name="Daniel Slade" userId="a0f30abecd459ac6" providerId="LiveId" clId="{A114ACB5-1D88-48C1-BD77-9F311006BBA2}" dt="2026-07-26T11:11:31.803" v="5251" actId="20577"/>
          <ac:spMkLst>
            <pc:docMk/>
            <pc:sldMk cId="827477626" sldId="302"/>
            <ac:spMk id="2" creationId="{B4049906-838C-F437-B3F0-4B7B0CE41FF8}"/>
          </ac:spMkLst>
        </pc:spChg>
        <pc:spChg chg="mod">
          <ac:chgData name="Daniel Slade" userId="a0f30abecd459ac6" providerId="LiveId" clId="{A114ACB5-1D88-48C1-BD77-9F311006BBA2}" dt="2026-07-26T11:11:15.651" v="5226" actId="20577"/>
          <ac:spMkLst>
            <pc:docMk/>
            <pc:sldMk cId="827477626" sldId="302"/>
            <ac:spMk id="4" creationId="{165F64C8-6FB4-9A00-8119-DAD9E701359B}"/>
          </ac:spMkLst>
        </pc:spChg>
      </pc:sldChg>
      <pc:sldChg chg="new">
        <pc:chgData name="Daniel Slade" userId="a0f30abecd459ac6" providerId="LiveId" clId="{A114ACB5-1D88-48C1-BD77-9F311006BBA2}" dt="2026-07-26T11:18:49.812" v="5265" actId="680"/>
        <pc:sldMkLst>
          <pc:docMk/>
          <pc:sldMk cId="1814305647" sldId="303"/>
        </pc:sldMkLst>
      </pc:sldChg>
      <pc:sldChg chg="new">
        <pc:chgData name="Daniel Slade" userId="a0f30abecd459ac6" providerId="LiveId" clId="{A114ACB5-1D88-48C1-BD77-9F311006BBA2}" dt="2026-07-26T11:19:11.294" v="5266" actId="680"/>
        <pc:sldMkLst>
          <pc:docMk/>
          <pc:sldMk cId="1598879914" sldId="304"/>
        </pc:sldMkLst>
      </pc:sldChg>
      <pc:sldChg chg="add">
        <pc:chgData name="Daniel Slade" userId="a0f30abecd459ac6" providerId="LiveId" clId="{A114ACB5-1D88-48C1-BD77-9F311006BBA2}" dt="2026-07-26T11:19:26.440" v="5267"/>
        <pc:sldMkLst>
          <pc:docMk/>
          <pc:sldMk cId="2621009017" sldId="30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DD71D7-55AC-46BD-81B3-09AB2F9EFBD8}" type="datetimeFigureOut">
              <a:rPr lang="en-US" smtClean="0"/>
              <a:t>7/26/2026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0BD58-3BFF-4EAF-BB8B-AC67FE801E47}" type="slidenum">
              <a:rPr lang="en-US" smtClean="0"/>
              <a:t>‹#›</a:t>
            </a:fld>
            <a:endParaRPr lang="en-US"/>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9424F-BB59-4F4E-9822-4CA3E770FFD2}"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22CDD-9D6C-4F63-9EC2-648226624108}" type="slidenum">
              <a:rPr lang="en-US" smtClean="0"/>
              <a:t>‹#›</a:t>
            </a:fld>
            <a:endParaRPr lang="en-US"/>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606040"/>
            <a:ext cx="10058400" cy="2743200"/>
          </a:xfrm>
        </p:spPr>
        <p:txBody>
          <a:bodyPr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066800" y="5360437"/>
            <a:ext cx="10058400" cy="365760"/>
          </a:xfrm>
        </p:spPr>
        <p:txBody>
          <a:bodyPr>
            <a:normAutofit/>
          </a:bodyPr>
          <a:lstStyle>
            <a:lvl1pPr marL="0" indent="0" algn="l">
              <a:spcBef>
                <a:spcPts val="0"/>
              </a:spcBef>
              <a:buNone/>
              <a:defRPr sz="2000" b="1" cap="all" baseline="0">
                <a:solidFill>
                  <a:schemeClr val="accent1">
                    <a:lumMod val="75000"/>
                  </a:schemeClr>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C9872EE9-AF66-483C-961F-59B9F002993E}" type="datetime1">
              <a:rPr lang="en-US" smtClean="0"/>
              <a:pPr/>
              <a:t>7/26/2026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5000" y="382230"/>
            <a:ext cx="1371600" cy="55613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400" y="382230"/>
            <a:ext cx="7863840" cy="55613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C7BEAFD5-7FA3-40FB-875B-457FB46B25A4}" type="datetime1">
              <a:rPr lang="en-US" smtClean="0"/>
              <a:pPr/>
              <a:t>7/26/2026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89AD63E2-E931-4653-BB33-A910E07D11B2}" type="datetime1">
              <a:rPr lang="en-US" smtClean="0"/>
              <a:pPr/>
              <a:t>7/26/2026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1565829"/>
            <a:ext cx="5943600" cy="4114800"/>
          </a:xfrm>
        </p:spPr>
        <p:txBody>
          <a:bodyPr anchor="b">
            <a:normAutofit/>
          </a:bodyPr>
          <a:lstStyle>
            <a:lvl1pPr>
              <a:lnSpc>
                <a:spcPct val="80000"/>
              </a:lnSpc>
              <a:defRPr sz="5400">
                <a:effectLst>
                  <a:outerShdw blurRad="38100" dist="25400" dir="18900000" algn="bl" rotWithShape="0">
                    <a:schemeClr val="bg1">
                      <a:alpha val="80000"/>
                    </a:scheme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1066801" y="5682343"/>
            <a:ext cx="5943600" cy="410547"/>
          </a:xfrm>
        </p:spPr>
        <p:txBody>
          <a:bodyPr>
            <a:normAutofit/>
          </a:bodyPr>
          <a:lstStyle>
            <a:lvl1pPr marL="0" indent="0">
              <a:spcBef>
                <a:spcPts val="0"/>
              </a:spcBef>
              <a:buNone/>
              <a:defRPr sz="22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9" name="Rectangle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1948" y="283"/>
            <a:ext cx="4427508" cy="6856286"/>
          </a:xfrm>
          <a:prstGeom prst="rect">
            <a:avLst/>
          </a:prstGeom>
        </p:spPr>
      </p:pic>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5400"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C9EA1F43-559A-4B47-A959-EFB6142CA3A9}" type="datetime1">
              <a:rPr lang="en-US" smtClean="0"/>
              <a:pPr/>
              <a:t>7/26/2026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67628"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9152"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F1261AED-24AE-4AC7-940D-F7106D2788A3}" type="datetime1">
              <a:rPr lang="en-US" smtClean="0"/>
              <a:pPr/>
              <a:t>7/26/2026</a:t>
            </a:fld>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C425771-5E10-4A19-AB0E-909293152332}" type="datetime1">
              <a:rPr lang="en-US" smtClean="0"/>
              <a:pPr/>
              <a:t>7/26/2026</a:t>
            </a:fld>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03606FD5-B03F-45D5-A178-114C548C0032}" type="datetime1">
              <a:rPr lang="en-US" smtClean="0"/>
              <a:pPr/>
              <a:t>7/26/2026</a:t>
            </a:fld>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le 1"/>
          <p:cNvSpPr>
            <a:spLocks noGrp="1"/>
          </p:cNvSpPr>
          <p:nvPr>
            <p:ph type="title"/>
          </p:nvPr>
        </p:nvSpPr>
        <p:spPr>
          <a:xfrm>
            <a:off x="8229601" y="2514600"/>
            <a:ext cx="3474720" cy="1600200"/>
          </a:xfrm>
        </p:spPr>
        <p:txBody>
          <a:bodyPr anchor="b"/>
          <a:lstStyle>
            <a:lvl1pPr>
              <a:defRPr sz="3200">
                <a:solidFill>
                  <a:schemeClr val="accent1">
                    <a:lumMod val="7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790302" y="685800"/>
            <a:ext cx="6126480" cy="54864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Rectangle 9"/>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8B012C0-B102-441D-AA86-2C80DFA84E68}" type="datetime1">
              <a:rPr lang="en-US" smtClean="0"/>
              <a:pPr/>
              <a:t>7/26/2026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le 1"/>
          <p:cNvSpPr>
            <a:spLocks noGrp="1"/>
          </p:cNvSpPr>
          <p:nvPr>
            <p:ph type="title"/>
          </p:nvPr>
        </p:nvSpPr>
        <p:spPr>
          <a:xfrm>
            <a:off x="8229600" y="2514600"/>
            <a:ext cx="3474720" cy="1600200"/>
          </a:xfrm>
        </p:spPr>
        <p:txBody>
          <a:bodyPr anchor="b"/>
          <a:lstStyle>
            <a:lvl1pPr>
              <a:defRPr sz="3200">
                <a:solidFill>
                  <a:schemeClr val="accent1">
                    <a:lumMod val="75000"/>
                  </a:schemeClr>
                </a:solidFill>
              </a:defRPr>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601E0B12-F9DE-47EF-A076-CF602073F1B2}" type="datetime1">
              <a:rPr lang="en-US" smtClean="0"/>
              <a:pPr/>
              <a:t>7/26/2026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
        <p:nvSpPr>
          <p:cNvPr id="11" name="Rectangle 10"/>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100">
                <a:solidFill>
                  <a:schemeClr val="tx1"/>
                </a:solidFill>
              </a:defRPr>
            </a:lvl1pPr>
          </a:lstStyle>
          <a:p>
            <a:fld id="{C8B93266-8FB4-430B-8AE3-3A53F50E1A0B}" type="datetime1">
              <a:rPr lang="en-US" smtClean="0"/>
              <a:pPr/>
              <a:t>7/26/2026</a:t>
            </a:fld>
            <a:endParaRPr lang="en-US" dirty="0"/>
          </a:p>
        </p:txBody>
      </p:sp>
      <p:sp>
        <p:nvSpPr>
          <p:cNvPr id="6" name="Slide Number Placeholder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a:p>
        </p:txBody>
      </p:sp>
      <p:sp>
        <p:nvSpPr>
          <p:cNvPr id="8" name="Rectangle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Heart Responses that lead to breakthrough</a:t>
            </a:r>
          </a:p>
        </p:txBody>
      </p:sp>
      <p:sp>
        <p:nvSpPr>
          <p:cNvPr id="3" name="Subtitle 2"/>
          <p:cNvSpPr>
            <a:spLocks noGrp="1"/>
          </p:cNvSpPr>
          <p:nvPr>
            <p:ph type="subTitle" idx="1"/>
          </p:nvPr>
        </p:nvSpPr>
        <p:spPr/>
        <p:txBody>
          <a:bodyPr/>
          <a:lstStyle/>
          <a:p>
            <a:r>
              <a:rPr lang="en-US" dirty="0" err="1">
                <a:solidFill>
                  <a:schemeClr val="accent1">
                    <a:lumMod val="75000"/>
                  </a:schemeClr>
                </a:solidFill>
              </a:rPr>
              <a:t>Lifegate</a:t>
            </a:r>
            <a:r>
              <a:rPr lang="en-US" dirty="0">
                <a:solidFill>
                  <a:schemeClr val="accent1">
                    <a:lumMod val="75000"/>
                  </a:schemeClr>
                </a:solidFill>
              </a:rPr>
              <a:t> 7</a:t>
            </a:r>
            <a:r>
              <a:rPr lang="en-US" dirty="0"/>
              <a:t>/26/26</a:t>
            </a:r>
            <a:endParaRPr lang="en-US" dirty="0">
              <a:solidFill>
                <a:schemeClr val="accent1">
                  <a:lumMod val="75000"/>
                </a:schemeClr>
              </a:solidFill>
            </a:endParaRPr>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3979-35AC-A2A8-DC29-3C30F3856995}"/>
              </a:ext>
            </a:extLst>
          </p:cNvPr>
          <p:cNvSpPr>
            <a:spLocks noGrp="1"/>
          </p:cNvSpPr>
          <p:nvPr>
            <p:ph type="title"/>
          </p:nvPr>
        </p:nvSpPr>
        <p:spPr/>
        <p:txBody>
          <a:bodyPr>
            <a:normAutofit fontScale="90000"/>
          </a:bodyPr>
          <a:lstStyle/>
          <a:p>
            <a:pPr algn="ctr"/>
            <a:r>
              <a:rPr lang="en-US" dirty="0"/>
              <a:t>A sacrifice that costs nothing   </a:t>
            </a:r>
            <a:br>
              <a:rPr lang="en-US" dirty="0"/>
            </a:br>
            <a:r>
              <a:rPr lang="en-US" sz="4800" dirty="0"/>
              <a:t>vs.</a:t>
            </a:r>
            <a:r>
              <a:rPr lang="en-US" dirty="0"/>
              <a:t>   a costly sacrifice/”pain in the offering”</a:t>
            </a:r>
          </a:p>
        </p:txBody>
      </p:sp>
      <p:sp>
        <p:nvSpPr>
          <p:cNvPr id="3" name="Content Placeholder 2">
            <a:extLst>
              <a:ext uri="{FF2B5EF4-FFF2-40B4-BE49-F238E27FC236}">
                <a16:creationId xmlns:a16="http://schemas.microsoft.com/office/drawing/2014/main" id="{179F0BDB-9CC1-E320-A99E-AF3A758EF81D}"/>
              </a:ext>
            </a:extLst>
          </p:cNvPr>
          <p:cNvSpPr>
            <a:spLocks noGrp="1"/>
          </p:cNvSpPr>
          <p:nvPr>
            <p:ph idx="1"/>
          </p:nvPr>
        </p:nvSpPr>
        <p:spPr>
          <a:xfrm>
            <a:off x="495759" y="1828800"/>
            <a:ext cx="11380424" cy="4114800"/>
          </a:xfrm>
        </p:spPr>
        <p:txBody>
          <a:bodyPr/>
          <a:lstStyle/>
          <a:p>
            <a:pPr marL="45720" indent="0">
              <a:buNone/>
            </a:pPr>
            <a:r>
              <a:rPr lang="en-US" sz="3600" b="1" dirty="0"/>
              <a:t>Cain and Abel—both brought offerings to the Lord</a:t>
            </a:r>
          </a:p>
          <a:p>
            <a:pPr marL="45720" indent="0">
              <a:buNone/>
            </a:pPr>
            <a:r>
              <a:rPr lang="en-US" sz="3200" dirty="0"/>
              <a:t>Genesis 4:1-16 (3-5)</a:t>
            </a:r>
            <a:br>
              <a:rPr lang="en-US" dirty="0"/>
            </a:br>
            <a:r>
              <a:rPr lang="en-US" sz="3200" baseline="30000" dirty="0"/>
              <a:t>3 </a:t>
            </a:r>
            <a:r>
              <a:rPr lang="en-US" sz="3200" dirty="0"/>
              <a:t>When it was time for the harvest, Cain presented some of his crops as a gift to the </a:t>
            </a:r>
            <a:r>
              <a:rPr lang="en-US" sz="3200" cap="small" dirty="0"/>
              <a:t>Lord</a:t>
            </a:r>
            <a:r>
              <a:rPr lang="en-US" sz="3200" dirty="0"/>
              <a:t>. </a:t>
            </a:r>
            <a:r>
              <a:rPr lang="en-US" sz="3200" baseline="30000" dirty="0"/>
              <a:t>4 </a:t>
            </a:r>
            <a:r>
              <a:rPr lang="en-US" sz="3200" b="1" dirty="0"/>
              <a:t>Abel also brought a gift—the best portions </a:t>
            </a:r>
            <a:r>
              <a:rPr lang="en-US" sz="3200" dirty="0"/>
              <a:t>of the firstborn lambs from his flock. The </a:t>
            </a:r>
            <a:r>
              <a:rPr lang="en-US" sz="3200" cap="small" dirty="0"/>
              <a:t>Lord</a:t>
            </a:r>
            <a:r>
              <a:rPr lang="en-US" sz="3200" dirty="0"/>
              <a:t> accepted Abel and his gift, </a:t>
            </a:r>
            <a:r>
              <a:rPr lang="en-US" sz="3200" baseline="30000" dirty="0"/>
              <a:t>5 </a:t>
            </a:r>
            <a:r>
              <a:rPr lang="en-US" sz="3200" dirty="0"/>
              <a:t>but he did not accept Cain and his gift. This made Cain very angry, and he looked dejected. [NLT]</a:t>
            </a:r>
          </a:p>
          <a:p>
            <a:pPr marL="45720" indent="0">
              <a:buNone/>
            </a:pPr>
            <a:endParaRPr lang="en-US" dirty="0"/>
          </a:p>
        </p:txBody>
      </p:sp>
    </p:spTree>
    <p:extLst>
      <p:ext uri="{BB962C8B-B14F-4D97-AF65-F5344CB8AC3E}">
        <p14:creationId xmlns:p14="http://schemas.microsoft.com/office/powerpoint/2010/main" val="42370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91A5D-DE62-8524-017E-10858B0C89F0}"/>
              </a:ext>
            </a:extLst>
          </p:cNvPr>
          <p:cNvSpPr>
            <a:spLocks noGrp="1"/>
          </p:cNvSpPr>
          <p:nvPr>
            <p:ph type="title"/>
          </p:nvPr>
        </p:nvSpPr>
        <p:spPr>
          <a:xfrm>
            <a:off x="198305" y="381000"/>
            <a:ext cx="11391440" cy="1143000"/>
          </a:xfrm>
        </p:spPr>
        <p:txBody>
          <a:bodyPr>
            <a:normAutofit fontScale="90000"/>
          </a:bodyPr>
          <a:lstStyle/>
          <a:p>
            <a:pPr marL="274320" lvl="0" indent="-228600">
              <a:spcBef>
                <a:spcPts val="1800"/>
              </a:spcBef>
              <a:defRPr/>
            </a:pPr>
            <a:br>
              <a:rPr kumimoji="0" lang="en-US" sz="3000" b="0" i="0" u="none" strike="noStrike" kern="1200" cap="none" spc="0" normalizeH="0" baseline="0" noProof="0" dirty="0">
                <a:ln>
                  <a:noFill/>
                </a:ln>
                <a:solidFill>
                  <a:srgbClr val="514A40"/>
                </a:solidFill>
                <a:effectLst/>
                <a:uLnTx/>
                <a:uFillTx/>
                <a:latin typeface="Cambria"/>
                <a:ea typeface="+mn-ea"/>
                <a:cs typeface="+mn-cs"/>
              </a:rPr>
            </a:br>
            <a:br>
              <a:rPr kumimoji="0" lang="en-US" sz="3000" i="0" u="none" strike="noStrike" kern="1200" cap="none" spc="0" normalizeH="0" baseline="0" noProof="0" dirty="0">
                <a:ln>
                  <a:noFill/>
                </a:ln>
                <a:effectLst/>
                <a:uLnTx/>
                <a:uFillTx/>
                <a:latin typeface="Cambria"/>
                <a:ea typeface="+mn-ea"/>
                <a:cs typeface="+mn-cs"/>
              </a:rPr>
            </a:br>
            <a:r>
              <a:rPr lang="en-US" sz="3600" cap="none" dirty="0">
                <a:effectLst/>
                <a:ea typeface="+mn-ea"/>
                <a:cs typeface="+mn-cs"/>
              </a:rPr>
              <a:t>1 Chronicles 21:1 “</a:t>
            </a:r>
            <a:r>
              <a:rPr kumimoji="0" lang="en-US" sz="3600" i="0" u="none" strike="noStrike" kern="1200" cap="none" spc="0" normalizeH="0" baseline="0" noProof="0" dirty="0">
                <a:ln>
                  <a:noFill/>
                </a:ln>
                <a:effectLst/>
                <a:uLnTx/>
                <a:uFillTx/>
                <a:latin typeface="Cambria"/>
                <a:ea typeface="+mn-ea"/>
                <a:cs typeface="+mn-cs"/>
              </a:rPr>
              <a:t>Satan rose up against Israel and incited David to take a census of Israel</a:t>
            </a:r>
            <a:r>
              <a:rPr kumimoji="0" lang="en-US" sz="3600" b="0" i="0" u="none" strike="noStrike" kern="1200" cap="none" spc="0" normalizeH="0" baseline="0" noProof="0" dirty="0">
                <a:ln>
                  <a:noFill/>
                </a:ln>
                <a:effectLst/>
                <a:uLnTx/>
                <a:uFillTx/>
                <a:latin typeface="Cambria"/>
                <a:ea typeface="+mn-ea"/>
                <a:cs typeface="+mn-cs"/>
              </a:rPr>
              <a:t>.”</a:t>
            </a:r>
            <a:r>
              <a:rPr lang="en-US" sz="3600" cap="none" dirty="0">
                <a:effectLst/>
                <a:ea typeface="+mn-ea"/>
                <a:cs typeface="+mn-cs"/>
              </a:rPr>
              <a:t> </a:t>
            </a:r>
            <a:endParaRPr lang="en-US" sz="3600" dirty="0"/>
          </a:p>
        </p:txBody>
      </p:sp>
      <p:sp>
        <p:nvSpPr>
          <p:cNvPr id="3" name="Content Placeholder 2">
            <a:extLst>
              <a:ext uri="{FF2B5EF4-FFF2-40B4-BE49-F238E27FC236}">
                <a16:creationId xmlns:a16="http://schemas.microsoft.com/office/drawing/2014/main" id="{A039141E-5912-0CC1-9112-6096B5523E78}"/>
              </a:ext>
            </a:extLst>
          </p:cNvPr>
          <p:cNvSpPr>
            <a:spLocks noGrp="1"/>
          </p:cNvSpPr>
          <p:nvPr>
            <p:ph idx="1"/>
          </p:nvPr>
        </p:nvSpPr>
        <p:spPr>
          <a:xfrm>
            <a:off x="198304" y="1523999"/>
            <a:ext cx="11821098" cy="4612395"/>
          </a:xfrm>
        </p:spPr>
        <p:txBody>
          <a:bodyPr>
            <a:normAutofit fontScale="92500" lnSpcReduction="10000"/>
          </a:bodyPr>
          <a:lstStyle/>
          <a:p>
            <a:pPr>
              <a:buNone/>
            </a:pPr>
            <a:r>
              <a:rPr lang="en-US" sz="3200" i="1" dirty="0"/>
              <a:t>David obeys the instructions of the prophet to end the plague caused by the unlawful census</a:t>
            </a:r>
          </a:p>
          <a:p>
            <a:pPr>
              <a:buNone/>
            </a:pPr>
            <a:r>
              <a:rPr lang="en-US" sz="3600" b="1" dirty="0"/>
              <a:t>2 Samuel 24:24-25</a:t>
            </a:r>
          </a:p>
          <a:p>
            <a:pPr>
              <a:buNone/>
            </a:pPr>
            <a:r>
              <a:rPr lang="en-US" sz="3200" baseline="30000" dirty="0"/>
              <a:t>24 </a:t>
            </a:r>
            <a:r>
              <a:rPr lang="en-US" sz="3200" dirty="0"/>
              <a:t>But the king replied to Araunah, “No, I insist on buying it, for </a:t>
            </a:r>
            <a:r>
              <a:rPr lang="en-US" sz="3200" b="1" dirty="0"/>
              <a:t>I will not present burnt offerings to the </a:t>
            </a:r>
            <a:r>
              <a:rPr lang="en-US" sz="3200" b="1" cap="small" dirty="0"/>
              <a:t>Lord</a:t>
            </a:r>
            <a:r>
              <a:rPr lang="en-US" sz="3200" b="1" dirty="0"/>
              <a:t> my God that have cost me nothing.</a:t>
            </a:r>
            <a:r>
              <a:rPr lang="en-US" sz="3200" dirty="0"/>
              <a:t>” So David paid him fifty pieces of silver for the threshing floor and the oxen.</a:t>
            </a:r>
          </a:p>
          <a:p>
            <a:pPr>
              <a:buNone/>
            </a:pPr>
            <a:r>
              <a:rPr lang="en-US" sz="3200" baseline="30000" dirty="0"/>
              <a:t>25 </a:t>
            </a:r>
            <a:r>
              <a:rPr lang="en-US" sz="3200" dirty="0"/>
              <a:t>David built an altar there to the </a:t>
            </a:r>
            <a:r>
              <a:rPr lang="en-US" sz="3200" cap="small" dirty="0"/>
              <a:t>Lord</a:t>
            </a:r>
            <a:r>
              <a:rPr lang="en-US" sz="3200" dirty="0"/>
              <a:t> and sacrificed burnt offerings and peace offerings. </a:t>
            </a:r>
            <a:r>
              <a:rPr lang="en-US" sz="3200" b="1" dirty="0"/>
              <a:t>And the </a:t>
            </a:r>
            <a:r>
              <a:rPr lang="en-US" sz="3200" b="1" cap="small" dirty="0"/>
              <a:t>Lord</a:t>
            </a:r>
            <a:r>
              <a:rPr lang="en-US" sz="3200" b="1" dirty="0"/>
              <a:t> answered his prayer for the land, and the plague on Israel was stopped</a:t>
            </a:r>
            <a:r>
              <a:rPr lang="en-US" sz="3200" dirty="0"/>
              <a:t>. [NLT]</a:t>
            </a:r>
            <a:endParaRPr lang="en-US" dirty="0"/>
          </a:p>
        </p:txBody>
      </p:sp>
    </p:spTree>
    <p:extLst>
      <p:ext uri="{BB962C8B-B14F-4D97-AF65-F5344CB8AC3E}">
        <p14:creationId xmlns:p14="http://schemas.microsoft.com/office/powerpoint/2010/main" val="73673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139F5-2202-E00F-8077-1DD677E7664F}"/>
              </a:ext>
            </a:extLst>
          </p:cNvPr>
          <p:cNvSpPr>
            <a:spLocks noGrp="1"/>
          </p:cNvSpPr>
          <p:nvPr>
            <p:ph type="title"/>
          </p:nvPr>
        </p:nvSpPr>
        <p:spPr>
          <a:xfrm>
            <a:off x="418641" y="381000"/>
            <a:ext cx="11545677" cy="1106277"/>
          </a:xfrm>
        </p:spPr>
        <p:txBody>
          <a:bodyPr>
            <a:normAutofit fontScale="90000"/>
          </a:bodyPr>
          <a:lstStyle/>
          <a:p>
            <a:pPr algn="ctr"/>
            <a:r>
              <a:rPr lang="en-US" sz="4000" dirty="0"/>
              <a:t>Persistence/Persevering</a:t>
            </a:r>
            <a:r>
              <a:rPr lang="en-US" dirty="0"/>
              <a:t>  </a:t>
            </a:r>
            <a:r>
              <a:rPr lang="en-US" sz="4400" dirty="0"/>
              <a:t> </a:t>
            </a:r>
            <a:r>
              <a:rPr lang="en-US" sz="5300" dirty="0"/>
              <a:t>vs. </a:t>
            </a:r>
            <a:r>
              <a:rPr lang="en-US" sz="4400" dirty="0"/>
              <a:t>  </a:t>
            </a:r>
            <a:br>
              <a:rPr lang="en-US" sz="4400" dirty="0"/>
            </a:br>
            <a:r>
              <a:rPr lang="en-US" sz="4000" dirty="0"/>
              <a:t>comfort seeking</a:t>
            </a:r>
          </a:p>
        </p:txBody>
      </p:sp>
      <p:sp>
        <p:nvSpPr>
          <p:cNvPr id="3" name="Content Placeholder 2">
            <a:extLst>
              <a:ext uri="{FF2B5EF4-FFF2-40B4-BE49-F238E27FC236}">
                <a16:creationId xmlns:a16="http://schemas.microsoft.com/office/drawing/2014/main" id="{2D284EE8-C50F-68AB-1874-2FD5AE25AC8C}"/>
              </a:ext>
            </a:extLst>
          </p:cNvPr>
          <p:cNvSpPr>
            <a:spLocks noGrp="1"/>
          </p:cNvSpPr>
          <p:nvPr>
            <p:ph idx="1"/>
          </p:nvPr>
        </p:nvSpPr>
        <p:spPr>
          <a:xfrm>
            <a:off x="231355" y="1487277"/>
            <a:ext cx="11732964" cy="4737253"/>
          </a:xfrm>
        </p:spPr>
        <p:txBody>
          <a:bodyPr>
            <a:normAutofit/>
          </a:bodyPr>
          <a:lstStyle/>
          <a:p>
            <a:pPr marL="45720" indent="0">
              <a:buNone/>
            </a:pPr>
            <a:r>
              <a:rPr lang="en-US" sz="3600" b="1" dirty="0"/>
              <a:t>Jacob and Esau—both had access to the blessing</a:t>
            </a:r>
          </a:p>
          <a:p>
            <a:pPr marL="45720" indent="0">
              <a:buNone/>
            </a:pPr>
            <a:r>
              <a:rPr lang="en-US" sz="3600" dirty="0"/>
              <a:t>Genesis 25:29-34[NLT]</a:t>
            </a:r>
            <a:br>
              <a:rPr lang="en-US" sz="3600" dirty="0"/>
            </a:br>
            <a:br>
              <a:rPr lang="en-US" dirty="0"/>
            </a:br>
            <a:r>
              <a:rPr lang="en-US" sz="3200" baseline="30000" dirty="0"/>
              <a:t>29 </a:t>
            </a:r>
            <a:r>
              <a:rPr lang="en-US" sz="3200" dirty="0"/>
              <a:t>One day when Jacob was cooking some stew, Esau arrived home from the wilderness exhausted and hungry. </a:t>
            </a:r>
            <a:r>
              <a:rPr lang="en-US" sz="3200" baseline="30000" dirty="0"/>
              <a:t>30 </a:t>
            </a:r>
            <a:r>
              <a:rPr lang="en-US" sz="3200" b="1" dirty="0"/>
              <a:t>Esau said to Jacob, “I’m starved! Give me some </a:t>
            </a:r>
            <a:r>
              <a:rPr lang="en-US" sz="3200" dirty="0"/>
              <a:t>of that red stew!” (This is how Esau got his other name, Edom, which means “red.”) </a:t>
            </a:r>
            <a:r>
              <a:rPr lang="en-US" sz="3200" baseline="30000" dirty="0"/>
              <a:t>31 </a:t>
            </a:r>
            <a:r>
              <a:rPr lang="en-US" sz="3200" dirty="0"/>
              <a:t>“All right,” Jacob replied, “but trade me your rights as the firstborn son.”</a:t>
            </a:r>
          </a:p>
        </p:txBody>
      </p:sp>
    </p:spTree>
    <p:extLst>
      <p:ext uri="{BB962C8B-B14F-4D97-AF65-F5344CB8AC3E}">
        <p14:creationId xmlns:p14="http://schemas.microsoft.com/office/powerpoint/2010/main" val="3550823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6BF66-8BEF-44CE-E4D5-EC88791314C4}"/>
              </a:ext>
            </a:extLst>
          </p:cNvPr>
          <p:cNvSpPr>
            <a:spLocks noGrp="1"/>
          </p:cNvSpPr>
          <p:nvPr>
            <p:ph type="title"/>
          </p:nvPr>
        </p:nvSpPr>
        <p:spPr/>
        <p:txBody>
          <a:bodyPr>
            <a:normAutofit fontScale="90000"/>
          </a:bodyPr>
          <a:lstStyle/>
          <a:p>
            <a:pPr algn="ct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Persistence/Persevering</a:t>
            </a:r>
            <a:r>
              <a:rPr kumimoji="0" lang="en-US" sz="29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48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vs. </a:t>
            </a:r>
            <a: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b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b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comfort seeking</a:t>
            </a:r>
            <a:endParaRPr lang="en-US" dirty="0"/>
          </a:p>
        </p:txBody>
      </p:sp>
      <p:sp>
        <p:nvSpPr>
          <p:cNvPr id="3" name="Content Placeholder 2">
            <a:extLst>
              <a:ext uri="{FF2B5EF4-FFF2-40B4-BE49-F238E27FC236}">
                <a16:creationId xmlns:a16="http://schemas.microsoft.com/office/drawing/2014/main" id="{9FF9BF06-6E9B-588C-99F8-1E70E332E1D4}"/>
              </a:ext>
            </a:extLst>
          </p:cNvPr>
          <p:cNvSpPr>
            <a:spLocks noGrp="1"/>
          </p:cNvSpPr>
          <p:nvPr>
            <p:ph idx="1"/>
          </p:nvPr>
        </p:nvSpPr>
        <p:spPr>
          <a:xfrm>
            <a:off x="462708" y="1828800"/>
            <a:ext cx="11226188" cy="4114800"/>
          </a:xfrm>
        </p:spPr>
        <p:txBody>
          <a:bodyPr/>
          <a:lstStyle/>
          <a:p>
            <a:pPr marL="45720" indent="0">
              <a:buNone/>
            </a:pPr>
            <a:r>
              <a:rPr kumimoji="0" lang="en-US" sz="3200" b="0" i="0" u="none" strike="noStrike" kern="1200" cap="none" spc="0" normalizeH="0" baseline="0" noProof="0" dirty="0">
                <a:ln>
                  <a:noFill/>
                </a:ln>
                <a:solidFill>
                  <a:srgbClr val="514A40"/>
                </a:solidFill>
                <a:effectLst/>
                <a:uLnTx/>
                <a:uFillTx/>
                <a:latin typeface="Cambria"/>
                <a:ea typeface="+mn-ea"/>
                <a:cs typeface="+mn-cs"/>
              </a:rPr>
              <a:t>Genesis 25:29-34[NLT]</a:t>
            </a:r>
          </a:p>
          <a:p>
            <a:pPr marL="45720" marR="0" lvl="0" indent="0" algn="l" defTabSz="914400" rtl="0" eaLnBrk="1" fontAlgn="auto" latinLnBrk="0" hangingPunct="1">
              <a:lnSpc>
                <a:spcPct val="90000"/>
              </a:lnSpc>
              <a:spcBef>
                <a:spcPts val="1800"/>
              </a:spcBef>
              <a:spcAft>
                <a:spcPts val="0"/>
              </a:spcAft>
              <a:buClr>
                <a:srgbClr val="A85229"/>
              </a:buClr>
              <a:buSzTx/>
              <a:buFont typeface="Arial" pitchFamily="34" charset="0"/>
              <a:buNone/>
              <a:tabLst/>
              <a:defRPr/>
            </a:pPr>
            <a:r>
              <a:rPr kumimoji="0" lang="en-US" sz="2800" b="0" i="0" u="none" strike="noStrike" kern="1200" cap="none" spc="0" normalizeH="0" baseline="30000" noProof="0" dirty="0">
                <a:ln>
                  <a:noFill/>
                </a:ln>
                <a:solidFill>
                  <a:srgbClr val="514A40"/>
                </a:solidFill>
                <a:effectLst/>
                <a:uLnTx/>
                <a:uFillTx/>
                <a:latin typeface="Cambria"/>
                <a:ea typeface="+mn-ea"/>
                <a:cs typeface="+mn-cs"/>
              </a:rPr>
              <a:t>32 </a:t>
            </a:r>
            <a:r>
              <a:rPr kumimoji="0" lang="en-US" sz="2800" b="0" i="0" u="none" strike="noStrike" kern="1200" cap="none" spc="0" normalizeH="0" baseline="0" noProof="0" dirty="0">
                <a:ln>
                  <a:noFill/>
                </a:ln>
                <a:solidFill>
                  <a:srgbClr val="514A40"/>
                </a:solidFill>
                <a:effectLst/>
                <a:uLnTx/>
                <a:uFillTx/>
                <a:latin typeface="Cambria"/>
                <a:ea typeface="+mn-ea"/>
                <a:cs typeface="+mn-cs"/>
              </a:rPr>
              <a:t>“Look, I’m dying of starvation!” said Esau. “What good is my birthright to me now?” </a:t>
            </a:r>
            <a:r>
              <a:rPr kumimoji="0" lang="en-US" sz="2800" b="0" i="0" u="none" strike="noStrike" kern="1200" cap="none" spc="0" normalizeH="0" baseline="30000" noProof="0" dirty="0">
                <a:ln>
                  <a:noFill/>
                </a:ln>
                <a:solidFill>
                  <a:srgbClr val="514A40"/>
                </a:solidFill>
                <a:effectLst/>
                <a:uLnTx/>
                <a:uFillTx/>
                <a:latin typeface="Cambria"/>
                <a:ea typeface="+mn-ea"/>
                <a:cs typeface="+mn-cs"/>
              </a:rPr>
              <a:t>33 </a:t>
            </a:r>
            <a:r>
              <a:rPr kumimoji="0" lang="en-US" sz="2800" b="0" i="0" u="none" strike="noStrike" kern="1200" cap="none" spc="0" normalizeH="0" baseline="0" noProof="0" dirty="0">
                <a:ln>
                  <a:noFill/>
                </a:ln>
                <a:solidFill>
                  <a:srgbClr val="514A40"/>
                </a:solidFill>
                <a:effectLst/>
                <a:uLnTx/>
                <a:uFillTx/>
                <a:latin typeface="Cambria"/>
                <a:ea typeface="+mn-ea"/>
                <a:cs typeface="+mn-cs"/>
              </a:rPr>
              <a:t>But Jacob said, “</a:t>
            </a:r>
            <a:r>
              <a:rPr kumimoji="0" lang="en-US" sz="2800" b="1" i="0" u="none" strike="noStrike" kern="1200" cap="none" spc="0" normalizeH="0" baseline="0" noProof="0" dirty="0">
                <a:ln>
                  <a:noFill/>
                </a:ln>
                <a:solidFill>
                  <a:srgbClr val="514A40"/>
                </a:solidFill>
                <a:effectLst/>
                <a:uLnTx/>
                <a:uFillTx/>
                <a:latin typeface="Cambria"/>
                <a:ea typeface="+mn-ea"/>
                <a:cs typeface="+mn-cs"/>
              </a:rPr>
              <a:t>First you must swear that your birthright is mine.” So Esau swore an oath, thereby selling all his rights as the firstborn to his brother, Jacob. </a:t>
            </a:r>
            <a:r>
              <a:rPr kumimoji="0" lang="en-US" sz="2800" b="1" i="0" u="none" strike="noStrike" kern="1200" cap="none" spc="0" normalizeH="0" baseline="30000" noProof="0" dirty="0">
                <a:ln>
                  <a:noFill/>
                </a:ln>
                <a:solidFill>
                  <a:srgbClr val="514A40"/>
                </a:solidFill>
                <a:effectLst/>
                <a:uLnTx/>
                <a:uFillTx/>
                <a:latin typeface="Cambria"/>
                <a:ea typeface="+mn-ea"/>
                <a:cs typeface="+mn-cs"/>
              </a:rPr>
              <a:t>34 </a:t>
            </a:r>
            <a:r>
              <a:rPr kumimoji="0" lang="en-US" sz="2800" b="1" i="0" u="none" strike="noStrike" kern="1200" cap="none" spc="0" normalizeH="0" baseline="0" noProof="0" dirty="0">
                <a:ln>
                  <a:noFill/>
                </a:ln>
                <a:solidFill>
                  <a:srgbClr val="514A40"/>
                </a:solidFill>
                <a:effectLst/>
                <a:uLnTx/>
                <a:uFillTx/>
                <a:latin typeface="Cambria"/>
                <a:ea typeface="+mn-ea"/>
                <a:cs typeface="+mn-cs"/>
              </a:rPr>
              <a:t>Then Jacob gave Esau some bread and lentil stew. Esau ate the meal, then got up and left. He showed contempt for his rights as the firstborn</a:t>
            </a:r>
            <a:r>
              <a:rPr kumimoji="0" lang="en-US" sz="2800" b="0" i="0" u="none" strike="noStrike" kern="1200" cap="none" spc="0" normalizeH="0" baseline="0" noProof="0" dirty="0">
                <a:ln>
                  <a:noFill/>
                </a:ln>
                <a:solidFill>
                  <a:srgbClr val="514A40"/>
                </a:solidFill>
                <a:effectLst/>
                <a:uLnTx/>
                <a:uFillTx/>
                <a:latin typeface="Cambria"/>
                <a:ea typeface="+mn-ea"/>
                <a:cs typeface="+mn-cs"/>
              </a:rPr>
              <a:t>.</a:t>
            </a:r>
          </a:p>
          <a:p>
            <a:pPr marL="45720" indent="0">
              <a:buNone/>
            </a:pPr>
            <a:endParaRPr lang="en-US" dirty="0"/>
          </a:p>
        </p:txBody>
      </p:sp>
    </p:spTree>
    <p:extLst>
      <p:ext uri="{BB962C8B-B14F-4D97-AF65-F5344CB8AC3E}">
        <p14:creationId xmlns:p14="http://schemas.microsoft.com/office/powerpoint/2010/main" val="333244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C6768-90B7-11E6-D328-E9A83AC947AD}"/>
              </a:ext>
            </a:extLst>
          </p:cNvPr>
          <p:cNvSpPr>
            <a:spLocks noGrp="1"/>
          </p:cNvSpPr>
          <p:nvPr>
            <p:ph type="title"/>
          </p:nvPr>
        </p:nvSpPr>
        <p:spPr>
          <a:xfrm>
            <a:off x="1295400" y="381000"/>
            <a:ext cx="9601200" cy="907973"/>
          </a:xfrm>
        </p:spPr>
        <p:txBody>
          <a:bodyPr>
            <a:normAutofit fontScale="90000"/>
          </a:bodyPr>
          <a:lstStyle/>
          <a:p>
            <a:pPr algn="ct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Persisting/Persevering</a:t>
            </a:r>
            <a:r>
              <a:rPr kumimoji="0" lang="en-US" sz="29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48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vs. </a:t>
            </a:r>
            <a: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br>
              <a:rPr kumimoji="0" lang="en-US" sz="40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b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comfort seeking</a:t>
            </a:r>
            <a:endParaRPr lang="en-US" dirty="0"/>
          </a:p>
        </p:txBody>
      </p:sp>
      <p:sp>
        <p:nvSpPr>
          <p:cNvPr id="3" name="Content Placeholder 2">
            <a:extLst>
              <a:ext uri="{FF2B5EF4-FFF2-40B4-BE49-F238E27FC236}">
                <a16:creationId xmlns:a16="http://schemas.microsoft.com/office/drawing/2014/main" id="{F3E75640-39A8-9767-8728-DFF8E17AAE83}"/>
              </a:ext>
            </a:extLst>
          </p:cNvPr>
          <p:cNvSpPr>
            <a:spLocks noGrp="1"/>
          </p:cNvSpPr>
          <p:nvPr>
            <p:ph idx="1"/>
          </p:nvPr>
        </p:nvSpPr>
        <p:spPr>
          <a:xfrm>
            <a:off x="484742" y="1575412"/>
            <a:ext cx="11171104" cy="4450816"/>
          </a:xfrm>
        </p:spPr>
        <p:txBody>
          <a:bodyPr>
            <a:normAutofit/>
          </a:bodyPr>
          <a:lstStyle/>
          <a:p>
            <a:pPr marL="45720" indent="0">
              <a:buNone/>
            </a:pPr>
            <a:r>
              <a:rPr lang="en-US" sz="3600" dirty="0"/>
              <a:t>Genesis 32:22-30 </a:t>
            </a:r>
            <a:r>
              <a:rPr lang="en-US" sz="2400" dirty="0"/>
              <a:t>[later in his life Jacob wrestles with God]</a:t>
            </a:r>
          </a:p>
          <a:p>
            <a:pPr marL="45720" indent="0">
              <a:buNone/>
            </a:pPr>
            <a:r>
              <a:rPr lang="en-US" sz="3200" baseline="30000" dirty="0"/>
              <a:t>22 </a:t>
            </a:r>
            <a:r>
              <a:rPr lang="en-US" sz="3200" b="1" dirty="0"/>
              <a:t>That night </a:t>
            </a:r>
            <a:r>
              <a:rPr lang="en-US" sz="3200" dirty="0"/>
              <a:t>Jacob got up…</a:t>
            </a:r>
            <a:r>
              <a:rPr lang="en-US" sz="3200" baseline="30000" dirty="0"/>
              <a:t>24 </a:t>
            </a:r>
            <a:r>
              <a:rPr lang="en-US" sz="3200" dirty="0"/>
              <a:t>So Jacob was left </a:t>
            </a:r>
            <a:r>
              <a:rPr lang="en-US" sz="3200" b="1" dirty="0"/>
              <a:t>alone</a:t>
            </a:r>
            <a:r>
              <a:rPr lang="en-US" sz="3200" dirty="0"/>
              <a:t>, and a man </a:t>
            </a:r>
            <a:r>
              <a:rPr lang="en-US" sz="3200" b="1" dirty="0"/>
              <a:t>wrestled with him till daybreak</a:t>
            </a:r>
            <a:r>
              <a:rPr lang="en-US" sz="3200" dirty="0"/>
              <a:t>. </a:t>
            </a:r>
            <a:r>
              <a:rPr lang="en-US" sz="3200" baseline="30000" dirty="0"/>
              <a:t>25 </a:t>
            </a:r>
            <a:r>
              <a:rPr lang="en-US" sz="3200" dirty="0"/>
              <a:t>When the man saw that he could not overpower him, he touched the socket of Jacob’s hip so that his hip was wrenched as he wrestled with the man. </a:t>
            </a:r>
            <a:r>
              <a:rPr lang="en-US" sz="3200" baseline="30000" dirty="0"/>
              <a:t>26 </a:t>
            </a:r>
            <a:r>
              <a:rPr lang="en-US" sz="3200" dirty="0"/>
              <a:t>Then the man said, </a:t>
            </a:r>
            <a:r>
              <a:rPr lang="en-US" sz="3200" b="1" dirty="0"/>
              <a:t>“Let me go, for it is daybreak</a:t>
            </a:r>
            <a:r>
              <a:rPr lang="en-US" sz="3200" dirty="0"/>
              <a:t>.” But Jacob replied, “</a:t>
            </a:r>
            <a:r>
              <a:rPr lang="en-US" sz="3200" b="1" dirty="0"/>
              <a:t>I will not let you go unless you bless me</a:t>
            </a:r>
            <a:r>
              <a:rPr lang="en-US" sz="3200" dirty="0"/>
              <a:t>.”</a:t>
            </a:r>
          </a:p>
        </p:txBody>
      </p:sp>
    </p:spTree>
    <p:extLst>
      <p:ext uri="{BB962C8B-B14F-4D97-AF65-F5344CB8AC3E}">
        <p14:creationId xmlns:p14="http://schemas.microsoft.com/office/powerpoint/2010/main" val="191100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A426-8612-CD2B-F3FD-E2B3CC3CBC29}"/>
              </a:ext>
            </a:extLst>
          </p:cNvPr>
          <p:cNvSpPr>
            <a:spLocks noGrp="1"/>
          </p:cNvSpPr>
          <p:nvPr>
            <p:ph type="title"/>
          </p:nvPr>
        </p:nvSpPr>
        <p:spPr/>
        <p:txBody>
          <a:bodyPr/>
          <a:lstStyle/>
          <a:p>
            <a:pPr algn="ctr"/>
            <a:r>
              <a:rPr kumimoji="0" lang="en-US" sz="32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Persistence/Persevering</a:t>
            </a:r>
            <a:r>
              <a:rPr kumimoji="0" lang="en-US" sz="2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r>
              <a:rPr kumimoji="0" lang="en-US" sz="43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vs. </a:t>
            </a:r>
            <a: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  </a:t>
            </a:r>
            <a:br>
              <a:rPr kumimoji="0" lang="en-US" sz="36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br>
            <a:r>
              <a:rPr kumimoji="0" lang="en-US" sz="3200" b="1" i="0" u="none" strike="noStrike" kern="1200" cap="all" spc="0" normalizeH="0" baseline="0" noProof="0" dirty="0">
                <a:ln>
                  <a:noFill/>
                </a:ln>
                <a:solidFill>
                  <a:srgbClr val="A85229"/>
                </a:solidFill>
                <a:effectLst>
                  <a:outerShdw blurRad="38100" dist="25400" dir="18900000" algn="bl" rotWithShape="0">
                    <a:prstClr val="white">
                      <a:alpha val="80000"/>
                    </a:prstClr>
                  </a:outerShdw>
                </a:effectLst>
                <a:uLnTx/>
                <a:uFillTx/>
                <a:latin typeface="Cambria"/>
                <a:ea typeface="+mj-ea"/>
                <a:cs typeface="+mj-cs"/>
              </a:rPr>
              <a:t>comfort seeking</a:t>
            </a:r>
            <a:endParaRPr lang="en-US" dirty="0"/>
          </a:p>
        </p:txBody>
      </p:sp>
      <p:sp>
        <p:nvSpPr>
          <p:cNvPr id="3" name="Content Placeholder 2">
            <a:extLst>
              <a:ext uri="{FF2B5EF4-FFF2-40B4-BE49-F238E27FC236}">
                <a16:creationId xmlns:a16="http://schemas.microsoft.com/office/drawing/2014/main" id="{632F7E63-1BBC-1441-37EE-A7DB8268A09F}"/>
              </a:ext>
            </a:extLst>
          </p:cNvPr>
          <p:cNvSpPr>
            <a:spLocks noGrp="1"/>
          </p:cNvSpPr>
          <p:nvPr>
            <p:ph idx="1"/>
          </p:nvPr>
        </p:nvSpPr>
        <p:spPr>
          <a:xfrm>
            <a:off x="517793" y="1828800"/>
            <a:ext cx="11160087" cy="4114800"/>
          </a:xfrm>
        </p:spPr>
        <p:txBody>
          <a:bodyPr>
            <a:normAutofit lnSpcReduction="10000"/>
          </a:bodyPr>
          <a:lstStyle/>
          <a:p>
            <a:pPr marL="45720" marR="0" lvl="0" indent="0" algn="l" defTabSz="914400" rtl="0" eaLnBrk="1" fontAlgn="auto" latinLnBrk="0" hangingPunct="1">
              <a:lnSpc>
                <a:spcPct val="90000"/>
              </a:lnSpc>
              <a:spcBef>
                <a:spcPts val="1800"/>
              </a:spcBef>
              <a:spcAft>
                <a:spcPts val="0"/>
              </a:spcAft>
              <a:buClr>
                <a:srgbClr val="A85229"/>
              </a:buClr>
              <a:buSzTx/>
              <a:buFont typeface="Arial" pitchFamily="34" charset="0"/>
              <a:buNone/>
              <a:tabLst/>
              <a:defRPr/>
            </a:pPr>
            <a:r>
              <a:rPr kumimoji="0" lang="en-US" sz="3600" b="0" i="0" u="none" strike="noStrike" kern="1200" cap="none" spc="0" normalizeH="0" baseline="0" noProof="0" dirty="0">
                <a:ln>
                  <a:noFill/>
                </a:ln>
                <a:solidFill>
                  <a:srgbClr val="514A40"/>
                </a:solidFill>
                <a:effectLst/>
                <a:uLnTx/>
                <a:uFillTx/>
                <a:latin typeface="Cambria"/>
                <a:ea typeface="+mn-ea"/>
                <a:cs typeface="+mn-cs"/>
              </a:rPr>
              <a:t>Genesis 32:22-30</a:t>
            </a:r>
          </a:p>
          <a:p>
            <a:pPr marL="45720" marR="0" lvl="0" indent="0" algn="l" defTabSz="914400" rtl="0" eaLnBrk="1" fontAlgn="auto" latinLnBrk="0" hangingPunct="1">
              <a:lnSpc>
                <a:spcPct val="90000"/>
              </a:lnSpc>
              <a:spcBef>
                <a:spcPts val="1800"/>
              </a:spcBef>
              <a:spcAft>
                <a:spcPts val="0"/>
              </a:spcAft>
              <a:buClr>
                <a:srgbClr val="A85229"/>
              </a:buClr>
              <a:buSzTx/>
              <a:buFont typeface="Arial" pitchFamily="34" charset="0"/>
              <a:buNone/>
              <a:tabLst/>
              <a:defRPr/>
            </a:pPr>
            <a:r>
              <a:rPr kumimoji="0" lang="en-US" sz="3200" b="0" i="0" u="none" strike="noStrike" kern="1200" cap="none" spc="0" normalizeH="0" baseline="30000" noProof="0" dirty="0">
                <a:ln>
                  <a:noFill/>
                </a:ln>
                <a:solidFill>
                  <a:srgbClr val="514A40"/>
                </a:solidFill>
                <a:effectLst/>
                <a:uLnTx/>
                <a:uFillTx/>
                <a:latin typeface="Cambria"/>
                <a:ea typeface="+mn-ea"/>
                <a:cs typeface="+mn-cs"/>
              </a:rPr>
              <a:t>27 </a:t>
            </a:r>
            <a:r>
              <a:rPr kumimoji="0" lang="en-US" sz="3200" b="0" i="0" u="none" strike="noStrike" kern="1200" cap="none" spc="0" normalizeH="0" baseline="0" noProof="0" dirty="0">
                <a:ln>
                  <a:noFill/>
                </a:ln>
                <a:solidFill>
                  <a:srgbClr val="514A40"/>
                </a:solidFill>
                <a:effectLst/>
                <a:uLnTx/>
                <a:uFillTx/>
                <a:latin typeface="Cambria"/>
                <a:ea typeface="+mn-ea"/>
                <a:cs typeface="+mn-cs"/>
              </a:rPr>
              <a:t>The man asked him, “What is your name?” “Jacob,” he answered. </a:t>
            </a:r>
            <a:r>
              <a:rPr kumimoji="0" lang="en-US" sz="3200" b="0" i="0" u="none" strike="noStrike" kern="1200" cap="none" spc="0" normalizeH="0" baseline="30000" noProof="0" dirty="0">
                <a:ln>
                  <a:noFill/>
                </a:ln>
                <a:solidFill>
                  <a:srgbClr val="514A40"/>
                </a:solidFill>
                <a:effectLst/>
                <a:uLnTx/>
                <a:uFillTx/>
                <a:latin typeface="Cambria"/>
                <a:ea typeface="+mn-ea"/>
                <a:cs typeface="+mn-cs"/>
              </a:rPr>
              <a:t>28 </a:t>
            </a:r>
            <a:r>
              <a:rPr kumimoji="0" lang="en-US" sz="3200" b="0" i="0" u="none" strike="noStrike" kern="1200" cap="none" spc="0" normalizeH="0" baseline="0" noProof="0" dirty="0">
                <a:ln>
                  <a:noFill/>
                </a:ln>
                <a:solidFill>
                  <a:srgbClr val="514A40"/>
                </a:solidFill>
                <a:effectLst/>
                <a:uLnTx/>
                <a:uFillTx/>
                <a:latin typeface="Cambria"/>
                <a:ea typeface="+mn-ea"/>
                <a:cs typeface="+mn-cs"/>
              </a:rPr>
              <a:t>Then the man said, “</a:t>
            </a:r>
            <a:r>
              <a:rPr kumimoji="0" lang="en-US" sz="3200" b="1" i="0" u="none" strike="noStrike" kern="1200" cap="none" spc="0" normalizeH="0" baseline="0" noProof="0" dirty="0">
                <a:ln>
                  <a:noFill/>
                </a:ln>
                <a:solidFill>
                  <a:srgbClr val="514A40"/>
                </a:solidFill>
                <a:effectLst/>
                <a:uLnTx/>
                <a:uFillTx/>
                <a:latin typeface="Cambria"/>
                <a:ea typeface="+mn-ea"/>
                <a:cs typeface="+mn-cs"/>
              </a:rPr>
              <a:t>Your name will no longer be Jacob, but Israel, because you have struggled with God and with humans and have overcome</a:t>
            </a:r>
            <a:r>
              <a:rPr kumimoji="0" lang="en-US" sz="3200" b="0" i="0" u="none" strike="noStrike" kern="1200" cap="none" spc="0" normalizeH="0" baseline="0" noProof="0" dirty="0">
                <a:ln>
                  <a:noFill/>
                </a:ln>
                <a:solidFill>
                  <a:srgbClr val="514A40"/>
                </a:solidFill>
                <a:effectLst/>
                <a:uLnTx/>
                <a:uFillTx/>
                <a:latin typeface="Cambria"/>
                <a:ea typeface="+mn-ea"/>
                <a:cs typeface="+mn-cs"/>
              </a:rPr>
              <a:t>.” </a:t>
            </a:r>
            <a:r>
              <a:rPr kumimoji="0" lang="en-US" sz="3200" b="0" i="0" u="none" strike="noStrike" kern="1200" cap="none" spc="0" normalizeH="0" baseline="30000" noProof="0" dirty="0">
                <a:ln>
                  <a:noFill/>
                </a:ln>
                <a:solidFill>
                  <a:srgbClr val="514A40"/>
                </a:solidFill>
                <a:effectLst/>
                <a:uLnTx/>
                <a:uFillTx/>
                <a:latin typeface="Cambria"/>
                <a:ea typeface="+mn-ea"/>
                <a:cs typeface="+mn-cs"/>
              </a:rPr>
              <a:t>29 </a:t>
            </a:r>
            <a:r>
              <a:rPr kumimoji="0" lang="en-US" sz="3200" b="0" i="0" u="none" strike="noStrike" kern="1200" cap="none" spc="0" normalizeH="0" baseline="0" noProof="0" dirty="0">
                <a:ln>
                  <a:noFill/>
                </a:ln>
                <a:solidFill>
                  <a:srgbClr val="514A40"/>
                </a:solidFill>
                <a:effectLst/>
                <a:uLnTx/>
                <a:uFillTx/>
                <a:latin typeface="Cambria"/>
                <a:ea typeface="+mn-ea"/>
                <a:cs typeface="+mn-cs"/>
              </a:rPr>
              <a:t>Jacob said, “Please tell me your name.” But he replied, “Why do you ask my name?” </a:t>
            </a:r>
            <a:r>
              <a:rPr kumimoji="0" lang="en-US" sz="3200" b="1" i="0" u="none" strike="noStrike" kern="1200" cap="none" spc="0" normalizeH="0" baseline="0" noProof="0" dirty="0">
                <a:ln>
                  <a:noFill/>
                </a:ln>
                <a:solidFill>
                  <a:srgbClr val="514A40"/>
                </a:solidFill>
                <a:effectLst/>
                <a:uLnTx/>
                <a:uFillTx/>
                <a:latin typeface="Cambria"/>
                <a:ea typeface="+mn-ea"/>
                <a:cs typeface="+mn-cs"/>
              </a:rPr>
              <a:t>Then he blessed him there</a:t>
            </a:r>
            <a:r>
              <a:rPr kumimoji="0" lang="en-US" sz="3200" b="0" i="0" u="none" strike="noStrike" kern="1200" cap="none" spc="0" normalizeH="0" baseline="0" noProof="0" dirty="0">
                <a:ln>
                  <a:noFill/>
                </a:ln>
                <a:solidFill>
                  <a:srgbClr val="514A40"/>
                </a:solidFill>
                <a:effectLst/>
                <a:uLnTx/>
                <a:uFillTx/>
                <a:latin typeface="Cambria"/>
                <a:ea typeface="+mn-ea"/>
                <a:cs typeface="+mn-cs"/>
              </a:rPr>
              <a:t>. </a:t>
            </a:r>
            <a:r>
              <a:rPr kumimoji="0" lang="en-US" sz="3200" b="0" i="0" u="none" strike="noStrike" kern="1200" cap="none" spc="0" normalizeH="0" baseline="30000" noProof="0" dirty="0">
                <a:ln>
                  <a:noFill/>
                </a:ln>
                <a:solidFill>
                  <a:srgbClr val="514A40"/>
                </a:solidFill>
                <a:effectLst/>
                <a:uLnTx/>
                <a:uFillTx/>
                <a:latin typeface="Cambria"/>
                <a:ea typeface="+mn-ea"/>
                <a:cs typeface="+mn-cs"/>
              </a:rPr>
              <a:t>30 </a:t>
            </a:r>
            <a:r>
              <a:rPr kumimoji="0" lang="en-US" sz="3200" b="0" i="0" u="none" strike="noStrike" kern="1200" cap="none" spc="0" normalizeH="0" baseline="0" noProof="0" dirty="0">
                <a:ln>
                  <a:noFill/>
                </a:ln>
                <a:solidFill>
                  <a:srgbClr val="514A40"/>
                </a:solidFill>
                <a:effectLst/>
                <a:uLnTx/>
                <a:uFillTx/>
                <a:latin typeface="Cambria"/>
                <a:ea typeface="+mn-ea"/>
                <a:cs typeface="+mn-cs"/>
              </a:rPr>
              <a:t>So Jacob called the place Peniel, saying, “It is because I saw God face to face, and yet my life was spared.”</a:t>
            </a:r>
          </a:p>
          <a:p>
            <a:endParaRPr lang="en-US" dirty="0"/>
          </a:p>
        </p:txBody>
      </p:sp>
    </p:spTree>
    <p:extLst>
      <p:ext uri="{BB962C8B-B14F-4D97-AF65-F5344CB8AC3E}">
        <p14:creationId xmlns:p14="http://schemas.microsoft.com/office/powerpoint/2010/main" val="33330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F4AFD-2812-82E9-3AFA-DA13D01FABA0}"/>
              </a:ext>
            </a:extLst>
          </p:cNvPr>
          <p:cNvSpPr>
            <a:spLocks noGrp="1"/>
          </p:cNvSpPr>
          <p:nvPr>
            <p:ph type="title"/>
          </p:nvPr>
        </p:nvSpPr>
        <p:spPr>
          <a:xfrm>
            <a:off x="1295400" y="381000"/>
            <a:ext cx="9601200" cy="533400"/>
          </a:xfrm>
        </p:spPr>
        <p:txBody>
          <a:bodyPr/>
          <a:lstStyle/>
          <a:p>
            <a:endParaRPr lang="en-US" dirty="0"/>
          </a:p>
        </p:txBody>
      </p:sp>
      <p:sp>
        <p:nvSpPr>
          <p:cNvPr id="3" name="Content Placeholder 2">
            <a:extLst>
              <a:ext uri="{FF2B5EF4-FFF2-40B4-BE49-F238E27FC236}">
                <a16:creationId xmlns:a16="http://schemas.microsoft.com/office/drawing/2014/main" id="{E19C86BE-830B-8948-6F4E-A7F686403094}"/>
              </a:ext>
            </a:extLst>
          </p:cNvPr>
          <p:cNvSpPr>
            <a:spLocks noGrp="1"/>
          </p:cNvSpPr>
          <p:nvPr>
            <p:ph idx="1"/>
          </p:nvPr>
        </p:nvSpPr>
        <p:spPr>
          <a:xfrm>
            <a:off x="837281" y="1377108"/>
            <a:ext cx="10455007" cy="4566492"/>
          </a:xfrm>
        </p:spPr>
        <p:txBody>
          <a:bodyPr>
            <a:normAutofit/>
          </a:bodyPr>
          <a:lstStyle/>
          <a:p>
            <a:pPr marL="45720" indent="0" algn="ctr">
              <a:buNone/>
            </a:pPr>
            <a:r>
              <a:rPr lang="en-US" sz="4400" dirty="0"/>
              <a:t>How bad do you want/need the breakthrough? </a:t>
            </a:r>
          </a:p>
          <a:p>
            <a:pPr marL="45720" indent="0" algn="ctr">
              <a:buNone/>
            </a:pPr>
            <a:r>
              <a:rPr lang="en-US" sz="3600" b="1" i="1" dirty="0"/>
              <a:t>OR…</a:t>
            </a:r>
          </a:p>
          <a:p>
            <a:pPr marL="45720" indent="0" algn="ctr">
              <a:buNone/>
            </a:pPr>
            <a:r>
              <a:rPr lang="en-US" sz="4000" dirty="0"/>
              <a:t>is comfort worth more to you than your birthright? (…Want some soup?)</a:t>
            </a:r>
          </a:p>
        </p:txBody>
      </p:sp>
    </p:spTree>
    <p:extLst>
      <p:ext uri="{BB962C8B-B14F-4D97-AF65-F5344CB8AC3E}">
        <p14:creationId xmlns:p14="http://schemas.microsoft.com/office/powerpoint/2010/main" val="422985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586B0-ED0A-6FF0-A8C5-ABAEDBE7E46D}"/>
              </a:ext>
            </a:extLst>
          </p:cNvPr>
          <p:cNvSpPr>
            <a:spLocks noGrp="1"/>
          </p:cNvSpPr>
          <p:nvPr>
            <p:ph type="title"/>
          </p:nvPr>
        </p:nvSpPr>
        <p:spPr/>
        <p:txBody>
          <a:bodyPr/>
          <a:lstStyle/>
          <a:p>
            <a:pPr algn="ctr"/>
            <a:r>
              <a:rPr lang="en-US" dirty="0"/>
              <a:t>Prayer and fasting is warfare</a:t>
            </a:r>
          </a:p>
        </p:txBody>
      </p:sp>
      <p:sp>
        <p:nvSpPr>
          <p:cNvPr id="3" name="Content Placeholder 2">
            <a:extLst>
              <a:ext uri="{FF2B5EF4-FFF2-40B4-BE49-F238E27FC236}">
                <a16:creationId xmlns:a16="http://schemas.microsoft.com/office/drawing/2014/main" id="{0C5B1B0B-A993-FE6E-0EFE-285F9080FB61}"/>
              </a:ext>
            </a:extLst>
          </p:cNvPr>
          <p:cNvSpPr>
            <a:spLocks noGrp="1"/>
          </p:cNvSpPr>
          <p:nvPr>
            <p:ph idx="1"/>
          </p:nvPr>
        </p:nvSpPr>
        <p:spPr/>
        <p:txBody>
          <a:bodyPr>
            <a:normAutofit lnSpcReduction="10000"/>
          </a:bodyPr>
          <a:lstStyle/>
          <a:p>
            <a:r>
              <a:rPr lang="en-US" sz="2800" dirty="0"/>
              <a:t>There is a sacrifice of time involved</a:t>
            </a:r>
          </a:p>
          <a:p>
            <a:r>
              <a:rPr lang="en-US" sz="2800" dirty="0"/>
              <a:t>There is a sacrifice of comfort (strength, food, sleep, and distraction/entertainment to turn to the Lord)</a:t>
            </a:r>
          </a:p>
          <a:p>
            <a:r>
              <a:rPr lang="en-US" sz="2800" dirty="0"/>
              <a:t>It is a means of wrestling for the breakthrough</a:t>
            </a:r>
          </a:p>
          <a:p>
            <a:pPr lvl="1"/>
            <a:r>
              <a:rPr lang="en-US" sz="2800" u="sng" dirty="0"/>
              <a:t>Fasting</a:t>
            </a:r>
            <a:r>
              <a:rPr lang="en-US" sz="2800" dirty="0"/>
              <a:t> impacts the individual by humbling them, it starves the appetites of the flesh, exposes things hidden, and helps cultivate the soil of the heart</a:t>
            </a:r>
          </a:p>
          <a:p>
            <a:pPr lvl="1"/>
            <a:r>
              <a:rPr lang="en-US" sz="2800" u="sng" dirty="0"/>
              <a:t>Fasting</a:t>
            </a:r>
            <a:r>
              <a:rPr lang="en-US" sz="2800" dirty="0"/>
              <a:t> is a means to amplify communication with God (sent and received)</a:t>
            </a:r>
          </a:p>
          <a:p>
            <a:pPr lvl="1"/>
            <a:endParaRPr lang="en-US" dirty="0"/>
          </a:p>
        </p:txBody>
      </p:sp>
    </p:spTree>
    <p:extLst>
      <p:ext uri="{BB962C8B-B14F-4D97-AF65-F5344CB8AC3E}">
        <p14:creationId xmlns:p14="http://schemas.microsoft.com/office/powerpoint/2010/main" val="1302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AF7E-58C7-B3DE-2372-1898FE554C4B}"/>
              </a:ext>
            </a:extLst>
          </p:cNvPr>
          <p:cNvSpPr>
            <a:spLocks noGrp="1"/>
          </p:cNvSpPr>
          <p:nvPr>
            <p:ph type="title"/>
          </p:nvPr>
        </p:nvSpPr>
        <p:spPr/>
        <p:txBody>
          <a:bodyPr>
            <a:normAutofit/>
          </a:bodyPr>
          <a:lstStyle/>
          <a:p>
            <a:pPr algn="ctr"/>
            <a:r>
              <a:rPr lang="en-US" dirty="0"/>
              <a:t>The heart matters to God</a:t>
            </a:r>
            <a:br>
              <a:rPr lang="en-US" dirty="0"/>
            </a:br>
            <a:endParaRPr lang="en-US" dirty="0"/>
          </a:p>
        </p:txBody>
      </p:sp>
      <p:sp>
        <p:nvSpPr>
          <p:cNvPr id="3" name="Content Placeholder 2">
            <a:extLst>
              <a:ext uri="{FF2B5EF4-FFF2-40B4-BE49-F238E27FC236}">
                <a16:creationId xmlns:a16="http://schemas.microsoft.com/office/drawing/2014/main" id="{621CFF39-8177-D71F-0A42-908768BAC72E}"/>
              </a:ext>
            </a:extLst>
          </p:cNvPr>
          <p:cNvSpPr>
            <a:spLocks noGrp="1"/>
          </p:cNvSpPr>
          <p:nvPr>
            <p:ph idx="1"/>
          </p:nvPr>
        </p:nvSpPr>
        <p:spPr>
          <a:xfrm>
            <a:off x="771181" y="1652530"/>
            <a:ext cx="10631277" cy="4291070"/>
          </a:xfrm>
        </p:spPr>
        <p:txBody>
          <a:bodyPr>
            <a:normAutofit/>
          </a:bodyPr>
          <a:lstStyle/>
          <a:p>
            <a:pPr marL="45720" indent="0">
              <a:buNone/>
            </a:pPr>
            <a:r>
              <a:rPr lang="en-US" sz="3200" b="1" dirty="0"/>
              <a:t>Zechariah 7:5</a:t>
            </a:r>
            <a:br>
              <a:rPr lang="en-US" sz="3200" dirty="0"/>
            </a:br>
            <a:r>
              <a:rPr lang="en-US" sz="3200" dirty="0"/>
              <a:t>“Ask all the people of the land and the priests, ‘When you fasted and mourned in the fifth and seventh months for the past seventy years, was it really for me that you fasted?</a:t>
            </a:r>
          </a:p>
          <a:p>
            <a:pPr marL="45720" indent="0">
              <a:buNone/>
            </a:pPr>
            <a:r>
              <a:rPr lang="en-US" sz="3200" b="1" dirty="0"/>
              <a:t>Isaiah 58:3</a:t>
            </a:r>
            <a:br>
              <a:rPr lang="en-US" sz="3200" dirty="0"/>
            </a:br>
            <a:r>
              <a:rPr lang="en-US" sz="3200" dirty="0"/>
              <a:t>‘Why have we fasted,’ they say, ‘and you have not seen it? Why have we humbled ourselves, and you have not noticed?’ “Yet on the day of your fasting, you do as you please and exploit all your workers.</a:t>
            </a:r>
          </a:p>
          <a:p>
            <a:endParaRPr lang="en-US" dirty="0"/>
          </a:p>
        </p:txBody>
      </p:sp>
    </p:spTree>
    <p:extLst>
      <p:ext uri="{BB962C8B-B14F-4D97-AF65-F5344CB8AC3E}">
        <p14:creationId xmlns:p14="http://schemas.microsoft.com/office/powerpoint/2010/main" val="4112526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8C307-F197-7579-5032-645FFB323F10}"/>
              </a:ext>
            </a:extLst>
          </p:cNvPr>
          <p:cNvSpPr>
            <a:spLocks noGrp="1"/>
          </p:cNvSpPr>
          <p:nvPr>
            <p:ph type="title"/>
          </p:nvPr>
        </p:nvSpPr>
        <p:spPr>
          <a:xfrm>
            <a:off x="1295400" y="381001"/>
            <a:ext cx="9601200" cy="632552"/>
          </a:xfrm>
        </p:spPr>
        <p:txBody>
          <a:bodyPr/>
          <a:lstStyle/>
          <a:p>
            <a:r>
              <a:rPr lang="en-US" dirty="0"/>
              <a:t>Fasting is not just about starving yourself</a:t>
            </a:r>
          </a:p>
        </p:txBody>
      </p:sp>
      <p:sp>
        <p:nvSpPr>
          <p:cNvPr id="3" name="Content Placeholder 2">
            <a:extLst>
              <a:ext uri="{FF2B5EF4-FFF2-40B4-BE49-F238E27FC236}">
                <a16:creationId xmlns:a16="http://schemas.microsoft.com/office/drawing/2014/main" id="{28614895-19D3-38D8-F2D5-530B2079005D}"/>
              </a:ext>
            </a:extLst>
          </p:cNvPr>
          <p:cNvSpPr>
            <a:spLocks noGrp="1"/>
          </p:cNvSpPr>
          <p:nvPr>
            <p:ph idx="1"/>
          </p:nvPr>
        </p:nvSpPr>
        <p:spPr>
          <a:xfrm>
            <a:off x="297454" y="1233889"/>
            <a:ext cx="11589745" cy="4979624"/>
          </a:xfrm>
        </p:spPr>
        <p:txBody>
          <a:bodyPr>
            <a:normAutofit fontScale="92500" lnSpcReduction="10000"/>
          </a:bodyPr>
          <a:lstStyle/>
          <a:p>
            <a:pPr marL="45720" indent="0">
              <a:buNone/>
            </a:pPr>
            <a:r>
              <a:rPr lang="en-US" sz="2800" b="1" dirty="0"/>
              <a:t>Isaiah 58:6-9</a:t>
            </a:r>
            <a:br>
              <a:rPr lang="en-US" sz="2800" dirty="0"/>
            </a:br>
            <a:r>
              <a:rPr lang="en-US" sz="2800" baseline="30000" dirty="0"/>
              <a:t>6 </a:t>
            </a:r>
            <a:r>
              <a:rPr lang="en-US" sz="2800" dirty="0"/>
              <a:t>“Is not this the kind of fasting I have chosen: to loose the chains of injustice and untie the cords of the yoke, to set the oppressed free and break every yoke? </a:t>
            </a:r>
            <a:r>
              <a:rPr lang="en-US" sz="2800" baseline="30000" dirty="0"/>
              <a:t>7 </a:t>
            </a:r>
            <a:r>
              <a:rPr lang="en-US" sz="2800" dirty="0"/>
              <a:t>Is it not to share your food with the hungry and to provide the poor wanderer with shelter—when you see the naked, to clothe them, and not to turn away from your own flesh and blood? </a:t>
            </a:r>
            <a:r>
              <a:rPr lang="en-US" sz="2800" baseline="30000" dirty="0"/>
              <a:t>8 </a:t>
            </a:r>
            <a:r>
              <a:rPr lang="en-US" sz="2800" dirty="0"/>
              <a:t>Then your light will break forth like the dawn, and your healing will quickly appear; then your righteousness will go before you, and the glory of the </a:t>
            </a:r>
            <a:r>
              <a:rPr lang="en-US" sz="2800" cap="small" dirty="0"/>
              <a:t>Lord</a:t>
            </a:r>
            <a:r>
              <a:rPr lang="en-US" sz="2800" dirty="0"/>
              <a:t> will be your rear guard. </a:t>
            </a:r>
            <a:r>
              <a:rPr lang="en-US" sz="2800" baseline="30000" dirty="0"/>
              <a:t>9 </a:t>
            </a:r>
            <a:r>
              <a:rPr lang="en-US" sz="2800" dirty="0"/>
              <a:t>Then you will call, and the </a:t>
            </a:r>
            <a:r>
              <a:rPr lang="en-US" sz="2800" cap="small" dirty="0"/>
              <a:t>Lord</a:t>
            </a:r>
            <a:r>
              <a:rPr lang="en-US" sz="2800" dirty="0"/>
              <a:t> will answer; you will cry for help, and he will say: Here am I.</a:t>
            </a:r>
            <a:br>
              <a:rPr lang="en-US" sz="2800" dirty="0"/>
            </a:br>
            <a:br>
              <a:rPr lang="en-US" sz="2800" dirty="0"/>
            </a:br>
            <a:r>
              <a:rPr lang="en-US" sz="2800" b="1" dirty="0"/>
              <a:t>Mark 9:29</a:t>
            </a:r>
            <a:br>
              <a:rPr lang="en-US" sz="2800" dirty="0"/>
            </a:br>
            <a:r>
              <a:rPr lang="en-US" sz="2800" baseline="30000" dirty="0"/>
              <a:t>29 </a:t>
            </a:r>
            <a:r>
              <a:rPr lang="en-US" sz="2800" dirty="0"/>
              <a:t>He replied, “This kind can come out only by prayer.”</a:t>
            </a:r>
            <a:br>
              <a:rPr lang="en-US" sz="2800" dirty="0"/>
            </a:br>
            <a:r>
              <a:rPr lang="en-US" sz="2800" b="1" dirty="0"/>
              <a:t>Matthew 17:21 [NKJV]</a:t>
            </a:r>
            <a:br>
              <a:rPr lang="en-US" sz="2800" dirty="0"/>
            </a:br>
            <a:r>
              <a:rPr lang="en-US" sz="2800" dirty="0"/>
              <a:t>However, this kind does not go out except by prayer and fasting.”</a:t>
            </a:r>
          </a:p>
          <a:p>
            <a:pPr marL="45720" indent="0">
              <a:buNone/>
            </a:pPr>
            <a:endParaRPr lang="en-US" dirty="0"/>
          </a:p>
        </p:txBody>
      </p:sp>
    </p:spTree>
    <p:extLst>
      <p:ext uri="{BB962C8B-B14F-4D97-AF65-F5344CB8AC3E}">
        <p14:creationId xmlns:p14="http://schemas.microsoft.com/office/powerpoint/2010/main" val="180502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20807-62ED-BABE-F33C-3E7C6AD374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7EF225-5489-3ECA-E690-15A7F7FB1BD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1430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725A0-2ECB-7426-92C0-7865AB869CB7}"/>
              </a:ext>
            </a:extLst>
          </p:cNvPr>
          <p:cNvSpPr>
            <a:spLocks noGrp="1"/>
          </p:cNvSpPr>
          <p:nvPr>
            <p:ph type="title"/>
          </p:nvPr>
        </p:nvSpPr>
        <p:spPr>
          <a:xfrm>
            <a:off x="1295400" y="381000"/>
            <a:ext cx="9601200" cy="985092"/>
          </a:xfrm>
        </p:spPr>
        <p:txBody>
          <a:bodyPr/>
          <a:lstStyle/>
          <a:p>
            <a:r>
              <a:rPr lang="en-US" dirty="0"/>
              <a:t>A glimpse into the spiritual reality of intersession:</a:t>
            </a:r>
          </a:p>
        </p:txBody>
      </p:sp>
      <p:sp>
        <p:nvSpPr>
          <p:cNvPr id="3" name="Content Placeholder 2">
            <a:extLst>
              <a:ext uri="{FF2B5EF4-FFF2-40B4-BE49-F238E27FC236}">
                <a16:creationId xmlns:a16="http://schemas.microsoft.com/office/drawing/2014/main" id="{BDF8F556-39D5-1207-945E-69A8F6A96D63}"/>
              </a:ext>
            </a:extLst>
          </p:cNvPr>
          <p:cNvSpPr>
            <a:spLocks noGrp="1"/>
          </p:cNvSpPr>
          <p:nvPr>
            <p:ph idx="1"/>
          </p:nvPr>
        </p:nvSpPr>
        <p:spPr>
          <a:xfrm>
            <a:off x="341523" y="1366092"/>
            <a:ext cx="11435508" cy="4577508"/>
          </a:xfrm>
        </p:spPr>
        <p:txBody>
          <a:bodyPr>
            <a:normAutofit/>
          </a:bodyPr>
          <a:lstStyle/>
          <a:p>
            <a:pPr marL="45720" indent="0">
              <a:buNone/>
            </a:pPr>
            <a:r>
              <a:rPr lang="en-US" sz="3600" dirty="0"/>
              <a:t>Psalms 110:2,3</a:t>
            </a:r>
            <a:br>
              <a:rPr lang="en-US" dirty="0"/>
            </a:br>
            <a:r>
              <a:rPr lang="en-US" sz="2400" dirty="0"/>
              <a:t>The </a:t>
            </a:r>
            <a:r>
              <a:rPr lang="en-US" sz="2400" cap="small" dirty="0"/>
              <a:t>Lord</a:t>
            </a:r>
            <a:r>
              <a:rPr lang="en-US" sz="2400" dirty="0"/>
              <a:t> will extend your mighty scepter from Zion, saying, </a:t>
            </a:r>
            <a:r>
              <a:rPr lang="en-US" sz="2400" b="1" dirty="0"/>
              <a:t>“</a:t>
            </a:r>
            <a:r>
              <a:rPr lang="en-US" sz="2400" b="1" u="sng" dirty="0"/>
              <a:t>Rule in the midst of your enemies!</a:t>
            </a:r>
            <a:r>
              <a:rPr lang="en-US" sz="2400" b="1" dirty="0"/>
              <a:t>” </a:t>
            </a:r>
            <a:r>
              <a:rPr lang="en-US" sz="2400" baseline="30000" dirty="0"/>
              <a:t>3 </a:t>
            </a:r>
            <a:r>
              <a:rPr lang="en-US" sz="2400" b="1" dirty="0"/>
              <a:t>Your troops will be willing on your day of battle</a:t>
            </a:r>
            <a:r>
              <a:rPr lang="en-US" sz="2400" dirty="0"/>
              <a:t>. </a:t>
            </a:r>
            <a:r>
              <a:rPr lang="en-US" sz="2400" b="1" dirty="0"/>
              <a:t>Arrayed in holy splendor, your young men will come </a:t>
            </a:r>
            <a:r>
              <a:rPr lang="en-US" sz="2400" dirty="0"/>
              <a:t>to you like dew </a:t>
            </a:r>
            <a:r>
              <a:rPr lang="en-US" sz="2400" b="1" dirty="0"/>
              <a:t>from the morning’s womb</a:t>
            </a:r>
            <a:r>
              <a:rPr lang="en-US" sz="2400" dirty="0"/>
              <a:t>.  [NIV]</a:t>
            </a:r>
            <a:br>
              <a:rPr lang="en-US" sz="2400" dirty="0"/>
            </a:br>
            <a:br>
              <a:rPr lang="en-US" sz="2400" dirty="0"/>
            </a:br>
            <a:r>
              <a:rPr lang="en-US" sz="2400" dirty="0"/>
              <a:t>(v.3)Rule in the midst of Your enemies! </a:t>
            </a:r>
            <a:r>
              <a:rPr lang="en-US" sz="2400" b="1" dirty="0"/>
              <a:t>Your people </a:t>
            </a:r>
            <a:r>
              <a:rPr lang="en-US" sz="2400" b="1" i="1" dirty="0"/>
              <a:t>shall be</a:t>
            </a:r>
            <a:r>
              <a:rPr lang="en-US" sz="2400" b="1" dirty="0"/>
              <a:t> volunteers In the day of Your power; In the beauties of holiness, from the womb of the morning</a:t>
            </a:r>
            <a:r>
              <a:rPr lang="en-US" sz="2400" dirty="0"/>
              <a:t>, You have the dew of Your youth. [NKJV]</a:t>
            </a:r>
          </a:p>
          <a:p>
            <a:pPr marL="45720" indent="0">
              <a:buNone/>
            </a:pPr>
            <a:r>
              <a:rPr lang="en-US" sz="2400" dirty="0"/>
              <a:t>(v.3)</a:t>
            </a:r>
            <a:r>
              <a:rPr lang="en-US" sz="2400" b="1" dirty="0"/>
              <a:t>Your people will offer themselves freely on the day of your power, in holy garments</a:t>
            </a:r>
            <a:r>
              <a:rPr lang="en-US" sz="2400" dirty="0"/>
              <a:t>;</a:t>
            </a:r>
            <a:r>
              <a:rPr lang="en-US" sz="2400" baseline="30000" dirty="0"/>
              <a:t> </a:t>
            </a:r>
            <a:r>
              <a:rPr lang="en-US" sz="2400" dirty="0"/>
              <a:t>from the womb of the morning, the dew of your youth will be yours. [ESV]</a:t>
            </a:r>
          </a:p>
        </p:txBody>
      </p:sp>
    </p:spTree>
    <p:extLst>
      <p:ext uri="{BB962C8B-B14F-4D97-AF65-F5344CB8AC3E}">
        <p14:creationId xmlns:p14="http://schemas.microsoft.com/office/powerpoint/2010/main" val="269570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2B60-1438-09D7-646C-59526DF93E8E}"/>
              </a:ext>
            </a:extLst>
          </p:cNvPr>
          <p:cNvSpPr>
            <a:spLocks noGrp="1"/>
          </p:cNvSpPr>
          <p:nvPr>
            <p:ph type="title"/>
          </p:nvPr>
        </p:nvSpPr>
        <p:spPr>
          <a:xfrm>
            <a:off x="1295400" y="143219"/>
            <a:ext cx="9601200" cy="1090669"/>
          </a:xfrm>
        </p:spPr>
        <p:txBody>
          <a:bodyPr>
            <a:normAutofit/>
          </a:bodyPr>
          <a:lstStyle/>
          <a:p>
            <a:r>
              <a:rPr lang="en-US" dirty="0"/>
              <a:t>Is that indigestion, invitation for intimacy, or an assignment?    God may be calling you.</a:t>
            </a:r>
          </a:p>
        </p:txBody>
      </p:sp>
      <p:sp>
        <p:nvSpPr>
          <p:cNvPr id="3" name="Content Placeholder 2">
            <a:extLst>
              <a:ext uri="{FF2B5EF4-FFF2-40B4-BE49-F238E27FC236}">
                <a16:creationId xmlns:a16="http://schemas.microsoft.com/office/drawing/2014/main" id="{1C5A6F79-2792-638B-EEA3-62578AB557AA}"/>
              </a:ext>
            </a:extLst>
          </p:cNvPr>
          <p:cNvSpPr>
            <a:spLocks noGrp="1"/>
          </p:cNvSpPr>
          <p:nvPr>
            <p:ph idx="1"/>
          </p:nvPr>
        </p:nvSpPr>
        <p:spPr>
          <a:xfrm>
            <a:off x="616945" y="1586429"/>
            <a:ext cx="10917715" cy="4362679"/>
          </a:xfrm>
        </p:spPr>
        <p:txBody>
          <a:bodyPr>
            <a:normAutofit/>
          </a:bodyPr>
          <a:lstStyle/>
          <a:p>
            <a:pPr marL="45720" indent="0">
              <a:buNone/>
            </a:pPr>
            <a:r>
              <a:rPr lang="en-US" sz="2800" b="1" dirty="0"/>
              <a:t>Lamentations 2:19</a:t>
            </a:r>
            <a:br>
              <a:rPr lang="en-US" sz="2800" b="1" dirty="0"/>
            </a:br>
            <a:r>
              <a:rPr lang="en-US" sz="2800" dirty="0"/>
              <a:t>Arise, cry out in the night, as the watches of the night begin; pour out your heart like water in the presence of the Lord. Lift up your hands to him for the lives of your children, who faint from hunger at every street corner. [NIV]</a:t>
            </a:r>
          </a:p>
          <a:p>
            <a:pPr marL="45720" indent="0">
              <a:buNone/>
            </a:pPr>
            <a:r>
              <a:rPr lang="en-US" sz="2800" b="1" dirty="0"/>
              <a:t>Isaiah 26:9</a:t>
            </a:r>
            <a:br>
              <a:rPr lang="en-US" sz="2800" dirty="0"/>
            </a:br>
            <a:r>
              <a:rPr lang="en-US" sz="2800" dirty="0"/>
              <a:t>My soul yearns for you in the night; in the morning my spirit longs for you. When your judgments come upon the earth, the people of the world learn righteousness.[NIV]</a:t>
            </a:r>
          </a:p>
        </p:txBody>
      </p:sp>
    </p:spTree>
    <p:extLst>
      <p:ext uri="{BB962C8B-B14F-4D97-AF65-F5344CB8AC3E}">
        <p14:creationId xmlns:p14="http://schemas.microsoft.com/office/powerpoint/2010/main" val="267498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4CE0D-6765-B76C-28BB-D93AC6F666B4}"/>
              </a:ext>
            </a:extLst>
          </p:cNvPr>
          <p:cNvSpPr>
            <a:spLocks noGrp="1"/>
          </p:cNvSpPr>
          <p:nvPr>
            <p:ph type="title"/>
          </p:nvPr>
        </p:nvSpPr>
        <p:spPr/>
        <p:txBody>
          <a:bodyPr/>
          <a:lstStyle/>
          <a:p>
            <a:r>
              <a:rPr lang="en-US" dirty="0"/>
              <a:t>Wake up and Seek him</a:t>
            </a:r>
          </a:p>
        </p:txBody>
      </p:sp>
      <p:sp>
        <p:nvSpPr>
          <p:cNvPr id="3" name="Content Placeholder 2">
            <a:extLst>
              <a:ext uri="{FF2B5EF4-FFF2-40B4-BE49-F238E27FC236}">
                <a16:creationId xmlns:a16="http://schemas.microsoft.com/office/drawing/2014/main" id="{1E399128-CDF6-1DF4-0EE1-84294BE2466C}"/>
              </a:ext>
            </a:extLst>
          </p:cNvPr>
          <p:cNvSpPr>
            <a:spLocks noGrp="1"/>
          </p:cNvSpPr>
          <p:nvPr>
            <p:ph idx="1"/>
          </p:nvPr>
        </p:nvSpPr>
        <p:spPr>
          <a:xfrm>
            <a:off x="616945" y="1828800"/>
            <a:ext cx="10895682" cy="4114800"/>
          </a:xfrm>
        </p:spPr>
        <p:txBody>
          <a:bodyPr/>
          <a:lstStyle/>
          <a:p>
            <a:pPr marL="45720" indent="0">
              <a:buNone/>
            </a:pPr>
            <a:r>
              <a:rPr lang="en-US" sz="2800" b="1" dirty="0"/>
              <a:t>Psalms 19: 147,148</a:t>
            </a:r>
            <a:br>
              <a:rPr lang="en-US" sz="2800" dirty="0"/>
            </a:br>
            <a:r>
              <a:rPr lang="en-US" sz="2800" dirty="0"/>
              <a:t>I rise before dawn and cry for help; I have put my hope in your word. </a:t>
            </a:r>
            <a:r>
              <a:rPr lang="en-US" sz="2800" baseline="30000" dirty="0"/>
              <a:t>148 </a:t>
            </a:r>
            <a:r>
              <a:rPr lang="en-US" sz="2800" dirty="0"/>
              <a:t>My eyes stay open through the watches of the night, that I may meditate on your promises. [NIV]</a:t>
            </a:r>
          </a:p>
          <a:p>
            <a:pPr marL="45720" indent="0">
              <a:buNone/>
            </a:pPr>
            <a:r>
              <a:rPr lang="en-US" sz="2800" b="1" dirty="0"/>
              <a:t>Psalms 63:6</a:t>
            </a:r>
            <a:br>
              <a:rPr lang="en-US" sz="2800" dirty="0"/>
            </a:br>
            <a:r>
              <a:rPr lang="en-US" sz="2800" dirty="0"/>
              <a:t>On my bed I remember you; I think of you through the watches of the night. [NIV]</a:t>
            </a:r>
          </a:p>
          <a:p>
            <a:pPr marL="45720" indent="0">
              <a:buNone/>
            </a:pPr>
            <a:r>
              <a:rPr lang="en-US" sz="2800" b="1" dirty="0"/>
              <a:t>Lamantations 3:23</a:t>
            </a:r>
            <a:br>
              <a:rPr lang="en-US" sz="2800" dirty="0"/>
            </a:br>
            <a:r>
              <a:rPr lang="en-US" sz="2800" dirty="0"/>
              <a:t>Great is his faithfulness; his mercies begin afresh each morning. [NLT]</a:t>
            </a:r>
          </a:p>
          <a:p>
            <a:endParaRPr lang="en-US" dirty="0"/>
          </a:p>
        </p:txBody>
      </p:sp>
    </p:spTree>
    <p:extLst>
      <p:ext uri="{BB962C8B-B14F-4D97-AF65-F5344CB8AC3E}">
        <p14:creationId xmlns:p14="http://schemas.microsoft.com/office/powerpoint/2010/main" val="3624846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AA550-1ECA-38D4-6A86-411549276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49906-838C-F437-B3F0-4B7B0CE41FF8}"/>
              </a:ext>
            </a:extLst>
          </p:cNvPr>
          <p:cNvSpPr>
            <a:spLocks noGrp="1"/>
          </p:cNvSpPr>
          <p:nvPr>
            <p:ph type="title"/>
          </p:nvPr>
        </p:nvSpPr>
        <p:spPr/>
        <p:txBody>
          <a:bodyPr/>
          <a:lstStyle/>
          <a:p>
            <a:pPr algn="ctr"/>
            <a:r>
              <a:rPr lang="en-US" dirty="0"/>
              <a:t>Where is your heart at?</a:t>
            </a:r>
          </a:p>
        </p:txBody>
      </p:sp>
      <p:sp>
        <p:nvSpPr>
          <p:cNvPr id="3" name="Text Placeholder 2">
            <a:extLst>
              <a:ext uri="{FF2B5EF4-FFF2-40B4-BE49-F238E27FC236}">
                <a16:creationId xmlns:a16="http://schemas.microsoft.com/office/drawing/2014/main" id="{51EAE665-EE9B-E9F1-7CEF-BB48F670CF33}"/>
              </a:ext>
            </a:extLst>
          </p:cNvPr>
          <p:cNvSpPr>
            <a:spLocks noGrp="1"/>
          </p:cNvSpPr>
          <p:nvPr>
            <p:ph type="body" idx="1"/>
          </p:nvPr>
        </p:nvSpPr>
        <p:spPr/>
        <p:txBody>
          <a:bodyPr/>
          <a:lstStyle/>
          <a:p>
            <a:r>
              <a:rPr lang="en-US" dirty="0"/>
              <a:t>Responses that Lead to breakthrough:</a:t>
            </a:r>
          </a:p>
        </p:txBody>
      </p:sp>
      <p:sp>
        <p:nvSpPr>
          <p:cNvPr id="4" name="Content Placeholder 3">
            <a:extLst>
              <a:ext uri="{FF2B5EF4-FFF2-40B4-BE49-F238E27FC236}">
                <a16:creationId xmlns:a16="http://schemas.microsoft.com/office/drawing/2014/main" id="{165F64C8-6FB4-9A00-8119-DAD9E701359B}"/>
              </a:ext>
            </a:extLst>
          </p:cNvPr>
          <p:cNvSpPr>
            <a:spLocks noGrp="1"/>
          </p:cNvSpPr>
          <p:nvPr>
            <p:ph sz="half" idx="2"/>
          </p:nvPr>
        </p:nvSpPr>
        <p:spPr/>
        <p:txBody>
          <a:bodyPr>
            <a:normAutofit/>
          </a:bodyPr>
          <a:lstStyle/>
          <a:p>
            <a:r>
              <a:rPr lang="en-US" sz="2400" dirty="0"/>
              <a:t>Humility                                         OR</a:t>
            </a:r>
          </a:p>
          <a:p>
            <a:r>
              <a:rPr lang="en-US" sz="2400" dirty="0"/>
              <a:t>Godly Sorrow                               OR</a:t>
            </a:r>
          </a:p>
          <a:p>
            <a:r>
              <a:rPr lang="en-US" sz="2400" dirty="0"/>
              <a:t>Sacrifice                                         OR</a:t>
            </a:r>
            <a:br>
              <a:rPr lang="en-US" sz="2400" dirty="0"/>
            </a:br>
            <a:endParaRPr lang="en-US" sz="2400" dirty="0"/>
          </a:p>
          <a:p>
            <a:r>
              <a:rPr lang="en-US" sz="2400" dirty="0"/>
              <a:t>Persevering/enduring              OR</a:t>
            </a:r>
          </a:p>
        </p:txBody>
      </p:sp>
      <p:sp>
        <p:nvSpPr>
          <p:cNvPr id="5" name="Text Placeholder 4">
            <a:extLst>
              <a:ext uri="{FF2B5EF4-FFF2-40B4-BE49-F238E27FC236}">
                <a16:creationId xmlns:a16="http://schemas.microsoft.com/office/drawing/2014/main" id="{DA03F4B2-90B9-3725-8F7F-AFA8C92D2074}"/>
              </a:ext>
            </a:extLst>
          </p:cNvPr>
          <p:cNvSpPr>
            <a:spLocks noGrp="1"/>
          </p:cNvSpPr>
          <p:nvPr>
            <p:ph type="body" sz="quarter" idx="3"/>
          </p:nvPr>
        </p:nvSpPr>
        <p:spPr/>
        <p:txBody>
          <a:bodyPr/>
          <a:lstStyle/>
          <a:p>
            <a:r>
              <a:rPr lang="en-US" dirty="0"/>
              <a:t>Responses that lead to bondage:</a:t>
            </a:r>
          </a:p>
        </p:txBody>
      </p:sp>
      <p:sp>
        <p:nvSpPr>
          <p:cNvPr id="6" name="Content Placeholder 5">
            <a:extLst>
              <a:ext uri="{FF2B5EF4-FFF2-40B4-BE49-F238E27FC236}">
                <a16:creationId xmlns:a16="http://schemas.microsoft.com/office/drawing/2014/main" id="{B2C458E8-7125-413D-D876-777F586C7AE9}"/>
              </a:ext>
            </a:extLst>
          </p:cNvPr>
          <p:cNvSpPr>
            <a:spLocks noGrp="1"/>
          </p:cNvSpPr>
          <p:nvPr>
            <p:ph sz="quarter" idx="4"/>
          </p:nvPr>
        </p:nvSpPr>
        <p:spPr/>
        <p:txBody>
          <a:bodyPr>
            <a:normAutofit/>
          </a:bodyPr>
          <a:lstStyle/>
          <a:p>
            <a:r>
              <a:rPr lang="en-US" sz="2400" dirty="0"/>
              <a:t>Pride</a:t>
            </a:r>
          </a:p>
          <a:p>
            <a:r>
              <a:rPr lang="en-US" sz="2400" dirty="0"/>
              <a:t>Worldly Sorrow</a:t>
            </a:r>
          </a:p>
          <a:p>
            <a:r>
              <a:rPr lang="en-US" sz="2400" dirty="0"/>
              <a:t>Works/a sacrifice that costs nothing</a:t>
            </a:r>
          </a:p>
          <a:p>
            <a:r>
              <a:rPr lang="en-US" sz="2400" dirty="0"/>
              <a:t>Comfort Seeking</a:t>
            </a:r>
          </a:p>
        </p:txBody>
      </p:sp>
    </p:spTree>
    <p:extLst>
      <p:ext uri="{BB962C8B-B14F-4D97-AF65-F5344CB8AC3E}">
        <p14:creationId xmlns:p14="http://schemas.microsoft.com/office/powerpoint/2010/main" val="82747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8544-8A54-4384-3501-2F11A35CDCAD}"/>
              </a:ext>
            </a:extLst>
          </p:cNvPr>
          <p:cNvSpPr>
            <a:spLocks noGrp="1"/>
          </p:cNvSpPr>
          <p:nvPr>
            <p:ph type="title"/>
          </p:nvPr>
        </p:nvSpPr>
        <p:spPr/>
        <p:txBody>
          <a:bodyPr/>
          <a:lstStyle/>
          <a:p>
            <a:r>
              <a:rPr lang="en-US" dirty="0"/>
              <a:t>Two things people find difficult:</a:t>
            </a:r>
          </a:p>
        </p:txBody>
      </p:sp>
      <p:sp>
        <p:nvSpPr>
          <p:cNvPr id="3" name="Content Placeholder 2">
            <a:extLst>
              <a:ext uri="{FF2B5EF4-FFF2-40B4-BE49-F238E27FC236}">
                <a16:creationId xmlns:a16="http://schemas.microsoft.com/office/drawing/2014/main" id="{E6C42222-4161-F581-7C2C-717549839AA8}"/>
              </a:ext>
            </a:extLst>
          </p:cNvPr>
          <p:cNvSpPr>
            <a:spLocks noGrp="1"/>
          </p:cNvSpPr>
          <p:nvPr>
            <p:ph idx="1"/>
          </p:nvPr>
        </p:nvSpPr>
        <p:spPr/>
        <p:txBody>
          <a:bodyPr>
            <a:normAutofit fontScale="92500"/>
          </a:bodyPr>
          <a:lstStyle/>
          <a:p>
            <a:pPr marL="45720" indent="0">
              <a:buNone/>
            </a:pPr>
            <a:r>
              <a:rPr lang="en-US" sz="4400" dirty="0"/>
              <a:t>Today:</a:t>
            </a:r>
          </a:p>
          <a:p>
            <a:pPr marL="502920" indent="-457200">
              <a:buFont typeface="+mj-lt"/>
              <a:buAutoNum type="arabicPeriod"/>
            </a:pPr>
            <a:r>
              <a:rPr lang="en-US" sz="5400" b="1" dirty="0"/>
              <a:t>Letting Go</a:t>
            </a:r>
            <a:r>
              <a:rPr lang="en-US" sz="4400" b="1" dirty="0"/>
              <a:t> </a:t>
            </a:r>
            <a:r>
              <a:rPr lang="en-US" sz="4400" dirty="0"/>
              <a:t>[what needs let go?]</a:t>
            </a:r>
          </a:p>
          <a:p>
            <a:pPr marL="502920" indent="-457200">
              <a:buFont typeface="+mj-lt"/>
              <a:buAutoNum type="arabicPeriod"/>
            </a:pPr>
            <a:r>
              <a:rPr lang="en-US" sz="5800" b="1"/>
              <a:t>Receiving</a:t>
            </a:r>
            <a:r>
              <a:rPr lang="en-US" sz="4400"/>
              <a:t> </a:t>
            </a:r>
            <a:r>
              <a:rPr lang="en-US" sz="4400" dirty="0"/>
              <a:t>[what are you resisting?]</a:t>
            </a:r>
          </a:p>
          <a:p>
            <a:pPr marL="45720" indent="0">
              <a:buNone/>
            </a:pPr>
            <a:r>
              <a:rPr lang="en-US" sz="4400" i="1" dirty="0"/>
              <a:t>Take a moment and let your heart respond to what the Lord is speaking to you.</a:t>
            </a:r>
          </a:p>
        </p:txBody>
      </p:sp>
    </p:spTree>
    <p:extLst>
      <p:ext uri="{BB962C8B-B14F-4D97-AF65-F5344CB8AC3E}">
        <p14:creationId xmlns:p14="http://schemas.microsoft.com/office/powerpoint/2010/main" val="169014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C14DB-B265-639B-ED03-9DC8654DD0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581AB-4267-0331-9019-A8B51DBD5831}"/>
              </a:ext>
            </a:extLst>
          </p:cNvPr>
          <p:cNvSpPr>
            <a:spLocks noGrp="1"/>
          </p:cNvSpPr>
          <p:nvPr>
            <p:ph type="title"/>
          </p:nvPr>
        </p:nvSpPr>
        <p:spPr/>
        <p:txBody>
          <a:bodyPr/>
          <a:lstStyle/>
          <a:p>
            <a:r>
              <a:rPr lang="en-US" dirty="0"/>
              <a:t>Two things people find difficult:</a:t>
            </a:r>
          </a:p>
        </p:txBody>
      </p:sp>
      <p:sp>
        <p:nvSpPr>
          <p:cNvPr id="3" name="Content Placeholder 2">
            <a:extLst>
              <a:ext uri="{FF2B5EF4-FFF2-40B4-BE49-F238E27FC236}">
                <a16:creationId xmlns:a16="http://schemas.microsoft.com/office/drawing/2014/main" id="{D4D7A51A-296B-B342-2FCA-60EE2B7D4D47}"/>
              </a:ext>
            </a:extLst>
          </p:cNvPr>
          <p:cNvSpPr>
            <a:spLocks noGrp="1"/>
          </p:cNvSpPr>
          <p:nvPr>
            <p:ph idx="1"/>
          </p:nvPr>
        </p:nvSpPr>
        <p:spPr/>
        <p:txBody>
          <a:bodyPr>
            <a:normAutofit/>
          </a:bodyPr>
          <a:lstStyle/>
          <a:p>
            <a:pPr marL="502920" indent="-457200">
              <a:buFont typeface="+mj-lt"/>
              <a:buAutoNum type="arabicPeriod"/>
            </a:pPr>
            <a:r>
              <a:rPr lang="en-US" sz="4400" dirty="0"/>
              <a:t>Letting Go</a:t>
            </a:r>
          </a:p>
          <a:p>
            <a:pPr marL="502920" indent="-457200">
              <a:buFont typeface="+mj-lt"/>
              <a:buAutoNum type="arabicPeriod"/>
            </a:pPr>
            <a:r>
              <a:rPr lang="en-US" sz="4400" dirty="0"/>
              <a:t>Receiving</a:t>
            </a:r>
          </a:p>
        </p:txBody>
      </p:sp>
    </p:spTree>
    <p:extLst>
      <p:ext uri="{BB962C8B-B14F-4D97-AF65-F5344CB8AC3E}">
        <p14:creationId xmlns:p14="http://schemas.microsoft.com/office/powerpoint/2010/main" val="262100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FFE78-77A1-4C3D-F11D-D84C8190B430}"/>
              </a:ext>
            </a:extLst>
          </p:cNvPr>
          <p:cNvSpPr>
            <a:spLocks noGrp="1"/>
          </p:cNvSpPr>
          <p:nvPr>
            <p:ph type="title"/>
          </p:nvPr>
        </p:nvSpPr>
        <p:spPr/>
        <p:txBody>
          <a:bodyPr/>
          <a:lstStyle/>
          <a:p>
            <a:pPr algn="ctr"/>
            <a:r>
              <a:rPr lang="en-US" dirty="0"/>
              <a:t>Let's compare responses</a:t>
            </a:r>
          </a:p>
        </p:txBody>
      </p:sp>
      <p:sp>
        <p:nvSpPr>
          <p:cNvPr id="3" name="Text Placeholder 2">
            <a:extLst>
              <a:ext uri="{FF2B5EF4-FFF2-40B4-BE49-F238E27FC236}">
                <a16:creationId xmlns:a16="http://schemas.microsoft.com/office/drawing/2014/main" id="{F980135E-FA0C-2484-A964-0F134CA7B87E}"/>
              </a:ext>
            </a:extLst>
          </p:cNvPr>
          <p:cNvSpPr>
            <a:spLocks noGrp="1"/>
          </p:cNvSpPr>
          <p:nvPr>
            <p:ph type="body" idx="1"/>
          </p:nvPr>
        </p:nvSpPr>
        <p:spPr/>
        <p:txBody>
          <a:bodyPr/>
          <a:lstStyle/>
          <a:p>
            <a:r>
              <a:rPr lang="en-US" dirty="0"/>
              <a:t>Responses that Lead to breakthrough:</a:t>
            </a:r>
          </a:p>
        </p:txBody>
      </p:sp>
      <p:sp>
        <p:nvSpPr>
          <p:cNvPr id="4" name="Content Placeholder 3">
            <a:extLst>
              <a:ext uri="{FF2B5EF4-FFF2-40B4-BE49-F238E27FC236}">
                <a16:creationId xmlns:a16="http://schemas.microsoft.com/office/drawing/2014/main" id="{D0E7055C-30F9-E50E-CA07-ECE22BC57B0C}"/>
              </a:ext>
            </a:extLst>
          </p:cNvPr>
          <p:cNvSpPr>
            <a:spLocks noGrp="1"/>
          </p:cNvSpPr>
          <p:nvPr>
            <p:ph sz="half" idx="2"/>
          </p:nvPr>
        </p:nvSpPr>
        <p:spPr/>
        <p:txBody>
          <a:bodyPr>
            <a:normAutofit/>
          </a:bodyPr>
          <a:lstStyle/>
          <a:p>
            <a:r>
              <a:rPr lang="en-US" sz="2400" dirty="0"/>
              <a:t>Humility                                         VS.</a:t>
            </a:r>
          </a:p>
          <a:p>
            <a:r>
              <a:rPr lang="en-US" sz="2400" dirty="0"/>
              <a:t>Godly Sorrow                               VS.</a:t>
            </a:r>
          </a:p>
          <a:p>
            <a:r>
              <a:rPr lang="en-US" sz="2400" dirty="0"/>
              <a:t>Sacrifice                                         VS.</a:t>
            </a:r>
            <a:br>
              <a:rPr lang="en-US" sz="2400" dirty="0"/>
            </a:br>
            <a:endParaRPr lang="en-US" sz="2400" dirty="0"/>
          </a:p>
          <a:p>
            <a:r>
              <a:rPr lang="en-US" sz="2400" dirty="0"/>
              <a:t>Persevering/Persisting             VS.</a:t>
            </a:r>
          </a:p>
        </p:txBody>
      </p:sp>
      <p:sp>
        <p:nvSpPr>
          <p:cNvPr id="5" name="Text Placeholder 4">
            <a:extLst>
              <a:ext uri="{FF2B5EF4-FFF2-40B4-BE49-F238E27FC236}">
                <a16:creationId xmlns:a16="http://schemas.microsoft.com/office/drawing/2014/main" id="{CBE05B6F-4256-B86F-8528-E872A4F81C18}"/>
              </a:ext>
            </a:extLst>
          </p:cNvPr>
          <p:cNvSpPr>
            <a:spLocks noGrp="1"/>
          </p:cNvSpPr>
          <p:nvPr>
            <p:ph type="body" sz="quarter" idx="3"/>
          </p:nvPr>
        </p:nvSpPr>
        <p:spPr/>
        <p:txBody>
          <a:bodyPr/>
          <a:lstStyle/>
          <a:p>
            <a:r>
              <a:rPr lang="en-US" dirty="0"/>
              <a:t>Responses that lead to bondage:</a:t>
            </a:r>
          </a:p>
        </p:txBody>
      </p:sp>
      <p:sp>
        <p:nvSpPr>
          <p:cNvPr id="6" name="Content Placeholder 5">
            <a:extLst>
              <a:ext uri="{FF2B5EF4-FFF2-40B4-BE49-F238E27FC236}">
                <a16:creationId xmlns:a16="http://schemas.microsoft.com/office/drawing/2014/main" id="{3BD76D32-4B09-3379-1795-E3D83884D149}"/>
              </a:ext>
            </a:extLst>
          </p:cNvPr>
          <p:cNvSpPr>
            <a:spLocks noGrp="1"/>
          </p:cNvSpPr>
          <p:nvPr>
            <p:ph sz="quarter" idx="4"/>
          </p:nvPr>
        </p:nvSpPr>
        <p:spPr/>
        <p:txBody>
          <a:bodyPr>
            <a:normAutofit/>
          </a:bodyPr>
          <a:lstStyle/>
          <a:p>
            <a:r>
              <a:rPr lang="en-US" sz="2400" dirty="0"/>
              <a:t>Pride</a:t>
            </a:r>
          </a:p>
          <a:p>
            <a:r>
              <a:rPr lang="en-US" sz="2400" dirty="0"/>
              <a:t>Worldly Sorrow</a:t>
            </a:r>
          </a:p>
          <a:p>
            <a:r>
              <a:rPr lang="en-US" sz="2400" dirty="0"/>
              <a:t>Works/a sacrifice that costs nothing</a:t>
            </a:r>
          </a:p>
          <a:p>
            <a:r>
              <a:rPr lang="en-US" sz="2400" dirty="0"/>
              <a:t>Comfort Seeking</a:t>
            </a:r>
          </a:p>
        </p:txBody>
      </p:sp>
    </p:spTree>
    <p:extLst>
      <p:ext uri="{BB962C8B-B14F-4D97-AF65-F5344CB8AC3E}">
        <p14:creationId xmlns:p14="http://schemas.microsoft.com/office/powerpoint/2010/main" val="216866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ABA8D-53A0-B6A7-0751-94CEF18CEE24}"/>
              </a:ext>
            </a:extLst>
          </p:cNvPr>
          <p:cNvSpPr>
            <a:spLocks noGrp="1"/>
          </p:cNvSpPr>
          <p:nvPr>
            <p:ph type="title"/>
          </p:nvPr>
        </p:nvSpPr>
        <p:spPr/>
        <p:txBody>
          <a:bodyPr>
            <a:normAutofit/>
          </a:bodyPr>
          <a:lstStyle/>
          <a:p>
            <a:pPr algn="ctr"/>
            <a:r>
              <a:rPr lang="en-US" dirty="0"/>
              <a:t>Does correction lead to Repentance?</a:t>
            </a:r>
            <a:br>
              <a:rPr lang="en-US" dirty="0"/>
            </a:br>
            <a:r>
              <a:rPr lang="en-US" i="1" dirty="0"/>
              <a:t>Humility   </a:t>
            </a:r>
            <a:r>
              <a:rPr lang="en-US" sz="4400" i="1" dirty="0"/>
              <a:t>vs.</a:t>
            </a:r>
            <a:r>
              <a:rPr lang="en-US" i="1" dirty="0"/>
              <a:t>   pride</a:t>
            </a:r>
          </a:p>
        </p:txBody>
      </p:sp>
      <p:sp>
        <p:nvSpPr>
          <p:cNvPr id="3" name="Content Placeholder 2">
            <a:extLst>
              <a:ext uri="{FF2B5EF4-FFF2-40B4-BE49-F238E27FC236}">
                <a16:creationId xmlns:a16="http://schemas.microsoft.com/office/drawing/2014/main" id="{BE88BE77-4CB3-915F-E835-F4291ABF979B}"/>
              </a:ext>
            </a:extLst>
          </p:cNvPr>
          <p:cNvSpPr>
            <a:spLocks noGrp="1"/>
          </p:cNvSpPr>
          <p:nvPr>
            <p:ph idx="1"/>
          </p:nvPr>
        </p:nvSpPr>
        <p:spPr>
          <a:xfrm>
            <a:off x="154236" y="1828800"/>
            <a:ext cx="11887199" cy="4114800"/>
          </a:xfrm>
        </p:spPr>
        <p:txBody>
          <a:bodyPr>
            <a:normAutofit lnSpcReduction="10000"/>
          </a:bodyPr>
          <a:lstStyle/>
          <a:p>
            <a:pPr marL="45720" indent="0">
              <a:buNone/>
            </a:pPr>
            <a:r>
              <a:rPr lang="en-US" sz="4000" b="1" dirty="0"/>
              <a:t>David and Saul—Both sinned against God</a:t>
            </a:r>
          </a:p>
          <a:p>
            <a:pPr marL="45720" indent="0">
              <a:buNone/>
            </a:pPr>
            <a:r>
              <a:rPr lang="en-US" sz="3600" b="1" i="1" dirty="0"/>
              <a:t>Saul</a:t>
            </a:r>
            <a:r>
              <a:rPr lang="en-US" sz="2800" dirty="0"/>
              <a:t>—1 Samuel 13, 15(15:30) </a:t>
            </a:r>
            <a:r>
              <a:rPr lang="en-US" sz="2400" dirty="0"/>
              <a:t>[Saul and the Amalekites]</a:t>
            </a:r>
            <a:br>
              <a:rPr lang="en-US" sz="2800" dirty="0"/>
            </a:br>
            <a:r>
              <a:rPr lang="en-US" sz="2800" baseline="30000" dirty="0"/>
              <a:t>30</a:t>
            </a:r>
            <a:r>
              <a:rPr lang="en-US" sz="2800" dirty="0"/>
              <a:t>Then Saul pleaded again, “I know I have sinned.</a:t>
            </a:r>
            <a:r>
              <a:rPr lang="en-US" sz="2800" i="1" dirty="0"/>
              <a:t> </a:t>
            </a:r>
            <a:r>
              <a:rPr lang="en-US" sz="3200" b="1" i="1" dirty="0"/>
              <a:t>But</a:t>
            </a:r>
            <a:r>
              <a:rPr lang="en-US" sz="2800" i="1" dirty="0"/>
              <a:t> </a:t>
            </a:r>
            <a:r>
              <a:rPr lang="en-US" sz="3200" b="1" dirty="0"/>
              <a:t>please</a:t>
            </a:r>
            <a:r>
              <a:rPr lang="en-US" sz="2800" b="1" dirty="0"/>
              <a:t>, at least honor me before the elders of my people and before Israel </a:t>
            </a:r>
            <a:r>
              <a:rPr lang="en-US" sz="2800" dirty="0"/>
              <a:t>by coming back with me so that I may worship the </a:t>
            </a:r>
            <a:r>
              <a:rPr lang="en-US" sz="2800" cap="small" dirty="0">
                <a:effectLst/>
              </a:rPr>
              <a:t>Lord</a:t>
            </a:r>
            <a:r>
              <a:rPr lang="en-US" sz="2800" dirty="0"/>
              <a:t> your God.</a:t>
            </a:r>
          </a:p>
          <a:p>
            <a:pPr marL="45720" indent="0">
              <a:buNone/>
            </a:pPr>
            <a:r>
              <a:rPr lang="en-US" sz="3600" b="1" i="1" dirty="0"/>
              <a:t>David</a:t>
            </a:r>
            <a:r>
              <a:rPr lang="en-US" sz="2800" dirty="0"/>
              <a:t>—2 Samuel 11,12 (12:13,16) </a:t>
            </a:r>
            <a:r>
              <a:rPr lang="en-US" sz="2400" dirty="0"/>
              <a:t>[David and Bathsheba]</a:t>
            </a:r>
            <a:br>
              <a:rPr lang="en-US" sz="2800" dirty="0"/>
            </a:br>
            <a:r>
              <a:rPr lang="en-US" sz="2800" baseline="30000" dirty="0"/>
              <a:t>13</a:t>
            </a:r>
            <a:r>
              <a:rPr lang="en-US" sz="2800" dirty="0"/>
              <a:t>Then David said to Nathan, “I have sinned against the </a:t>
            </a:r>
            <a:r>
              <a:rPr lang="en-US" sz="2800" cap="small" dirty="0">
                <a:effectLst/>
              </a:rPr>
              <a:t>Lord</a:t>
            </a:r>
            <a:r>
              <a:rPr lang="en-US" sz="2800" dirty="0"/>
              <a:t>.”…</a:t>
            </a:r>
            <a:r>
              <a:rPr lang="en-US" sz="2800" baseline="30000" dirty="0"/>
              <a:t> 16</a:t>
            </a:r>
            <a:r>
              <a:rPr lang="en-US" sz="2800" dirty="0"/>
              <a:t>David pleaded with God for the child. </a:t>
            </a:r>
            <a:r>
              <a:rPr lang="en-US" sz="2800" b="1" dirty="0"/>
              <a:t>He fasted and spent the nights lying in sackcloth on the ground</a:t>
            </a:r>
            <a:r>
              <a:rPr lang="en-US" sz="2800" dirty="0"/>
              <a:t>.</a:t>
            </a:r>
          </a:p>
        </p:txBody>
      </p:sp>
    </p:spTree>
    <p:extLst>
      <p:ext uri="{BB962C8B-B14F-4D97-AF65-F5344CB8AC3E}">
        <p14:creationId xmlns:p14="http://schemas.microsoft.com/office/powerpoint/2010/main" val="862941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2134-B3B8-8B3F-7569-7CADC4CF08F7}"/>
              </a:ext>
            </a:extLst>
          </p:cNvPr>
          <p:cNvSpPr>
            <a:spLocks noGrp="1"/>
          </p:cNvSpPr>
          <p:nvPr>
            <p:ph type="title"/>
          </p:nvPr>
        </p:nvSpPr>
        <p:spPr/>
        <p:txBody>
          <a:bodyPr/>
          <a:lstStyle/>
          <a:p>
            <a:pPr algn="ctr"/>
            <a:r>
              <a:rPr lang="en-US" dirty="0"/>
              <a:t>Repentance:</a:t>
            </a:r>
            <a:br>
              <a:rPr lang="en-US" dirty="0"/>
            </a:br>
            <a:r>
              <a:rPr lang="en-US" i="1" dirty="0"/>
              <a:t>Humility   </a:t>
            </a:r>
            <a:r>
              <a:rPr lang="en-US" sz="4000" i="1" dirty="0"/>
              <a:t>Vs.</a:t>
            </a:r>
            <a:r>
              <a:rPr lang="en-US" i="1" dirty="0"/>
              <a:t>   Pride</a:t>
            </a:r>
          </a:p>
        </p:txBody>
      </p:sp>
      <p:sp>
        <p:nvSpPr>
          <p:cNvPr id="3" name="Content Placeholder 2">
            <a:extLst>
              <a:ext uri="{FF2B5EF4-FFF2-40B4-BE49-F238E27FC236}">
                <a16:creationId xmlns:a16="http://schemas.microsoft.com/office/drawing/2014/main" id="{2A52E7CF-038B-264A-4607-C15AC10A4C7A}"/>
              </a:ext>
            </a:extLst>
          </p:cNvPr>
          <p:cNvSpPr>
            <a:spLocks noGrp="1"/>
          </p:cNvSpPr>
          <p:nvPr>
            <p:ph idx="1"/>
          </p:nvPr>
        </p:nvSpPr>
        <p:spPr>
          <a:xfrm>
            <a:off x="165253" y="1377108"/>
            <a:ext cx="11788048" cy="4968608"/>
          </a:xfrm>
        </p:spPr>
        <p:txBody>
          <a:bodyPr>
            <a:normAutofit lnSpcReduction="10000"/>
          </a:bodyPr>
          <a:lstStyle/>
          <a:p>
            <a:pPr marL="45720" indent="0">
              <a:buNone/>
            </a:pPr>
            <a:r>
              <a:rPr lang="en-US" sz="3200" b="1" dirty="0"/>
              <a:t>Psalms 51:1-4,10-12 [NIV] </a:t>
            </a:r>
            <a:r>
              <a:rPr lang="en-US" sz="2600" b="1" dirty="0"/>
              <a:t>regarding the time Nathan the prophet came to him after David had committed adultery with Bathsheba.</a:t>
            </a:r>
            <a:endParaRPr lang="en-US" sz="3200" b="1" dirty="0"/>
          </a:p>
          <a:p>
            <a:pPr>
              <a:buNone/>
            </a:pPr>
            <a:r>
              <a:rPr lang="en-US" sz="3200" baseline="30000" dirty="0"/>
              <a:t>1 </a:t>
            </a:r>
            <a:r>
              <a:rPr lang="en-US" sz="3200" dirty="0"/>
              <a:t>Have mercy on me, O God, according to your unfailing love; according to your great compassion blot out my transgressions. </a:t>
            </a:r>
            <a:r>
              <a:rPr lang="en-US" sz="3200" baseline="30000" dirty="0"/>
              <a:t>2 </a:t>
            </a:r>
            <a:r>
              <a:rPr lang="en-US" sz="3200" dirty="0"/>
              <a:t>Wash away all my iniquity and cleanse me from my sin. </a:t>
            </a:r>
            <a:r>
              <a:rPr lang="en-US" sz="3200" baseline="30000" dirty="0"/>
              <a:t>3 </a:t>
            </a:r>
            <a:r>
              <a:rPr lang="en-US" sz="3200" dirty="0"/>
              <a:t>For I know my transgressions, and my sin is always before me. </a:t>
            </a:r>
            <a:r>
              <a:rPr lang="en-US" sz="3200" baseline="30000" dirty="0"/>
              <a:t>4 </a:t>
            </a:r>
            <a:r>
              <a:rPr lang="en-US" sz="3200" dirty="0"/>
              <a:t>Against you, you only, have I sinned…</a:t>
            </a:r>
            <a:r>
              <a:rPr lang="en-US" sz="3200" baseline="30000" dirty="0"/>
              <a:t>10 </a:t>
            </a:r>
            <a:r>
              <a:rPr lang="en-US" sz="3200" dirty="0"/>
              <a:t>Create in me a pure heart, O God, and renew a steadfast spirit within me. </a:t>
            </a:r>
            <a:r>
              <a:rPr lang="en-US" sz="3200" baseline="30000" dirty="0"/>
              <a:t>11 </a:t>
            </a:r>
            <a:r>
              <a:rPr lang="en-US" sz="3200" dirty="0"/>
              <a:t>Do not cast me from your presence or take your Holy Spirit from me. </a:t>
            </a:r>
            <a:r>
              <a:rPr lang="en-US" sz="3200" baseline="30000" dirty="0"/>
              <a:t>12 </a:t>
            </a:r>
            <a:r>
              <a:rPr lang="en-US" sz="3200" dirty="0"/>
              <a:t>Restore to me the joy of your salvation and grant me a willing spirit, to sustain me.</a:t>
            </a:r>
          </a:p>
          <a:p>
            <a:pPr>
              <a:buNone/>
            </a:pPr>
            <a:endParaRPr lang="en-US" sz="3200" dirty="0"/>
          </a:p>
          <a:p>
            <a:pPr marL="45720" indent="0">
              <a:buNone/>
            </a:pPr>
            <a:endParaRPr lang="en-US" dirty="0"/>
          </a:p>
        </p:txBody>
      </p:sp>
    </p:spTree>
    <p:extLst>
      <p:ext uri="{BB962C8B-B14F-4D97-AF65-F5344CB8AC3E}">
        <p14:creationId xmlns:p14="http://schemas.microsoft.com/office/powerpoint/2010/main" val="406722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E750-5E1C-32B0-6153-9C9611C6C4E7}"/>
              </a:ext>
            </a:extLst>
          </p:cNvPr>
          <p:cNvSpPr>
            <a:spLocks noGrp="1"/>
          </p:cNvSpPr>
          <p:nvPr>
            <p:ph type="title"/>
          </p:nvPr>
        </p:nvSpPr>
        <p:spPr>
          <a:xfrm>
            <a:off x="1295400" y="381000"/>
            <a:ext cx="9601200" cy="1007125"/>
          </a:xfrm>
        </p:spPr>
        <p:txBody>
          <a:bodyPr>
            <a:normAutofit fontScale="90000"/>
          </a:bodyPr>
          <a:lstStyle/>
          <a:p>
            <a:pPr algn="ctr"/>
            <a:r>
              <a:rPr lang="en-US" sz="4000" dirty="0"/>
              <a:t>Worldly Sorrow   </a:t>
            </a:r>
            <a:r>
              <a:rPr lang="en-US" sz="4400" dirty="0"/>
              <a:t>vs</a:t>
            </a:r>
            <a:r>
              <a:rPr lang="en-US" dirty="0"/>
              <a:t>   </a:t>
            </a:r>
            <a:r>
              <a:rPr lang="en-US" sz="4000" dirty="0"/>
              <a:t>Godly Sorrow</a:t>
            </a:r>
          </a:p>
        </p:txBody>
      </p:sp>
      <p:sp>
        <p:nvSpPr>
          <p:cNvPr id="3" name="Content Placeholder 2">
            <a:extLst>
              <a:ext uri="{FF2B5EF4-FFF2-40B4-BE49-F238E27FC236}">
                <a16:creationId xmlns:a16="http://schemas.microsoft.com/office/drawing/2014/main" id="{35C10ADF-123A-2350-1B77-33C7F27E2EB0}"/>
              </a:ext>
            </a:extLst>
          </p:cNvPr>
          <p:cNvSpPr>
            <a:spLocks noGrp="1"/>
          </p:cNvSpPr>
          <p:nvPr>
            <p:ph idx="1"/>
          </p:nvPr>
        </p:nvSpPr>
        <p:spPr>
          <a:xfrm>
            <a:off x="198303" y="1524001"/>
            <a:ext cx="11732963" cy="4590360"/>
          </a:xfrm>
        </p:spPr>
        <p:txBody>
          <a:bodyPr>
            <a:normAutofit fontScale="92500"/>
          </a:bodyPr>
          <a:lstStyle/>
          <a:p>
            <a:pPr marL="45720" indent="0">
              <a:buNone/>
            </a:pPr>
            <a:r>
              <a:rPr lang="en-US" sz="4000" b="1" dirty="0"/>
              <a:t>Peter and Judas—both betrayed Jesus</a:t>
            </a:r>
          </a:p>
          <a:p>
            <a:pPr marL="45720" indent="0">
              <a:buNone/>
            </a:pPr>
            <a:r>
              <a:rPr lang="en-US" sz="3600" dirty="0"/>
              <a:t>Mark 14:72; Luke 22:55-62 (62)</a:t>
            </a:r>
            <a:r>
              <a:rPr lang="en-US" sz="2600" dirty="0"/>
              <a:t>[Peter denies Jesus three times]</a:t>
            </a:r>
            <a:br>
              <a:rPr lang="en-US" dirty="0"/>
            </a:br>
            <a:r>
              <a:rPr lang="en-US" sz="2800" baseline="30000" dirty="0"/>
              <a:t>61 </a:t>
            </a:r>
            <a:r>
              <a:rPr lang="en-US" sz="2800" dirty="0"/>
              <a:t>And the Lord turned and looked at Peter…</a:t>
            </a:r>
            <a:r>
              <a:rPr lang="en-US" sz="2800" baseline="30000" dirty="0"/>
              <a:t>62 </a:t>
            </a:r>
            <a:r>
              <a:rPr lang="en-US" sz="2800" dirty="0"/>
              <a:t>And he went outside and wept bitterly.</a:t>
            </a:r>
          </a:p>
          <a:p>
            <a:pPr marL="45720" indent="0">
              <a:buNone/>
            </a:pPr>
            <a:r>
              <a:rPr lang="en-US" sz="3600" dirty="0"/>
              <a:t>Matthew 27:3-7</a:t>
            </a:r>
            <a:br>
              <a:rPr lang="en-US" dirty="0"/>
            </a:br>
            <a:r>
              <a:rPr lang="en-US" sz="2800" baseline="30000" dirty="0"/>
              <a:t>3 </a:t>
            </a:r>
            <a:r>
              <a:rPr lang="en-US" sz="2800" dirty="0"/>
              <a:t>When Judas, who had betrayed him, saw that Jesus was condemned, </a:t>
            </a:r>
            <a:r>
              <a:rPr lang="en-US" sz="2800" b="1" dirty="0"/>
              <a:t>he was seized with remorse </a:t>
            </a:r>
            <a:r>
              <a:rPr lang="en-US" sz="2800" dirty="0"/>
              <a:t>and returned the thirty pieces of silver to the chief priests and the elders. </a:t>
            </a:r>
            <a:r>
              <a:rPr lang="en-US" sz="2800" baseline="30000" dirty="0"/>
              <a:t>4 </a:t>
            </a:r>
            <a:r>
              <a:rPr lang="en-US" sz="2800" dirty="0"/>
              <a:t>“I have sinned,” he said, “for I have betrayed innocent blood.” “What is that to us?” they replied. “That’s your responsibility.” </a:t>
            </a:r>
            <a:r>
              <a:rPr lang="en-US" sz="2800" baseline="30000" dirty="0"/>
              <a:t>5 </a:t>
            </a:r>
            <a:r>
              <a:rPr lang="en-US" sz="2800" dirty="0"/>
              <a:t>So Judas threw the money into the temple and left. </a:t>
            </a:r>
            <a:r>
              <a:rPr lang="en-US" sz="2800" b="1" dirty="0"/>
              <a:t>Then he went away and hanged himself</a:t>
            </a:r>
            <a:r>
              <a:rPr lang="en-US" sz="2800" dirty="0"/>
              <a:t>.</a:t>
            </a:r>
          </a:p>
          <a:p>
            <a:pPr marL="45720" indent="0">
              <a:buNone/>
            </a:pPr>
            <a:endParaRPr lang="en-US" dirty="0"/>
          </a:p>
        </p:txBody>
      </p:sp>
    </p:spTree>
    <p:extLst>
      <p:ext uri="{BB962C8B-B14F-4D97-AF65-F5344CB8AC3E}">
        <p14:creationId xmlns:p14="http://schemas.microsoft.com/office/powerpoint/2010/main" val="23939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63C2-7657-38DD-32CA-BD074BA714D0}"/>
              </a:ext>
            </a:extLst>
          </p:cNvPr>
          <p:cNvSpPr>
            <a:spLocks noGrp="1"/>
          </p:cNvSpPr>
          <p:nvPr>
            <p:ph type="title"/>
          </p:nvPr>
        </p:nvSpPr>
        <p:spPr>
          <a:xfrm>
            <a:off x="1295400" y="381000"/>
            <a:ext cx="9601200" cy="996108"/>
          </a:xfrm>
        </p:spPr>
        <p:txBody>
          <a:bodyPr/>
          <a:lstStyle/>
          <a:p>
            <a:pPr algn="ctr"/>
            <a:r>
              <a:rPr lang="en-US" sz="3600" dirty="0"/>
              <a:t>Worldly Sorrow   vs</a:t>
            </a:r>
            <a:r>
              <a:rPr lang="en-US" dirty="0"/>
              <a:t>   </a:t>
            </a:r>
            <a:r>
              <a:rPr lang="en-US" sz="3600" dirty="0"/>
              <a:t>Godly Sorrow</a:t>
            </a:r>
          </a:p>
        </p:txBody>
      </p:sp>
      <p:sp>
        <p:nvSpPr>
          <p:cNvPr id="3" name="Content Placeholder 2">
            <a:extLst>
              <a:ext uri="{FF2B5EF4-FFF2-40B4-BE49-F238E27FC236}">
                <a16:creationId xmlns:a16="http://schemas.microsoft.com/office/drawing/2014/main" id="{17D3570F-42B4-8862-1482-7BEDA20CB641}"/>
              </a:ext>
            </a:extLst>
          </p:cNvPr>
          <p:cNvSpPr>
            <a:spLocks noGrp="1"/>
          </p:cNvSpPr>
          <p:nvPr>
            <p:ph idx="1"/>
          </p:nvPr>
        </p:nvSpPr>
        <p:spPr>
          <a:xfrm>
            <a:off x="572877" y="1828800"/>
            <a:ext cx="11049918" cy="4114800"/>
          </a:xfrm>
        </p:spPr>
        <p:txBody>
          <a:bodyPr>
            <a:normAutofit/>
          </a:bodyPr>
          <a:lstStyle/>
          <a:p>
            <a:pPr marL="45720" indent="0">
              <a:buNone/>
            </a:pPr>
            <a:r>
              <a:rPr lang="en-US" sz="3600" b="1" dirty="0"/>
              <a:t>2 Corinthians 7:10</a:t>
            </a:r>
          </a:p>
          <a:p>
            <a:pPr marL="45720" indent="0">
              <a:buNone/>
            </a:pPr>
            <a:r>
              <a:rPr lang="en-US" sz="3200" baseline="30000" dirty="0"/>
              <a:t>10 </a:t>
            </a:r>
            <a:r>
              <a:rPr lang="en-US" sz="3200" dirty="0"/>
              <a:t>For the kind of sorrow God wants us to experience leads us away from sin and results in salvation. There’s no regret for that kind of sorrow. But worldly sorrow, which lacks repentance, results in spiritual death. [NLT]</a:t>
            </a:r>
          </a:p>
          <a:p>
            <a:pPr marL="45720" indent="0">
              <a:buNone/>
            </a:pPr>
            <a:r>
              <a:rPr lang="en-US" sz="3200" baseline="30000" dirty="0"/>
              <a:t>10 </a:t>
            </a:r>
            <a:r>
              <a:rPr lang="en-US" sz="3200" b="1" dirty="0"/>
              <a:t>Godly sorrow brings repentance </a:t>
            </a:r>
            <a:r>
              <a:rPr lang="en-US" sz="3200" dirty="0"/>
              <a:t>that leads to salvation and leaves no regret, but worldly sorrow brings death. [NIV] </a:t>
            </a:r>
          </a:p>
          <a:p>
            <a:endParaRPr lang="en-US" dirty="0"/>
          </a:p>
        </p:txBody>
      </p:sp>
    </p:spTree>
    <p:extLst>
      <p:ext uri="{BB962C8B-B14F-4D97-AF65-F5344CB8AC3E}">
        <p14:creationId xmlns:p14="http://schemas.microsoft.com/office/powerpoint/2010/main" val="328309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559CE-ED73-FBCA-0542-CB9B753AD762}"/>
              </a:ext>
            </a:extLst>
          </p:cNvPr>
          <p:cNvSpPr>
            <a:spLocks noGrp="1"/>
          </p:cNvSpPr>
          <p:nvPr>
            <p:ph type="title"/>
          </p:nvPr>
        </p:nvSpPr>
        <p:spPr>
          <a:xfrm>
            <a:off x="1295400" y="381000"/>
            <a:ext cx="9601200" cy="533400"/>
          </a:xfrm>
        </p:spPr>
        <p:txBody>
          <a:bodyPr/>
          <a:lstStyle/>
          <a:p>
            <a:endParaRPr lang="en-US" dirty="0"/>
          </a:p>
        </p:txBody>
      </p:sp>
      <p:sp>
        <p:nvSpPr>
          <p:cNvPr id="3" name="Content Placeholder 2">
            <a:extLst>
              <a:ext uri="{FF2B5EF4-FFF2-40B4-BE49-F238E27FC236}">
                <a16:creationId xmlns:a16="http://schemas.microsoft.com/office/drawing/2014/main" id="{42896013-D3C1-5A8D-8ACE-C26261FFD2CD}"/>
              </a:ext>
            </a:extLst>
          </p:cNvPr>
          <p:cNvSpPr>
            <a:spLocks noGrp="1"/>
          </p:cNvSpPr>
          <p:nvPr>
            <p:ph idx="1"/>
          </p:nvPr>
        </p:nvSpPr>
        <p:spPr>
          <a:xfrm>
            <a:off x="1295400" y="1090670"/>
            <a:ext cx="9601200" cy="4852930"/>
          </a:xfrm>
        </p:spPr>
        <p:txBody>
          <a:bodyPr>
            <a:normAutofit/>
          </a:bodyPr>
          <a:lstStyle/>
          <a:p>
            <a:pPr marL="45720" indent="0" algn="ctr">
              <a:buNone/>
            </a:pPr>
            <a:r>
              <a:rPr lang="en-US" sz="4400" dirty="0"/>
              <a:t>Does sorrow lead you to isolation and depression?</a:t>
            </a:r>
          </a:p>
          <a:p>
            <a:pPr marL="45720" indent="0" algn="ctr">
              <a:buNone/>
            </a:pPr>
            <a:r>
              <a:rPr lang="en-US" sz="4400" b="1" dirty="0"/>
              <a:t>OR</a:t>
            </a:r>
            <a:r>
              <a:rPr lang="en-US" sz="4400" dirty="0"/>
              <a:t>…</a:t>
            </a:r>
          </a:p>
          <a:p>
            <a:pPr marL="45720" indent="0" algn="ctr">
              <a:buNone/>
            </a:pPr>
            <a:r>
              <a:rPr lang="en-US" sz="4400" dirty="0"/>
              <a:t>does sorrow lead you to repent, gather strength in a community and pray through it?</a:t>
            </a:r>
          </a:p>
        </p:txBody>
      </p:sp>
    </p:spTree>
    <p:extLst>
      <p:ext uri="{BB962C8B-B14F-4D97-AF65-F5344CB8AC3E}">
        <p14:creationId xmlns:p14="http://schemas.microsoft.com/office/powerpoint/2010/main" val="351777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Line Business 16x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031023_Win32.potx" id="{E7C5DF6E-549D-4E9B-935B-C6E8D839CE4F}" vid="{E5B5BF34-C341-4C53-BFF1-BF734FCD4F06}"/>
    </a:ext>
  </a:extLst>
</a:theme>
</file>

<file path=ppt/theme/theme2.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Business red line presentation (widescreen)</Template>
  <TotalTime>1616</TotalTime>
  <Words>2090</Words>
  <Application>Microsoft Office PowerPoint</Application>
  <PresentationFormat>Widescreen</PresentationFormat>
  <Paragraphs>94</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Cambria</vt:lpstr>
      <vt:lpstr>Red Line Business 16x9</vt:lpstr>
      <vt:lpstr>Heart Responses that lead to breakthrough</vt:lpstr>
      <vt:lpstr>PowerPoint Presentation</vt:lpstr>
      <vt:lpstr>Two things people find difficult:</vt:lpstr>
      <vt:lpstr>Let's compare responses</vt:lpstr>
      <vt:lpstr>Does correction lead to Repentance? Humility   vs.   pride</vt:lpstr>
      <vt:lpstr>Repentance: Humility   Vs.   Pride</vt:lpstr>
      <vt:lpstr>Worldly Sorrow   vs   Godly Sorrow</vt:lpstr>
      <vt:lpstr>Worldly Sorrow   vs   Godly Sorrow</vt:lpstr>
      <vt:lpstr>PowerPoint Presentation</vt:lpstr>
      <vt:lpstr>A sacrifice that costs nothing    vs.   a costly sacrifice/”pain in the offering”</vt:lpstr>
      <vt:lpstr>  1 Chronicles 21:1 “Satan rose up against Israel and incited David to take a census of Israel.” </vt:lpstr>
      <vt:lpstr>Persistence/Persevering   vs.    comfort seeking</vt:lpstr>
      <vt:lpstr>Persistence/Persevering   vs.    comfort seeking</vt:lpstr>
      <vt:lpstr>Persisting/Persevering   vs.    comfort seeking</vt:lpstr>
      <vt:lpstr>Persistence/Persevering   vs.    comfort seeking</vt:lpstr>
      <vt:lpstr>PowerPoint Presentation</vt:lpstr>
      <vt:lpstr>Prayer and fasting is warfare</vt:lpstr>
      <vt:lpstr>The heart matters to God </vt:lpstr>
      <vt:lpstr>Fasting is not just about starving yourself</vt:lpstr>
      <vt:lpstr>A glimpse into the spiritual reality of intersession:</vt:lpstr>
      <vt:lpstr>Is that indigestion, invitation for intimacy, or an assignment?    God may be calling you.</vt:lpstr>
      <vt:lpstr>Wake up and Seek him</vt:lpstr>
      <vt:lpstr>Where is your heart at?</vt:lpstr>
      <vt:lpstr>Two things people find difficult: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 Responses that lead to breakthrough</dc:title>
  <dc:creator>Daniel Slade</dc:creator>
  <cp:lastModifiedBy>Timothy Ponessa</cp:lastModifiedBy>
  <cp:revision>2</cp:revision>
  <dcterms:created xsi:type="dcterms:W3CDTF">2026-07-25T11:27:46Z</dcterms:created>
  <dcterms:modified xsi:type="dcterms:W3CDTF">2026-07-26T17:31:55Z</dcterms:modified>
</cp:coreProperties>
</file>