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531FC0-3783-483D-8112-A32853E65838}" v="1" dt="2026-10-11T13:06:34.1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664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701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12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074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13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56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709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482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44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73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49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1683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5CB65D0-496F-4797-A015-C85839E35D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252EAA-578A-BD51-9A72-E886569421C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791"/>
          <a:stretch>
            <a:fillRect/>
          </a:stretch>
        </p:blipFill>
        <p:spPr>
          <a:xfrm>
            <a:off x="1" y="10"/>
            <a:ext cx="12192000" cy="685798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5D2C779-8883-4E5F-A170-0F464918C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307" y="990598"/>
            <a:ext cx="12188952" cy="4745182"/>
          </a:xfrm>
          <a:prstGeom prst="rect">
            <a:avLst/>
          </a:prstGeom>
          <a:gradFill>
            <a:gsLst>
              <a:gs pos="35000">
                <a:srgbClr val="000000">
                  <a:alpha val="41000"/>
                </a:srgbClr>
              </a:gs>
              <a:gs pos="0">
                <a:srgbClr val="000000">
                  <a:alpha val="0"/>
                </a:srgbClr>
              </a:gs>
              <a:gs pos="47744">
                <a:srgbClr val="000000">
                  <a:alpha val="51000"/>
                </a:srgbClr>
              </a:gs>
              <a:gs pos="70000">
                <a:srgbClr val="000000">
                  <a:alpha val="37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C6B92-0694-F7B6-D640-5AD4B6970C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-131622"/>
            <a:ext cx="5619054" cy="4849091"/>
          </a:xfrm>
        </p:spPr>
        <p:txBody>
          <a:bodyPr anchor="ctr">
            <a:normAutofit/>
          </a:bodyPr>
          <a:lstStyle/>
          <a:p>
            <a:pPr algn="r"/>
            <a:r>
              <a:rPr lang="en-US" dirty="0">
                <a:solidFill>
                  <a:srgbClr val="FFFFFF"/>
                </a:solidFill>
              </a:rPr>
              <a:t>Enhancing my Marriage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21D6FA-85D7-28DF-A7C1-C22329A47D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12865" y="1447799"/>
            <a:ext cx="2368905" cy="4076699"/>
          </a:xfrm>
        </p:spPr>
        <p:txBody>
          <a:bodyPr anchor="ctr">
            <a:normAutofit/>
          </a:bodyPr>
          <a:lstStyle/>
          <a:p>
            <a:endParaRPr lang="en-US">
              <a:solidFill>
                <a:srgbClr val="FFFFFF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D96A694-258D-4418-A83C-B9BA72FD4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115300" y="1780927"/>
            <a:ext cx="0" cy="3390901"/>
          </a:xfrm>
          <a:prstGeom prst="line">
            <a:avLst/>
          </a:prstGeom>
          <a:ln w="44450">
            <a:solidFill>
              <a:srgbClr val="FFFFFF"/>
            </a:solidFill>
          </a:ln>
          <a:effectLst>
            <a:outerShdw blurRad="50800" dist="38100" dir="2700000" sx="88000" sy="88000" algn="tl" rotWithShape="0">
              <a:prstClr val="black">
                <a:alpha val="26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728345C-C830-609B-C748-52079C82A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008" y="2582761"/>
            <a:ext cx="6486525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457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64FD6-3EBB-70BE-D31B-FA7DCF96E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025" y="914400"/>
            <a:ext cx="11258550" cy="1307592"/>
          </a:xfrm>
        </p:spPr>
        <p:txBody>
          <a:bodyPr>
            <a:normAutofit fontScale="90000"/>
          </a:bodyPr>
          <a:lstStyle/>
          <a:p>
            <a:r>
              <a:rPr lang="en-US" dirty="0"/>
              <a:t>Couples everywhere are finding Life </a:t>
            </a:r>
            <a:r>
              <a:rPr lang="en-US" dirty="0" err="1"/>
              <a:t>cHallenging</a:t>
            </a:r>
            <a:br>
              <a:rPr lang="en-US" dirty="0"/>
            </a:br>
            <a:r>
              <a:rPr lang="en-US" dirty="0"/>
              <a:t>              it’s affecting their Marriages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5D0E3F-41DF-D930-765B-EFF79A877B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BF44C3-21E3-038F-620C-5E8F78C4D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1788" y="2333625"/>
            <a:ext cx="5229796" cy="348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01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D7D70-B3C1-0410-7179-B9B4E284C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Satan has been attacking the Home from</a:t>
            </a:r>
            <a:br>
              <a:rPr lang="en-US" dirty="0"/>
            </a:br>
            <a:r>
              <a:rPr lang="en-US" dirty="0"/>
              <a:t>				the beginning!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DE3F5-9569-58B9-1435-58C34396E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FDF2BD-EE70-9BCA-EF1D-F14F61C1EA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649" y="2221992"/>
            <a:ext cx="5616703" cy="3746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07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DA3A1-E604-71A5-5605-6FCD77434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Satire to start off -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CA94AD5-5473-0161-1897-997BF3C8AD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1" y="1517325"/>
            <a:ext cx="6227328" cy="4445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29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F6936-85FD-C638-416C-533493E38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C5DA55-2368-05A4-3EA4-E9BC4765A6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5944" y="983616"/>
            <a:ext cx="6657606" cy="5521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358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7C8DA-E7F8-0F94-3729-FE5F048B9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4F1368-523A-434F-E216-79EA01CD0D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521" y="914400"/>
            <a:ext cx="7010854" cy="5217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880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9EF62-E13A-F414-BA3C-9E2BD57A4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A8656A-EF33-3F11-3570-B59962DCC3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474" y="914400"/>
            <a:ext cx="7029487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98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3F758-0A9A-EDF8-F9A9-2285B6ED3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E28E96-7027-BACE-CE40-B0604A87F7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408" y="914400"/>
            <a:ext cx="7222821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195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F2AC3-C201-006C-E5F3-F05D90A48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2F8D4A-F8C9-94DE-1CE4-5F542A3A9A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9469" y="803274"/>
            <a:ext cx="7520499" cy="561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12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C7C6F-6136-84F1-154B-4ED089170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73A7D1-F5E9-3320-184E-DFA98DEC5B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152" y="895350"/>
            <a:ext cx="6983041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5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3447E-B984-8839-B78F-6C5960B3A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EC0DBA-267A-F7DF-1DBA-750E4C1FB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802" y="790574"/>
            <a:ext cx="7200348" cy="561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203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21AC0-2B07-8F50-E918-0949E53AE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0D61F4-D836-A409-D7EE-B4A1417BFD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1881" y="833089"/>
            <a:ext cx="7125111" cy="552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3374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11854-1D4D-A25F-D727-85336340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6B0DE90-F8BA-70E1-E636-B399D05BD9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0598" y="797366"/>
            <a:ext cx="6839177" cy="562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00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6742F-A17D-6BE9-110D-7799714C7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8CF7BB1-A05B-E6CC-3823-6F971D20C8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600" y="804862"/>
            <a:ext cx="7413273" cy="5700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31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2F53F-AEF8-E3C3-300F-8256780F0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337DDA4-57E5-8B08-7C89-EA9806B0A5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765" y="895349"/>
            <a:ext cx="7570474" cy="589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77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37C17-7F5F-9406-4C28-4B06B60E6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does the word of God have say: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DA136-2754-B0B5-F7B1-BBA07E32E2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endParaRPr lang="en-US" sz="3000" dirty="0"/>
          </a:p>
          <a:p>
            <a:pPr lvl="1"/>
            <a:r>
              <a:rPr lang="en-US" sz="3000" dirty="0"/>
              <a:t> Gen.  2: 18      It is not good to have man to be left alone</a:t>
            </a:r>
          </a:p>
          <a:p>
            <a:pPr lvl="1"/>
            <a:r>
              <a:rPr lang="en-US" sz="3000" dirty="0"/>
              <a:t>Eph. 5: 1-2, 22-33   responsibilities of husbands/ wives </a:t>
            </a:r>
          </a:p>
          <a:p>
            <a:pPr lvl="1"/>
            <a:r>
              <a:rPr lang="en-US" sz="3000" dirty="0"/>
              <a:t>Eccle.  4: 9 – 12  Partnership is much stronger </a:t>
            </a:r>
          </a:p>
          <a:p>
            <a:pPr lvl="1"/>
            <a:r>
              <a:rPr lang="en-US" sz="3000" dirty="0"/>
              <a:t>Song of Songs -   Romance is a unique journey, blessing</a:t>
            </a:r>
          </a:p>
          <a:p>
            <a:pPr lvl="1"/>
            <a:r>
              <a:rPr lang="en-US" sz="3000" dirty="0"/>
              <a:t>1 Cor. 7:1-7	Purity and practicality in marital intimacy</a:t>
            </a:r>
          </a:p>
        </p:txBody>
      </p:sp>
    </p:spTree>
    <p:extLst>
      <p:ext uri="{BB962C8B-B14F-4D97-AF65-F5344CB8AC3E}">
        <p14:creationId xmlns:p14="http://schemas.microsoft.com/office/powerpoint/2010/main" val="25835343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03DFD-3B0D-B1DE-086F-21E4CF752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Institution under attack -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5CEBE-76B6-D799-5C0C-7A5CAB6D0DA3}"/>
              </a:ext>
            </a:extLst>
          </p:cNvPr>
          <p:cNvSpPr>
            <a:spLocks noGrp="1"/>
          </p:cNvSpPr>
          <p:nvPr>
            <p:ph idx="1"/>
          </p:nvPr>
        </p:nvSpPr>
        <p:spPr>
          <a:ln w="3810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en-US" sz="3000" dirty="0"/>
              <a:t>The is no single issues that undermines marriage – end goal is to destroy it.  It’s worth the battle to keep it!</a:t>
            </a:r>
          </a:p>
          <a:p>
            <a:r>
              <a:rPr lang="en-US" sz="3000" dirty="0"/>
              <a:t>The is no perfect home – don’t fall for the idea everyone else has a great marriage.</a:t>
            </a:r>
            <a:endParaRPr lang="en-US" sz="2800" dirty="0"/>
          </a:p>
          <a:p>
            <a:r>
              <a:rPr lang="en-US" sz="3000" dirty="0"/>
              <a:t>We’re calling couples to hang in there!!  Don’t quit!!</a:t>
            </a:r>
          </a:p>
          <a:p>
            <a:r>
              <a:rPr lang="en-US" sz="3000" dirty="0">
                <a:solidFill>
                  <a:srgbClr val="FF0000"/>
                </a:solidFill>
              </a:rPr>
              <a:t>Look at your spouse with a renewed intent to enhance your relationship and be a blessing to other couples. </a:t>
            </a:r>
          </a:p>
          <a:p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340731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D7A6D-6979-6B15-87FA-CB755EB04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Tool Kit -   </a:t>
            </a:r>
            <a:r>
              <a:rPr lang="en-US" b="1" dirty="0">
                <a:solidFill>
                  <a:srgbClr val="FF0000"/>
                </a:solidFill>
              </a:rPr>
              <a:t>Helping men be better husbands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F1560-AA10-36D0-97D6-5494E5E90369}"/>
              </a:ext>
            </a:extLst>
          </p:cNvPr>
          <p:cNvSpPr>
            <a:spLocks noGrp="1"/>
          </p:cNvSpPr>
          <p:nvPr>
            <p:ph idx="1"/>
          </p:nvPr>
        </p:nvSpPr>
        <p:spPr>
          <a:ln w="3810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en-US" sz="2700" dirty="0"/>
              <a:t>Invest in your wife’s life – make time for her!</a:t>
            </a:r>
          </a:p>
          <a:p>
            <a:r>
              <a:rPr lang="en-US" sz="2700" dirty="0"/>
              <a:t>Compliment her -  often,  at the right time with good heart.</a:t>
            </a:r>
          </a:p>
          <a:p>
            <a:r>
              <a:rPr lang="en-US" sz="2700" dirty="0"/>
              <a:t>Pray with her – as much as you can.  (once a day)</a:t>
            </a:r>
          </a:p>
          <a:p>
            <a:r>
              <a:rPr lang="en-US" sz="2700" dirty="0"/>
              <a:t>Do devotions together – It will be different for every couple</a:t>
            </a:r>
          </a:p>
          <a:p>
            <a:r>
              <a:rPr lang="en-US" sz="2700" dirty="0"/>
              <a:t>Show your wife public affection – appropriately </a:t>
            </a:r>
          </a:p>
          <a:p>
            <a:r>
              <a:rPr lang="en-US" sz="2700" dirty="0"/>
              <a:t>Make a date night – As often as practical (Once a week)</a:t>
            </a:r>
          </a:p>
          <a:p>
            <a:r>
              <a:rPr lang="en-US" sz="2700" dirty="0"/>
              <a:t>Investing in all these things improve your intimacy with her! </a:t>
            </a:r>
          </a:p>
        </p:txBody>
      </p:sp>
    </p:spTree>
    <p:extLst>
      <p:ext uri="{BB962C8B-B14F-4D97-AF65-F5344CB8AC3E}">
        <p14:creationId xmlns:p14="http://schemas.microsoft.com/office/powerpoint/2010/main" val="376518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63BE1-38CE-24DB-3FFE-47895CA70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Kit -  </a:t>
            </a:r>
            <a:r>
              <a:rPr lang="en-US" b="1" dirty="0">
                <a:solidFill>
                  <a:srgbClr val="FF0000"/>
                </a:solidFill>
              </a:rPr>
              <a:t>Helping Women be better wives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A380EF-E367-C829-DF4B-DC0F6E23B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459" y="2221992"/>
            <a:ext cx="10975441" cy="3739896"/>
          </a:xfrm>
          <a:ln w="3810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r>
              <a:rPr lang="en-US" sz="2700" dirty="0"/>
              <a:t>Make your husband a priority -  </a:t>
            </a:r>
            <a:r>
              <a:rPr lang="en-US" sz="2500" dirty="0"/>
              <a:t>over all the other amazing things you do. </a:t>
            </a:r>
          </a:p>
          <a:p>
            <a:r>
              <a:rPr lang="en-US" sz="2700" dirty="0"/>
              <a:t>Find fresh ways to greet him when comes home –</a:t>
            </a:r>
          </a:p>
          <a:p>
            <a:r>
              <a:rPr lang="en-US" sz="2700" dirty="0"/>
              <a:t>Show him respect – letting him know what he is doing right.</a:t>
            </a:r>
          </a:p>
          <a:p>
            <a:r>
              <a:rPr lang="en-US" sz="2700" dirty="0"/>
              <a:t>Encourage him spiritually – each couple has different dynamics</a:t>
            </a:r>
          </a:p>
          <a:p>
            <a:r>
              <a:rPr lang="en-US" sz="2700" dirty="0"/>
              <a:t>Show him physical attention in public – that he is your prize!</a:t>
            </a:r>
          </a:p>
          <a:p>
            <a:r>
              <a:rPr lang="en-US" sz="2700" dirty="0"/>
              <a:t>Follow his lead – there will be challenges, but agree on the big issues</a:t>
            </a:r>
          </a:p>
          <a:p>
            <a:r>
              <a:rPr lang="en-US" sz="2700" dirty="0"/>
              <a:t>Make room for intimacy – work at making time for each other. </a:t>
            </a:r>
          </a:p>
        </p:txBody>
      </p:sp>
    </p:spTree>
    <p:extLst>
      <p:ext uri="{BB962C8B-B14F-4D97-AF65-F5344CB8AC3E}">
        <p14:creationId xmlns:p14="http://schemas.microsoft.com/office/powerpoint/2010/main" val="3696328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17846-FA2E-FE9A-6DEF-B2252A038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Conclusions:  </a:t>
            </a:r>
            <a:r>
              <a:rPr lang="en-US" sz="3600" dirty="0"/>
              <a:t>Improving our marriages is 			   not for the faint of heart! </a:t>
            </a:r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0791F0E-A366-6F81-C9B5-5605532D2E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863" y="2222500"/>
            <a:ext cx="6054261" cy="374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182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1EED6-41B4-13A7-0332-A0A25DC87A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LifeGate</a:t>
            </a:r>
            <a:r>
              <a:rPr lang="en-US" dirty="0"/>
              <a:t> is committed to seeing our homes and marriages strengthened.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587CF-980D-EC10-9B4D-4DBF01032770}"/>
              </a:ext>
            </a:extLst>
          </p:cNvPr>
          <p:cNvSpPr>
            <a:spLocks noGrp="1"/>
          </p:cNvSpPr>
          <p:nvPr>
            <p:ph idx="1"/>
          </p:nvPr>
        </p:nvSpPr>
        <p:spPr>
          <a:ln w="57150">
            <a:solidFill>
              <a:srgbClr val="0070C0"/>
            </a:solidFill>
          </a:ln>
        </p:spPr>
        <p:txBody>
          <a:bodyPr>
            <a:normAutofit/>
          </a:bodyPr>
          <a:lstStyle/>
          <a:p>
            <a:r>
              <a:rPr lang="en-US" sz="2600" dirty="0"/>
              <a:t>I’m providing the tool kit for couples to take home and read through it together and review.  Go deeper where necessary. </a:t>
            </a:r>
          </a:p>
          <a:p>
            <a:r>
              <a:rPr lang="en-US" sz="2600" dirty="0"/>
              <a:t>As church staff we want to provide any additional assistance we can.</a:t>
            </a:r>
          </a:p>
          <a:p>
            <a:r>
              <a:rPr lang="en-US" sz="2600" dirty="0"/>
              <a:t>We have number of great no-profits around that can help as well….</a:t>
            </a:r>
          </a:p>
          <a:p>
            <a:r>
              <a:rPr lang="en-US" sz="2600" dirty="0"/>
              <a:t>We believe that with God’s help we can overcome the society pressures and trends to see healthy homes and marriages. </a:t>
            </a:r>
          </a:p>
          <a:p>
            <a:r>
              <a:rPr lang="en-US" sz="2600" dirty="0"/>
              <a:t>Our future generation depends on it.  </a:t>
            </a:r>
          </a:p>
        </p:txBody>
      </p:sp>
    </p:spTree>
    <p:extLst>
      <p:ext uri="{BB962C8B-B14F-4D97-AF65-F5344CB8AC3E}">
        <p14:creationId xmlns:p14="http://schemas.microsoft.com/office/powerpoint/2010/main" val="3171161599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Chronicle">
      <a:dk1>
        <a:srgbClr val="000000"/>
      </a:dk1>
      <a:lt1>
        <a:srgbClr val="FFFFFF"/>
      </a:lt1>
      <a:dk2>
        <a:srgbClr val="1C1C32"/>
      </a:dk2>
      <a:lt2>
        <a:srgbClr val="F8F4F1"/>
      </a:lt2>
      <a:accent1>
        <a:srgbClr val="734B67"/>
      </a:accent1>
      <a:accent2>
        <a:srgbClr val="959EBB"/>
      </a:accent2>
      <a:accent3>
        <a:srgbClr val="596781"/>
      </a:accent3>
      <a:accent4>
        <a:srgbClr val="7F6E8C"/>
      </a:accent4>
      <a:accent5>
        <a:srgbClr val="DB9A8F"/>
      </a:accent5>
      <a:accent6>
        <a:srgbClr val="C29AB1"/>
      </a:accent6>
      <a:hlink>
        <a:srgbClr val="778BA2"/>
      </a:hlink>
      <a:folHlink>
        <a:srgbClr val="A27C99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476</Words>
  <Application>Microsoft Office PowerPoint</Application>
  <PresentationFormat>Widescreen</PresentationFormat>
  <Paragraphs>39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Calisto MT</vt:lpstr>
      <vt:lpstr>Univers Condensed</vt:lpstr>
      <vt:lpstr>ChronicleVTI</vt:lpstr>
      <vt:lpstr>Enhancing my Marriage</vt:lpstr>
      <vt:lpstr>Couples everywhere are finding Life cHallenging               it’s affecting their Marriages </vt:lpstr>
      <vt:lpstr>Satan has been attacking the Home from     the beginning!  </vt:lpstr>
      <vt:lpstr>A little Satire to start off -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does the word of God have say: </vt:lpstr>
      <vt:lpstr>Institution under attack - </vt:lpstr>
      <vt:lpstr>Tool Kit -   Helping men be better husbands</vt:lpstr>
      <vt:lpstr>Tool Kit -  Helping Women be better wives</vt:lpstr>
      <vt:lpstr>Conclusions:  Improving our marriages is       not for the faint of heart! </vt:lpstr>
      <vt:lpstr>LifeGate is committed to seeing our homes and marriages strengthened.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Enhancing my Marriage</dc:title>
  <dc:creator>Doug Lamb</dc:creator>
  <cp:lastModifiedBy>Timothy Ponessa</cp:lastModifiedBy>
  <cp:revision>3</cp:revision>
  <cp:lastPrinted>2026-10-11T13:06:37Z</cp:lastPrinted>
  <dcterms:created xsi:type="dcterms:W3CDTF">2026-10-11T12:16:41Z</dcterms:created>
  <dcterms:modified xsi:type="dcterms:W3CDTF">2026-10-11T17:49:06Z</dcterms:modified>
</cp:coreProperties>
</file>