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67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2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69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1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980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63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14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7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52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11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18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7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2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49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26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553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275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4909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589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52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99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81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07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978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730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7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33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45312855-1AB2-40C3-8341-80991A9DE25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FD92602F-12FA-4F39-84F5-4E418F4C81B6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32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  <p:sldLayoutId id="2147483806" r:id="rId23"/>
    <p:sldLayoutId id="2147483807" r:id="rId24"/>
    <p:sldLayoutId id="2147483808" r:id="rId25"/>
    <p:sldLayoutId id="2147483809" r:id="rId26"/>
    <p:sldLayoutId id="2147483810" r:id="rId27"/>
    <p:sldLayoutId id="2147483811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goto?url=CAESggEB6zswFeCUBaerwik0jz_1lzS91z1kG7ZOjcDyRFYY7kuAeNdI1cdEceWumUaHNWgThpmqjRr1OqbqqAfJmgsh3OX4ytvO3B9El5Ncva9dPmLQdPPtNI0Af3zYxkvgzT9EaKtmJA-7eVNohbFuVz1TZ5MSvfFUCNWHtOJA7NnPwDYS" TargetMode="External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29B86C-53D9-8605-6B52-ADBD412DDEE4}"/>
              </a:ext>
            </a:extLst>
          </p:cNvPr>
          <p:cNvSpPr txBox="1"/>
          <p:nvPr/>
        </p:nvSpPr>
        <p:spPr>
          <a:xfrm>
            <a:off x="841972" y="473232"/>
            <a:ext cx="9832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 – Foundation of our actions as People of God………</a:t>
            </a:r>
          </a:p>
        </p:txBody>
      </p:sp>
      <p:pic>
        <p:nvPicPr>
          <p:cNvPr id="5" name="Picture 4" descr="50 Acts of Kindness You Can Do Today - Our Father's House Soup Kitchen">
            <a:extLst>
              <a:ext uri="{FF2B5EF4-FFF2-40B4-BE49-F238E27FC236}">
                <a16:creationId xmlns:a16="http://schemas.microsoft.com/office/drawing/2014/main" id="{D08EC188-AB7C-B77A-E142-485DF245A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1365824"/>
            <a:ext cx="78867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8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D6B3D6B-3072-88C3-E05F-B5C55C70E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4F6538-C13D-9FC2-A4A6-3D9B33307911}"/>
              </a:ext>
            </a:extLst>
          </p:cNvPr>
          <p:cNvSpPr txBox="1"/>
          <p:nvPr/>
        </p:nvSpPr>
        <p:spPr>
          <a:xfrm>
            <a:off x="4191754" y="506995"/>
            <a:ext cx="7233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We had no choice of our God being the Loving Compassionate Gracious God that He is……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BDE987-CBD7-8755-AAF3-64025E239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7" y="877824"/>
            <a:ext cx="2905530" cy="52966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6809EC-2EF3-3CAE-05D5-1EBA2508B6C7}"/>
              </a:ext>
            </a:extLst>
          </p:cNvPr>
          <p:cNvSpPr txBox="1"/>
          <p:nvPr/>
        </p:nvSpPr>
        <p:spPr>
          <a:xfrm>
            <a:off x="2924175" y="2171700"/>
            <a:ext cx="752475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639669-430D-295B-E3EC-0157AD07C128}"/>
              </a:ext>
            </a:extLst>
          </p:cNvPr>
          <p:cNvSpPr txBox="1"/>
          <p:nvPr/>
        </p:nvSpPr>
        <p:spPr>
          <a:xfrm>
            <a:off x="3177766" y="3314700"/>
            <a:ext cx="494291" cy="576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A2CDE7-D761-49D5-4368-BCDF1B6E8711}"/>
              </a:ext>
            </a:extLst>
          </p:cNvPr>
          <p:cNvSpPr txBox="1"/>
          <p:nvPr/>
        </p:nvSpPr>
        <p:spPr>
          <a:xfrm>
            <a:off x="3395050" y="3890772"/>
            <a:ext cx="277007" cy="5669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D50CB0-B15A-F119-AE59-F29D1F16502F}"/>
              </a:ext>
            </a:extLst>
          </p:cNvPr>
          <p:cNvSpPr txBox="1"/>
          <p:nvPr/>
        </p:nvSpPr>
        <p:spPr>
          <a:xfrm>
            <a:off x="2697933" y="2643612"/>
            <a:ext cx="316871" cy="4074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B53BB9-332B-40F0-0FF3-835100075521}"/>
              </a:ext>
            </a:extLst>
          </p:cNvPr>
          <p:cNvSpPr txBox="1"/>
          <p:nvPr/>
        </p:nvSpPr>
        <p:spPr>
          <a:xfrm>
            <a:off x="4859448" y="3154264"/>
            <a:ext cx="6097508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b="1" u="none" strike="noStrike" dirty="0">
                <a:effectLst/>
                <a:latin typeface="Google Sans"/>
              </a:rPr>
              <a:t>:</a:t>
            </a:r>
            <a:r>
              <a:rPr lang="en-US" sz="3300" b="0" u="none" strike="noStrike" dirty="0">
                <a:effectLst/>
                <a:latin typeface="Google Sans"/>
              </a:rPr>
              <a:t> "</a:t>
            </a:r>
            <a:r>
              <a:rPr lang="en-US" sz="3300" b="1" u="none" strike="noStrike" dirty="0">
                <a:effectLst/>
                <a:latin typeface="Googl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Lord</a:t>
            </a:r>
            <a:r>
              <a:rPr lang="en-US" sz="3300" b="1" u="none" strike="noStrike" dirty="0">
                <a:effectLst/>
                <a:latin typeface="Google Sans"/>
              </a:rPr>
              <a:t> </a:t>
            </a:r>
            <a:r>
              <a:rPr lang="en-US" sz="3300" b="0" u="none" strike="noStrike" dirty="0">
                <a:effectLst/>
                <a:latin typeface="Google Sans"/>
              </a:rPr>
              <a:t>is gracious and compassionate, slow to anger and rich in love. The Lord is good to all; he has compassion on all he has made."</a:t>
            </a:r>
            <a:r>
              <a:rPr lang="en-US" sz="3300" dirty="0"/>
              <a:t>    Psalm 145:8-9 </a:t>
            </a:r>
          </a:p>
        </p:txBody>
      </p:sp>
    </p:spTree>
    <p:extLst>
      <p:ext uri="{BB962C8B-B14F-4D97-AF65-F5344CB8AC3E}">
        <p14:creationId xmlns:p14="http://schemas.microsoft.com/office/powerpoint/2010/main" val="13818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13653-996F-247B-B427-BCA99A4AD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766" y="677471"/>
            <a:ext cx="8887335" cy="408736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Words to describe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B17F5-BAE9-F775-8121-87DAE12B87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CA50B-8B0C-70F8-E435-0BB0FE8C992D}"/>
              </a:ext>
            </a:extLst>
          </p:cNvPr>
          <p:cNvSpPr txBox="1"/>
          <p:nvPr/>
        </p:nvSpPr>
        <p:spPr>
          <a:xfrm>
            <a:off x="2797521" y="1692998"/>
            <a:ext cx="628310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HOLY   </a:t>
            </a:r>
            <a:r>
              <a:rPr lang="en-US" sz="3200" dirty="0"/>
              <a:t>   1 Peter 1:16</a:t>
            </a:r>
            <a:endParaRPr lang="en-US" sz="4400" dirty="0"/>
          </a:p>
          <a:p>
            <a:r>
              <a:rPr lang="en-US" sz="4400" dirty="0"/>
              <a:t>LIGHT		</a:t>
            </a:r>
            <a:r>
              <a:rPr lang="en-US" sz="3200" dirty="0"/>
              <a:t>1 John 1:5</a:t>
            </a:r>
            <a:endParaRPr lang="en-US" sz="4400" dirty="0"/>
          </a:p>
          <a:p>
            <a:r>
              <a:rPr lang="en-US" sz="4400" dirty="0"/>
              <a:t>LOVE		</a:t>
            </a:r>
            <a:r>
              <a:rPr lang="en-US" sz="3200" dirty="0"/>
              <a:t>1 John 4:8</a:t>
            </a:r>
            <a:endParaRPr lang="en-US" sz="4400" dirty="0"/>
          </a:p>
          <a:p>
            <a:r>
              <a:rPr lang="en-US" sz="4400" dirty="0"/>
              <a:t>INVISIBLE  </a:t>
            </a:r>
            <a:r>
              <a:rPr lang="en-US" sz="3200" dirty="0"/>
              <a:t>Col.  1:15- 17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9146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5F3B14-9704-C646-2C17-B0D407F169E4}"/>
              </a:ext>
            </a:extLst>
          </p:cNvPr>
          <p:cNvSpPr txBox="1"/>
          <p:nvPr/>
        </p:nvSpPr>
        <p:spPr>
          <a:xfrm>
            <a:off x="443620" y="353085"/>
            <a:ext cx="5966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What was the world like in the Garden of Eden?  </a:t>
            </a:r>
            <a:endParaRPr lang="en-US" sz="4000" dirty="0"/>
          </a:p>
        </p:txBody>
      </p:sp>
      <p:pic>
        <p:nvPicPr>
          <p:cNvPr id="5" name="Picture 4" descr="The Garden of Eden: a Lush and Serene Paradise Stock Photo - Image of  creation, harmony: 333330876">
            <a:extLst>
              <a:ext uri="{FF2B5EF4-FFF2-40B4-BE49-F238E27FC236}">
                <a16:creationId xmlns:a16="http://schemas.microsoft.com/office/drawing/2014/main" id="{8A8D5D6E-E9EC-4333-5047-1ED0CD173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008" y="1371724"/>
            <a:ext cx="5966233" cy="33485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F75919-9356-6071-0F84-3B10159F0E9D}"/>
              </a:ext>
            </a:extLst>
          </p:cNvPr>
          <p:cNvSpPr txBox="1"/>
          <p:nvPr/>
        </p:nvSpPr>
        <p:spPr>
          <a:xfrm>
            <a:off x="1200150" y="4953000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An Atmosphere of Love and Cooperation!</a:t>
            </a:r>
          </a:p>
        </p:txBody>
      </p:sp>
    </p:spTree>
    <p:extLst>
      <p:ext uri="{BB962C8B-B14F-4D97-AF65-F5344CB8AC3E}">
        <p14:creationId xmlns:p14="http://schemas.microsoft.com/office/powerpoint/2010/main" val="71599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D15AEA-CAFC-B211-01C3-0E55E8035E98}"/>
              </a:ext>
            </a:extLst>
          </p:cNvPr>
          <p:cNvSpPr txBox="1"/>
          <p:nvPr/>
        </p:nvSpPr>
        <p:spPr>
          <a:xfrm>
            <a:off x="5767057" y="470780"/>
            <a:ext cx="5821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Sin came into the World!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DD07F1-D593-88AA-F573-AE8C72654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319" y="1328422"/>
            <a:ext cx="3658111" cy="45250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AEA78A-B9CA-1343-5722-274DB7FA6437}"/>
              </a:ext>
            </a:extLst>
          </p:cNvPr>
          <p:cNvSpPr txBox="1"/>
          <p:nvPr/>
        </p:nvSpPr>
        <p:spPr>
          <a:xfrm>
            <a:off x="333375" y="2000250"/>
            <a:ext cx="5762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Satan hijacked the atmosphere of love and kindness for Pride and selfishness.  </a:t>
            </a:r>
          </a:p>
        </p:txBody>
      </p:sp>
    </p:spTree>
    <p:extLst>
      <p:ext uri="{BB962C8B-B14F-4D97-AF65-F5344CB8AC3E}">
        <p14:creationId xmlns:p14="http://schemas.microsoft.com/office/powerpoint/2010/main" val="101875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8CE67-794F-6EAB-9E06-4D77FFEE0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0DD74-AB4E-801D-4FA7-1AD567113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HE VICTORY OF THE CROSS – The Fount Spring">
            <a:extLst>
              <a:ext uri="{FF2B5EF4-FFF2-40B4-BE49-F238E27FC236}">
                <a16:creationId xmlns:a16="http://schemas.microsoft.com/office/drawing/2014/main" id="{A97145AB-2B1D-2A1C-F8E9-3578FE75F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471487"/>
            <a:ext cx="6667500" cy="4086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8D0808-D06D-7A36-49CC-3476E13D7347}"/>
              </a:ext>
            </a:extLst>
          </p:cNvPr>
          <p:cNvSpPr txBox="1"/>
          <p:nvPr/>
        </p:nvSpPr>
        <p:spPr>
          <a:xfrm>
            <a:off x="3667125" y="3343275"/>
            <a:ext cx="2353429" cy="400110"/>
          </a:xfrm>
          <a:prstGeom prst="rect">
            <a:avLst/>
          </a:prstGeom>
          <a:solidFill>
            <a:srgbClr val="FF9966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Rom.  8: 3,  5- 6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212EE8-A8BA-838D-127A-446B74610153}"/>
              </a:ext>
            </a:extLst>
          </p:cNvPr>
          <p:cNvSpPr txBox="1"/>
          <p:nvPr/>
        </p:nvSpPr>
        <p:spPr>
          <a:xfrm>
            <a:off x="4074059" y="4961299"/>
            <a:ext cx="7695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The power of the cross defeated the stranglehold the flesh had over our spiritual lives. </a:t>
            </a:r>
          </a:p>
        </p:txBody>
      </p:sp>
    </p:spTree>
    <p:extLst>
      <p:ext uri="{BB962C8B-B14F-4D97-AF65-F5344CB8AC3E}">
        <p14:creationId xmlns:p14="http://schemas.microsoft.com/office/powerpoint/2010/main" val="67283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3BECC-A387-90AD-A34F-FAFBA6184B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Bring Heaven’s Atmosphere to Earth!  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00B68A-6082-59BE-3935-38F5197F96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Uniting in Harmony: How Communities Cultivate Human Growth and Wellness">
            <a:extLst>
              <a:ext uri="{FF2B5EF4-FFF2-40B4-BE49-F238E27FC236}">
                <a16:creationId xmlns:a16="http://schemas.microsoft.com/office/drawing/2014/main" id="{D0EC79B6-4579-CDE5-8A89-F32A82F87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174" y="2116325"/>
            <a:ext cx="6867525" cy="465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6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68EB9-1BF8-D098-AACD-3FA2F7702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10881360" cy="4087368"/>
          </a:xfrm>
        </p:spPr>
        <p:txBody>
          <a:bodyPr>
            <a:normAutofit/>
          </a:bodyPr>
          <a:lstStyle/>
          <a:p>
            <a:r>
              <a:rPr lang="en-US" sz="4800" dirty="0"/>
              <a:t>I Corinthians  13  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	Love is essential to Ministry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0AA2A-31BD-820A-456D-03D3908E44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eople Who Are Most Loved By Everyone In Their Lives Share These 5 Traits |  Dr. Ava Cadell | YourTango">
            <a:extLst>
              <a:ext uri="{FF2B5EF4-FFF2-40B4-BE49-F238E27FC236}">
                <a16:creationId xmlns:a16="http://schemas.microsoft.com/office/drawing/2014/main" id="{7AAE6DA1-EE96-FC88-6CCE-F8FF2DE9D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7" y="2802636"/>
            <a:ext cx="7172325" cy="403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3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CE2E-B540-C553-296A-588C2AA88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CC0C0A-E385-22E3-1244-820986772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773" y="5708904"/>
            <a:ext cx="11515277" cy="576072"/>
          </a:xfrm>
        </p:spPr>
        <p:txBody>
          <a:bodyPr>
            <a:noAutofit/>
          </a:bodyPr>
          <a:lstStyle/>
          <a:p>
            <a:r>
              <a:rPr lang="en-US" sz="4000" dirty="0"/>
              <a:t>Loving one another through practical service.  Leaders showing the way by their own humility.  </a:t>
            </a:r>
          </a:p>
        </p:txBody>
      </p:sp>
      <p:pic>
        <p:nvPicPr>
          <p:cNvPr id="4" name="Picture 3" descr="THE FREQUENT NEED FOR FOOT-WASHIN'! – TruthInk Publications">
            <a:extLst>
              <a:ext uri="{FF2B5EF4-FFF2-40B4-BE49-F238E27FC236}">
                <a16:creationId xmlns:a16="http://schemas.microsoft.com/office/drawing/2014/main" id="{CDB90159-0FF4-5E25-C04F-68A9F55E0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60604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61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F1B3B-AE1D-411E-AB44-E5F6C49C3D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4E86C4-D886-6106-1E28-B77DE92F07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What's one simple way you can lead by example today? 👇 The world doesn't  need more opinions… it needs more love in action. It's not what we say that  leaves a mark...">
            <a:extLst>
              <a:ext uri="{FF2B5EF4-FFF2-40B4-BE49-F238E27FC236}">
                <a16:creationId xmlns:a16="http://schemas.microsoft.com/office/drawing/2014/main" id="{93F18F65-0873-5B34-78BA-FA3CD9A59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495300"/>
            <a:ext cx="4876800" cy="61511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5C6783-0FED-4E10-7464-C2FCD9205DA2}"/>
              </a:ext>
            </a:extLst>
          </p:cNvPr>
          <p:cNvSpPr txBox="1"/>
          <p:nvPr/>
        </p:nvSpPr>
        <p:spPr>
          <a:xfrm>
            <a:off x="3933825" y="4467225"/>
            <a:ext cx="1172329" cy="2706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1FB4B1-247B-DFE2-ADA6-9BE7FDA761AF}"/>
              </a:ext>
            </a:extLst>
          </p:cNvPr>
          <p:cNvSpPr txBox="1"/>
          <p:nvPr/>
        </p:nvSpPr>
        <p:spPr>
          <a:xfrm>
            <a:off x="7451002" y="914400"/>
            <a:ext cx="41464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world will know </a:t>
            </a:r>
            <a:r>
              <a:rPr lang="en-US" sz="4000"/>
              <a:t>you are my </a:t>
            </a:r>
            <a:r>
              <a:rPr lang="en-US" sz="4000" dirty="0"/>
              <a:t>disciples by your love!     John 13:35</a:t>
            </a:r>
          </a:p>
        </p:txBody>
      </p:sp>
    </p:spTree>
    <p:extLst>
      <p:ext uri="{BB962C8B-B14F-4D97-AF65-F5344CB8AC3E}">
        <p14:creationId xmlns:p14="http://schemas.microsoft.com/office/powerpoint/2010/main" val="2951358734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155</TotalTime>
  <Words>197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Felix Titling</vt:lpstr>
      <vt:lpstr>Google Sans</vt:lpstr>
      <vt:lpstr>Goudy Old Style</vt:lpstr>
      <vt:lpstr>Archway</vt:lpstr>
      <vt:lpstr>PowerPoint Presentation</vt:lpstr>
      <vt:lpstr>PowerPoint Presentation</vt:lpstr>
      <vt:lpstr>Words to describe God</vt:lpstr>
      <vt:lpstr>PowerPoint Presentation</vt:lpstr>
      <vt:lpstr>PowerPoint Presentation</vt:lpstr>
      <vt:lpstr>PowerPoint Presentation</vt:lpstr>
      <vt:lpstr>Bring Heaven’s Atmosphere to Earth!   </vt:lpstr>
      <vt:lpstr>I Corinthians  13     Love is essential to Ministry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Lamb</dc:creator>
  <cp:lastModifiedBy>Timothy Ponessa</cp:lastModifiedBy>
  <cp:revision>2</cp:revision>
  <dcterms:created xsi:type="dcterms:W3CDTF">2026-09-20T12:41:12Z</dcterms:created>
  <dcterms:modified xsi:type="dcterms:W3CDTF">2026-09-20T20:32:46Z</dcterms:modified>
</cp:coreProperties>
</file>