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77" r:id="rId2"/>
    <p:sldId id="285" r:id="rId3"/>
    <p:sldId id="278" r:id="rId4"/>
    <p:sldId id="279" r:id="rId5"/>
    <p:sldId id="280" r:id="rId6"/>
    <p:sldId id="281" r:id="rId7"/>
    <p:sldId id="282" r:id="rId8"/>
    <p:sldId id="283" r:id="rId9"/>
    <p:sldId id="288" r:id="rId10"/>
    <p:sldId id="293" r:id="rId11"/>
    <p:sldId id="289" r:id="rId12"/>
    <p:sldId id="300" r:id="rId13"/>
    <p:sldId id="290" r:id="rId14"/>
    <p:sldId id="295" r:id="rId15"/>
    <p:sldId id="291" r:id="rId16"/>
    <p:sldId id="292" r:id="rId17"/>
    <p:sldId id="297" r:id="rId18"/>
    <p:sldId id="296" r:id="rId19"/>
    <p:sldId id="294" r:id="rId20"/>
    <p:sldId id="298" r:id="rId21"/>
    <p:sldId id="284" r:id="rId22"/>
    <p:sldId id="299" r:id="rId23"/>
    <p:sldId id="286" r:id="rId24"/>
    <p:sldId id="274" r:id="rId25"/>
    <p:sldId id="28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E5A0D5-802B-415A-B23F-EB73090B3CAA}" v="35" dt="2026-08-30T13:07:20.800"/>
  </p1510:revLst>
</p1510:revInfo>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14" autoAdjust="0"/>
  </p:normalViewPr>
  <p:slideViewPr>
    <p:cSldViewPr snapToGrid="0">
      <p:cViewPr varScale="1">
        <p:scale>
          <a:sx n="111" d="100"/>
          <a:sy n="111" d="100"/>
        </p:scale>
        <p:origin x="588" y="96"/>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2994"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Slade" userId="a0f30abecd459ac6" providerId="LiveId" clId="{A114ACB5-1D88-48C1-BD77-9F311006BBA2}"/>
    <pc:docChg chg="custSel addSld delSld modSld sldOrd">
      <pc:chgData name="Daniel Slade" userId="a0f30abecd459ac6" providerId="LiveId" clId="{A114ACB5-1D88-48C1-BD77-9F311006BBA2}" dt="2026-08-30T13:07:20.800" v="4389"/>
      <pc:docMkLst>
        <pc:docMk/>
      </pc:docMkLst>
      <pc:sldChg chg="modSp mod">
        <pc:chgData name="Daniel Slade" userId="a0f30abecd459ac6" providerId="LiveId" clId="{A114ACB5-1D88-48C1-BD77-9F311006BBA2}" dt="2026-08-30T10:41:18.479" v="3672" actId="255"/>
        <pc:sldMkLst>
          <pc:docMk/>
          <pc:sldMk cId="353226357" sldId="277"/>
        </pc:sldMkLst>
        <pc:spChg chg="mod">
          <ac:chgData name="Daniel Slade" userId="a0f30abecd459ac6" providerId="LiveId" clId="{A114ACB5-1D88-48C1-BD77-9F311006BBA2}" dt="2026-08-30T10:41:18.479" v="3672" actId="255"/>
          <ac:spMkLst>
            <pc:docMk/>
            <pc:sldMk cId="353226357" sldId="277"/>
            <ac:spMk id="2" creationId="{00000000-0000-0000-0000-000000000000}"/>
          </ac:spMkLst>
        </pc:spChg>
      </pc:sldChg>
      <pc:sldChg chg="modSp mod">
        <pc:chgData name="Daniel Slade" userId="a0f30abecd459ac6" providerId="LiveId" clId="{A114ACB5-1D88-48C1-BD77-9F311006BBA2}" dt="2026-08-29T18:51:25.667" v="65" actId="27636"/>
        <pc:sldMkLst>
          <pc:docMk/>
          <pc:sldMk cId="55038764" sldId="278"/>
        </pc:sldMkLst>
        <pc:spChg chg="mod">
          <ac:chgData name="Daniel Slade" userId="a0f30abecd459ac6" providerId="LiveId" clId="{A114ACB5-1D88-48C1-BD77-9F311006BBA2}" dt="2026-08-29T18:51:25.667" v="65" actId="27636"/>
          <ac:spMkLst>
            <pc:docMk/>
            <pc:sldMk cId="55038764" sldId="278"/>
            <ac:spMk id="3" creationId="{2E669184-A55D-E0C1-EA3F-0C42E48EA048}"/>
          </ac:spMkLst>
        </pc:spChg>
      </pc:sldChg>
      <pc:sldChg chg="modSp mod">
        <pc:chgData name="Daniel Slade" userId="a0f30abecd459ac6" providerId="LiveId" clId="{A114ACB5-1D88-48C1-BD77-9F311006BBA2}" dt="2026-08-29T18:51:35.777" v="68" actId="27636"/>
        <pc:sldMkLst>
          <pc:docMk/>
          <pc:sldMk cId="2695171178" sldId="279"/>
        </pc:sldMkLst>
        <pc:spChg chg="mod">
          <ac:chgData name="Daniel Slade" userId="a0f30abecd459ac6" providerId="LiveId" clId="{A114ACB5-1D88-48C1-BD77-9F311006BBA2}" dt="2026-08-29T18:51:35.777" v="68" actId="27636"/>
          <ac:spMkLst>
            <pc:docMk/>
            <pc:sldMk cId="2695171178" sldId="279"/>
            <ac:spMk id="3" creationId="{64FA4A8C-D023-BC26-688E-13C2CDC25722}"/>
          </ac:spMkLst>
        </pc:spChg>
      </pc:sldChg>
      <pc:sldChg chg="modSp mod">
        <pc:chgData name="Daniel Slade" userId="a0f30abecd459ac6" providerId="LiveId" clId="{A114ACB5-1D88-48C1-BD77-9F311006BBA2}" dt="2026-08-29T18:51:44.246" v="70" actId="14100"/>
        <pc:sldMkLst>
          <pc:docMk/>
          <pc:sldMk cId="228346897" sldId="280"/>
        </pc:sldMkLst>
        <pc:spChg chg="mod">
          <ac:chgData name="Daniel Slade" userId="a0f30abecd459ac6" providerId="LiveId" clId="{A114ACB5-1D88-48C1-BD77-9F311006BBA2}" dt="2026-08-29T18:51:44.246" v="70" actId="14100"/>
          <ac:spMkLst>
            <pc:docMk/>
            <pc:sldMk cId="228346897" sldId="280"/>
            <ac:spMk id="3" creationId="{B4AD6C05-8B8B-1426-7B8F-447BA67EB79D}"/>
          </ac:spMkLst>
        </pc:spChg>
      </pc:sldChg>
      <pc:sldChg chg="modSp mod">
        <pc:chgData name="Daniel Slade" userId="a0f30abecd459ac6" providerId="LiveId" clId="{A114ACB5-1D88-48C1-BD77-9F311006BBA2}" dt="2026-08-29T18:48:24.150" v="35" actId="20577"/>
        <pc:sldMkLst>
          <pc:docMk/>
          <pc:sldMk cId="1775928209" sldId="281"/>
        </pc:sldMkLst>
        <pc:spChg chg="mod">
          <ac:chgData name="Daniel Slade" userId="a0f30abecd459ac6" providerId="LiveId" clId="{A114ACB5-1D88-48C1-BD77-9F311006BBA2}" dt="2026-08-29T18:48:24.150" v="35" actId="20577"/>
          <ac:spMkLst>
            <pc:docMk/>
            <pc:sldMk cId="1775928209" sldId="281"/>
            <ac:spMk id="3" creationId="{08F219F9-95C2-C964-796A-7A8C3B2CD7B3}"/>
          </ac:spMkLst>
        </pc:spChg>
      </pc:sldChg>
      <pc:sldChg chg="modSp mod">
        <pc:chgData name="Daniel Slade" userId="a0f30abecd459ac6" providerId="LiveId" clId="{A114ACB5-1D88-48C1-BD77-9F311006BBA2}" dt="2026-08-29T18:51:57.832" v="72" actId="14100"/>
        <pc:sldMkLst>
          <pc:docMk/>
          <pc:sldMk cId="1789801821" sldId="282"/>
        </pc:sldMkLst>
        <pc:spChg chg="mod">
          <ac:chgData name="Daniel Slade" userId="a0f30abecd459ac6" providerId="LiveId" clId="{A114ACB5-1D88-48C1-BD77-9F311006BBA2}" dt="2026-08-29T18:51:57.832" v="72" actId="14100"/>
          <ac:spMkLst>
            <pc:docMk/>
            <pc:sldMk cId="1789801821" sldId="282"/>
            <ac:spMk id="3" creationId="{0642030F-E8AC-E8BA-865F-095525709F38}"/>
          </ac:spMkLst>
        </pc:spChg>
      </pc:sldChg>
      <pc:sldChg chg="modSp mod">
        <pc:chgData name="Daniel Slade" userId="a0f30abecd459ac6" providerId="LiveId" clId="{A114ACB5-1D88-48C1-BD77-9F311006BBA2}" dt="2026-08-30T12:28:09.585" v="3726" actId="255"/>
        <pc:sldMkLst>
          <pc:docMk/>
          <pc:sldMk cId="2111262578" sldId="283"/>
        </pc:sldMkLst>
        <pc:spChg chg="mod">
          <ac:chgData name="Daniel Slade" userId="a0f30abecd459ac6" providerId="LiveId" clId="{A114ACB5-1D88-48C1-BD77-9F311006BBA2}" dt="2026-08-30T12:28:09.585" v="3726" actId="255"/>
          <ac:spMkLst>
            <pc:docMk/>
            <pc:sldMk cId="2111262578" sldId="283"/>
            <ac:spMk id="3" creationId="{40E7A0D7-16EC-3892-7B02-76E44AD16E6D}"/>
          </ac:spMkLst>
        </pc:spChg>
      </pc:sldChg>
      <pc:sldChg chg="modSp mod ord">
        <pc:chgData name="Daniel Slade" userId="a0f30abecd459ac6" providerId="LiveId" clId="{A114ACB5-1D88-48C1-BD77-9F311006BBA2}" dt="2026-08-30T12:50:18.146" v="3993" actId="255"/>
        <pc:sldMkLst>
          <pc:docMk/>
          <pc:sldMk cId="4235869992" sldId="284"/>
        </pc:sldMkLst>
        <pc:spChg chg="mod">
          <ac:chgData name="Daniel Slade" userId="a0f30abecd459ac6" providerId="LiveId" clId="{A114ACB5-1D88-48C1-BD77-9F311006BBA2}" dt="2026-08-30T12:50:18.146" v="3993" actId="255"/>
          <ac:spMkLst>
            <pc:docMk/>
            <pc:sldMk cId="4235869992" sldId="284"/>
            <ac:spMk id="2" creationId="{B48FE78B-56AB-DB58-0822-52A10D81E552}"/>
          </ac:spMkLst>
        </pc:spChg>
        <pc:spChg chg="mod">
          <ac:chgData name="Daniel Slade" userId="a0f30abecd459ac6" providerId="LiveId" clId="{A114ACB5-1D88-48C1-BD77-9F311006BBA2}" dt="2026-08-30T10:33:31.171" v="3540" actId="113"/>
          <ac:spMkLst>
            <pc:docMk/>
            <pc:sldMk cId="4235869992" sldId="284"/>
            <ac:spMk id="3" creationId="{1C549F41-355E-65BE-1AD7-13A3B6065E0E}"/>
          </ac:spMkLst>
        </pc:spChg>
      </pc:sldChg>
      <pc:sldChg chg="delSp modSp mod">
        <pc:chgData name="Daniel Slade" userId="a0f30abecd459ac6" providerId="LiveId" clId="{A114ACB5-1D88-48C1-BD77-9F311006BBA2}" dt="2026-08-30T13:04:10.148" v="4333" actId="20577"/>
        <pc:sldMkLst>
          <pc:docMk/>
          <pc:sldMk cId="3179691449" sldId="285"/>
        </pc:sldMkLst>
        <pc:spChg chg="del mod">
          <ac:chgData name="Daniel Slade" userId="a0f30abecd459ac6" providerId="LiveId" clId="{A114ACB5-1D88-48C1-BD77-9F311006BBA2}" dt="2026-08-30T12:27:24.491" v="3719" actId="21"/>
          <ac:spMkLst>
            <pc:docMk/>
            <pc:sldMk cId="3179691449" sldId="285"/>
            <ac:spMk id="2" creationId="{8C9241E6-FAAD-C900-EBB6-CF65C1D2BCD7}"/>
          </ac:spMkLst>
        </pc:spChg>
        <pc:spChg chg="mod">
          <ac:chgData name="Daniel Slade" userId="a0f30abecd459ac6" providerId="LiveId" clId="{A114ACB5-1D88-48C1-BD77-9F311006BBA2}" dt="2026-08-30T13:04:10.148" v="4333" actId="20577"/>
          <ac:spMkLst>
            <pc:docMk/>
            <pc:sldMk cId="3179691449" sldId="285"/>
            <ac:spMk id="3" creationId="{CC41C51C-FBA7-FF5C-A13E-A057748AD0DE}"/>
          </ac:spMkLst>
        </pc:spChg>
      </pc:sldChg>
      <pc:sldChg chg="addSp delSp modSp new mod ord">
        <pc:chgData name="Daniel Slade" userId="a0f30abecd459ac6" providerId="LiveId" clId="{A114ACB5-1D88-48C1-BD77-9F311006BBA2}" dt="2026-08-30T10:18:01.265" v="3151"/>
        <pc:sldMkLst>
          <pc:docMk/>
          <pc:sldMk cId="3871473125" sldId="286"/>
        </pc:sldMkLst>
        <pc:spChg chg="del">
          <ac:chgData name="Daniel Slade" userId="a0f30abecd459ac6" providerId="LiveId" clId="{A114ACB5-1D88-48C1-BD77-9F311006BBA2}" dt="2026-08-29T18:39:10.643" v="5" actId="26606"/>
          <ac:spMkLst>
            <pc:docMk/>
            <pc:sldMk cId="3871473125" sldId="286"/>
            <ac:spMk id="2" creationId="{62BB2858-C61F-881C-49DB-F35AFD246EA6}"/>
          </ac:spMkLst>
        </pc:spChg>
        <pc:spChg chg="del">
          <ac:chgData name="Daniel Slade" userId="a0f30abecd459ac6" providerId="LiveId" clId="{A114ACB5-1D88-48C1-BD77-9F311006BBA2}" dt="2026-08-29T18:39:08.077" v="4" actId="22"/>
          <ac:spMkLst>
            <pc:docMk/>
            <pc:sldMk cId="3871473125" sldId="286"/>
            <ac:spMk id="3" creationId="{93A14DBA-4371-356A-BC4F-A3F07B319B6F}"/>
          </ac:spMkLst>
        </pc:spChg>
        <pc:picChg chg="add mod ord">
          <ac:chgData name="Daniel Slade" userId="a0f30abecd459ac6" providerId="LiveId" clId="{A114ACB5-1D88-48C1-BD77-9F311006BBA2}" dt="2026-08-29T18:39:10.643" v="5" actId="26606"/>
          <ac:picMkLst>
            <pc:docMk/>
            <pc:sldMk cId="3871473125" sldId="286"/>
            <ac:picMk id="5" creationId="{2C724A98-0E6F-915F-0EEB-F699079C282F}"/>
          </ac:picMkLst>
        </pc:picChg>
      </pc:sldChg>
      <pc:sldChg chg="addSp delSp modSp new del mod">
        <pc:chgData name="Daniel Slade" userId="a0f30abecd459ac6" providerId="LiveId" clId="{A114ACB5-1D88-48C1-BD77-9F311006BBA2}" dt="2026-08-29T18:41:55.027" v="6" actId="2696"/>
        <pc:sldMkLst>
          <pc:docMk/>
          <pc:sldMk cId="2115679779" sldId="287"/>
        </pc:sldMkLst>
        <pc:spChg chg="del">
          <ac:chgData name="Daniel Slade" userId="a0f30abecd459ac6" providerId="LiveId" clId="{A114ACB5-1D88-48C1-BD77-9F311006BBA2}" dt="2026-08-29T18:36:40.698" v="3" actId="26606"/>
          <ac:spMkLst>
            <pc:docMk/>
            <pc:sldMk cId="2115679779" sldId="287"/>
            <ac:spMk id="2" creationId="{5E395F1F-95D6-F8FC-A874-22D50DB323EE}"/>
          </ac:spMkLst>
        </pc:spChg>
        <pc:spChg chg="del">
          <ac:chgData name="Daniel Slade" userId="a0f30abecd459ac6" providerId="LiveId" clId="{A114ACB5-1D88-48C1-BD77-9F311006BBA2}" dt="2026-08-29T18:36:37.470" v="2" actId="22"/>
          <ac:spMkLst>
            <pc:docMk/>
            <pc:sldMk cId="2115679779" sldId="287"/>
            <ac:spMk id="3" creationId="{76B18E26-DD7F-20FE-9B35-EC257B2709B1}"/>
          </ac:spMkLst>
        </pc:spChg>
        <pc:picChg chg="add mod ord">
          <ac:chgData name="Daniel Slade" userId="a0f30abecd459ac6" providerId="LiveId" clId="{A114ACB5-1D88-48C1-BD77-9F311006BBA2}" dt="2026-08-29T18:36:40.698" v="3" actId="26606"/>
          <ac:picMkLst>
            <pc:docMk/>
            <pc:sldMk cId="2115679779" sldId="287"/>
            <ac:picMk id="5" creationId="{554ED5BF-8C3F-5177-2623-FD9490BFB3AD}"/>
          </ac:picMkLst>
        </pc:picChg>
      </pc:sldChg>
      <pc:sldChg chg="addSp delSp modSp new mod ord">
        <pc:chgData name="Daniel Slade" userId="a0f30abecd459ac6" providerId="LiveId" clId="{A114ACB5-1D88-48C1-BD77-9F311006BBA2}" dt="2026-08-30T12:56:13.142" v="4110"/>
        <pc:sldMkLst>
          <pc:docMk/>
          <pc:sldMk cId="2362147993" sldId="287"/>
        </pc:sldMkLst>
        <pc:spChg chg="del">
          <ac:chgData name="Daniel Slade" userId="a0f30abecd459ac6" providerId="LiveId" clId="{A114ACB5-1D88-48C1-BD77-9F311006BBA2}" dt="2026-08-29T18:42:37.528" v="9" actId="26606"/>
          <ac:spMkLst>
            <pc:docMk/>
            <pc:sldMk cId="2362147993" sldId="287"/>
            <ac:spMk id="2" creationId="{78D21FF8-4DF9-3001-E4AB-13B666E64BA6}"/>
          </ac:spMkLst>
        </pc:spChg>
        <pc:spChg chg="del">
          <ac:chgData name="Daniel Slade" userId="a0f30abecd459ac6" providerId="LiveId" clId="{A114ACB5-1D88-48C1-BD77-9F311006BBA2}" dt="2026-08-29T18:42:34.705" v="8" actId="22"/>
          <ac:spMkLst>
            <pc:docMk/>
            <pc:sldMk cId="2362147993" sldId="287"/>
            <ac:spMk id="3" creationId="{AA2AF0FD-E99E-502B-BB95-CCF0794F379F}"/>
          </ac:spMkLst>
        </pc:spChg>
        <pc:picChg chg="add mod ord">
          <ac:chgData name="Daniel Slade" userId="a0f30abecd459ac6" providerId="LiveId" clId="{A114ACB5-1D88-48C1-BD77-9F311006BBA2}" dt="2026-08-29T18:42:37.528" v="9" actId="26606"/>
          <ac:picMkLst>
            <pc:docMk/>
            <pc:sldMk cId="2362147993" sldId="287"/>
            <ac:picMk id="5" creationId="{C3BFEA03-2DCC-B545-79AC-7198A8F425EE}"/>
          </ac:picMkLst>
        </pc:picChg>
      </pc:sldChg>
      <pc:sldChg chg="modSp new mod">
        <pc:chgData name="Daniel Slade" userId="a0f30abecd459ac6" providerId="LiveId" clId="{A114ACB5-1D88-48C1-BD77-9F311006BBA2}" dt="2026-08-30T12:32:54.151" v="3881" actId="20577"/>
        <pc:sldMkLst>
          <pc:docMk/>
          <pc:sldMk cId="1242922698" sldId="288"/>
        </pc:sldMkLst>
        <pc:spChg chg="mod">
          <ac:chgData name="Daniel Slade" userId="a0f30abecd459ac6" providerId="LiveId" clId="{A114ACB5-1D88-48C1-BD77-9F311006BBA2}" dt="2026-08-30T12:28:49.398" v="3735" actId="14100"/>
          <ac:spMkLst>
            <pc:docMk/>
            <pc:sldMk cId="1242922698" sldId="288"/>
            <ac:spMk id="2" creationId="{101B5127-25DA-65E7-592E-6466B27F9E19}"/>
          </ac:spMkLst>
        </pc:spChg>
        <pc:spChg chg="mod">
          <ac:chgData name="Daniel Slade" userId="a0f30abecd459ac6" providerId="LiveId" clId="{A114ACB5-1D88-48C1-BD77-9F311006BBA2}" dt="2026-08-30T12:32:54.151" v="3881" actId="20577"/>
          <ac:spMkLst>
            <pc:docMk/>
            <pc:sldMk cId="1242922698" sldId="288"/>
            <ac:spMk id="3" creationId="{B5CF77DB-E95C-F082-7512-4165FCEB0B8D}"/>
          </ac:spMkLst>
        </pc:spChg>
      </pc:sldChg>
      <pc:sldChg chg="modSp new mod">
        <pc:chgData name="Daniel Slade" userId="a0f30abecd459ac6" providerId="LiveId" clId="{A114ACB5-1D88-48C1-BD77-9F311006BBA2}" dt="2026-08-30T13:06:37.114" v="4382"/>
        <pc:sldMkLst>
          <pc:docMk/>
          <pc:sldMk cId="1841130336" sldId="289"/>
        </pc:sldMkLst>
        <pc:spChg chg="mod">
          <ac:chgData name="Daniel Slade" userId="a0f30abecd459ac6" providerId="LiveId" clId="{A114ACB5-1D88-48C1-BD77-9F311006BBA2}" dt="2026-08-30T12:34:11.179" v="3889" actId="20577"/>
          <ac:spMkLst>
            <pc:docMk/>
            <pc:sldMk cId="1841130336" sldId="289"/>
            <ac:spMk id="2" creationId="{F42CDF2B-1162-09DC-5102-493A58DA03C9}"/>
          </ac:spMkLst>
        </pc:spChg>
        <pc:spChg chg="mod">
          <ac:chgData name="Daniel Slade" userId="a0f30abecd459ac6" providerId="LiveId" clId="{A114ACB5-1D88-48C1-BD77-9F311006BBA2}" dt="2026-08-30T13:06:37.114" v="4382"/>
          <ac:spMkLst>
            <pc:docMk/>
            <pc:sldMk cId="1841130336" sldId="289"/>
            <ac:spMk id="3" creationId="{F5A12A51-9410-A660-8E31-85EDBACA4E42}"/>
          </ac:spMkLst>
        </pc:spChg>
      </pc:sldChg>
      <pc:sldChg chg="modSp new mod">
        <pc:chgData name="Daniel Slade" userId="a0f30abecd459ac6" providerId="LiveId" clId="{A114ACB5-1D88-48C1-BD77-9F311006BBA2}" dt="2026-08-30T13:06:18.458" v="4379"/>
        <pc:sldMkLst>
          <pc:docMk/>
          <pc:sldMk cId="234258972" sldId="290"/>
        </pc:sldMkLst>
        <pc:spChg chg="mod">
          <ac:chgData name="Daniel Slade" userId="a0f30abecd459ac6" providerId="LiveId" clId="{A114ACB5-1D88-48C1-BD77-9F311006BBA2}" dt="2026-08-29T19:21:51.931" v="1419" actId="20577"/>
          <ac:spMkLst>
            <pc:docMk/>
            <pc:sldMk cId="234258972" sldId="290"/>
            <ac:spMk id="2" creationId="{F7DFC550-21EC-9A7B-18C9-1B5771E4D700}"/>
          </ac:spMkLst>
        </pc:spChg>
        <pc:spChg chg="mod">
          <ac:chgData name="Daniel Slade" userId="a0f30abecd459ac6" providerId="LiveId" clId="{A114ACB5-1D88-48C1-BD77-9F311006BBA2}" dt="2026-08-30T13:06:18.458" v="4379"/>
          <ac:spMkLst>
            <pc:docMk/>
            <pc:sldMk cId="234258972" sldId="290"/>
            <ac:spMk id="3" creationId="{38E7D5C7-9355-23E5-F780-3D13180A4468}"/>
          </ac:spMkLst>
        </pc:spChg>
      </pc:sldChg>
      <pc:sldChg chg="modSp new mod">
        <pc:chgData name="Daniel Slade" userId="a0f30abecd459ac6" providerId="LiveId" clId="{A114ACB5-1D88-48C1-BD77-9F311006BBA2}" dt="2026-08-30T13:06:11.097" v="4378"/>
        <pc:sldMkLst>
          <pc:docMk/>
          <pc:sldMk cId="2161353710" sldId="291"/>
        </pc:sldMkLst>
        <pc:spChg chg="mod">
          <ac:chgData name="Daniel Slade" userId="a0f30abecd459ac6" providerId="LiveId" clId="{A114ACB5-1D88-48C1-BD77-9F311006BBA2}" dt="2026-08-30T12:40:14.885" v="3984" actId="14100"/>
          <ac:spMkLst>
            <pc:docMk/>
            <pc:sldMk cId="2161353710" sldId="291"/>
            <ac:spMk id="2" creationId="{938607F9-77A1-D5E7-D285-7A0A342B7BC9}"/>
          </ac:spMkLst>
        </pc:spChg>
        <pc:spChg chg="mod">
          <ac:chgData name="Daniel Slade" userId="a0f30abecd459ac6" providerId="LiveId" clId="{A114ACB5-1D88-48C1-BD77-9F311006BBA2}" dt="2026-08-30T13:06:11.097" v="4378"/>
          <ac:spMkLst>
            <pc:docMk/>
            <pc:sldMk cId="2161353710" sldId="291"/>
            <ac:spMk id="3" creationId="{F7FD8EA6-FFAB-C85D-FC47-8D441D9997E5}"/>
          </ac:spMkLst>
        </pc:spChg>
      </pc:sldChg>
      <pc:sldChg chg="modSp new mod">
        <pc:chgData name="Daniel Slade" userId="a0f30abecd459ac6" providerId="LiveId" clId="{A114ACB5-1D88-48C1-BD77-9F311006BBA2}" dt="2026-08-30T09:53:29.018" v="2807" actId="14100"/>
        <pc:sldMkLst>
          <pc:docMk/>
          <pc:sldMk cId="3996601426" sldId="292"/>
        </pc:sldMkLst>
        <pc:spChg chg="mod">
          <ac:chgData name="Daniel Slade" userId="a0f30abecd459ac6" providerId="LiveId" clId="{A114ACB5-1D88-48C1-BD77-9F311006BBA2}" dt="2026-08-30T09:53:20.928" v="2804" actId="27636"/>
          <ac:spMkLst>
            <pc:docMk/>
            <pc:sldMk cId="3996601426" sldId="292"/>
            <ac:spMk id="2" creationId="{30DA66E4-4D6A-4629-1EF4-3C0237EE9A79}"/>
          </ac:spMkLst>
        </pc:spChg>
        <pc:spChg chg="mod">
          <ac:chgData name="Daniel Slade" userId="a0f30abecd459ac6" providerId="LiveId" clId="{A114ACB5-1D88-48C1-BD77-9F311006BBA2}" dt="2026-08-30T09:53:29.018" v="2807" actId="14100"/>
          <ac:spMkLst>
            <pc:docMk/>
            <pc:sldMk cId="3996601426" sldId="292"/>
            <ac:spMk id="3" creationId="{2946A4C4-CC89-CC60-5A69-2B1FD66813DB}"/>
          </ac:spMkLst>
        </pc:spChg>
      </pc:sldChg>
      <pc:sldChg chg="modSp new mod ord">
        <pc:chgData name="Daniel Slade" userId="a0f30abecd459ac6" providerId="LiveId" clId="{A114ACB5-1D88-48C1-BD77-9F311006BBA2}" dt="2026-08-30T09:56:56.798" v="2863"/>
        <pc:sldMkLst>
          <pc:docMk/>
          <pc:sldMk cId="170804865" sldId="293"/>
        </pc:sldMkLst>
        <pc:spChg chg="mod">
          <ac:chgData name="Daniel Slade" userId="a0f30abecd459ac6" providerId="LiveId" clId="{A114ACB5-1D88-48C1-BD77-9F311006BBA2}" dt="2026-08-30T09:40:22.625" v="2660" actId="20577"/>
          <ac:spMkLst>
            <pc:docMk/>
            <pc:sldMk cId="170804865" sldId="293"/>
            <ac:spMk id="2" creationId="{2EF6A519-6D94-3DE6-6E85-664BC8376EBB}"/>
          </ac:spMkLst>
        </pc:spChg>
        <pc:spChg chg="mod">
          <ac:chgData name="Daniel Slade" userId="a0f30abecd459ac6" providerId="LiveId" clId="{A114ACB5-1D88-48C1-BD77-9F311006BBA2}" dt="2026-08-30T09:45:39.248" v="2686" actId="113"/>
          <ac:spMkLst>
            <pc:docMk/>
            <pc:sldMk cId="170804865" sldId="293"/>
            <ac:spMk id="3" creationId="{A017DA20-3213-E963-30B0-EDC728D9B0C2}"/>
          </ac:spMkLst>
        </pc:spChg>
      </pc:sldChg>
      <pc:sldChg chg="modSp new mod ord">
        <pc:chgData name="Daniel Slade" userId="a0f30abecd459ac6" providerId="LiveId" clId="{A114ACB5-1D88-48C1-BD77-9F311006BBA2}" dt="2026-08-30T13:07:20.800" v="4389"/>
        <pc:sldMkLst>
          <pc:docMk/>
          <pc:sldMk cId="479867654" sldId="294"/>
        </pc:sldMkLst>
        <pc:spChg chg="mod">
          <ac:chgData name="Daniel Slade" userId="a0f30abecd459ac6" providerId="LiveId" clId="{A114ACB5-1D88-48C1-BD77-9F311006BBA2}" dt="2026-08-30T10:17:28.350" v="3143" actId="14100"/>
          <ac:spMkLst>
            <pc:docMk/>
            <pc:sldMk cId="479867654" sldId="294"/>
            <ac:spMk id="2" creationId="{8208122E-3821-2F2E-75CE-229E37481317}"/>
          </ac:spMkLst>
        </pc:spChg>
        <pc:spChg chg="mod">
          <ac:chgData name="Daniel Slade" userId="a0f30abecd459ac6" providerId="LiveId" clId="{A114ACB5-1D88-48C1-BD77-9F311006BBA2}" dt="2026-08-30T13:07:20.800" v="4389"/>
          <ac:spMkLst>
            <pc:docMk/>
            <pc:sldMk cId="479867654" sldId="294"/>
            <ac:spMk id="3" creationId="{2957A196-C058-5F21-15CF-57965300B897}"/>
          </ac:spMkLst>
        </pc:spChg>
      </pc:sldChg>
      <pc:sldChg chg="modSp new mod ord">
        <pc:chgData name="Daniel Slade" userId="a0f30abecd459ac6" providerId="LiveId" clId="{A114ACB5-1D88-48C1-BD77-9F311006BBA2}" dt="2026-08-30T13:06:43.877" v="4383"/>
        <pc:sldMkLst>
          <pc:docMk/>
          <pc:sldMk cId="27167983" sldId="295"/>
        </pc:sldMkLst>
        <pc:spChg chg="mod">
          <ac:chgData name="Daniel Slade" userId="a0f30abecd459ac6" providerId="LiveId" clId="{A114ACB5-1D88-48C1-BD77-9F311006BBA2}" dt="2026-08-30T12:37:15.793" v="3963" actId="122"/>
          <ac:spMkLst>
            <pc:docMk/>
            <pc:sldMk cId="27167983" sldId="295"/>
            <ac:spMk id="2" creationId="{AC72EE39-2533-3054-905F-69EA671063CD}"/>
          </ac:spMkLst>
        </pc:spChg>
        <pc:spChg chg="mod">
          <ac:chgData name="Daniel Slade" userId="a0f30abecd459ac6" providerId="LiveId" clId="{A114ACB5-1D88-48C1-BD77-9F311006BBA2}" dt="2026-08-30T13:06:43.877" v="4383"/>
          <ac:spMkLst>
            <pc:docMk/>
            <pc:sldMk cId="27167983" sldId="295"/>
            <ac:spMk id="3" creationId="{D9215654-633A-81CD-7459-2F2C4C1FDB3B}"/>
          </ac:spMkLst>
        </pc:spChg>
      </pc:sldChg>
      <pc:sldChg chg="modSp new mod ord">
        <pc:chgData name="Daniel Slade" userId="a0f30abecd459ac6" providerId="LiveId" clId="{A114ACB5-1D88-48C1-BD77-9F311006BBA2}" dt="2026-08-30T12:40:40.618" v="3991" actId="20577"/>
        <pc:sldMkLst>
          <pc:docMk/>
          <pc:sldMk cId="65574381" sldId="296"/>
        </pc:sldMkLst>
        <pc:spChg chg="mod">
          <ac:chgData name="Daniel Slade" userId="a0f30abecd459ac6" providerId="LiveId" clId="{A114ACB5-1D88-48C1-BD77-9F311006BBA2}" dt="2026-08-30T12:40:40.618" v="3991" actId="20577"/>
          <ac:spMkLst>
            <pc:docMk/>
            <pc:sldMk cId="65574381" sldId="296"/>
            <ac:spMk id="2" creationId="{018DEA5A-49E6-4363-BD0A-A29F7E658AE8}"/>
          </ac:spMkLst>
        </pc:spChg>
        <pc:spChg chg="mod">
          <ac:chgData name="Daniel Slade" userId="a0f30abecd459ac6" providerId="LiveId" clId="{A114ACB5-1D88-48C1-BD77-9F311006BBA2}" dt="2026-08-30T09:44:45.244" v="2683" actId="113"/>
          <ac:spMkLst>
            <pc:docMk/>
            <pc:sldMk cId="65574381" sldId="296"/>
            <ac:spMk id="3" creationId="{4F813E4F-4C57-530C-16B2-C2D1EB8B29D4}"/>
          </ac:spMkLst>
        </pc:spChg>
      </pc:sldChg>
      <pc:sldChg chg="modSp new mod ord">
        <pc:chgData name="Daniel Slade" userId="a0f30abecd459ac6" providerId="LiveId" clId="{A114ACB5-1D88-48C1-BD77-9F311006BBA2}" dt="2026-08-30T13:06:58.111" v="4385"/>
        <pc:sldMkLst>
          <pc:docMk/>
          <pc:sldMk cId="2566497900" sldId="297"/>
        </pc:sldMkLst>
        <pc:spChg chg="mod">
          <ac:chgData name="Daniel Slade" userId="a0f30abecd459ac6" providerId="LiveId" clId="{A114ACB5-1D88-48C1-BD77-9F311006BBA2}" dt="2026-08-30T09:54:02.620" v="2811" actId="14100"/>
          <ac:spMkLst>
            <pc:docMk/>
            <pc:sldMk cId="2566497900" sldId="297"/>
            <ac:spMk id="2" creationId="{75C7C35B-4EC1-9745-2B82-2002C8235A52}"/>
          </ac:spMkLst>
        </pc:spChg>
        <pc:spChg chg="mod">
          <ac:chgData name="Daniel Slade" userId="a0f30abecd459ac6" providerId="LiveId" clId="{A114ACB5-1D88-48C1-BD77-9F311006BBA2}" dt="2026-08-30T13:06:58.111" v="4385"/>
          <ac:spMkLst>
            <pc:docMk/>
            <pc:sldMk cId="2566497900" sldId="297"/>
            <ac:spMk id="3" creationId="{796CE4FF-D2FC-08FF-FCAA-A262C9057587}"/>
          </ac:spMkLst>
        </pc:spChg>
      </pc:sldChg>
      <pc:sldChg chg="modSp new mod">
        <pc:chgData name="Daniel Slade" userId="a0f30abecd459ac6" providerId="LiveId" clId="{A114ACB5-1D88-48C1-BD77-9F311006BBA2}" dt="2026-08-30T12:41:58.612" v="3992" actId="113"/>
        <pc:sldMkLst>
          <pc:docMk/>
          <pc:sldMk cId="2381977789" sldId="298"/>
        </pc:sldMkLst>
        <pc:spChg chg="mod">
          <ac:chgData name="Daniel Slade" userId="a0f30abecd459ac6" providerId="LiveId" clId="{A114ACB5-1D88-48C1-BD77-9F311006BBA2}" dt="2026-08-30T10:13:37.221" v="3049" actId="1076"/>
          <ac:spMkLst>
            <pc:docMk/>
            <pc:sldMk cId="2381977789" sldId="298"/>
            <ac:spMk id="2" creationId="{F4FFB6C3-09D6-068A-49A0-BB07FCF66FD2}"/>
          </ac:spMkLst>
        </pc:spChg>
        <pc:spChg chg="mod">
          <ac:chgData name="Daniel Slade" userId="a0f30abecd459ac6" providerId="LiveId" clId="{A114ACB5-1D88-48C1-BD77-9F311006BBA2}" dt="2026-08-30T12:41:58.612" v="3992" actId="113"/>
          <ac:spMkLst>
            <pc:docMk/>
            <pc:sldMk cId="2381977789" sldId="298"/>
            <ac:spMk id="3" creationId="{3D907593-F418-493F-9FC2-C7696AC57E70}"/>
          </ac:spMkLst>
        </pc:spChg>
      </pc:sldChg>
      <pc:sldChg chg="modSp new mod">
        <pc:chgData name="Daniel Slade" userId="a0f30abecd459ac6" providerId="LiveId" clId="{A114ACB5-1D88-48C1-BD77-9F311006BBA2}" dt="2026-08-30T10:33:52.284" v="3542" actId="113"/>
        <pc:sldMkLst>
          <pc:docMk/>
          <pc:sldMk cId="2662432702" sldId="299"/>
        </pc:sldMkLst>
        <pc:spChg chg="mod">
          <ac:chgData name="Daniel Slade" userId="a0f30abecd459ac6" providerId="LiveId" clId="{A114ACB5-1D88-48C1-BD77-9F311006BBA2}" dt="2026-08-30T10:14:33.752" v="3077" actId="1076"/>
          <ac:spMkLst>
            <pc:docMk/>
            <pc:sldMk cId="2662432702" sldId="299"/>
            <ac:spMk id="2" creationId="{6872860C-743B-BB2E-E196-5F568A7EA214}"/>
          </ac:spMkLst>
        </pc:spChg>
        <pc:spChg chg="mod">
          <ac:chgData name="Daniel Slade" userId="a0f30abecd459ac6" providerId="LiveId" clId="{A114ACB5-1D88-48C1-BD77-9F311006BBA2}" dt="2026-08-30T10:33:52.284" v="3542" actId="113"/>
          <ac:spMkLst>
            <pc:docMk/>
            <pc:sldMk cId="2662432702" sldId="299"/>
            <ac:spMk id="3" creationId="{C03DE298-F762-EABB-5A14-A9B8E4D64814}"/>
          </ac:spMkLst>
        </pc:spChg>
      </pc:sldChg>
      <pc:sldChg chg="modSp new mod ord">
        <pc:chgData name="Daniel Slade" userId="a0f30abecd459ac6" providerId="LiveId" clId="{A114ACB5-1D88-48C1-BD77-9F311006BBA2}" dt="2026-08-30T12:35:06.194" v="3899" actId="20577"/>
        <pc:sldMkLst>
          <pc:docMk/>
          <pc:sldMk cId="1497043486" sldId="300"/>
        </pc:sldMkLst>
        <pc:spChg chg="mod">
          <ac:chgData name="Daniel Slade" userId="a0f30abecd459ac6" providerId="LiveId" clId="{A114ACB5-1D88-48C1-BD77-9F311006BBA2}" dt="2026-08-30T10:31:02.410" v="3537" actId="20577"/>
          <ac:spMkLst>
            <pc:docMk/>
            <pc:sldMk cId="1497043486" sldId="300"/>
            <ac:spMk id="2" creationId="{ACA0E9CC-F222-2356-61C3-A8559620A001}"/>
          </ac:spMkLst>
        </pc:spChg>
        <pc:spChg chg="mod">
          <ac:chgData name="Daniel Slade" userId="a0f30abecd459ac6" providerId="LiveId" clId="{A114ACB5-1D88-48C1-BD77-9F311006BBA2}" dt="2026-08-30T12:35:06.194" v="3899" actId="20577"/>
          <ac:spMkLst>
            <pc:docMk/>
            <pc:sldMk cId="1497043486" sldId="300"/>
            <ac:spMk id="3" creationId="{51151C3A-5206-7E03-85A0-0167805B4D6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DD71D7-55AC-46BD-81B3-09AB2F9EFBD8}" type="datetimeFigureOut">
              <a:rPr lang="en-US" smtClean="0"/>
              <a:t>8/30/2026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40BD58-3BFF-4EAF-BB8B-AC67FE801E47}" type="slidenum">
              <a:rPr lang="en-US" smtClean="0"/>
              <a:t>‹#›</a:t>
            </a:fld>
            <a:endParaRPr lang="en-US"/>
          </a:p>
        </p:txBody>
      </p:sp>
    </p:spTree>
    <p:extLst>
      <p:ext uri="{BB962C8B-B14F-4D97-AF65-F5344CB8AC3E}">
        <p14:creationId xmlns:p14="http://schemas.microsoft.com/office/powerpoint/2010/main" val="4010594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89424F-BB59-4F4E-9822-4CA3E770FFD2}" type="datetimeFigureOut">
              <a:rPr lang="en-US" smtClean="0"/>
              <a:t>8/30/2026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322CDD-9D6C-4F63-9EC2-648226624108}" type="slidenum">
              <a:rPr lang="en-US" smtClean="0"/>
              <a:t>‹#›</a:t>
            </a:fld>
            <a:endParaRPr lang="en-US"/>
          </a:p>
        </p:txBody>
      </p:sp>
    </p:spTree>
    <p:extLst>
      <p:ext uri="{BB962C8B-B14F-4D97-AF65-F5344CB8AC3E}">
        <p14:creationId xmlns:p14="http://schemas.microsoft.com/office/powerpoint/2010/main" val="851026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606040"/>
            <a:ext cx="10058400" cy="2743200"/>
          </a:xfrm>
        </p:spPr>
        <p:txBody>
          <a:bodyPr anchor="b">
            <a:normAutofit/>
          </a:bodyPr>
          <a:lstStyle>
            <a:lvl1pPr algn="l">
              <a:lnSpc>
                <a:spcPct val="80000"/>
              </a:lnSpc>
              <a:defRPr sz="6800">
                <a:solidFill>
                  <a:schemeClr val="tx1"/>
                </a:solidFill>
                <a:effectLst>
                  <a:outerShdw blurRad="38100" dist="25400" dir="18900000" algn="bl" rotWithShape="0">
                    <a:schemeClr val="bg1">
                      <a:alpha val="80000"/>
                    </a:scheme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066800" y="5360437"/>
            <a:ext cx="10058400" cy="365760"/>
          </a:xfrm>
        </p:spPr>
        <p:txBody>
          <a:bodyPr>
            <a:normAutofit/>
          </a:bodyPr>
          <a:lstStyle>
            <a:lvl1pPr marL="0" indent="0" algn="l">
              <a:spcBef>
                <a:spcPts val="0"/>
              </a:spcBef>
              <a:buNone/>
              <a:defRPr sz="2000" b="1" cap="all" baseline="0">
                <a:solidFill>
                  <a:schemeClr val="accent1">
                    <a:lumMod val="75000"/>
                  </a:schemeClr>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Rectangle 7"/>
          <p:cNvSpPr/>
          <p:nvPr userDrawn="1"/>
        </p:nvSpPr>
        <p:spPr>
          <a:xfrm>
            <a:off x="0" y="5888736"/>
            <a:ext cx="12192000" cy="109728"/>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89AD63E2-E931-4653-BB33-A910E07D11B2}" type="datetime1">
              <a:rPr lang="en-US" smtClean="0"/>
              <a:pPr/>
              <a:t>8/30/2026</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1565829"/>
            <a:ext cx="5943600" cy="4114800"/>
          </a:xfrm>
        </p:spPr>
        <p:txBody>
          <a:bodyPr anchor="b">
            <a:normAutofit/>
          </a:bodyPr>
          <a:lstStyle>
            <a:lvl1pPr>
              <a:lnSpc>
                <a:spcPct val="80000"/>
              </a:lnSpc>
              <a:defRPr sz="5400">
                <a:effectLst>
                  <a:outerShdw blurRad="38100" dist="25400" dir="18900000" algn="bl" rotWithShape="0">
                    <a:schemeClr val="bg1">
                      <a:alpha val="80000"/>
                    </a:schemeClr>
                  </a:outerShdw>
                </a:effectLst>
              </a:defRPr>
            </a:lvl1pPr>
          </a:lstStyle>
          <a:p>
            <a:r>
              <a:rPr lang="en-US"/>
              <a:t>Click to edit Master title style</a:t>
            </a:r>
            <a:endParaRPr lang="en-US" dirty="0"/>
          </a:p>
        </p:txBody>
      </p:sp>
      <p:sp>
        <p:nvSpPr>
          <p:cNvPr id="3" name="Text Placeholder 2"/>
          <p:cNvSpPr>
            <a:spLocks noGrp="1"/>
          </p:cNvSpPr>
          <p:nvPr>
            <p:ph type="body" idx="1"/>
          </p:nvPr>
        </p:nvSpPr>
        <p:spPr>
          <a:xfrm>
            <a:off x="1066801" y="5682343"/>
            <a:ext cx="5943600" cy="410547"/>
          </a:xfrm>
        </p:spPr>
        <p:txBody>
          <a:bodyPr>
            <a:normAutofit/>
          </a:bodyPr>
          <a:lstStyle>
            <a:lvl1pPr marL="0" indent="0">
              <a:spcBef>
                <a:spcPts val="0"/>
              </a:spcBef>
              <a:buNone/>
              <a:defRPr sz="2200" b="1" cap="all" baseline="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9" name="Rectangle 8"/>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61948" y="283"/>
            <a:ext cx="4427508" cy="6856286"/>
          </a:xfrm>
          <a:prstGeom prst="rect">
            <a:avLst/>
          </a:prstGeom>
        </p:spPr>
      </p:pic>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5400"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199"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C9EA1F43-559A-4B47-A959-EFB6142CA3A9}" type="datetime1">
              <a:rPr lang="en-US" smtClean="0"/>
              <a:pPr/>
              <a:t>8/30/2026</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5400"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67628"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9152"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F1261AED-24AE-4AC7-940D-F7106D2788A3}" type="datetime1">
              <a:rPr lang="en-US" smtClean="0"/>
              <a:pPr/>
              <a:t>8/30/2026</a:t>
            </a:fld>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EC425771-5E10-4A19-AB0E-909293152332}" type="datetime1">
              <a:rPr lang="en-US" smtClean="0"/>
              <a:pPr/>
              <a:t>8/30/2026</a:t>
            </a:fld>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03606FD5-B03F-45D5-A178-114C548C0032}" type="datetime1">
              <a:rPr lang="en-US" smtClean="0"/>
              <a:pPr/>
              <a:t>8/30/2026</a:t>
            </a:fld>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66439" y="283"/>
            <a:ext cx="4435717" cy="6856286"/>
          </a:xfrm>
          <a:prstGeom prst="rect">
            <a:avLst/>
          </a:prstGeom>
        </p:spPr>
      </p:pic>
      <p:sp>
        <p:nvSpPr>
          <p:cNvPr id="2" name="Title 1"/>
          <p:cNvSpPr>
            <a:spLocks noGrp="1"/>
          </p:cNvSpPr>
          <p:nvPr>
            <p:ph type="title"/>
          </p:nvPr>
        </p:nvSpPr>
        <p:spPr>
          <a:xfrm>
            <a:off x="8229601" y="2514600"/>
            <a:ext cx="3474720" cy="1600200"/>
          </a:xfrm>
        </p:spPr>
        <p:txBody>
          <a:bodyPr anchor="b"/>
          <a:lstStyle>
            <a:lvl1pPr>
              <a:defRPr sz="3200">
                <a:solidFill>
                  <a:schemeClr val="accent1">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790302" y="685800"/>
            <a:ext cx="612648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8B012C0-B102-441D-AA86-2C80DFA84E68}" type="datetime1">
              <a:rPr lang="en-US" smtClean="0"/>
              <a:pPr/>
              <a:t>8/30/2026</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7766439" y="283"/>
            <a:ext cx="4435717" cy="6856286"/>
          </a:xfrm>
          <a:prstGeom prst="rect">
            <a:avLst/>
          </a:prstGeom>
        </p:spPr>
      </p:pic>
      <p:sp>
        <p:nvSpPr>
          <p:cNvPr id="2" name="Title 1"/>
          <p:cNvSpPr>
            <a:spLocks noGrp="1"/>
          </p:cNvSpPr>
          <p:nvPr>
            <p:ph type="title"/>
          </p:nvPr>
        </p:nvSpPr>
        <p:spPr>
          <a:xfrm>
            <a:off x="8229600" y="2514600"/>
            <a:ext cx="3474720" cy="1600200"/>
          </a:xfrm>
        </p:spPr>
        <p:txBody>
          <a:bodyPr anchor="b"/>
          <a:lstStyle>
            <a:lvl1pPr>
              <a:defRPr sz="3200">
                <a:solidFill>
                  <a:schemeClr val="accent1">
                    <a:lumMod val="75000"/>
                  </a:schemeClr>
                </a:solidFill>
              </a:defRPr>
            </a:lvl1pPr>
          </a:lstStyle>
          <a:p>
            <a:r>
              <a:rPr lang="en-US"/>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0" y="1325880"/>
            <a:ext cx="6858000" cy="4206240"/>
          </a:xfrm>
          <a:solidFill>
            <a:schemeClr val="bg2"/>
          </a:solidFill>
          <a:effectLst>
            <a:outerShdw blurRad="63500" sx="101000" sy="101000" algn="ctr" rotWithShape="0">
              <a:prstClr val="black">
                <a:alpha val="1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601E0B12-F9DE-47EF-A076-CF602073F1B2}" type="datetime1">
              <a:rPr lang="en-US" smtClean="0"/>
              <a:pPr/>
              <a:t>8/30/2026</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
        <p:nvSpPr>
          <p:cNvPr id="11" name="Rectangle 10"/>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C9872EE9-AF66-483C-961F-59B9F002993E}" type="datetime1">
              <a:rPr lang="en-US" smtClean="0"/>
              <a:pPr/>
              <a:t>8/30/2026</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5000" y="382230"/>
            <a:ext cx="1371600" cy="556136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382230"/>
            <a:ext cx="7863840" cy="55613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C7BEAFD5-7FA3-40FB-875B-457FB46B25A4}" type="datetime1">
              <a:rPr lang="en-US" smtClean="0"/>
              <a:pPr/>
              <a:t>8/30/2026</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5400" y="381000"/>
            <a:ext cx="96012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5400" y="1828800"/>
            <a:ext cx="96012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295400" y="6419462"/>
            <a:ext cx="5181600" cy="238902"/>
          </a:xfrm>
          <a:prstGeom prst="rect">
            <a:avLst/>
          </a:prstGeom>
        </p:spPr>
        <p:txBody>
          <a:bodyPr vert="horz" lIns="91440" tIns="45720" rIns="91440" bIns="45720" rtlCol="0" anchor="ctr"/>
          <a:lstStyle>
            <a:lvl1pPr algn="l">
              <a:defRPr sz="110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556170" y="6419462"/>
            <a:ext cx="1351383" cy="238902"/>
          </a:xfrm>
          <a:prstGeom prst="rect">
            <a:avLst/>
          </a:prstGeom>
        </p:spPr>
        <p:txBody>
          <a:bodyPr vert="horz" lIns="91440" tIns="45720" rIns="91440" bIns="45720" rtlCol="0" anchor="ctr"/>
          <a:lstStyle>
            <a:lvl1pPr algn="r">
              <a:defRPr sz="1100">
                <a:solidFill>
                  <a:schemeClr val="tx1"/>
                </a:solidFill>
              </a:defRPr>
            </a:lvl1pPr>
          </a:lstStyle>
          <a:p>
            <a:fld id="{C8B93266-8FB4-430B-8AE3-3A53F50E1A0B}" type="datetime1">
              <a:rPr lang="en-US" smtClean="0"/>
              <a:pPr/>
              <a:t>8/30/2026</a:t>
            </a:fld>
            <a:endParaRPr lang="en-US" dirty="0"/>
          </a:p>
        </p:txBody>
      </p:sp>
      <p:sp>
        <p:nvSpPr>
          <p:cNvPr id="6" name="Slide Number Placeholder 5"/>
          <p:cNvSpPr>
            <a:spLocks noGrp="1"/>
          </p:cNvSpPr>
          <p:nvPr>
            <p:ph type="sldNum" sz="quarter" idx="4"/>
          </p:nvPr>
        </p:nvSpPr>
        <p:spPr>
          <a:xfrm>
            <a:off x="10198358" y="6419462"/>
            <a:ext cx="698241" cy="238902"/>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a:p>
        </p:txBody>
      </p:sp>
      <p:sp>
        <p:nvSpPr>
          <p:cNvPr id="8" name="Rectangle 7"/>
          <p:cNvSpPr/>
          <p:nvPr userDrawn="1"/>
        </p:nvSpPr>
        <p:spPr>
          <a:xfrm>
            <a:off x="0" y="6257036"/>
            <a:ext cx="12192000" cy="54864"/>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cap="all" baseline="0">
          <a:solidFill>
            <a:schemeClr val="accent1"/>
          </a:solidFill>
          <a:effectLst>
            <a:outerShdw blurRad="38100" dist="25400" dir="18900000" algn="bl" rotWithShape="0">
              <a:schemeClr val="bg1">
                <a:alpha val="80000"/>
              </a:schemeClr>
            </a:outerShdw>
          </a:effectLst>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10"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949986"/>
            <a:ext cx="10058400" cy="3018621"/>
          </a:xfrm>
        </p:spPr>
        <p:txBody>
          <a:bodyPr/>
          <a:lstStyle/>
          <a:p>
            <a:r>
              <a:rPr lang="en-US" sz="4400" dirty="0"/>
              <a:t>Romans 8</a:t>
            </a:r>
            <a:br>
              <a:rPr lang="en-US" dirty="0"/>
            </a:br>
            <a:r>
              <a:rPr lang="en-US" sz="8800" dirty="0"/>
              <a:t>Life in the Spirit  </a:t>
            </a:r>
          </a:p>
        </p:txBody>
      </p:sp>
      <p:sp>
        <p:nvSpPr>
          <p:cNvPr id="3" name="Subtitle 2"/>
          <p:cNvSpPr>
            <a:spLocks noGrp="1"/>
          </p:cNvSpPr>
          <p:nvPr>
            <p:ph type="subTitle" idx="1"/>
          </p:nvPr>
        </p:nvSpPr>
        <p:spPr/>
        <p:txBody>
          <a:bodyPr/>
          <a:lstStyle/>
          <a:p>
            <a:r>
              <a:rPr lang="en-US" dirty="0"/>
              <a:t>8/30/26</a:t>
            </a:r>
            <a:endParaRPr lang="en-US" dirty="0">
              <a:solidFill>
                <a:schemeClr val="accent1">
                  <a:lumMod val="75000"/>
                </a:schemeClr>
              </a:solidFill>
            </a:endParaRPr>
          </a:p>
        </p:txBody>
      </p:sp>
    </p:spTree>
    <p:extLst>
      <p:ext uri="{BB962C8B-B14F-4D97-AF65-F5344CB8AC3E}">
        <p14:creationId xmlns:p14="http://schemas.microsoft.com/office/powerpoint/2010/main" val="35322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41C51C-FBA7-FF5C-A13E-A057748AD0DE}"/>
              </a:ext>
            </a:extLst>
          </p:cNvPr>
          <p:cNvSpPr>
            <a:spLocks noGrp="1"/>
          </p:cNvSpPr>
          <p:nvPr>
            <p:ph idx="1"/>
          </p:nvPr>
        </p:nvSpPr>
        <p:spPr>
          <a:xfrm>
            <a:off x="319490" y="528811"/>
            <a:ext cx="11545676" cy="5414790"/>
          </a:xfrm>
        </p:spPr>
        <p:txBody>
          <a:bodyPr>
            <a:normAutofit/>
          </a:bodyPr>
          <a:lstStyle/>
          <a:p>
            <a:pPr marL="45720" indent="0" algn="ctr">
              <a:buNone/>
            </a:pPr>
            <a:r>
              <a:rPr lang="en-US" sz="4400" b="1" u="sng" dirty="0">
                <a:effectLst>
                  <a:outerShdw blurRad="38100" dist="38100" dir="2700000" algn="tl">
                    <a:srgbClr val="000000">
                      <a:alpha val="43137"/>
                    </a:srgbClr>
                  </a:outerShdw>
                </a:effectLst>
              </a:rPr>
              <a:t>Freedom and Effectiveness Flows </a:t>
            </a:r>
            <a:br>
              <a:rPr lang="en-US" sz="4400" b="1" u="sng" dirty="0">
                <a:effectLst>
                  <a:outerShdw blurRad="38100" dist="38100" dir="2700000" algn="tl">
                    <a:srgbClr val="000000">
                      <a:alpha val="43137"/>
                    </a:srgbClr>
                  </a:outerShdw>
                </a:effectLst>
              </a:rPr>
            </a:br>
            <a:r>
              <a:rPr lang="en-US" sz="4800" b="1" u="sng" dirty="0">
                <a:effectLst>
                  <a:outerShdw blurRad="38100" dist="38100" dir="2700000" algn="tl">
                    <a:srgbClr val="000000">
                      <a:alpha val="43137"/>
                    </a:srgbClr>
                  </a:outerShdw>
                </a:effectLst>
              </a:rPr>
              <a:t>FROM</a:t>
            </a:r>
            <a:r>
              <a:rPr lang="en-US" sz="4400" b="1" u="sng" dirty="0">
                <a:effectLst>
                  <a:outerShdw blurRad="38100" dist="38100" dir="2700000" algn="tl">
                    <a:srgbClr val="000000">
                      <a:alpha val="43137"/>
                    </a:srgbClr>
                  </a:outerShdw>
                </a:effectLst>
              </a:rPr>
              <a:t> </a:t>
            </a:r>
            <a:r>
              <a:rPr lang="en-US" sz="4400" b="1" u="sng" dirty="0">
                <a:solidFill>
                  <a:schemeClr val="accent1"/>
                </a:solidFill>
                <a:effectLst>
                  <a:outerShdw blurRad="38100" dist="38100" dir="2700000" algn="tl">
                    <a:srgbClr val="000000">
                      <a:alpha val="43137"/>
                    </a:srgbClr>
                  </a:outerShdw>
                </a:effectLst>
              </a:rPr>
              <a:t>Identity</a:t>
            </a:r>
            <a:r>
              <a:rPr lang="en-US" sz="4400" b="1" u="sng" dirty="0">
                <a:effectLst>
                  <a:outerShdw blurRad="38100" dist="38100" dir="2700000" algn="tl">
                    <a:srgbClr val="000000">
                      <a:alpha val="43137"/>
                    </a:srgbClr>
                  </a:outerShdw>
                </a:effectLst>
              </a:rPr>
              <a:t> and </a:t>
            </a:r>
            <a:r>
              <a:rPr lang="en-US" sz="4400" b="1" u="sng" dirty="0">
                <a:solidFill>
                  <a:schemeClr val="accent1"/>
                </a:solidFill>
                <a:effectLst>
                  <a:outerShdw blurRad="38100" dist="38100" dir="2700000" algn="tl">
                    <a:srgbClr val="000000">
                      <a:alpha val="43137"/>
                    </a:srgbClr>
                  </a:outerShdw>
                </a:effectLst>
              </a:rPr>
              <a:t>Relationship to Christ</a:t>
            </a:r>
          </a:p>
          <a:p>
            <a:pPr marL="45720" indent="0">
              <a:buNone/>
            </a:pPr>
            <a:r>
              <a:rPr lang="en-US" sz="3200" b="1" i="1" dirty="0"/>
              <a:t>Freedom </a:t>
            </a:r>
            <a:r>
              <a:rPr lang="en-US" sz="3200" dirty="0"/>
              <a:t>= The life more abundant/life in the Spirit</a:t>
            </a:r>
          </a:p>
          <a:p>
            <a:pPr marL="45720" indent="0">
              <a:buNone/>
            </a:pPr>
            <a:r>
              <a:rPr lang="en-US" sz="3200" b="1" i="1" dirty="0"/>
              <a:t>Effectiveness </a:t>
            </a:r>
            <a:r>
              <a:rPr lang="en-US" sz="3200" dirty="0"/>
              <a:t>= Good fruit; walking the walk; ministry 				(Continuing to grow in Christ)</a:t>
            </a:r>
          </a:p>
          <a:p>
            <a:pPr marL="45720" indent="0">
              <a:buNone/>
            </a:pPr>
            <a:r>
              <a:rPr lang="en-US" sz="3200" b="1" i="1" dirty="0">
                <a:solidFill>
                  <a:schemeClr val="accent1"/>
                </a:solidFill>
              </a:rPr>
              <a:t>Identity</a:t>
            </a:r>
            <a:r>
              <a:rPr lang="en-US" sz="3200" b="1" i="1" dirty="0"/>
              <a:t> </a:t>
            </a:r>
            <a:r>
              <a:rPr lang="en-US" sz="3200" dirty="0"/>
              <a:t>= Being “in Christ”; Who He says you are </a:t>
            </a:r>
            <a:br>
              <a:rPr lang="en-US" sz="3200" dirty="0"/>
            </a:br>
            <a:r>
              <a:rPr lang="en-US" sz="3200" dirty="0"/>
              <a:t>			(a true son or daughter of the King)</a:t>
            </a:r>
          </a:p>
          <a:p>
            <a:pPr marL="45720" indent="0">
              <a:buNone/>
            </a:pPr>
            <a:r>
              <a:rPr lang="en-US" sz="3200" b="1" i="1" dirty="0">
                <a:solidFill>
                  <a:schemeClr val="accent1"/>
                </a:solidFill>
              </a:rPr>
              <a:t>Relationship</a:t>
            </a:r>
            <a:r>
              <a:rPr lang="en-US" sz="3200" b="1" i="1" dirty="0"/>
              <a:t> </a:t>
            </a:r>
            <a:r>
              <a:rPr lang="en-US" sz="3200" dirty="0"/>
              <a:t>= Connection/Intimacy with God </a:t>
            </a:r>
            <a:br>
              <a:rPr lang="en-US" sz="3200" dirty="0"/>
            </a:br>
            <a:r>
              <a:rPr lang="en-US" sz="3200" dirty="0"/>
              <a:t>	(Greater intimacy through the baptism of the Holy Spirit)</a:t>
            </a:r>
          </a:p>
        </p:txBody>
      </p:sp>
    </p:spTree>
    <p:extLst>
      <p:ext uri="{BB962C8B-B14F-4D97-AF65-F5344CB8AC3E}">
        <p14:creationId xmlns:p14="http://schemas.microsoft.com/office/powerpoint/2010/main" val="3179691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46D40-06A4-DF9D-C2EE-B14AF44253BF}"/>
              </a:ext>
            </a:extLst>
          </p:cNvPr>
          <p:cNvSpPr>
            <a:spLocks noGrp="1"/>
          </p:cNvSpPr>
          <p:nvPr>
            <p:ph type="title"/>
          </p:nvPr>
        </p:nvSpPr>
        <p:spPr/>
        <p:txBody>
          <a:bodyPr>
            <a:normAutofit/>
          </a:bodyPr>
          <a:lstStyle/>
          <a:p>
            <a:r>
              <a:rPr lang="en-US" dirty="0"/>
              <a:t>Life  in/Through  the  spirit</a:t>
            </a:r>
            <a:br>
              <a:rPr lang="en-US" dirty="0"/>
            </a:br>
            <a:r>
              <a:rPr lang="en-US" dirty="0"/>
              <a:t>Romans 8:1-17</a:t>
            </a:r>
          </a:p>
        </p:txBody>
      </p:sp>
      <p:sp>
        <p:nvSpPr>
          <p:cNvPr id="3" name="Content Placeholder 2">
            <a:extLst>
              <a:ext uri="{FF2B5EF4-FFF2-40B4-BE49-F238E27FC236}">
                <a16:creationId xmlns:a16="http://schemas.microsoft.com/office/drawing/2014/main" id="{2E669184-A55D-E0C1-EA3F-0C42E48EA048}"/>
              </a:ext>
            </a:extLst>
          </p:cNvPr>
          <p:cNvSpPr>
            <a:spLocks noGrp="1"/>
          </p:cNvSpPr>
          <p:nvPr>
            <p:ph idx="1"/>
          </p:nvPr>
        </p:nvSpPr>
        <p:spPr>
          <a:xfrm>
            <a:off x="760163" y="1524000"/>
            <a:ext cx="10609243" cy="4419600"/>
          </a:xfrm>
        </p:spPr>
        <p:txBody>
          <a:bodyPr>
            <a:normAutofit fontScale="92500"/>
          </a:bodyPr>
          <a:lstStyle/>
          <a:p>
            <a:pPr marL="45720" indent="0">
              <a:buNone/>
            </a:pPr>
            <a:r>
              <a:rPr lang="en-US" sz="3600" dirty="0"/>
              <a:t>So now there is no condemnation for those who belong to Christ Jesus. </a:t>
            </a:r>
            <a:r>
              <a:rPr lang="en-US" sz="3600" baseline="30000" dirty="0"/>
              <a:t>2 </a:t>
            </a:r>
            <a:r>
              <a:rPr lang="en-US" sz="3600" dirty="0"/>
              <a:t>And because you belong to him, the power of the life-giving Spirit has freed you from the power of sin that leads to death. </a:t>
            </a:r>
            <a:r>
              <a:rPr lang="en-US" sz="3600" baseline="30000" dirty="0"/>
              <a:t>3 </a:t>
            </a:r>
            <a:r>
              <a:rPr lang="en-US" sz="3600" dirty="0"/>
              <a:t>The law of Moses was unable to save us because of the weakness of our sinful nature. So God did what the law could not do. He sent his own Son in a body like the bodies we sinners have. And in that body God declared an end to sin’s control over us by giving his Son as a sacrifice for our sins.</a:t>
            </a:r>
          </a:p>
        </p:txBody>
      </p:sp>
    </p:spTree>
    <p:extLst>
      <p:ext uri="{BB962C8B-B14F-4D97-AF65-F5344CB8AC3E}">
        <p14:creationId xmlns:p14="http://schemas.microsoft.com/office/powerpoint/2010/main" val="55038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6700E-F054-D4A4-E8DC-1979ED07E5DC}"/>
              </a:ext>
            </a:extLst>
          </p:cNvPr>
          <p:cNvSpPr>
            <a:spLocks noGrp="1"/>
          </p:cNvSpPr>
          <p:nvPr>
            <p:ph type="title"/>
          </p:nvPr>
        </p:nvSpPr>
        <p:spPr/>
        <p:txBody>
          <a:bodyPr>
            <a:normAutofit/>
          </a:bodyPr>
          <a:lstStyle/>
          <a:p>
            <a:r>
              <a:rPr lang="en-US" dirty="0"/>
              <a:t>Life  in/Through  the  spirit</a:t>
            </a:r>
            <a:br>
              <a:rPr lang="en-US" dirty="0"/>
            </a:br>
            <a:r>
              <a:rPr lang="en-US" dirty="0"/>
              <a:t>Romans 8:1-17</a:t>
            </a:r>
          </a:p>
        </p:txBody>
      </p:sp>
      <p:sp>
        <p:nvSpPr>
          <p:cNvPr id="3" name="Content Placeholder 2">
            <a:extLst>
              <a:ext uri="{FF2B5EF4-FFF2-40B4-BE49-F238E27FC236}">
                <a16:creationId xmlns:a16="http://schemas.microsoft.com/office/drawing/2014/main" id="{64FA4A8C-D023-BC26-688E-13C2CDC25722}"/>
              </a:ext>
            </a:extLst>
          </p:cNvPr>
          <p:cNvSpPr>
            <a:spLocks noGrp="1"/>
          </p:cNvSpPr>
          <p:nvPr>
            <p:ph idx="1"/>
          </p:nvPr>
        </p:nvSpPr>
        <p:spPr>
          <a:xfrm>
            <a:off x="837282" y="1828800"/>
            <a:ext cx="10543142" cy="4114800"/>
          </a:xfrm>
        </p:spPr>
        <p:txBody>
          <a:bodyPr>
            <a:normAutofit/>
          </a:bodyPr>
          <a:lstStyle/>
          <a:p>
            <a:pPr marL="45720" indent="0">
              <a:buNone/>
            </a:pPr>
            <a:r>
              <a:rPr lang="en-US" sz="3600" baseline="30000" dirty="0"/>
              <a:t>4 </a:t>
            </a:r>
            <a:r>
              <a:rPr lang="en-US" sz="3600" dirty="0"/>
              <a:t>He did this so that the just requirement of the law would be fully satisfied for us, who no longer follow our sinful nature but instead follow the Spirit.</a:t>
            </a:r>
          </a:p>
          <a:p>
            <a:pPr marL="45720" indent="0">
              <a:buNone/>
            </a:pPr>
            <a:r>
              <a:rPr lang="en-US" sz="3600" baseline="30000" dirty="0"/>
              <a:t>5 </a:t>
            </a:r>
            <a:r>
              <a:rPr lang="en-US" sz="3600" dirty="0"/>
              <a:t>Those who are dominated by the sinful nature think about sinful things, but those who are controlled by the Holy Spirit think about things that please the Spirit.</a:t>
            </a:r>
          </a:p>
          <a:p>
            <a:endParaRPr lang="en-US" dirty="0"/>
          </a:p>
        </p:txBody>
      </p:sp>
    </p:spTree>
    <p:extLst>
      <p:ext uri="{BB962C8B-B14F-4D97-AF65-F5344CB8AC3E}">
        <p14:creationId xmlns:p14="http://schemas.microsoft.com/office/powerpoint/2010/main" val="2695171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9955F-3D36-5DA0-59FA-E82C2044EEC5}"/>
              </a:ext>
            </a:extLst>
          </p:cNvPr>
          <p:cNvSpPr>
            <a:spLocks noGrp="1"/>
          </p:cNvSpPr>
          <p:nvPr>
            <p:ph type="title"/>
          </p:nvPr>
        </p:nvSpPr>
        <p:spPr/>
        <p:txBody>
          <a:bodyPr>
            <a:normAutofit/>
          </a:bodyPr>
          <a:lstStyle/>
          <a:p>
            <a:r>
              <a:rPr lang="en-US" dirty="0"/>
              <a:t>Life  in/Through  the  spirit</a:t>
            </a:r>
            <a:br>
              <a:rPr lang="en-US" dirty="0"/>
            </a:br>
            <a:r>
              <a:rPr lang="en-US" dirty="0"/>
              <a:t>Romans 8:1-17</a:t>
            </a:r>
          </a:p>
        </p:txBody>
      </p:sp>
      <p:sp>
        <p:nvSpPr>
          <p:cNvPr id="3" name="Content Placeholder 2">
            <a:extLst>
              <a:ext uri="{FF2B5EF4-FFF2-40B4-BE49-F238E27FC236}">
                <a16:creationId xmlns:a16="http://schemas.microsoft.com/office/drawing/2014/main" id="{B4AD6C05-8B8B-1426-7B8F-447BA67EB79D}"/>
              </a:ext>
            </a:extLst>
          </p:cNvPr>
          <p:cNvSpPr>
            <a:spLocks noGrp="1"/>
          </p:cNvSpPr>
          <p:nvPr>
            <p:ph idx="1"/>
          </p:nvPr>
        </p:nvSpPr>
        <p:spPr>
          <a:xfrm>
            <a:off x="881349" y="1828800"/>
            <a:ext cx="10289755" cy="4114800"/>
          </a:xfrm>
        </p:spPr>
        <p:txBody>
          <a:bodyPr>
            <a:normAutofit/>
          </a:bodyPr>
          <a:lstStyle/>
          <a:p>
            <a:pPr marL="45720" indent="0">
              <a:buNone/>
            </a:pPr>
            <a:r>
              <a:rPr lang="en-US" sz="3600" baseline="30000" dirty="0"/>
              <a:t>6 </a:t>
            </a:r>
            <a:r>
              <a:rPr lang="en-US" sz="3600" dirty="0"/>
              <a:t>So letting your sinful nature control your mind leads to death. But letting the Spirit control your mind leads to life and peace. </a:t>
            </a:r>
            <a:r>
              <a:rPr lang="en-US" sz="3600" baseline="30000" dirty="0"/>
              <a:t>7 </a:t>
            </a:r>
            <a:r>
              <a:rPr lang="en-US" sz="3600" dirty="0"/>
              <a:t>For the sinful nature is always hostile to God. It never did obey God’s laws, and it never will. </a:t>
            </a:r>
            <a:r>
              <a:rPr lang="en-US" sz="3600" baseline="30000" dirty="0"/>
              <a:t>8 </a:t>
            </a:r>
            <a:r>
              <a:rPr lang="en-US" sz="3600" dirty="0"/>
              <a:t>That’s why those who are still under the control of their sinful nature can never please God.</a:t>
            </a:r>
          </a:p>
        </p:txBody>
      </p:sp>
    </p:spTree>
    <p:extLst>
      <p:ext uri="{BB962C8B-B14F-4D97-AF65-F5344CB8AC3E}">
        <p14:creationId xmlns:p14="http://schemas.microsoft.com/office/powerpoint/2010/main" val="22834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20B87-4BB1-4700-E413-77E0B91FDDFE}"/>
              </a:ext>
            </a:extLst>
          </p:cNvPr>
          <p:cNvSpPr>
            <a:spLocks noGrp="1"/>
          </p:cNvSpPr>
          <p:nvPr>
            <p:ph type="title"/>
          </p:nvPr>
        </p:nvSpPr>
        <p:spPr/>
        <p:txBody>
          <a:bodyPr/>
          <a:lstStyle/>
          <a:p>
            <a:r>
              <a:rPr lang="en-US" dirty="0"/>
              <a:t>Romans 8:1-17</a:t>
            </a:r>
            <a:br>
              <a:rPr lang="en-US" dirty="0"/>
            </a:br>
            <a:r>
              <a:rPr lang="en-US" dirty="0"/>
              <a:t>Life  in/Through  the  spirit</a:t>
            </a:r>
          </a:p>
        </p:txBody>
      </p:sp>
      <p:sp>
        <p:nvSpPr>
          <p:cNvPr id="3" name="Content Placeholder 2">
            <a:extLst>
              <a:ext uri="{FF2B5EF4-FFF2-40B4-BE49-F238E27FC236}">
                <a16:creationId xmlns:a16="http://schemas.microsoft.com/office/drawing/2014/main" id="{08F219F9-95C2-C964-796A-7A8C3B2CD7B3}"/>
              </a:ext>
            </a:extLst>
          </p:cNvPr>
          <p:cNvSpPr>
            <a:spLocks noGrp="1"/>
          </p:cNvSpPr>
          <p:nvPr>
            <p:ph idx="1"/>
          </p:nvPr>
        </p:nvSpPr>
        <p:spPr>
          <a:xfrm>
            <a:off x="837281" y="1524000"/>
            <a:ext cx="10477041" cy="4114800"/>
          </a:xfrm>
        </p:spPr>
        <p:txBody>
          <a:bodyPr>
            <a:noAutofit/>
          </a:bodyPr>
          <a:lstStyle/>
          <a:p>
            <a:pPr marL="45720" indent="0">
              <a:buNone/>
            </a:pPr>
            <a:r>
              <a:rPr lang="en-US" sz="3200" baseline="30000" dirty="0"/>
              <a:t>9 </a:t>
            </a:r>
            <a:r>
              <a:rPr lang="en-US" sz="3200" dirty="0"/>
              <a:t>But you are not controlled by your sinful nature. You are controlled by the Spirit if you have the Spirit of God living in you. (And remember that those who do not have the Spirit of Christ living in them do not belong to him at all.) </a:t>
            </a:r>
            <a:r>
              <a:rPr lang="en-US" sz="3200" baseline="30000" dirty="0"/>
              <a:t>10 </a:t>
            </a:r>
            <a:r>
              <a:rPr lang="en-US" sz="3200" dirty="0"/>
              <a:t>And Christ lives within you, so even though your body will die because of sin, the Spirit gives you life because you have been made right with God. </a:t>
            </a:r>
            <a:r>
              <a:rPr lang="en-US" sz="3200" baseline="30000" dirty="0"/>
              <a:t>11 </a:t>
            </a:r>
            <a:r>
              <a:rPr lang="en-US" sz="3200" dirty="0"/>
              <a:t>The Spirit of God, who raised Jesus from the dead, lives in you. And just as God raised Christ Jesus from the dead, he will give life to your mortal bodies by this same Spirit living within you.</a:t>
            </a:r>
          </a:p>
        </p:txBody>
      </p:sp>
    </p:spTree>
    <p:extLst>
      <p:ext uri="{BB962C8B-B14F-4D97-AF65-F5344CB8AC3E}">
        <p14:creationId xmlns:p14="http://schemas.microsoft.com/office/powerpoint/2010/main" val="1775928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28DBA-DD3F-7CB0-FEAD-31496649BADF}"/>
              </a:ext>
            </a:extLst>
          </p:cNvPr>
          <p:cNvSpPr>
            <a:spLocks noGrp="1"/>
          </p:cNvSpPr>
          <p:nvPr>
            <p:ph type="title"/>
          </p:nvPr>
        </p:nvSpPr>
        <p:spPr/>
        <p:txBody>
          <a:bodyPr>
            <a:normAutofit/>
          </a:bodyPr>
          <a:lstStyle/>
          <a:p>
            <a:r>
              <a:rPr lang="en-US" dirty="0"/>
              <a:t>Life  in/Through  the  spirit</a:t>
            </a:r>
            <a:br>
              <a:rPr lang="en-US" dirty="0"/>
            </a:br>
            <a:r>
              <a:rPr lang="en-US" dirty="0"/>
              <a:t>Romans 8:1-17</a:t>
            </a:r>
          </a:p>
        </p:txBody>
      </p:sp>
      <p:sp>
        <p:nvSpPr>
          <p:cNvPr id="3" name="Content Placeholder 2">
            <a:extLst>
              <a:ext uri="{FF2B5EF4-FFF2-40B4-BE49-F238E27FC236}">
                <a16:creationId xmlns:a16="http://schemas.microsoft.com/office/drawing/2014/main" id="{0642030F-E8AC-E8BA-865F-095525709F38}"/>
              </a:ext>
            </a:extLst>
          </p:cNvPr>
          <p:cNvSpPr>
            <a:spLocks noGrp="1"/>
          </p:cNvSpPr>
          <p:nvPr>
            <p:ph idx="1"/>
          </p:nvPr>
        </p:nvSpPr>
        <p:spPr>
          <a:xfrm>
            <a:off x="870333" y="1828800"/>
            <a:ext cx="10388906" cy="4114800"/>
          </a:xfrm>
        </p:spPr>
        <p:txBody>
          <a:bodyPr/>
          <a:lstStyle/>
          <a:p>
            <a:pPr marL="45720" indent="0">
              <a:buNone/>
            </a:pPr>
            <a:r>
              <a:rPr lang="en-US" sz="3600" baseline="30000" dirty="0"/>
              <a:t>12 </a:t>
            </a:r>
            <a:r>
              <a:rPr lang="en-US" sz="3600" dirty="0"/>
              <a:t>Therefore, dear brothers and sisters, you have no obligation to do what your sinful nature urges you to do. </a:t>
            </a:r>
            <a:r>
              <a:rPr lang="en-US" sz="3600" baseline="30000" dirty="0"/>
              <a:t>13 </a:t>
            </a:r>
            <a:r>
              <a:rPr lang="en-US" sz="3600" dirty="0"/>
              <a:t>For if you live by its dictates, you will die. But if through the power of the Spirit you put to death the deeds of your sinful nature, you will live. </a:t>
            </a:r>
            <a:r>
              <a:rPr lang="en-US" sz="3600" baseline="30000" dirty="0"/>
              <a:t>14 </a:t>
            </a:r>
            <a:r>
              <a:rPr lang="en-US" sz="3600" dirty="0"/>
              <a:t>For all who are led by the Spirit of God are children of God.</a:t>
            </a:r>
            <a:endParaRPr lang="en-US" dirty="0"/>
          </a:p>
        </p:txBody>
      </p:sp>
    </p:spTree>
    <p:extLst>
      <p:ext uri="{BB962C8B-B14F-4D97-AF65-F5344CB8AC3E}">
        <p14:creationId xmlns:p14="http://schemas.microsoft.com/office/powerpoint/2010/main" val="178980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D30F2-2F1C-C888-36EE-D95BC0FFE97B}"/>
              </a:ext>
            </a:extLst>
          </p:cNvPr>
          <p:cNvSpPr>
            <a:spLocks noGrp="1"/>
          </p:cNvSpPr>
          <p:nvPr>
            <p:ph type="title"/>
          </p:nvPr>
        </p:nvSpPr>
        <p:spPr/>
        <p:txBody>
          <a:bodyPr/>
          <a:lstStyle/>
          <a:p>
            <a:r>
              <a:rPr lang="en-US" dirty="0"/>
              <a:t>Life  in/Through  the  spirit</a:t>
            </a:r>
            <a:br>
              <a:rPr lang="en-US" dirty="0"/>
            </a:br>
            <a:r>
              <a:rPr lang="en-US" dirty="0"/>
              <a:t>Romans 8:1-17</a:t>
            </a:r>
          </a:p>
        </p:txBody>
      </p:sp>
      <p:sp>
        <p:nvSpPr>
          <p:cNvPr id="3" name="Content Placeholder 2">
            <a:extLst>
              <a:ext uri="{FF2B5EF4-FFF2-40B4-BE49-F238E27FC236}">
                <a16:creationId xmlns:a16="http://schemas.microsoft.com/office/drawing/2014/main" id="{40E7A0D7-16EC-3892-7B02-76E44AD16E6D}"/>
              </a:ext>
            </a:extLst>
          </p:cNvPr>
          <p:cNvSpPr>
            <a:spLocks noGrp="1"/>
          </p:cNvSpPr>
          <p:nvPr>
            <p:ph idx="1"/>
          </p:nvPr>
        </p:nvSpPr>
        <p:spPr>
          <a:xfrm>
            <a:off x="760164" y="1707614"/>
            <a:ext cx="10741446" cy="4362680"/>
          </a:xfrm>
        </p:spPr>
        <p:txBody>
          <a:bodyPr>
            <a:normAutofit/>
          </a:bodyPr>
          <a:lstStyle/>
          <a:p>
            <a:pPr marL="45720" indent="0">
              <a:buNone/>
            </a:pPr>
            <a:r>
              <a:rPr lang="en-US" sz="3600" baseline="30000" dirty="0"/>
              <a:t>15 </a:t>
            </a:r>
            <a:r>
              <a:rPr lang="en-US" sz="3600" dirty="0"/>
              <a:t>So you have not received a spirit that makes you fearful slaves. Instead, you received God’s Spirit when he adopted you as his own children. Now we call him, “Abba, Father.” </a:t>
            </a:r>
            <a:r>
              <a:rPr lang="en-US" sz="3600" baseline="30000" dirty="0"/>
              <a:t>16 </a:t>
            </a:r>
            <a:r>
              <a:rPr lang="en-US" sz="3600" dirty="0"/>
              <a:t>For his Spirit joins with our spirit to affirm that we are God’s children. </a:t>
            </a:r>
            <a:r>
              <a:rPr lang="en-US" sz="3600" baseline="30000" dirty="0"/>
              <a:t>17 </a:t>
            </a:r>
            <a:r>
              <a:rPr lang="en-US" sz="3600" dirty="0"/>
              <a:t>And since we are his children, we are his heirs. In fact, together with Christ we are heirs of God’s glory. But if we are to share his glory, we must also share his suffering.</a:t>
            </a:r>
          </a:p>
        </p:txBody>
      </p:sp>
    </p:spTree>
    <p:extLst>
      <p:ext uri="{BB962C8B-B14F-4D97-AF65-F5344CB8AC3E}">
        <p14:creationId xmlns:p14="http://schemas.microsoft.com/office/powerpoint/2010/main" val="21112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B5127-25DA-65E7-592E-6466B27F9E19}"/>
              </a:ext>
            </a:extLst>
          </p:cNvPr>
          <p:cNvSpPr>
            <a:spLocks noGrp="1"/>
          </p:cNvSpPr>
          <p:nvPr>
            <p:ph type="title"/>
          </p:nvPr>
        </p:nvSpPr>
        <p:spPr>
          <a:xfrm>
            <a:off x="1079653" y="381000"/>
            <a:ext cx="9981282" cy="1143000"/>
          </a:xfrm>
        </p:spPr>
        <p:txBody>
          <a:bodyPr>
            <a:normAutofit fontScale="90000"/>
          </a:bodyPr>
          <a:lstStyle/>
          <a:p>
            <a:r>
              <a:rPr lang="en-US" dirty="0"/>
              <a:t>Romans 8:3</a:t>
            </a:r>
            <a:br>
              <a:rPr lang="en-US" dirty="0"/>
            </a:br>
            <a:r>
              <a:rPr lang="en-US" dirty="0"/>
              <a:t>“…</a:t>
            </a:r>
            <a:r>
              <a:rPr kumimoji="0" lang="en-US" sz="3300" i="0" u="none" strike="noStrike" kern="1200" cap="none" spc="0" normalizeH="0" baseline="0" noProof="0" dirty="0">
                <a:ln>
                  <a:noFill/>
                </a:ln>
                <a:effectLst/>
                <a:uLnTx/>
                <a:uFillTx/>
                <a:latin typeface="Cambria"/>
                <a:ea typeface="+mn-ea"/>
                <a:cs typeface="+mn-cs"/>
              </a:rPr>
              <a:t>God declared an end to sin’s control over us by giving his Son as a sacrifice for our sins.”</a:t>
            </a:r>
            <a:endParaRPr lang="en-US" dirty="0"/>
          </a:p>
        </p:txBody>
      </p:sp>
      <p:sp>
        <p:nvSpPr>
          <p:cNvPr id="3" name="Content Placeholder 2">
            <a:extLst>
              <a:ext uri="{FF2B5EF4-FFF2-40B4-BE49-F238E27FC236}">
                <a16:creationId xmlns:a16="http://schemas.microsoft.com/office/drawing/2014/main" id="{B5CF77DB-E95C-F082-7512-4165FCEB0B8D}"/>
              </a:ext>
            </a:extLst>
          </p:cNvPr>
          <p:cNvSpPr>
            <a:spLocks noGrp="1"/>
          </p:cNvSpPr>
          <p:nvPr>
            <p:ph idx="1"/>
          </p:nvPr>
        </p:nvSpPr>
        <p:spPr>
          <a:xfrm>
            <a:off x="374573" y="1523999"/>
            <a:ext cx="11490593" cy="4711547"/>
          </a:xfrm>
        </p:spPr>
        <p:txBody>
          <a:bodyPr>
            <a:normAutofit/>
          </a:bodyPr>
          <a:lstStyle/>
          <a:p>
            <a:pPr marL="45720" indent="0">
              <a:buNone/>
            </a:pPr>
            <a:r>
              <a:rPr lang="en-US" sz="3200" b="1" i="1" dirty="0"/>
              <a:t>Jesus came, “to declare an end to sins control over us…”</a:t>
            </a:r>
          </a:p>
          <a:p>
            <a:pPr marL="45720" indent="0">
              <a:buNone/>
            </a:pPr>
            <a:r>
              <a:rPr lang="en-US" sz="3200" dirty="0"/>
              <a:t>This means</a:t>
            </a:r>
            <a:r>
              <a:rPr lang="en-US" sz="3200" dirty="0">
                <a:sym typeface="Wingdings" panose="05000000000000000000" pitchFamily="2" charset="2"/>
              </a:rPr>
              <a:t></a:t>
            </a:r>
            <a:r>
              <a:rPr lang="en-US" sz="3200" dirty="0"/>
              <a:t> NOW… if you belong to Christ you have a clear path out of captivity. You are no longer helpless, hopeless, or  bound (unless you chose or are tricked into being so).  So if you are still stuck… Ask why?</a:t>
            </a:r>
          </a:p>
          <a:p>
            <a:pPr lvl="1"/>
            <a:r>
              <a:rPr lang="en-US" sz="3200" dirty="0"/>
              <a:t>Freedom has been purchased in full. The prison door is open! Get up and walk through it! Let go of the chains! </a:t>
            </a:r>
          </a:p>
          <a:p>
            <a:pPr lvl="1"/>
            <a:r>
              <a:rPr lang="en-US" sz="3200" dirty="0"/>
              <a:t>Ask: </a:t>
            </a:r>
            <a:r>
              <a:rPr lang="en-US" sz="3200" i="1" dirty="0"/>
              <a:t>What needs surrendered? What’s holding me back?</a:t>
            </a:r>
          </a:p>
          <a:p>
            <a:pPr lvl="1"/>
            <a:r>
              <a:rPr lang="en-US" sz="3200" dirty="0"/>
              <a:t>The carnal mind/the flesh need crucified.</a:t>
            </a:r>
          </a:p>
        </p:txBody>
      </p:sp>
    </p:spTree>
    <p:extLst>
      <p:ext uri="{BB962C8B-B14F-4D97-AF65-F5344CB8AC3E}">
        <p14:creationId xmlns:p14="http://schemas.microsoft.com/office/powerpoint/2010/main" val="1242922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6A519-6D94-3DE6-6E85-664BC8376EBB}"/>
              </a:ext>
            </a:extLst>
          </p:cNvPr>
          <p:cNvSpPr>
            <a:spLocks noGrp="1"/>
          </p:cNvSpPr>
          <p:nvPr>
            <p:ph type="title"/>
          </p:nvPr>
        </p:nvSpPr>
        <p:spPr>
          <a:xfrm>
            <a:off x="1295400" y="381000"/>
            <a:ext cx="9601200" cy="808822"/>
          </a:xfrm>
        </p:spPr>
        <p:txBody>
          <a:bodyPr>
            <a:normAutofit fontScale="90000"/>
          </a:bodyPr>
          <a:lstStyle/>
          <a:p>
            <a:r>
              <a:rPr lang="en-US" dirty="0"/>
              <a:t>Romans 8:11-13</a:t>
            </a:r>
            <a:br>
              <a:rPr lang="en-US" dirty="0"/>
            </a:br>
            <a:r>
              <a:rPr lang="en-US" dirty="0"/>
              <a:t>Jesus made a way, and the Holy Spirit helps us</a:t>
            </a:r>
          </a:p>
        </p:txBody>
      </p:sp>
      <p:sp>
        <p:nvSpPr>
          <p:cNvPr id="3" name="Content Placeholder 2">
            <a:extLst>
              <a:ext uri="{FF2B5EF4-FFF2-40B4-BE49-F238E27FC236}">
                <a16:creationId xmlns:a16="http://schemas.microsoft.com/office/drawing/2014/main" id="{A017DA20-3213-E963-30B0-EDC728D9B0C2}"/>
              </a:ext>
            </a:extLst>
          </p:cNvPr>
          <p:cNvSpPr>
            <a:spLocks noGrp="1"/>
          </p:cNvSpPr>
          <p:nvPr>
            <p:ph idx="1"/>
          </p:nvPr>
        </p:nvSpPr>
        <p:spPr>
          <a:xfrm>
            <a:off x="594911" y="1189822"/>
            <a:ext cx="11016867" cy="4753778"/>
          </a:xfrm>
        </p:spPr>
        <p:txBody>
          <a:bodyPr>
            <a:normAutofit/>
          </a:bodyPr>
          <a:lstStyle/>
          <a:p>
            <a:pPr marL="45720" indent="0">
              <a:buNone/>
            </a:pPr>
            <a:r>
              <a:rPr lang="en-US" sz="3600" b="1" dirty="0"/>
              <a:t>The Spirit of God, who raised Jesus from the dead, lives in you</a:t>
            </a:r>
            <a:r>
              <a:rPr lang="en-US" sz="3600" dirty="0"/>
              <a:t>. And just as </a:t>
            </a:r>
            <a:r>
              <a:rPr lang="en-US" sz="3600" b="1" dirty="0"/>
              <a:t>God raised Christ Jesus from the dead</a:t>
            </a:r>
            <a:r>
              <a:rPr lang="en-US" sz="3600" dirty="0"/>
              <a:t>, he will give life to your mortal bodies by this same Spirit living within you. </a:t>
            </a:r>
            <a:r>
              <a:rPr lang="en-US" sz="3600" baseline="30000" dirty="0"/>
              <a:t>12 </a:t>
            </a:r>
            <a:r>
              <a:rPr lang="en-US" sz="3600" b="1" dirty="0"/>
              <a:t>Therefore, dear brothers and sisters, you have no obligation to do what your sinful nature urges you to do</a:t>
            </a:r>
            <a:r>
              <a:rPr lang="en-US" sz="3600" dirty="0"/>
              <a:t>. </a:t>
            </a:r>
            <a:r>
              <a:rPr lang="en-US" sz="3600" baseline="30000" dirty="0"/>
              <a:t>13 </a:t>
            </a:r>
            <a:r>
              <a:rPr lang="en-US" sz="3600" dirty="0"/>
              <a:t>For if you live by its dictates, you will die. But if through the power of the Spirit you put to death the deeds of your sinful nature, you will live.</a:t>
            </a:r>
          </a:p>
        </p:txBody>
      </p:sp>
    </p:spTree>
    <p:extLst>
      <p:ext uri="{BB962C8B-B14F-4D97-AF65-F5344CB8AC3E}">
        <p14:creationId xmlns:p14="http://schemas.microsoft.com/office/powerpoint/2010/main" val="17080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CDF2B-1162-09DC-5102-493A58DA03C9}"/>
              </a:ext>
            </a:extLst>
          </p:cNvPr>
          <p:cNvSpPr>
            <a:spLocks noGrp="1"/>
          </p:cNvSpPr>
          <p:nvPr>
            <p:ph type="title"/>
          </p:nvPr>
        </p:nvSpPr>
        <p:spPr>
          <a:xfrm>
            <a:off x="760164" y="381000"/>
            <a:ext cx="10697378" cy="1143000"/>
          </a:xfrm>
        </p:spPr>
        <p:txBody>
          <a:bodyPr>
            <a:noAutofit/>
          </a:bodyPr>
          <a:lstStyle/>
          <a:p>
            <a:pPr marL="365760" marR="0" lvl="1" algn="l" defTabSz="914400" rtl="0" eaLnBrk="1" fontAlgn="auto" latinLnBrk="0" hangingPunct="1">
              <a:lnSpc>
                <a:spcPct val="90000"/>
              </a:lnSpc>
              <a:spcBef>
                <a:spcPts val="1000"/>
              </a:spcBef>
              <a:spcAft>
                <a:spcPts val="0"/>
              </a:spcAft>
              <a:buClr>
                <a:srgbClr val="A85229"/>
              </a:buClr>
              <a:buSzTx/>
              <a:tabLst/>
              <a:defRPr/>
            </a:pPr>
            <a:r>
              <a:rPr kumimoji="0" lang="en-US" sz="4000" b="1" i="0" u="none" strike="noStrike" kern="1200" cap="all" spc="0" normalizeH="0" baseline="0" noProof="0" dirty="0">
                <a:ln>
                  <a:noFill/>
                </a:ln>
                <a:solidFill>
                  <a:srgbClr val="A85229"/>
                </a:solidFill>
                <a:effectLst>
                  <a:outerShdw blurRad="38100" dist="25400" dir="18900000" algn="bl" rotWithShape="0">
                    <a:prstClr val="white">
                      <a:alpha val="80000"/>
                    </a:prstClr>
                  </a:outerShdw>
                </a:effectLst>
                <a:uLnTx/>
                <a:uFillTx/>
                <a:latin typeface="Cambria"/>
                <a:ea typeface="+mj-ea"/>
                <a:cs typeface="+mj-cs"/>
              </a:rPr>
              <a:t>Romans 8:6-8</a:t>
            </a:r>
            <a:br>
              <a:rPr lang="en-US" sz="4000" dirty="0"/>
            </a:br>
            <a:r>
              <a:rPr kumimoji="0" lang="en-US" sz="4000" b="1" i="0" u="none" strike="noStrike" kern="1200" cap="none" spc="0" normalizeH="0" baseline="0" noProof="0" dirty="0">
                <a:ln>
                  <a:noFill/>
                </a:ln>
                <a:solidFill>
                  <a:srgbClr val="514A40"/>
                </a:solidFill>
                <a:effectLst/>
                <a:uLnTx/>
                <a:uFillTx/>
                <a:latin typeface="Cambria"/>
                <a:ea typeface="+mn-ea"/>
                <a:cs typeface="+mn-cs"/>
              </a:rPr>
              <a:t>The Carnal Mind vs The Mind of the Spirit</a:t>
            </a:r>
            <a:endParaRPr lang="en-US" sz="4000" b="1" dirty="0"/>
          </a:p>
        </p:txBody>
      </p:sp>
      <p:sp>
        <p:nvSpPr>
          <p:cNvPr id="3" name="Content Placeholder 2">
            <a:extLst>
              <a:ext uri="{FF2B5EF4-FFF2-40B4-BE49-F238E27FC236}">
                <a16:creationId xmlns:a16="http://schemas.microsoft.com/office/drawing/2014/main" id="{F5A12A51-9410-A660-8E31-85EDBACA4E42}"/>
              </a:ext>
            </a:extLst>
          </p:cNvPr>
          <p:cNvSpPr>
            <a:spLocks noGrp="1"/>
          </p:cNvSpPr>
          <p:nvPr>
            <p:ph idx="1"/>
          </p:nvPr>
        </p:nvSpPr>
        <p:spPr>
          <a:xfrm>
            <a:off x="914400" y="1619480"/>
            <a:ext cx="10543142" cy="4324120"/>
          </a:xfrm>
        </p:spPr>
        <p:txBody>
          <a:bodyPr/>
          <a:lstStyle/>
          <a:p>
            <a:pPr marL="45720" indent="0">
              <a:buNone/>
            </a:pPr>
            <a:r>
              <a:rPr lang="en-US" sz="3200" i="1" dirty="0">
                <a:solidFill>
                  <a:srgbClr val="514A40"/>
                </a:solidFill>
              </a:rPr>
              <a:t>[“The carnal mind”/ “mind governed by the flesh”/ “the sin nature”/ “The mind of the flesh”/ “the mind set on the flesh”] </a:t>
            </a:r>
          </a:p>
          <a:p>
            <a:pPr marL="45720" indent="0">
              <a:buNone/>
            </a:pPr>
            <a:r>
              <a:rPr lang="en-US" sz="3200" dirty="0">
                <a:solidFill>
                  <a:srgbClr val="514A40"/>
                </a:solidFill>
              </a:rPr>
              <a:t>v. </a:t>
            </a:r>
            <a:r>
              <a:rPr lang="en-US" sz="3200" dirty="0">
                <a:solidFill>
                  <a:srgbClr val="514A40"/>
                </a:solidFill>
                <a:effectLst>
                  <a:outerShdw blurRad="38100" dist="38100" dir="2700000" algn="tl">
                    <a:srgbClr val="000000">
                      <a:alpha val="43137"/>
                    </a:srgbClr>
                  </a:outerShdw>
                </a:effectLst>
              </a:rPr>
              <a:t>6</a:t>
            </a:r>
            <a:r>
              <a:rPr lang="en-US" sz="3200" dirty="0">
                <a:solidFill>
                  <a:srgbClr val="514A40"/>
                </a:solidFill>
              </a:rPr>
              <a:t>) The carnal mind/sin nature controlling you leads to death; the Spirit controlled mind leads to peace and life</a:t>
            </a:r>
          </a:p>
          <a:p>
            <a:pPr marL="45720" indent="0">
              <a:buNone/>
            </a:pPr>
            <a:r>
              <a:rPr lang="en-US" sz="3200" dirty="0">
                <a:solidFill>
                  <a:srgbClr val="514A40"/>
                </a:solidFill>
              </a:rPr>
              <a:t>v. </a:t>
            </a:r>
            <a:r>
              <a:rPr lang="en-US" sz="3200" dirty="0">
                <a:solidFill>
                  <a:srgbClr val="514A40"/>
                </a:solidFill>
                <a:effectLst>
                  <a:outerShdw blurRad="38100" dist="38100" dir="2700000" algn="tl">
                    <a:srgbClr val="000000">
                      <a:alpha val="43137"/>
                    </a:srgbClr>
                  </a:outerShdw>
                </a:effectLst>
              </a:rPr>
              <a:t>7</a:t>
            </a:r>
            <a:r>
              <a:rPr lang="en-US" sz="3200" dirty="0">
                <a:solidFill>
                  <a:srgbClr val="514A40"/>
                </a:solidFill>
              </a:rPr>
              <a:t>) The mind of the flesh is hostile/enmity towards God </a:t>
            </a:r>
          </a:p>
          <a:p>
            <a:pPr marL="45720" indent="0">
              <a:buNone/>
            </a:pPr>
            <a:r>
              <a:rPr lang="en-US" sz="3200" dirty="0">
                <a:solidFill>
                  <a:srgbClr val="514A40"/>
                </a:solidFill>
              </a:rPr>
              <a:t>v. </a:t>
            </a:r>
            <a:r>
              <a:rPr lang="en-US" sz="3200" dirty="0">
                <a:solidFill>
                  <a:srgbClr val="514A40"/>
                </a:solidFill>
                <a:effectLst>
                  <a:outerShdw blurRad="38100" dist="38100" dir="2700000" algn="tl">
                    <a:srgbClr val="000000">
                      <a:alpha val="43137"/>
                    </a:srgbClr>
                  </a:outerShdw>
                </a:effectLst>
              </a:rPr>
              <a:t>8</a:t>
            </a:r>
            <a:r>
              <a:rPr lang="en-US" sz="3200" dirty="0">
                <a:solidFill>
                  <a:srgbClr val="514A40"/>
                </a:solidFill>
              </a:rPr>
              <a:t>) Those lead by the carnal mind are under the control of the sinful nature and thus are unable to please God</a:t>
            </a:r>
          </a:p>
          <a:p>
            <a:pPr marL="45720" indent="0">
              <a:buNone/>
            </a:pPr>
            <a:endParaRPr lang="en-US" dirty="0"/>
          </a:p>
        </p:txBody>
      </p:sp>
    </p:spTree>
    <p:extLst>
      <p:ext uri="{BB962C8B-B14F-4D97-AF65-F5344CB8AC3E}">
        <p14:creationId xmlns:p14="http://schemas.microsoft.com/office/powerpoint/2010/main" val="1841130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0E9CC-F222-2356-61C3-A8559620A001}"/>
              </a:ext>
            </a:extLst>
          </p:cNvPr>
          <p:cNvSpPr>
            <a:spLocks noGrp="1"/>
          </p:cNvSpPr>
          <p:nvPr>
            <p:ph type="title"/>
          </p:nvPr>
        </p:nvSpPr>
        <p:spPr>
          <a:xfrm>
            <a:off x="1295400" y="381000"/>
            <a:ext cx="9601200" cy="819839"/>
          </a:xfrm>
        </p:spPr>
        <p:txBody>
          <a:bodyPr/>
          <a:lstStyle/>
          <a:p>
            <a:r>
              <a:rPr lang="en-US" dirty="0"/>
              <a:t>Recognizing Fruit of the “carnal mind”</a:t>
            </a:r>
          </a:p>
        </p:txBody>
      </p:sp>
      <p:sp>
        <p:nvSpPr>
          <p:cNvPr id="3" name="Content Placeholder 2">
            <a:extLst>
              <a:ext uri="{FF2B5EF4-FFF2-40B4-BE49-F238E27FC236}">
                <a16:creationId xmlns:a16="http://schemas.microsoft.com/office/drawing/2014/main" id="{51151C3A-5206-7E03-85A0-0167805B4D6E}"/>
              </a:ext>
            </a:extLst>
          </p:cNvPr>
          <p:cNvSpPr>
            <a:spLocks noGrp="1"/>
          </p:cNvSpPr>
          <p:nvPr>
            <p:ph idx="1"/>
          </p:nvPr>
        </p:nvSpPr>
        <p:spPr>
          <a:xfrm>
            <a:off x="1295400" y="1333041"/>
            <a:ext cx="9601200" cy="4610559"/>
          </a:xfrm>
        </p:spPr>
        <p:txBody>
          <a:bodyPr>
            <a:noAutofit/>
          </a:bodyPr>
          <a:lstStyle/>
          <a:p>
            <a:pPr marL="45720" indent="0">
              <a:buNone/>
            </a:pPr>
            <a:r>
              <a:rPr lang="en-US" sz="4000" b="1" dirty="0"/>
              <a:t>Examples:</a:t>
            </a:r>
          </a:p>
          <a:p>
            <a:r>
              <a:rPr lang="en-US" sz="3200" b="1" dirty="0"/>
              <a:t>Pride</a:t>
            </a:r>
          </a:p>
          <a:p>
            <a:r>
              <a:rPr lang="en-US" sz="3200" b="1" dirty="0"/>
              <a:t>Disobedience/rebellion</a:t>
            </a:r>
          </a:p>
          <a:p>
            <a:r>
              <a:rPr lang="en-US" sz="3200" b="1" dirty="0"/>
              <a:t>Doubt/unbelief</a:t>
            </a:r>
          </a:p>
          <a:p>
            <a:r>
              <a:rPr lang="en-US" sz="3200" b="1" dirty="0" err="1"/>
              <a:t>Unsurrendered</a:t>
            </a:r>
            <a:r>
              <a:rPr lang="en-US" sz="3200" b="1" dirty="0"/>
              <a:t> areas of thinking (“Strongholds”)</a:t>
            </a:r>
          </a:p>
          <a:p>
            <a:r>
              <a:rPr lang="en-US" sz="3200" b="1" dirty="0"/>
              <a:t>Unforgiveness/hate</a:t>
            </a:r>
          </a:p>
          <a:p>
            <a:r>
              <a:rPr lang="en-US" sz="3200" b="1" dirty="0"/>
              <a:t>Selfish fleshly desires/lustful passions</a:t>
            </a:r>
          </a:p>
        </p:txBody>
      </p:sp>
    </p:spTree>
    <p:extLst>
      <p:ext uri="{BB962C8B-B14F-4D97-AF65-F5344CB8AC3E}">
        <p14:creationId xmlns:p14="http://schemas.microsoft.com/office/powerpoint/2010/main" val="149704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FC550-21EC-9A7B-18C9-1B5771E4D700}"/>
              </a:ext>
            </a:extLst>
          </p:cNvPr>
          <p:cNvSpPr>
            <a:spLocks noGrp="1"/>
          </p:cNvSpPr>
          <p:nvPr>
            <p:ph type="title"/>
          </p:nvPr>
        </p:nvSpPr>
        <p:spPr/>
        <p:txBody>
          <a:bodyPr>
            <a:normAutofit fontScale="90000"/>
          </a:bodyPr>
          <a:lstStyle/>
          <a:p>
            <a:pPr algn="ctr"/>
            <a:r>
              <a:rPr lang="en-US" dirty="0"/>
              <a:t>The Carnal mind </a:t>
            </a:r>
            <a:r>
              <a:rPr lang="en-US" sz="4800" dirty="0"/>
              <a:t>vs</a:t>
            </a:r>
            <a:r>
              <a:rPr lang="en-US" dirty="0"/>
              <a:t> the mind of the Spirit:</a:t>
            </a:r>
            <a:br>
              <a:rPr lang="en-US" dirty="0"/>
            </a:br>
            <a:r>
              <a:rPr lang="en-US" dirty="0"/>
              <a:t>understanding the battle</a:t>
            </a:r>
          </a:p>
        </p:txBody>
      </p:sp>
      <p:sp>
        <p:nvSpPr>
          <p:cNvPr id="3" name="Content Placeholder 2">
            <a:extLst>
              <a:ext uri="{FF2B5EF4-FFF2-40B4-BE49-F238E27FC236}">
                <a16:creationId xmlns:a16="http://schemas.microsoft.com/office/drawing/2014/main" id="{38E7D5C7-9355-23E5-F780-3D13180A4468}"/>
              </a:ext>
            </a:extLst>
          </p:cNvPr>
          <p:cNvSpPr>
            <a:spLocks noGrp="1"/>
          </p:cNvSpPr>
          <p:nvPr>
            <p:ph idx="1"/>
          </p:nvPr>
        </p:nvSpPr>
        <p:spPr>
          <a:xfrm>
            <a:off x="694063" y="1608463"/>
            <a:ext cx="10884665" cy="4335137"/>
          </a:xfrm>
        </p:spPr>
        <p:txBody>
          <a:bodyPr>
            <a:noAutofit/>
          </a:bodyPr>
          <a:lstStyle/>
          <a:p>
            <a:pPr marL="45720" indent="0">
              <a:buNone/>
            </a:pPr>
            <a:r>
              <a:rPr lang="en-US" sz="3200" dirty="0">
                <a:effectLst>
                  <a:outerShdw blurRad="38100" dist="38100" dir="2700000" algn="tl">
                    <a:srgbClr val="000000">
                      <a:alpha val="43137"/>
                    </a:srgbClr>
                  </a:outerShdw>
                </a:effectLst>
              </a:rPr>
              <a:t>James 1:5-8</a:t>
            </a:r>
            <a:br>
              <a:rPr lang="en-US" sz="3200" dirty="0"/>
            </a:br>
            <a:r>
              <a:rPr lang="en-US" sz="3200" baseline="30000" dirty="0"/>
              <a:t>5 </a:t>
            </a:r>
            <a:r>
              <a:rPr lang="en-US" sz="3200" dirty="0"/>
              <a:t>If you need wisdom, ask our generous God, and he will give it to you. He will not rebuke you for asking. </a:t>
            </a:r>
            <a:r>
              <a:rPr lang="en-US" sz="3200" baseline="30000" dirty="0"/>
              <a:t>6 </a:t>
            </a:r>
            <a:r>
              <a:rPr lang="en-US" sz="3200" b="1" dirty="0"/>
              <a:t>But when you ask him, be sure that your faith is in God alone. Do not waver, for a person with divided loyalty is as unsettled as a wave of the sea that is blown and tossed by the wind. </a:t>
            </a:r>
            <a:r>
              <a:rPr lang="en-US" sz="3200" b="1" baseline="30000" dirty="0"/>
              <a:t>7 </a:t>
            </a:r>
            <a:r>
              <a:rPr lang="en-US" sz="3200" b="1" dirty="0"/>
              <a:t>Such people should not expect to receive anything from the Lord</a:t>
            </a:r>
            <a:r>
              <a:rPr lang="en-US" sz="3200" dirty="0"/>
              <a:t>. </a:t>
            </a:r>
            <a:r>
              <a:rPr lang="en-US" sz="3200" baseline="30000" dirty="0"/>
              <a:t>8 </a:t>
            </a:r>
            <a:r>
              <a:rPr lang="en-US" sz="3200" dirty="0"/>
              <a:t>Their loyalty is divided between God and the world, and they are unstable in everything they do.</a:t>
            </a:r>
          </a:p>
        </p:txBody>
      </p:sp>
    </p:spTree>
    <p:extLst>
      <p:ext uri="{BB962C8B-B14F-4D97-AF65-F5344CB8AC3E}">
        <p14:creationId xmlns:p14="http://schemas.microsoft.com/office/powerpoint/2010/main" val="234258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2EE39-2533-3054-905F-69EA671063CD}"/>
              </a:ext>
            </a:extLst>
          </p:cNvPr>
          <p:cNvSpPr>
            <a:spLocks noGrp="1"/>
          </p:cNvSpPr>
          <p:nvPr>
            <p:ph type="title"/>
          </p:nvPr>
        </p:nvSpPr>
        <p:spPr>
          <a:xfrm>
            <a:off x="1295400" y="110169"/>
            <a:ext cx="9601200" cy="727113"/>
          </a:xfrm>
        </p:spPr>
        <p:txBody>
          <a:bodyPr>
            <a:normAutofit/>
          </a:bodyPr>
          <a:lstStyle/>
          <a:p>
            <a:pPr algn="ctr"/>
            <a:r>
              <a:rPr lang="en-US" dirty="0"/>
              <a:t>Silencing the carnal mind</a:t>
            </a:r>
          </a:p>
        </p:txBody>
      </p:sp>
      <p:sp>
        <p:nvSpPr>
          <p:cNvPr id="3" name="Content Placeholder 2">
            <a:extLst>
              <a:ext uri="{FF2B5EF4-FFF2-40B4-BE49-F238E27FC236}">
                <a16:creationId xmlns:a16="http://schemas.microsoft.com/office/drawing/2014/main" id="{D9215654-633A-81CD-7459-2F2C4C1FDB3B}"/>
              </a:ext>
            </a:extLst>
          </p:cNvPr>
          <p:cNvSpPr>
            <a:spLocks noGrp="1"/>
          </p:cNvSpPr>
          <p:nvPr>
            <p:ph idx="1"/>
          </p:nvPr>
        </p:nvSpPr>
        <p:spPr>
          <a:xfrm>
            <a:off x="517793" y="837282"/>
            <a:ext cx="11016867" cy="5639718"/>
          </a:xfrm>
        </p:spPr>
        <p:txBody>
          <a:bodyPr>
            <a:normAutofit fontScale="85000" lnSpcReduction="10000"/>
          </a:bodyPr>
          <a:lstStyle/>
          <a:p>
            <a:pPr marL="45720" indent="0">
              <a:buNone/>
            </a:pPr>
            <a:r>
              <a:rPr lang="en-US" sz="3800" dirty="0">
                <a:effectLst>
                  <a:outerShdw blurRad="38100" dist="38100" dir="2700000" algn="tl">
                    <a:srgbClr val="000000">
                      <a:alpha val="43137"/>
                    </a:srgbClr>
                  </a:outerShdw>
                </a:effectLst>
              </a:rPr>
              <a:t>Address all double-mindedness hindering your prayers:</a:t>
            </a:r>
          </a:p>
          <a:p>
            <a:r>
              <a:rPr lang="en-US" sz="3200" dirty="0"/>
              <a:t>Repent/Surrender all unbelief/doubt</a:t>
            </a:r>
          </a:p>
          <a:p>
            <a:r>
              <a:rPr lang="en-US" sz="3200" dirty="0"/>
              <a:t>Command in Jesus name! (over yourself—the thoughts in your mind)</a:t>
            </a:r>
            <a:br>
              <a:rPr lang="en-US" sz="3200" dirty="0"/>
            </a:br>
            <a:r>
              <a:rPr lang="en-US" sz="3200" dirty="0"/>
              <a:t>[Command from the Spirit in faith, NOT the carnal mind/understanding]</a:t>
            </a:r>
          </a:p>
          <a:p>
            <a:r>
              <a:rPr lang="en-US" sz="3200" dirty="0"/>
              <a:t>Consider fasting to quiet the flesh/carnal mind</a:t>
            </a:r>
          </a:p>
          <a:p>
            <a:r>
              <a:rPr lang="en-US" sz="3200" b="1" dirty="0"/>
              <a:t>Pray, declare, command</a:t>
            </a:r>
            <a:r>
              <a:rPr lang="en-US" sz="3200" dirty="0"/>
              <a:t>—from identity not from doubt</a:t>
            </a:r>
          </a:p>
          <a:p>
            <a:r>
              <a:rPr lang="en-US" sz="3200" b="1" dirty="0"/>
              <a:t>Saturate your mind in truth/the Word of God. </a:t>
            </a:r>
            <a:r>
              <a:rPr lang="en-US" sz="3200" b="1" u="sng" dirty="0"/>
              <a:t>Spend time in the Secret Place daily!</a:t>
            </a:r>
            <a:r>
              <a:rPr lang="en-US" sz="3200" b="1" dirty="0"/>
              <a:t> (discipline is spiritual)</a:t>
            </a:r>
            <a:endParaRPr lang="en-US" sz="3200" b="1" u="sng" dirty="0"/>
          </a:p>
          <a:p>
            <a:pPr marL="45720" marR="0" lvl="0" indent="0" algn="l" defTabSz="914400" rtl="0" eaLnBrk="1" fontAlgn="auto" latinLnBrk="0" hangingPunct="1">
              <a:lnSpc>
                <a:spcPct val="90000"/>
              </a:lnSpc>
              <a:spcBef>
                <a:spcPts val="1800"/>
              </a:spcBef>
              <a:spcAft>
                <a:spcPts val="0"/>
              </a:spcAft>
              <a:buClr>
                <a:srgbClr val="A85229"/>
              </a:buClr>
              <a:buSzTx/>
              <a:buFont typeface="Arial" pitchFamily="34" charset="0"/>
              <a:buNone/>
              <a:tabLst/>
              <a:defRPr/>
            </a:pPr>
            <a:r>
              <a:rPr kumimoji="0" lang="en-US" sz="3300" b="0" i="1" u="none" strike="noStrike" kern="1200" cap="none" spc="0" normalizeH="0" baseline="0" noProof="0" dirty="0">
                <a:ln>
                  <a:noFill/>
                </a:ln>
                <a:solidFill>
                  <a:srgbClr val="514A40"/>
                </a:solidFill>
                <a:effectLst>
                  <a:outerShdw blurRad="38100" dist="38100" dir="2700000" algn="tl">
                    <a:srgbClr val="000000">
                      <a:alpha val="43137"/>
                    </a:srgbClr>
                  </a:outerShdw>
                </a:effectLst>
                <a:uLnTx/>
                <a:uFillTx/>
                <a:latin typeface="Cambria"/>
                <a:ea typeface="+mn-ea"/>
                <a:cs typeface="+mn-cs"/>
              </a:rPr>
              <a:t>1 Corinthians 2:16</a:t>
            </a:r>
            <a:br>
              <a:rPr kumimoji="0" lang="en-US" sz="3300" b="0" i="1" u="none" strike="noStrike" kern="1200" cap="none" spc="0" normalizeH="0" baseline="0" noProof="0" dirty="0">
                <a:ln>
                  <a:noFill/>
                </a:ln>
                <a:solidFill>
                  <a:srgbClr val="514A40"/>
                </a:solidFill>
                <a:effectLst/>
                <a:uLnTx/>
                <a:uFillTx/>
                <a:latin typeface="Cambria"/>
                <a:ea typeface="+mn-ea"/>
                <a:cs typeface="+mn-cs"/>
              </a:rPr>
            </a:br>
            <a:r>
              <a:rPr kumimoji="0" lang="en-US" sz="3300" b="0" i="1" u="none" strike="noStrike" kern="1200" cap="none" spc="0" normalizeH="0" baseline="0" noProof="0" dirty="0">
                <a:ln>
                  <a:noFill/>
                </a:ln>
                <a:solidFill>
                  <a:srgbClr val="514A40"/>
                </a:solidFill>
                <a:effectLst/>
                <a:uLnTx/>
                <a:uFillTx/>
                <a:latin typeface="Cambria"/>
                <a:ea typeface="+mn-ea"/>
                <a:cs typeface="+mn-cs"/>
              </a:rPr>
              <a:t>For, “Who can know the </a:t>
            </a:r>
            <a:r>
              <a:rPr kumimoji="0" lang="en-US" sz="3300" b="0" i="1" u="none" strike="noStrike" kern="1200" cap="small" spc="0" normalizeH="0" baseline="0" noProof="0" dirty="0">
                <a:ln>
                  <a:noFill/>
                </a:ln>
                <a:solidFill>
                  <a:srgbClr val="514A40"/>
                </a:solidFill>
                <a:effectLst/>
                <a:uLnTx/>
                <a:uFillTx/>
                <a:latin typeface="Cambria"/>
                <a:ea typeface="+mn-ea"/>
                <a:cs typeface="+mn-cs"/>
              </a:rPr>
              <a:t>Lord</a:t>
            </a:r>
            <a:r>
              <a:rPr kumimoji="0" lang="en-US" sz="3300" b="0" i="1" u="none" strike="noStrike" kern="1200" cap="none" spc="0" normalizeH="0" baseline="0" noProof="0" dirty="0">
                <a:ln>
                  <a:noFill/>
                </a:ln>
                <a:solidFill>
                  <a:srgbClr val="514A40"/>
                </a:solidFill>
                <a:effectLst/>
                <a:uLnTx/>
                <a:uFillTx/>
                <a:latin typeface="Cambria"/>
                <a:ea typeface="+mn-ea"/>
                <a:cs typeface="+mn-cs"/>
              </a:rPr>
              <a:t>’s thoughts? Who knows enough to teach him?”</a:t>
            </a:r>
            <a:r>
              <a:rPr kumimoji="0" lang="en-US" sz="3300" b="0" i="1" u="none" strike="noStrike" kern="1200" cap="none" spc="0" normalizeH="0" baseline="30000" noProof="0" dirty="0">
                <a:ln>
                  <a:noFill/>
                </a:ln>
                <a:solidFill>
                  <a:srgbClr val="514A40"/>
                </a:solidFill>
                <a:effectLst/>
                <a:uLnTx/>
                <a:uFillTx/>
                <a:latin typeface="Cambria"/>
                <a:ea typeface="+mn-ea"/>
                <a:cs typeface="+mn-cs"/>
              </a:rPr>
              <a:t> </a:t>
            </a:r>
            <a:r>
              <a:rPr kumimoji="0" lang="en-US" sz="3300" b="1" i="1" u="none" strike="noStrike" kern="1200" cap="none" spc="0" normalizeH="0" baseline="0" noProof="0" dirty="0">
                <a:ln>
                  <a:noFill/>
                </a:ln>
                <a:solidFill>
                  <a:srgbClr val="514A40"/>
                </a:solidFill>
                <a:effectLst/>
                <a:uLnTx/>
                <a:uFillTx/>
                <a:latin typeface="Cambria"/>
                <a:ea typeface="+mn-ea"/>
                <a:cs typeface="+mn-cs"/>
              </a:rPr>
              <a:t>But we understand these things, for we have the mind of Christ.</a:t>
            </a:r>
          </a:p>
          <a:p>
            <a:pPr marL="45720" indent="0">
              <a:buNone/>
            </a:pPr>
            <a:endParaRPr lang="en-US" sz="3200" dirty="0"/>
          </a:p>
          <a:p>
            <a:pPr marL="45720" indent="0">
              <a:buNone/>
            </a:pPr>
            <a:endParaRPr lang="en-US" dirty="0"/>
          </a:p>
        </p:txBody>
      </p:sp>
    </p:spTree>
    <p:extLst>
      <p:ext uri="{BB962C8B-B14F-4D97-AF65-F5344CB8AC3E}">
        <p14:creationId xmlns:p14="http://schemas.microsoft.com/office/powerpoint/2010/main" val="27167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607F9-77A1-D5E7-D285-7A0A342B7BC9}"/>
              </a:ext>
            </a:extLst>
          </p:cNvPr>
          <p:cNvSpPr>
            <a:spLocks noGrp="1"/>
          </p:cNvSpPr>
          <p:nvPr>
            <p:ph type="title"/>
          </p:nvPr>
        </p:nvSpPr>
        <p:spPr>
          <a:xfrm>
            <a:off x="727113" y="154237"/>
            <a:ext cx="10737773" cy="1905918"/>
          </a:xfrm>
        </p:spPr>
        <p:txBody>
          <a:bodyPr>
            <a:noAutofit/>
          </a:bodyPr>
          <a:lstStyle/>
          <a:p>
            <a:pPr marL="274320" marR="0" lvl="0" indent="-228600" algn="ctr" defTabSz="914400" rtl="0" eaLnBrk="1" fontAlgn="auto" latinLnBrk="0" hangingPunct="1">
              <a:lnSpc>
                <a:spcPct val="90000"/>
              </a:lnSpc>
              <a:spcBef>
                <a:spcPts val="1800"/>
              </a:spcBef>
              <a:spcAft>
                <a:spcPts val="0"/>
              </a:spcAft>
              <a:tabLst/>
              <a:defRPr/>
            </a:pPr>
            <a:r>
              <a:rPr kumimoji="0" lang="en-US" sz="3600" i="0" u="sng" strike="noStrike" kern="1200" cap="none" spc="0" normalizeH="0" baseline="0" noProof="0" dirty="0">
                <a:ln>
                  <a:noFill/>
                </a:ln>
                <a:effectLst/>
                <a:uLnTx/>
                <a:uFillTx/>
                <a:latin typeface="Cambria"/>
                <a:ea typeface="+mn-ea"/>
                <a:cs typeface="+mn-cs"/>
              </a:rPr>
              <a:t>Faith requires</a:t>
            </a:r>
            <a:r>
              <a:rPr kumimoji="0" lang="en-US" sz="3600" i="0" strike="noStrike" kern="1200" cap="none" spc="0" normalizeH="0" baseline="0" noProof="0" dirty="0">
                <a:ln>
                  <a:noFill/>
                </a:ln>
                <a:effectLst/>
                <a:uLnTx/>
                <a:uFillTx/>
                <a:latin typeface="Cambria"/>
                <a:ea typeface="+mn-ea"/>
                <a:cs typeface="+mn-cs"/>
              </a:rPr>
              <a:t>: accepting </a:t>
            </a:r>
            <a:r>
              <a:rPr kumimoji="0" lang="en-US" sz="3600" i="0" u="none" strike="noStrike" kern="1200" cap="none" spc="0" normalizeH="0" baseline="0" noProof="0" dirty="0">
                <a:ln>
                  <a:noFill/>
                </a:ln>
                <a:effectLst/>
                <a:uLnTx/>
                <a:uFillTx/>
                <a:latin typeface="Cambria"/>
                <a:ea typeface="+mn-ea"/>
                <a:cs typeface="+mn-cs"/>
              </a:rPr>
              <a:t>that you are not supposed have it all figured out, </a:t>
            </a:r>
            <a:r>
              <a:rPr kumimoji="0" lang="en-US" sz="3600" i="0" u="sng" strike="noStrike" kern="1200" cap="none" spc="0" normalizeH="0" baseline="0" noProof="0" dirty="0">
                <a:ln>
                  <a:noFill/>
                </a:ln>
                <a:effectLst/>
                <a:uLnTx/>
                <a:uFillTx/>
                <a:latin typeface="Cambria"/>
                <a:ea typeface="+mn-ea"/>
                <a:cs typeface="+mn-cs"/>
              </a:rPr>
              <a:t>AND</a:t>
            </a:r>
            <a:r>
              <a:rPr kumimoji="0" lang="en-US" sz="3600" i="0" u="none" strike="noStrike" kern="1200" cap="none" spc="0" normalizeH="0" baseline="0" noProof="0" dirty="0">
                <a:ln>
                  <a:noFill/>
                </a:ln>
                <a:effectLst/>
                <a:uLnTx/>
                <a:uFillTx/>
                <a:latin typeface="Cambria"/>
                <a:ea typeface="+mn-ea"/>
                <a:cs typeface="+mn-cs"/>
              </a:rPr>
              <a:t> that you are not capable of figuring it all out. Faith means trusting and obeying (action)</a:t>
            </a:r>
            <a:r>
              <a:rPr kumimoji="0" lang="en-US" sz="3600" i="0" u="none" strike="noStrike" kern="1200" cap="none" spc="0" normalizeH="0" baseline="0" noProof="0" dirty="0">
                <a:ln>
                  <a:noFill/>
                </a:ln>
                <a:solidFill>
                  <a:srgbClr val="C00000"/>
                </a:solidFill>
                <a:effectLst/>
                <a:uLnTx/>
                <a:uFillTx/>
                <a:latin typeface="Cambria"/>
                <a:ea typeface="+mn-ea"/>
                <a:cs typeface="+mn-cs"/>
              </a:rPr>
              <a:t>.</a:t>
            </a:r>
            <a:endParaRPr lang="en-US" sz="3600" dirty="0">
              <a:solidFill>
                <a:srgbClr val="C00000"/>
              </a:solidFill>
            </a:endParaRPr>
          </a:p>
        </p:txBody>
      </p:sp>
      <p:sp>
        <p:nvSpPr>
          <p:cNvPr id="3" name="Content Placeholder 2">
            <a:extLst>
              <a:ext uri="{FF2B5EF4-FFF2-40B4-BE49-F238E27FC236}">
                <a16:creationId xmlns:a16="http://schemas.microsoft.com/office/drawing/2014/main" id="{F7FD8EA6-FFAB-C85D-FC47-8D441D9997E5}"/>
              </a:ext>
            </a:extLst>
          </p:cNvPr>
          <p:cNvSpPr>
            <a:spLocks noGrp="1"/>
          </p:cNvSpPr>
          <p:nvPr>
            <p:ph idx="1"/>
          </p:nvPr>
        </p:nvSpPr>
        <p:spPr>
          <a:xfrm>
            <a:off x="385590" y="2060155"/>
            <a:ext cx="11523643" cy="4065223"/>
          </a:xfrm>
        </p:spPr>
        <p:txBody>
          <a:bodyPr>
            <a:normAutofit fontScale="92500" lnSpcReduction="20000"/>
          </a:bodyPr>
          <a:lstStyle/>
          <a:p>
            <a:pPr marL="45720" indent="0">
              <a:buNone/>
            </a:pPr>
            <a:r>
              <a:rPr lang="en-US" sz="3200" i="1" dirty="0">
                <a:effectLst>
                  <a:outerShdw blurRad="38100" dist="38100" dir="2700000" algn="tl">
                    <a:srgbClr val="000000">
                      <a:alpha val="43137"/>
                    </a:srgbClr>
                  </a:outerShdw>
                </a:effectLst>
              </a:rPr>
              <a:t>Proverbs 3:5-6</a:t>
            </a:r>
            <a:br>
              <a:rPr lang="en-US" sz="3200" dirty="0"/>
            </a:br>
            <a:r>
              <a:rPr lang="en-US" sz="3200" dirty="0"/>
              <a:t>Trust in the </a:t>
            </a:r>
            <a:r>
              <a:rPr lang="en-US" sz="3200" cap="small" dirty="0"/>
              <a:t>Lord</a:t>
            </a:r>
            <a:r>
              <a:rPr lang="en-US" sz="3200" dirty="0"/>
              <a:t> with all your heart; do not depend on your own understanding. </a:t>
            </a:r>
            <a:r>
              <a:rPr lang="en-US" sz="3200" baseline="30000" dirty="0"/>
              <a:t>6 </a:t>
            </a:r>
            <a:r>
              <a:rPr lang="en-US" sz="3200" dirty="0"/>
              <a:t>Seek his will in all you do, and he will show you which path to take.</a:t>
            </a:r>
          </a:p>
          <a:p>
            <a:pPr marL="45720" indent="0">
              <a:buNone/>
            </a:pPr>
            <a:r>
              <a:rPr lang="en-US" sz="3500" i="1" dirty="0">
                <a:effectLst>
                  <a:outerShdw blurRad="38100" dist="38100" dir="2700000" algn="tl">
                    <a:srgbClr val="000000">
                      <a:alpha val="43137"/>
                    </a:srgbClr>
                  </a:outerShdw>
                </a:effectLst>
              </a:rPr>
              <a:t>I Corinthians 10:4-5</a:t>
            </a:r>
            <a:br>
              <a:rPr lang="en-US" sz="3500" dirty="0"/>
            </a:br>
            <a:r>
              <a:rPr lang="en-US" sz="3500" dirty="0"/>
              <a:t>We use God’s mighty weapons, not worldly weapons, to knock down the strongholds of human reasoning and to destroy false arguments. </a:t>
            </a:r>
            <a:r>
              <a:rPr lang="en-US" sz="3500" baseline="30000" dirty="0"/>
              <a:t>5 </a:t>
            </a:r>
            <a:r>
              <a:rPr lang="en-US" sz="3500" dirty="0"/>
              <a:t>We destroy every proud obstacle that keeps people from knowing God. We capture their rebellious thoughts [take captive every thought] and teach them to obey Christ</a:t>
            </a:r>
            <a:r>
              <a:rPr lang="en-US" sz="2800" dirty="0"/>
              <a:t>. </a:t>
            </a:r>
          </a:p>
        </p:txBody>
      </p:sp>
    </p:spTree>
    <p:extLst>
      <p:ext uri="{BB962C8B-B14F-4D97-AF65-F5344CB8AC3E}">
        <p14:creationId xmlns:p14="http://schemas.microsoft.com/office/powerpoint/2010/main" val="2161353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A66E4-4D6A-4629-1EF4-3C0237EE9A79}"/>
              </a:ext>
            </a:extLst>
          </p:cNvPr>
          <p:cNvSpPr>
            <a:spLocks noGrp="1"/>
          </p:cNvSpPr>
          <p:nvPr>
            <p:ph type="title"/>
          </p:nvPr>
        </p:nvSpPr>
        <p:spPr>
          <a:xfrm>
            <a:off x="1295400" y="381000"/>
            <a:ext cx="9601200" cy="930007"/>
          </a:xfrm>
        </p:spPr>
        <p:txBody>
          <a:bodyPr>
            <a:normAutofit fontScale="90000"/>
          </a:bodyPr>
          <a:lstStyle/>
          <a:p>
            <a:r>
              <a:rPr lang="en-US" dirty="0"/>
              <a:t>Romans 8:15-17</a:t>
            </a:r>
            <a:br>
              <a:rPr lang="en-US" dirty="0"/>
            </a:br>
            <a:r>
              <a:rPr lang="en-US" dirty="0"/>
              <a:t>Identity</a:t>
            </a:r>
          </a:p>
        </p:txBody>
      </p:sp>
      <p:sp>
        <p:nvSpPr>
          <p:cNvPr id="3" name="Content Placeholder 2">
            <a:extLst>
              <a:ext uri="{FF2B5EF4-FFF2-40B4-BE49-F238E27FC236}">
                <a16:creationId xmlns:a16="http://schemas.microsoft.com/office/drawing/2014/main" id="{2946A4C4-CC89-CC60-5A69-2B1FD66813DB}"/>
              </a:ext>
            </a:extLst>
          </p:cNvPr>
          <p:cNvSpPr>
            <a:spLocks noGrp="1"/>
          </p:cNvSpPr>
          <p:nvPr>
            <p:ph idx="1"/>
          </p:nvPr>
        </p:nvSpPr>
        <p:spPr>
          <a:xfrm>
            <a:off x="517792" y="1311007"/>
            <a:ext cx="11038901" cy="4632593"/>
          </a:xfrm>
        </p:spPr>
        <p:txBody>
          <a:bodyPr>
            <a:normAutofit/>
          </a:bodyPr>
          <a:lstStyle/>
          <a:p>
            <a:pPr marL="45720" indent="0">
              <a:buNone/>
            </a:pPr>
            <a:r>
              <a:rPr lang="en-US" sz="3200" baseline="30000" dirty="0"/>
              <a:t>15 </a:t>
            </a:r>
            <a:r>
              <a:rPr lang="en-US" sz="3200" dirty="0"/>
              <a:t>So you have not received a spirit that makes you fearful slaves. Instead, you received God’s Spirit when he adopted you as his own children. Now we call him, “Abba, Father.” </a:t>
            </a:r>
            <a:r>
              <a:rPr lang="en-US" sz="3200" baseline="30000" dirty="0"/>
              <a:t>16 </a:t>
            </a:r>
            <a:r>
              <a:rPr lang="en-US" sz="3200" b="1" dirty="0"/>
              <a:t>For his Spirit joins with our spirit to affirm that we are God’s children. </a:t>
            </a:r>
            <a:r>
              <a:rPr lang="en-US" sz="3200" b="1" baseline="30000" dirty="0"/>
              <a:t>17 </a:t>
            </a:r>
            <a:r>
              <a:rPr lang="en-US" sz="3200" b="1" dirty="0"/>
              <a:t>And since we are his children, we are his heirs. In fact, together with Christ we are heirs of God’s glory</a:t>
            </a:r>
            <a:r>
              <a:rPr lang="en-US" sz="3200" dirty="0"/>
              <a:t>. But if we are to share his glory, we must also share his suffering.</a:t>
            </a:r>
          </a:p>
        </p:txBody>
      </p:sp>
    </p:spTree>
    <p:extLst>
      <p:ext uri="{BB962C8B-B14F-4D97-AF65-F5344CB8AC3E}">
        <p14:creationId xmlns:p14="http://schemas.microsoft.com/office/powerpoint/2010/main" val="3996601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7C35B-4EC1-9745-2B82-2002C8235A52}"/>
              </a:ext>
            </a:extLst>
          </p:cNvPr>
          <p:cNvSpPr>
            <a:spLocks noGrp="1"/>
          </p:cNvSpPr>
          <p:nvPr>
            <p:ph type="title"/>
          </p:nvPr>
        </p:nvSpPr>
        <p:spPr>
          <a:xfrm>
            <a:off x="1295400" y="381000"/>
            <a:ext cx="9601200" cy="621535"/>
          </a:xfrm>
        </p:spPr>
        <p:txBody>
          <a:bodyPr/>
          <a:lstStyle/>
          <a:p>
            <a:r>
              <a:rPr lang="en-US" dirty="0"/>
              <a:t>Identity</a:t>
            </a:r>
          </a:p>
        </p:txBody>
      </p:sp>
      <p:sp>
        <p:nvSpPr>
          <p:cNvPr id="3" name="Content Placeholder 2">
            <a:extLst>
              <a:ext uri="{FF2B5EF4-FFF2-40B4-BE49-F238E27FC236}">
                <a16:creationId xmlns:a16="http://schemas.microsoft.com/office/drawing/2014/main" id="{796CE4FF-D2FC-08FF-FCAA-A262C9057587}"/>
              </a:ext>
            </a:extLst>
          </p:cNvPr>
          <p:cNvSpPr>
            <a:spLocks noGrp="1"/>
          </p:cNvSpPr>
          <p:nvPr>
            <p:ph idx="1"/>
          </p:nvPr>
        </p:nvSpPr>
        <p:spPr>
          <a:xfrm>
            <a:off x="594911" y="1002535"/>
            <a:ext cx="10917716" cy="4941065"/>
          </a:xfrm>
        </p:spPr>
        <p:txBody>
          <a:bodyPr/>
          <a:lstStyle/>
          <a:p>
            <a:pPr marL="45720" indent="0">
              <a:buNone/>
            </a:pPr>
            <a:r>
              <a:rPr lang="en-US" sz="3200" dirty="0">
                <a:effectLst>
                  <a:outerShdw blurRad="38100" dist="38100" dir="2700000" algn="tl">
                    <a:srgbClr val="000000">
                      <a:alpha val="43137"/>
                    </a:srgbClr>
                  </a:outerShdw>
                </a:effectLst>
              </a:rPr>
              <a:t>2 Timothy 1:7</a:t>
            </a:r>
            <a:br>
              <a:rPr lang="en-US" sz="3200" dirty="0"/>
            </a:br>
            <a:r>
              <a:rPr lang="en-US" sz="3200" dirty="0"/>
              <a:t>For God has not given us a spirit of fear and timidity, but of power, love, and self-discipline.</a:t>
            </a:r>
          </a:p>
          <a:p>
            <a:pPr marL="45720" indent="0">
              <a:buNone/>
            </a:pPr>
            <a:r>
              <a:rPr lang="en-US" sz="3200" dirty="0">
                <a:effectLst>
                  <a:outerShdw blurRad="38100" dist="38100" dir="2700000" algn="tl">
                    <a:srgbClr val="000000">
                      <a:alpha val="43137"/>
                    </a:srgbClr>
                  </a:outerShdw>
                </a:effectLst>
              </a:rPr>
              <a:t>Galatians 5:24</a:t>
            </a:r>
            <a:br>
              <a:rPr lang="en-US" sz="3200" dirty="0"/>
            </a:br>
            <a:r>
              <a:rPr lang="en-US" sz="3200" baseline="30000" dirty="0"/>
              <a:t>24 </a:t>
            </a:r>
            <a:r>
              <a:rPr lang="en-US" sz="3200" dirty="0"/>
              <a:t>Those who belong to Christ Jesus have nailed the passions and desires of their sinful nature to his cross and crucified them there.</a:t>
            </a:r>
          </a:p>
          <a:p>
            <a:pPr marL="45720" indent="0">
              <a:buNone/>
            </a:pPr>
            <a:endParaRPr lang="en-US" dirty="0"/>
          </a:p>
        </p:txBody>
      </p:sp>
    </p:spTree>
    <p:extLst>
      <p:ext uri="{BB962C8B-B14F-4D97-AF65-F5344CB8AC3E}">
        <p14:creationId xmlns:p14="http://schemas.microsoft.com/office/powerpoint/2010/main" val="2566497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DEA5A-49E6-4363-BD0A-A29F7E658AE8}"/>
              </a:ext>
            </a:extLst>
          </p:cNvPr>
          <p:cNvSpPr>
            <a:spLocks noGrp="1"/>
          </p:cNvSpPr>
          <p:nvPr>
            <p:ph type="title"/>
          </p:nvPr>
        </p:nvSpPr>
        <p:spPr>
          <a:xfrm>
            <a:off x="1295400" y="381000"/>
            <a:ext cx="9601200" cy="918990"/>
          </a:xfrm>
        </p:spPr>
        <p:txBody>
          <a:bodyPr>
            <a:normAutofit fontScale="90000"/>
          </a:bodyPr>
          <a:lstStyle/>
          <a:p>
            <a:r>
              <a:rPr lang="en-US" dirty="0"/>
              <a:t>Romans 8:28-30</a:t>
            </a:r>
            <a:br>
              <a:rPr lang="en-US" dirty="0"/>
            </a:br>
            <a:r>
              <a:rPr lang="en-US" dirty="0"/>
              <a:t>Identity</a:t>
            </a:r>
          </a:p>
        </p:txBody>
      </p:sp>
      <p:sp>
        <p:nvSpPr>
          <p:cNvPr id="3" name="Content Placeholder 2">
            <a:extLst>
              <a:ext uri="{FF2B5EF4-FFF2-40B4-BE49-F238E27FC236}">
                <a16:creationId xmlns:a16="http://schemas.microsoft.com/office/drawing/2014/main" id="{4F813E4F-4C57-530C-16B2-C2D1EB8B29D4}"/>
              </a:ext>
            </a:extLst>
          </p:cNvPr>
          <p:cNvSpPr>
            <a:spLocks noGrp="1"/>
          </p:cNvSpPr>
          <p:nvPr>
            <p:ph idx="1"/>
          </p:nvPr>
        </p:nvSpPr>
        <p:spPr>
          <a:xfrm>
            <a:off x="649995" y="1553378"/>
            <a:ext cx="10741446" cy="4390222"/>
          </a:xfrm>
        </p:spPr>
        <p:txBody>
          <a:bodyPr/>
          <a:lstStyle/>
          <a:p>
            <a:pPr marL="45720" marR="0" lvl="0" indent="0" algn="l" defTabSz="914400" rtl="0" eaLnBrk="1" fontAlgn="auto" latinLnBrk="0" hangingPunct="1">
              <a:lnSpc>
                <a:spcPct val="90000"/>
              </a:lnSpc>
              <a:spcBef>
                <a:spcPts val="1800"/>
              </a:spcBef>
              <a:spcAft>
                <a:spcPts val="0"/>
              </a:spcAft>
              <a:buClr>
                <a:srgbClr val="A85229"/>
              </a:buClr>
              <a:buSzTx/>
              <a:buFont typeface="Arial" pitchFamily="34" charset="0"/>
              <a:buNone/>
              <a:tabLst/>
              <a:defRPr/>
            </a:pPr>
            <a:r>
              <a:rPr kumimoji="0" lang="en-US" sz="3200" b="0" i="0" u="none" strike="noStrike" kern="1200" cap="none" spc="0" normalizeH="0" baseline="30000" noProof="0" dirty="0">
                <a:ln>
                  <a:noFill/>
                </a:ln>
                <a:solidFill>
                  <a:srgbClr val="514A40"/>
                </a:solidFill>
                <a:effectLst/>
                <a:uLnTx/>
                <a:uFillTx/>
                <a:latin typeface="Cambria"/>
                <a:ea typeface="+mn-ea"/>
                <a:cs typeface="+mn-cs"/>
              </a:rPr>
              <a:t>28 </a:t>
            </a:r>
            <a:r>
              <a:rPr kumimoji="0" lang="en-US" sz="3200" b="0" i="0" u="none" strike="noStrike" kern="1200" cap="none" spc="0" normalizeH="0" baseline="0" noProof="0" dirty="0">
                <a:ln>
                  <a:noFill/>
                </a:ln>
                <a:solidFill>
                  <a:srgbClr val="514A40"/>
                </a:solidFill>
                <a:effectLst/>
                <a:uLnTx/>
                <a:uFillTx/>
                <a:latin typeface="Cambria"/>
                <a:ea typeface="+mn-ea"/>
                <a:cs typeface="+mn-cs"/>
              </a:rPr>
              <a:t>And we know that God causes everything to work together for the good of those who love God and are called according to his purpose for them. </a:t>
            </a:r>
            <a:r>
              <a:rPr kumimoji="0" lang="en-US" sz="3200" b="0" i="0" u="none" strike="noStrike" kern="1200" cap="none" spc="0" normalizeH="0" baseline="30000" noProof="0" dirty="0">
                <a:ln>
                  <a:noFill/>
                </a:ln>
                <a:solidFill>
                  <a:srgbClr val="514A40"/>
                </a:solidFill>
                <a:effectLst/>
                <a:uLnTx/>
                <a:uFillTx/>
                <a:latin typeface="Cambria"/>
                <a:ea typeface="+mn-ea"/>
                <a:cs typeface="+mn-cs"/>
              </a:rPr>
              <a:t>29 </a:t>
            </a:r>
            <a:r>
              <a:rPr kumimoji="0" lang="en-US" sz="3200" b="0" i="0" u="none" strike="noStrike" kern="1200" cap="none" spc="0" normalizeH="0" baseline="0" noProof="0" dirty="0">
                <a:ln>
                  <a:noFill/>
                </a:ln>
                <a:solidFill>
                  <a:srgbClr val="514A40"/>
                </a:solidFill>
                <a:effectLst/>
                <a:uLnTx/>
                <a:uFillTx/>
                <a:latin typeface="Cambria"/>
                <a:ea typeface="+mn-ea"/>
                <a:cs typeface="+mn-cs"/>
              </a:rPr>
              <a:t>For God knew his people in advance, </a:t>
            </a:r>
            <a:r>
              <a:rPr kumimoji="0" lang="en-US" sz="3200" b="1" i="0" u="none" strike="noStrike" kern="1200" cap="none" spc="0" normalizeH="0" baseline="0" noProof="0" dirty="0">
                <a:ln>
                  <a:noFill/>
                </a:ln>
                <a:solidFill>
                  <a:srgbClr val="514A40"/>
                </a:solidFill>
                <a:effectLst/>
                <a:uLnTx/>
                <a:uFillTx/>
                <a:latin typeface="Cambria"/>
                <a:ea typeface="+mn-ea"/>
                <a:cs typeface="+mn-cs"/>
              </a:rPr>
              <a:t>and he chose them to become like his Son, so that his Son would be the firstborn among many brothers and sisters. </a:t>
            </a:r>
            <a:r>
              <a:rPr kumimoji="0" lang="en-US" sz="3200" b="1" i="0" u="none" strike="noStrike" kern="1200" cap="none" spc="0" normalizeH="0" baseline="30000" noProof="0" dirty="0">
                <a:ln>
                  <a:noFill/>
                </a:ln>
                <a:solidFill>
                  <a:srgbClr val="514A40"/>
                </a:solidFill>
                <a:effectLst/>
                <a:uLnTx/>
                <a:uFillTx/>
                <a:latin typeface="Cambria"/>
                <a:ea typeface="+mn-ea"/>
                <a:cs typeface="+mn-cs"/>
              </a:rPr>
              <a:t>30 </a:t>
            </a:r>
            <a:r>
              <a:rPr kumimoji="0" lang="en-US" sz="3200" b="1" i="0" u="none" strike="noStrike" kern="1200" cap="none" spc="0" normalizeH="0" baseline="0" noProof="0" dirty="0">
                <a:ln>
                  <a:noFill/>
                </a:ln>
                <a:solidFill>
                  <a:srgbClr val="514A40"/>
                </a:solidFill>
                <a:effectLst/>
                <a:uLnTx/>
                <a:uFillTx/>
                <a:latin typeface="Cambria"/>
                <a:ea typeface="+mn-ea"/>
                <a:cs typeface="+mn-cs"/>
              </a:rPr>
              <a:t>And having chosen them, he called them to come to him. And having called them, he gave them right standing with himself. And having given them right standing, he gave them his glory</a:t>
            </a:r>
            <a:r>
              <a:rPr kumimoji="0" lang="en-US" sz="3200" b="0" i="0" u="none" strike="noStrike" kern="1200" cap="none" spc="0" normalizeH="0" baseline="0" noProof="0" dirty="0">
                <a:ln>
                  <a:noFill/>
                </a:ln>
                <a:solidFill>
                  <a:srgbClr val="514A40"/>
                </a:solidFill>
                <a:effectLst/>
                <a:uLnTx/>
                <a:uFillTx/>
                <a:latin typeface="Cambria"/>
                <a:ea typeface="+mn-ea"/>
                <a:cs typeface="+mn-cs"/>
              </a:rPr>
              <a:t>.</a:t>
            </a:r>
          </a:p>
          <a:p>
            <a:endParaRPr lang="en-US" dirty="0"/>
          </a:p>
        </p:txBody>
      </p:sp>
    </p:spTree>
    <p:extLst>
      <p:ext uri="{BB962C8B-B14F-4D97-AF65-F5344CB8AC3E}">
        <p14:creationId xmlns:p14="http://schemas.microsoft.com/office/powerpoint/2010/main" val="6557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8122E-3821-2F2E-75CE-229E37481317}"/>
              </a:ext>
            </a:extLst>
          </p:cNvPr>
          <p:cNvSpPr>
            <a:spLocks noGrp="1"/>
          </p:cNvSpPr>
          <p:nvPr>
            <p:ph type="title"/>
          </p:nvPr>
        </p:nvSpPr>
        <p:spPr>
          <a:xfrm>
            <a:off x="1295400" y="381000"/>
            <a:ext cx="9601200" cy="533400"/>
          </a:xfrm>
        </p:spPr>
        <p:txBody>
          <a:bodyPr/>
          <a:lstStyle/>
          <a:p>
            <a:r>
              <a:rPr lang="en-US" dirty="0"/>
              <a:t>He delights in you</a:t>
            </a:r>
          </a:p>
        </p:txBody>
      </p:sp>
      <p:sp>
        <p:nvSpPr>
          <p:cNvPr id="3" name="Content Placeholder 2">
            <a:extLst>
              <a:ext uri="{FF2B5EF4-FFF2-40B4-BE49-F238E27FC236}">
                <a16:creationId xmlns:a16="http://schemas.microsoft.com/office/drawing/2014/main" id="{2957A196-C058-5F21-15CF-57965300B897}"/>
              </a:ext>
            </a:extLst>
          </p:cNvPr>
          <p:cNvSpPr>
            <a:spLocks noGrp="1"/>
          </p:cNvSpPr>
          <p:nvPr>
            <p:ph idx="1"/>
          </p:nvPr>
        </p:nvSpPr>
        <p:spPr>
          <a:xfrm>
            <a:off x="583894" y="914400"/>
            <a:ext cx="11071952" cy="5029200"/>
          </a:xfrm>
        </p:spPr>
        <p:txBody>
          <a:bodyPr>
            <a:normAutofit fontScale="92500" lnSpcReduction="20000"/>
          </a:bodyPr>
          <a:lstStyle/>
          <a:p>
            <a:pPr>
              <a:buNone/>
            </a:pPr>
            <a:r>
              <a:rPr lang="en-US" sz="3200" i="1" dirty="0">
                <a:effectLst>
                  <a:outerShdw blurRad="38100" dist="38100" dir="2700000" algn="tl">
                    <a:srgbClr val="000000">
                      <a:alpha val="43137"/>
                    </a:srgbClr>
                  </a:outerShdw>
                </a:effectLst>
              </a:rPr>
              <a:t>Ephesians 1:6</a:t>
            </a:r>
            <a:br>
              <a:rPr lang="en-US" sz="3200" dirty="0"/>
            </a:br>
            <a:r>
              <a:rPr lang="en-US" sz="3200" b="1" dirty="0"/>
              <a:t>God decided in advance to adopt us into his own family by bringing us to himself through Jesus Christ. This is what he wanted to do, and it gave him great pleasure.</a:t>
            </a:r>
          </a:p>
          <a:p>
            <a:pPr marL="45720" indent="0">
              <a:buNone/>
            </a:pPr>
            <a:r>
              <a:rPr lang="en-US" sz="3200" i="1" dirty="0">
                <a:effectLst>
                  <a:outerShdw blurRad="38100" dist="38100" dir="2700000" algn="tl">
                    <a:srgbClr val="000000">
                      <a:alpha val="43137"/>
                    </a:srgbClr>
                  </a:outerShdw>
                </a:effectLst>
              </a:rPr>
              <a:t>Psalms 149:4</a:t>
            </a:r>
            <a:br>
              <a:rPr lang="en-US" sz="3200" dirty="0"/>
            </a:br>
            <a:r>
              <a:rPr lang="en-US" sz="3200" b="1" dirty="0"/>
              <a:t>For the </a:t>
            </a:r>
            <a:r>
              <a:rPr lang="en-US" sz="3200" b="1" cap="small" dirty="0">
                <a:effectLst/>
              </a:rPr>
              <a:t>Lord</a:t>
            </a:r>
            <a:r>
              <a:rPr lang="en-US" sz="3200" b="1" dirty="0"/>
              <a:t> delights in his people</a:t>
            </a:r>
            <a:r>
              <a:rPr lang="en-US" sz="3200" dirty="0"/>
              <a:t>; he crowns the humble with victory.</a:t>
            </a:r>
          </a:p>
          <a:p>
            <a:pPr marL="45720" indent="0">
              <a:buNone/>
            </a:pPr>
            <a:r>
              <a:rPr lang="en-US" sz="3200" i="1" dirty="0">
                <a:effectLst>
                  <a:outerShdw blurRad="38100" dist="38100" dir="2700000" algn="tl">
                    <a:srgbClr val="000000">
                      <a:alpha val="43137"/>
                    </a:srgbClr>
                  </a:outerShdw>
                </a:effectLst>
              </a:rPr>
              <a:t>Psalms 37:23</a:t>
            </a:r>
            <a:br>
              <a:rPr lang="en-US" sz="3200" dirty="0"/>
            </a:br>
            <a:r>
              <a:rPr lang="en-US" sz="3200" dirty="0"/>
              <a:t>The Lord directs the steps of the godly. </a:t>
            </a:r>
            <a:r>
              <a:rPr lang="en-US" sz="3200" b="1" dirty="0"/>
              <a:t>He delights in every detail of their lives</a:t>
            </a:r>
            <a:r>
              <a:rPr lang="en-US" sz="3200" dirty="0"/>
              <a:t>.</a:t>
            </a:r>
          </a:p>
          <a:p>
            <a:pPr marL="45720" indent="0">
              <a:buNone/>
            </a:pPr>
            <a:r>
              <a:rPr lang="en-US" sz="3200" i="1" dirty="0">
                <a:effectLst>
                  <a:outerShdw blurRad="38100" dist="38100" dir="2700000" algn="tl">
                    <a:srgbClr val="000000">
                      <a:alpha val="43137"/>
                    </a:srgbClr>
                  </a:outerShdw>
                </a:effectLst>
              </a:rPr>
              <a:t>Psalms 3:12</a:t>
            </a:r>
            <a:br>
              <a:rPr lang="en-US" sz="3200" dirty="0"/>
            </a:br>
            <a:r>
              <a:rPr lang="en-US" sz="3200" dirty="0"/>
              <a:t>For the Lord corrects those he loves, just as a father corrects a </a:t>
            </a:r>
            <a:r>
              <a:rPr lang="en-US" sz="3200" b="1" dirty="0"/>
              <a:t>child in whom he delights.</a:t>
            </a:r>
          </a:p>
          <a:p>
            <a:endParaRPr lang="en-US" dirty="0"/>
          </a:p>
        </p:txBody>
      </p:sp>
    </p:spTree>
    <p:extLst>
      <p:ext uri="{BB962C8B-B14F-4D97-AF65-F5344CB8AC3E}">
        <p14:creationId xmlns:p14="http://schemas.microsoft.com/office/powerpoint/2010/main" val="479867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FB6C3-09D6-068A-49A0-BB07FCF66FD2}"/>
              </a:ext>
            </a:extLst>
          </p:cNvPr>
          <p:cNvSpPr>
            <a:spLocks noGrp="1"/>
          </p:cNvSpPr>
          <p:nvPr>
            <p:ph type="title"/>
          </p:nvPr>
        </p:nvSpPr>
        <p:spPr>
          <a:xfrm>
            <a:off x="1295400" y="0"/>
            <a:ext cx="9601200" cy="1143000"/>
          </a:xfrm>
        </p:spPr>
        <p:txBody>
          <a:bodyPr/>
          <a:lstStyle/>
          <a:p>
            <a:r>
              <a:rPr lang="en-US" dirty="0"/>
              <a:t>Romans 8</a:t>
            </a:r>
            <a:br>
              <a:rPr lang="en-US" dirty="0"/>
            </a:br>
            <a:r>
              <a:rPr lang="en-US" dirty="0"/>
              <a:t>How he loves you</a:t>
            </a:r>
          </a:p>
        </p:txBody>
      </p:sp>
      <p:sp>
        <p:nvSpPr>
          <p:cNvPr id="3" name="Content Placeholder 2">
            <a:extLst>
              <a:ext uri="{FF2B5EF4-FFF2-40B4-BE49-F238E27FC236}">
                <a16:creationId xmlns:a16="http://schemas.microsoft.com/office/drawing/2014/main" id="{3D907593-F418-493F-9FC2-C7696AC57E70}"/>
              </a:ext>
            </a:extLst>
          </p:cNvPr>
          <p:cNvSpPr>
            <a:spLocks noGrp="1"/>
          </p:cNvSpPr>
          <p:nvPr>
            <p:ph idx="1"/>
          </p:nvPr>
        </p:nvSpPr>
        <p:spPr>
          <a:xfrm>
            <a:off x="561860" y="1277957"/>
            <a:ext cx="10840598" cy="4676660"/>
          </a:xfrm>
        </p:spPr>
        <p:txBody>
          <a:bodyPr>
            <a:noAutofit/>
          </a:bodyPr>
          <a:lstStyle/>
          <a:p>
            <a:pPr marL="45720" indent="0">
              <a:buNone/>
            </a:pPr>
            <a:r>
              <a:rPr lang="en-US" sz="3600" baseline="30000" dirty="0"/>
              <a:t>31 </a:t>
            </a:r>
            <a:r>
              <a:rPr lang="en-US" sz="3600" dirty="0"/>
              <a:t>What shall we say about such wonderful things as these? </a:t>
            </a:r>
            <a:r>
              <a:rPr lang="en-US" sz="3600" b="1" dirty="0"/>
              <a:t>If God is for us, who can ever be against us? </a:t>
            </a:r>
            <a:r>
              <a:rPr lang="en-US" sz="3600" baseline="30000" dirty="0"/>
              <a:t>32 </a:t>
            </a:r>
            <a:r>
              <a:rPr lang="en-US" sz="3600" dirty="0"/>
              <a:t>Since he did not spare even his own Son but gave him up for us all, won’t he also give us everything else? </a:t>
            </a:r>
            <a:r>
              <a:rPr lang="en-US" sz="3600" baseline="30000" dirty="0"/>
              <a:t>33 </a:t>
            </a:r>
            <a:r>
              <a:rPr lang="en-US" sz="3600" b="1" dirty="0"/>
              <a:t>Who dares accuse us whom God has chosen for his own? No one—for God himself has given us right standing with himself. </a:t>
            </a:r>
            <a:r>
              <a:rPr lang="en-US" sz="3600" b="1" baseline="30000" dirty="0"/>
              <a:t>34 </a:t>
            </a:r>
            <a:r>
              <a:rPr lang="en-US" sz="3600" b="1" dirty="0"/>
              <a:t>Who then will condemn us? No one—for Christ Jesus died for us and was raised to life for us, and he is sitting in the place of honor at God’s right hand, pleading for us</a:t>
            </a:r>
            <a:r>
              <a:rPr lang="en-US" sz="3600" dirty="0"/>
              <a:t>.</a:t>
            </a:r>
          </a:p>
        </p:txBody>
      </p:sp>
    </p:spTree>
    <p:extLst>
      <p:ext uri="{BB962C8B-B14F-4D97-AF65-F5344CB8AC3E}">
        <p14:creationId xmlns:p14="http://schemas.microsoft.com/office/powerpoint/2010/main" val="2381977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FE78B-56AB-DB58-0822-52A10D81E552}"/>
              </a:ext>
            </a:extLst>
          </p:cNvPr>
          <p:cNvSpPr>
            <a:spLocks noGrp="1"/>
          </p:cNvSpPr>
          <p:nvPr>
            <p:ph type="title"/>
          </p:nvPr>
        </p:nvSpPr>
        <p:spPr>
          <a:xfrm>
            <a:off x="1295400" y="381000"/>
            <a:ext cx="9601200" cy="941024"/>
          </a:xfrm>
        </p:spPr>
        <p:txBody>
          <a:bodyPr>
            <a:noAutofit/>
          </a:bodyPr>
          <a:lstStyle/>
          <a:p>
            <a:r>
              <a:rPr lang="en-US" sz="4000" dirty="0"/>
              <a:t>Romans 8</a:t>
            </a:r>
            <a:br>
              <a:rPr lang="en-US" sz="4000" dirty="0"/>
            </a:br>
            <a:r>
              <a:rPr lang="en-US" sz="4000" dirty="0"/>
              <a:t>The Love of God for us</a:t>
            </a:r>
          </a:p>
        </p:txBody>
      </p:sp>
      <p:sp>
        <p:nvSpPr>
          <p:cNvPr id="3" name="Content Placeholder 2">
            <a:extLst>
              <a:ext uri="{FF2B5EF4-FFF2-40B4-BE49-F238E27FC236}">
                <a16:creationId xmlns:a16="http://schemas.microsoft.com/office/drawing/2014/main" id="{1C549F41-355E-65BE-1AD7-13A3B6065E0E}"/>
              </a:ext>
            </a:extLst>
          </p:cNvPr>
          <p:cNvSpPr>
            <a:spLocks noGrp="1"/>
          </p:cNvSpPr>
          <p:nvPr>
            <p:ph idx="1"/>
          </p:nvPr>
        </p:nvSpPr>
        <p:spPr>
          <a:xfrm>
            <a:off x="749147" y="1322024"/>
            <a:ext cx="10774496" cy="4621576"/>
          </a:xfrm>
        </p:spPr>
        <p:txBody>
          <a:bodyPr>
            <a:noAutofit/>
          </a:bodyPr>
          <a:lstStyle/>
          <a:p>
            <a:pPr marL="45720" indent="0">
              <a:buNone/>
            </a:pPr>
            <a:r>
              <a:rPr lang="en-US" sz="4000" baseline="30000" dirty="0"/>
              <a:t>35 </a:t>
            </a:r>
            <a:r>
              <a:rPr lang="en-US" sz="4000" dirty="0"/>
              <a:t>Can anything ever separate us from Christ’s love? Does it mean he no longer loves us if we have trouble or calamity, or are persecuted, or hungry, or destitute, or in danger, or threatened with death? </a:t>
            </a:r>
            <a:r>
              <a:rPr lang="en-US" sz="4000" baseline="30000" dirty="0"/>
              <a:t>36 </a:t>
            </a:r>
            <a:r>
              <a:rPr lang="en-US" sz="4000" dirty="0"/>
              <a:t>(As the Scriptures say, “For your sake we are killed every day; we are being slaughtered like sheep.”) </a:t>
            </a:r>
            <a:r>
              <a:rPr lang="en-US" sz="4000" baseline="30000" dirty="0"/>
              <a:t>37 </a:t>
            </a:r>
            <a:r>
              <a:rPr lang="en-US" sz="4000" b="1" dirty="0"/>
              <a:t>No, despite all these things, overwhelming victory is ours through Christ, who loved us.</a:t>
            </a:r>
          </a:p>
        </p:txBody>
      </p:sp>
    </p:spTree>
    <p:extLst>
      <p:ext uri="{BB962C8B-B14F-4D97-AF65-F5344CB8AC3E}">
        <p14:creationId xmlns:p14="http://schemas.microsoft.com/office/powerpoint/2010/main" val="423586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2860C-743B-BB2E-E196-5F568A7EA214}"/>
              </a:ext>
            </a:extLst>
          </p:cNvPr>
          <p:cNvSpPr>
            <a:spLocks noGrp="1"/>
          </p:cNvSpPr>
          <p:nvPr>
            <p:ph type="title"/>
          </p:nvPr>
        </p:nvSpPr>
        <p:spPr>
          <a:xfrm>
            <a:off x="1295400" y="182697"/>
            <a:ext cx="9601200" cy="1143000"/>
          </a:xfrm>
        </p:spPr>
        <p:txBody>
          <a:bodyPr/>
          <a:lstStyle/>
          <a:p>
            <a:r>
              <a:rPr lang="en-US" dirty="0"/>
              <a:t>Romans 8</a:t>
            </a:r>
            <a:br>
              <a:rPr lang="en-US" dirty="0"/>
            </a:br>
            <a:r>
              <a:rPr lang="en-US" dirty="0"/>
              <a:t>Nothing can separate us</a:t>
            </a:r>
          </a:p>
        </p:txBody>
      </p:sp>
      <p:sp>
        <p:nvSpPr>
          <p:cNvPr id="3" name="Content Placeholder 2">
            <a:extLst>
              <a:ext uri="{FF2B5EF4-FFF2-40B4-BE49-F238E27FC236}">
                <a16:creationId xmlns:a16="http://schemas.microsoft.com/office/drawing/2014/main" id="{C03DE298-F762-EABB-5A14-A9B8E4D64814}"/>
              </a:ext>
            </a:extLst>
          </p:cNvPr>
          <p:cNvSpPr>
            <a:spLocks noGrp="1"/>
          </p:cNvSpPr>
          <p:nvPr>
            <p:ph idx="1"/>
          </p:nvPr>
        </p:nvSpPr>
        <p:spPr>
          <a:xfrm>
            <a:off x="594911" y="1443210"/>
            <a:ext cx="10983817" cy="4500390"/>
          </a:xfrm>
        </p:spPr>
        <p:txBody>
          <a:bodyPr>
            <a:normAutofit/>
          </a:bodyPr>
          <a:lstStyle/>
          <a:p>
            <a:pPr marL="45720" indent="0">
              <a:buNone/>
            </a:pPr>
            <a:r>
              <a:rPr lang="en-US" sz="3600" baseline="30000" dirty="0"/>
              <a:t>38 </a:t>
            </a:r>
            <a:r>
              <a:rPr lang="en-US" sz="3600" dirty="0"/>
              <a:t>And I am convinced that </a:t>
            </a:r>
            <a:r>
              <a:rPr lang="en-US" sz="3600" b="1" dirty="0"/>
              <a:t>nothing can ever separate us from God’s love</a:t>
            </a:r>
            <a:r>
              <a:rPr lang="en-US" sz="3600" dirty="0"/>
              <a:t>. Neither death nor life, neither angels nor demons, neither our fears for today nor our worries about tomorrow—not even the powers of hell can separate us from God’s love. </a:t>
            </a:r>
            <a:r>
              <a:rPr lang="en-US" sz="3600" baseline="30000" dirty="0"/>
              <a:t>39 </a:t>
            </a:r>
            <a:r>
              <a:rPr lang="en-US" sz="3600" dirty="0"/>
              <a:t>No power in the sky above or in the earth below—indeed, </a:t>
            </a:r>
            <a:r>
              <a:rPr lang="en-US" sz="3600" b="1" dirty="0"/>
              <a:t>nothing in all creation will ever be able to separate us from the love of God that is revealed in Christ Jesus our Lord</a:t>
            </a:r>
            <a:r>
              <a:rPr lang="en-US" sz="3600" dirty="0"/>
              <a:t>.</a:t>
            </a:r>
          </a:p>
        </p:txBody>
      </p:sp>
    </p:spTree>
    <p:extLst>
      <p:ext uri="{BB962C8B-B14F-4D97-AF65-F5344CB8AC3E}">
        <p14:creationId xmlns:p14="http://schemas.microsoft.com/office/powerpoint/2010/main" val="266243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C724A98-0E6F-915F-0EEB-F699079C282F}"/>
              </a:ext>
            </a:extLst>
          </p:cNvPr>
          <p:cNvPicPr>
            <a:picLocks noGrp="1" noChangeAspect="1"/>
          </p:cNvPicPr>
          <p:nvPr>
            <p:ph idx="1"/>
          </p:nvPr>
        </p:nvPicPr>
        <p:blipFill>
          <a:blip r:embed="rId2"/>
          <a:srcRect l="444"/>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87147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0881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3BFEA03-2DCC-B545-79AC-7198A8F425EE}"/>
              </a:ext>
            </a:extLst>
          </p:cNvPr>
          <p:cNvPicPr>
            <a:picLocks noGrp="1" noChangeAspect="1"/>
          </p:cNvPicPr>
          <p:nvPr>
            <p:ph idx="1"/>
          </p:nvPr>
        </p:nvPicPr>
        <p:blipFill>
          <a:blip r:embed="rId2"/>
          <a:srcRect t="10377" b="5353"/>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2362147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Line Business 16x9">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031023_Win32.potx" id="{E7C5DF6E-549D-4E9B-935B-C6E8D839CE4F}" vid="{E5B5BF34-C341-4C53-BFF1-BF734FCD4F06}"/>
    </a:ext>
  </a:extLst>
</a:theme>
</file>

<file path=ppt/theme/theme2.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Business red line presentation (widescreen)</Template>
  <TotalTime>1234</TotalTime>
  <Words>2151</Words>
  <Application>Microsoft Office PowerPoint</Application>
  <PresentationFormat>Widescreen</PresentationFormat>
  <Paragraphs>72</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Cambria</vt:lpstr>
      <vt:lpstr>Wingdings</vt:lpstr>
      <vt:lpstr>Red Line Business 16x9</vt:lpstr>
      <vt:lpstr>Romans 8 Life in the Spirit  </vt:lpstr>
      <vt:lpstr>PowerPoint Presentation</vt:lpstr>
      <vt:lpstr>Life  in/Through  the  spirit Romans 8:1-17</vt:lpstr>
      <vt:lpstr>Life  in/Through  the  spirit Romans 8:1-17</vt:lpstr>
      <vt:lpstr>Life  in/Through  the  spirit Romans 8:1-17</vt:lpstr>
      <vt:lpstr>Romans 8:1-17 Life  in/Through  the  spirit</vt:lpstr>
      <vt:lpstr>Life  in/Through  the  spirit Romans 8:1-17</vt:lpstr>
      <vt:lpstr>Life  in/Through  the  spirit Romans 8:1-17</vt:lpstr>
      <vt:lpstr>Romans 8:3 “…God declared an end to sin’s control over us by giving his Son as a sacrifice for our sins.”</vt:lpstr>
      <vt:lpstr>Romans 8:11-13 Jesus made a way, and the Holy Spirit helps us</vt:lpstr>
      <vt:lpstr>Romans 8:6-8 The Carnal Mind vs The Mind of the Spirit</vt:lpstr>
      <vt:lpstr>Recognizing Fruit of the “carnal mind”</vt:lpstr>
      <vt:lpstr>The Carnal mind vs the mind of the Spirit: understanding the battle</vt:lpstr>
      <vt:lpstr>Silencing the carnal mind</vt:lpstr>
      <vt:lpstr>Faith requires: accepting that you are not supposed have it all figured out, AND that you are not capable of figuring it all out. Faith means trusting and obeying (action).</vt:lpstr>
      <vt:lpstr>Romans 8:15-17 Identity</vt:lpstr>
      <vt:lpstr>Identity</vt:lpstr>
      <vt:lpstr>Romans 8:28-30 Identity</vt:lpstr>
      <vt:lpstr>He delights in you</vt:lpstr>
      <vt:lpstr>Romans 8 How he loves you</vt:lpstr>
      <vt:lpstr>Romans 8 The Love of God for us</vt:lpstr>
      <vt:lpstr>Romans 8 Nothing can separate us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Romans 8 Life in the Spirit</dc:title>
  <dc:creator>Daniel Slade</dc:creator>
  <cp:lastModifiedBy>Timothy Ponessa</cp:lastModifiedBy>
  <cp:revision>2</cp:revision>
  <dcterms:created xsi:type="dcterms:W3CDTF">2026-08-29T18:02:43Z</dcterms:created>
  <dcterms:modified xsi:type="dcterms:W3CDTF">2026-08-30T23:45:16Z</dcterms:modified>
</cp:coreProperties>
</file>