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86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776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0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4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47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7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435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21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39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2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8/23/2026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03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87" r:id="rId6"/>
    <p:sldLayoutId id="2147483883" r:id="rId7"/>
    <p:sldLayoutId id="2147483884" r:id="rId8"/>
    <p:sldLayoutId id="2147483885" r:id="rId9"/>
    <p:sldLayoutId id="2147483886" r:id="rId10"/>
    <p:sldLayoutId id="214748388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9B5B3C5-A599-465B-B2B9-866E8B208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C84982-7DD0-43B1-8A2D-BFA4DF1B4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1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7818AA9-82F7-46F6-8A83-1A6258163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3F861E0-A3D8-47FA-B151-A0F6AB152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934981-B4D3-3F27-0074-3ED7D2AF40A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6239" b="9175"/>
          <a:stretch>
            <a:fillRect/>
          </a:stretch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6FDE62B0-3B6C-4D82-A38D-1BCDFAE27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5418" y="236341"/>
            <a:ext cx="11514113" cy="6017034"/>
            <a:chOff x="495418" y="236341"/>
            <a:chExt cx="11514113" cy="601703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26A544A-3C76-4502-A741-F4DB0E2CD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32999" y="538627"/>
              <a:ext cx="94160" cy="94160"/>
            </a:xfrm>
            <a:prstGeom prst="ellipse">
              <a:avLst/>
            </a:prstGeom>
            <a:solidFill>
              <a:schemeClr val="tx2">
                <a:lumMod val="50000"/>
                <a:lumOff val="5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17B8593-D171-47B5-8D1A-E34E7B138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378" y="3044381"/>
              <a:ext cx="226735" cy="226735"/>
            </a:xfrm>
            <a:prstGeom prst="ellipse">
              <a:avLst/>
            </a:prstGeom>
            <a:solidFill>
              <a:schemeClr val="tx2">
                <a:lumMod val="50000"/>
                <a:lumOff val="5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97D4A7C-B520-46CB-9A94-711F53997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2920" y="236341"/>
              <a:ext cx="113367" cy="113367"/>
            </a:xfrm>
            <a:prstGeom prst="ellipse">
              <a:avLst/>
            </a:prstGeom>
            <a:solidFill>
              <a:srgbClr val="F39E29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B7B976F-E84B-4936-90D7-C8298A5E7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5418" y="892079"/>
              <a:ext cx="466441" cy="466441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C91FFEC-59DF-4D22-A925-F51520769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8492" y="4588038"/>
              <a:ext cx="113367" cy="113367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8931E95-0847-47E4-8AEC-312312A03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26534" y="4199981"/>
              <a:ext cx="800716" cy="80071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C094915-EF93-49A0-9B90-C44FB9B50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13883" y="5394590"/>
              <a:ext cx="113367" cy="113367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D7F6CD7-4C28-4ADD-802B-C77ACB4EC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48384" y="6026640"/>
              <a:ext cx="226735" cy="226735"/>
            </a:xfrm>
            <a:prstGeom prst="ellipse">
              <a:avLst/>
            </a:prstGeom>
            <a:solidFill>
              <a:schemeClr val="tx2">
                <a:lumMod val="50000"/>
                <a:lumOff val="5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B463F8C-44E8-4DF5-870F-837B74BBAC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25992" y="1898238"/>
              <a:ext cx="776857" cy="800717"/>
            </a:xfrm>
            <a:prstGeom prst="ellipse">
              <a:avLst/>
            </a:prstGeom>
            <a:solidFill>
              <a:schemeClr val="tx2">
                <a:lumMod val="10000"/>
                <a:lumOff val="9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25BDF88-BBB8-4198-B052-5D4512C80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43090" y="5337200"/>
              <a:ext cx="466441" cy="466441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B97B946-2216-400E-AC50-36A093D8C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43090" y="1051490"/>
              <a:ext cx="113367" cy="113367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03A4D73-3F61-453C-9E15-DCC1FEF6B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37967" y="3427075"/>
              <a:ext cx="800716" cy="80071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FCE83F3-F1BD-4B99-BDBE-C15DFA23C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2319" y="974098"/>
              <a:ext cx="230878" cy="23087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2DFFD4E-4FA4-4BB4-BA7F-68D921E98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51462" y="299809"/>
              <a:ext cx="56114" cy="56114"/>
            </a:xfrm>
            <a:prstGeom prst="ellipse">
              <a:avLst/>
            </a:prstGeom>
            <a:solidFill>
              <a:srgbClr val="F39E29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0509139-92B7-6BF9-307D-B358890FECBC}"/>
              </a:ext>
            </a:extLst>
          </p:cNvPr>
          <p:cNvSpPr txBox="1"/>
          <p:nvPr/>
        </p:nvSpPr>
        <p:spPr>
          <a:xfrm>
            <a:off x="415146" y="449852"/>
            <a:ext cx="79933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God is at work in each of our lives for the benefit of our personal  growth and for the development of those around us……. </a:t>
            </a:r>
          </a:p>
        </p:txBody>
      </p:sp>
    </p:spTree>
    <p:extLst>
      <p:ext uri="{BB962C8B-B14F-4D97-AF65-F5344CB8AC3E}">
        <p14:creationId xmlns:p14="http://schemas.microsoft.com/office/powerpoint/2010/main" val="3979587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39B23-4F18-8F3A-EA65-BDC2460D2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F2814E-300A-2407-AC19-C7FDCACFC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6" y="295275"/>
            <a:ext cx="5254015" cy="35052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97B48B2-797D-D4E2-E68E-4BFE10CB87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92662" y="1260475"/>
            <a:ext cx="6438900" cy="409575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E7ED6C-90A8-89DC-B1F3-7D0E45716465}"/>
              </a:ext>
            </a:extLst>
          </p:cNvPr>
          <p:cNvSpPr txBox="1"/>
          <p:nvPr/>
        </p:nvSpPr>
        <p:spPr>
          <a:xfrm>
            <a:off x="2381061" y="5495453"/>
            <a:ext cx="7432895" cy="120032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/>
              <a:t>LifeGate</a:t>
            </a:r>
            <a:r>
              <a:rPr lang="en-US" sz="2400" dirty="0"/>
              <a:t> is committed to seeing each of you growing in your faith and knowledge of the Lord, as well as finding your specific assignments in the Kingdom of God……. </a:t>
            </a:r>
          </a:p>
        </p:txBody>
      </p:sp>
    </p:spTree>
    <p:extLst>
      <p:ext uri="{BB962C8B-B14F-4D97-AF65-F5344CB8AC3E}">
        <p14:creationId xmlns:p14="http://schemas.microsoft.com/office/powerpoint/2010/main" val="4095816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DA69F-D87D-45E9-E01D-6750B6C15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04" y="119816"/>
            <a:ext cx="10659110" cy="1325563"/>
          </a:xfrm>
        </p:spPr>
        <p:txBody>
          <a:bodyPr/>
          <a:lstStyle/>
          <a:p>
            <a:r>
              <a:rPr lang="en-US" dirty="0"/>
              <a:t> Our Awesome God -  Psalm 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06ACA-3E23-26FF-FCA3-4D16E9F7C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8221" y="1110401"/>
            <a:ext cx="10659110" cy="4946367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The </a:t>
            </a:r>
            <a:r>
              <a:rPr lang="en-US" sz="28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 merely spoke,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and the heavens were created.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He breathed the word,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and all the stars were born.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system-ui"/>
              </a:rPr>
              <a:t>7 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He assigned the sea its boundaries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and locked the oceans in vast reservoirs.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system-ui"/>
              </a:rPr>
              <a:t>8 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Let the whole world fear the </a:t>
            </a:r>
            <a:r>
              <a:rPr lang="en-US" sz="28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,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and let everyone stand in awe of him.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system-ui"/>
              </a:rPr>
              <a:t>9 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For when he spoke, the world began!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It appeared at his command.</a:t>
            </a:r>
          </a:p>
          <a:p>
            <a:pPr marL="0" indent="0" algn="l"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system-ui"/>
              </a:rPr>
              <a:t>10 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The </a:t>
            </a:r>
            <a:r>
              <a:rPr lang="en-US" sz="28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 frustrates the plans of the nations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and thwarts all their schemes.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system-ui"/>
              </a:rPr>
              <a:t>11 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But the </a:t>
            </a:r>
            <a:r>
              <a:rPr lang="en-US" sz="28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’s plans stand firm forever;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his intentions can never be shaken.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53010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9280FD-2C4C-8BBC-F09F-44C74E81F048}"/>
              </a:ext>
            </a:extLst>
          </p:cNvPr>
          <p:cNvSpPr txBox="1"/>
          <p:nvPr/>
        </p:nvSpPr>
        <p:spPr>
          <a:xfrm>
            <a:off x="1908018" y="320457"/>
            <a:ext cx="609750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The </a:t>
            </a:r>
            <a:r>
              <a:rPr lang="en-US" sz="28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 looks down from heaven</a:t>
            </a:r>
            <a:br>
              <a:rPr lang="en-US" sz="2800" dirty="0"/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and sees the whole human race.</a:t>
            </a:r>
            <a:br>
              <a:rPr lang="en-US" sz="2800" dirty="0"/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system-ui"/>
              </a:rPr>
              <a:t>14 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From his throne he observes</a:t>
            </a:r>
            <a:br>
              <a:rPr lang="en-US" sz="2800" dirty="0"/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all who live on the earth.</a:t>
            </a:r>
            <a:br>
              <a:rPr lang="en-US" sz="2800" dirty="0"/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system-ui"/>
              </a:rPr>
              <a:t>15 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He made their hearts,</a:t>
            </a:r>
            <a:br>
              <a:rPr lang="en-US" sz="2800" dirty="0"/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so he understands everything they 		do.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B0CAA0-A6AC-F77D-CB97-FF8334ACFDCC}"/>
              </a:ext>
            </a:extLst>
          </p:cNvPr>
          <p:cNvSpPr txBox="1"/>
          <p:nvPr/>
        </p:nvSpPr>
        <p:spPr>
          <a:xfrm>
            <a:off x="1908018" y="3429000"/>
            <a:ext cx="643791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We put our hope in the </a:t>
            </a:r>
            <a:r>
              <a:rPr lang="en-US" sz="28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.</a:t>
            </a:r>
            <a:br>
              <a:rPr lang="en-US" sz="2800" dirty="0"/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He is our help and our shield.</a:t>
            </a:r>
            <a:br>
              <a:rPr lang="en-US" sz="2800" dirty="0"/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system-ui"/>
              </a:rPr>
              <a:t>21 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In him our hearts rejoice,</a:t>
            </a:r>
            <a:br>
              <a:rPr lang="en-US" sz="2800" dirty="0"/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for we trust in his holy name.</a:t>
            </a:r>
            <a:br>
              <a:rPr lang="en-US" sz="2800" dirty="0"/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system-ui"/>
              </a:rPr>
              <a:t>22 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Let your unfailing love surround us, </a:t>
            </a:r>
            <a:r>
              <a:rPr lang="en-US" sz="28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,</a:t>
            </a:r>
            <a:br>
              <a:rPr lang="en-US" sz="2800" dirty="0"/>
            </a:br>
            <a:r>
              <a:rPr lang="en-US" sz="28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system-ui"/>
              </a:rPr>
              <a:t>for our hope is in you alone.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04423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C63AC4-5152-40F6-E41B-945A7E0CE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901" y="1613812"/>
            <a:ext cx="7137647" cy="47606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2018E5-59B1-0E45-A585-06377622C978}"/>
              </a:ext>
            </a:extLst>
          </p:cNvPr>
          <p:cNvSpPr txBox="1"/>
          <p:nvPr/>
        </p:nvSpPr>
        <p:spPr>
          <a:xfrm>
            <a:off x="1781175" y="371475"/>
            <a:ext cx="87725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BACK TO SCHOOL QUIZ  </a:t>
            </a:r>
          </a:p>
        </p:txBody>
      </p:sp>
    </p:spTree>
    <p:extLst>
      <p:ext uri="{BB962C8B-B14F-4D97-AF65-F5344CB8AC3E}">
        <p14:creationId xmlns:p14="http://schemas.microsoft.com/office/powerpoint/2010/main" val="3434735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2AC0-DB23-03B8-AB70-576EA9356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messages in June/   July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4EBACC3-5099-3894-21D7-1284EF1B11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5018" y="1615280"/>
            <a:ext cx="3800475" cy="4772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215655-910C-ACCB-1EDF-94CF43D6F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312" y="1615281"/>
            <a:ext cx="3800475" cy="4772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2210EB-DCA3-C361-4EC1-5CC277BBEEB4}"/>
              </a:ext>
            </a:extLst>
          </p:cNvPr>
          <p:cNvSpPr txBox="1"/>
          <p:nvPr/>
        </p:nvSpPr>
        <p:spPr>
          <a:xfrm>
            <a:off x="1231271" y="5509317"/>
            <a:ext cx="862795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Connecting with God more deeply and not giving up when it’s not in our timing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794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899AE-95C8-05CA-ABE5-A4F38FBFC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3A004A-4166-9BBB-B1CE-2B3659C4B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268963"/>
            <a:ext cx="5253974" cy="66883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34E3F5-4779-7CE7-8835-E729A9C8030D}"/>
              </a:ext>
            </a:extLst>
          </p:cNvPr>
          <p:cNvSpPr txBox="1"/>
          <p:nvPr/>
        </p:nvSpPr>
        <p:spPr>
          <a:xfrm>
            <a:off x="6600825" y="2151727"/>
            <a:ext cx="3914775" cy="255454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/>
              <a:t>Know the Word</a:t>
            </a:r>
          </a:p>
          <a:p>
            <a:r>
              <a:rPr lang="en-US" sz="3200" b="1" dirty="0"/>
              <a:t>   -  Obey the word</a:t>
            </a:r>
          </a:p>
          <a:p>
            <a:r>
              <a:rPr lang="en-US" sz="3200" b="1" dirty="0"/>
              <a:t>   - Listen to the Spirit</a:t>
            </a:r>
          </a:p>
          <a:p>
            <a:r>
              <a:rPr lang="en-US" sz="3200" b="1" dirty="0"/>
              <a:t>   - It’s not just head </a:t>
            </a:r>
          </a:p>
          <a:p>
            <a:r>
              <a:rPr lang="en-US" sz="3200" b="1" dirty="0"/>
              <a:t>		knowledge </a:t>
            </a:r>
          </a:p>
        </p:txBody>
      </p:sp>
    </p:spTree>
    <p:extLst>
      <p:ext uri="{BB962C8B-B14F-4D97-AF65-F5344CB8AC3E}">
        <p14:creationId xmlns:p14="http://schemas.microsoft.com/office/powerpoint/2010/main" val="3213287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0FE3-2925-35F9-149A-61DA1B3CD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DF84B-7311-29EE-1450-F20C302CA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58AA8-A67D-9D38-AC3D-7C35BC87B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365125"/>
            <a:ext cx="7105650" cy="5329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C6DBF8-D981-A2A3-AE6C-1DF6299D9028}"/>
              </a:ext>
            </a:extLst>
          </p:cNvPr>
          <p:cNvSpPr txBox="1"/>
          <p:nvPr/>
        </p:nvSpPr>
        <p:spPr>
          <a:xfrm>
            <a:off x="6536603" y="2314575"/>
            <a:ext cx="479814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</a:rPr>
              <a:t>Contend for the Faith </a:t>
            </a:r>
          </a:p>
        </p:txBody>
      </p:sp>
    </p:spTree>
    <p:extLst>
      <p:ext uri="{BB962C8B-B14F-4D97-AF65-F5344CB8AC3E}">
        <p14:creationId xmlns:p14="http://schemas.microsoft.com/office/powerpoint/2010/main" val="952046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BF08D-7D64-8B38-4B7C-45261520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C31AB-503F-ADC3-7C8B-7865FB33D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35147E-C02D-8421-0CB5-18856C6A9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325" y="550639"/>
            <a:ext cx="6609443" cy="56263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DA3D69-5CCC-6673-87C3-ADE71A904946}"/>
              </a:ext>
            </a:extLst>
          </p:cNvPr>
          <p:cNvSpPr txBox="1"/>
          <p:nvPr/>
        </p:nvSpPr>
        <p:spPr>
          <a:xfrm>
            <a:off x="325926" y="1505173"/>
            <a:ext cx="5297000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/>
                </a:solidFill>
              </a:rPr>
              <a:t>Lone Ranger Christianity </a:t>
            </a:r>
          </a:p>
          <a:p>
            <a:r>
              <a:rPr lang="en-US" sz="3600" b="1" dirty="0">
                <a:solidFill>
                  <a:schemeClr val="accent4"/>
                </a:solidFill>
              </a:rPr>
              <a:t>	- Over confidence</a:t>
            </a:r>
          </a:p>
          <a:p>
            <a:r>
              <a:rPr lang="en-US" sz="3600" b="1" dirty="0">
                <a:solidFill>
                  <a:schemeClr val="accent4"/>
                </a:solidFill>
              </a:rPr>
              <a:t>	- No Accountability </a:t>
            </a:r>
          </a:p>
          <a:p>
            <a:r>
              <a:rPr lang="en-US" sz="3600" b="1" dirty="0">
                <a:solidFill>
                  <a:schemeClr val="accent4"/>
                </a:solidFill>
              </a:rPr>
              <a:t>    - Blindness to living </a:t>
            </a:r>
          </a:p>
          <a:p>
            <a:r>
              <a:rPr lang="en-US" sz="3600" b="1" dirty="0">
                <a:solidFill>
                  <a:schemeClr val="accent4"/>
                </a:solidFill>
              </a:rPr>
              <a:t>          in holiness</a:t>
            </a:r>
          </a:p>
        </p:txBody>
      </p:sp>
    </p:spTree>
    <p:extLst>
      <p:ext uri="{BB962C8B-B14F-4D97-AF65-F5344CB8AC3E}">
        <p14:creationId xmlns:p14="http://schemas.microsoft.com/office/powerpoint/2010/main" val="395440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10932-519C-2C4E-69D3-3EBEB3727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Jesus came for the hurting – not the self confident / “I got it all together” / “I don’t need anything” … person.     Matt. 12: 18-22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0B39C1-8430-51D9-3941-D757B382EB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644" y="2046083"/>
            <a:ext cx="8484287" cy="4700288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10433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B1927-F818-7A70-5AE9-188E2C06BB79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28575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Spiritual self deception comes from one disobedient response at a time…….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0E97B1-D04F-6313-A847-1007F836D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5122" y="1825625"/>
            <a:ext cx="6523981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BD1C83-3509-D45D-4D8D-D4407EAA76E6}"/>
              </a:ext>
            </a:extLst>
          </p:cNvPr>
          <p:cNvSpPr txBox="1"/>
          <p:nvPr/>
        </p:nvSpPr>
        <p:spPr>
          <a:xfrm>
            <a:off x="4712561" y="6311900"/>
            <a:ext cx="33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Hebrews 3: 6-8/ 12-15</a:t>
            </a:r>
          </a:p>
        </p:txBody>
      </p:sp>
    </p:spTree>
    <p:extLst>
      <p:ext uri="{BB962C8B-B14F-4D97-AF65-F5344CB8AC3E}">
        <p14:creationId xmlns:p14="http://schemas.microsoft.com/office/powerpoint/2010/main" val="3178301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1074F-9A10-05F2-7BAD-90CEC6B50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55" y="412027"/>
            <a:ext cx="11697077" cy="1325563"/>
          </a:xfrm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en-US" sz="4900" dirty="0"/>
              <a:t>Putting it off …. only opens the door to</a:t>
            </a:r>
            <a:br>
              <a:rPr lang="en-US" sz="4900" dirty="0"/>
            </a:br>
            <a:r>
              <a:rPr lang="en-US" sz="4900" dirty="0"/>
              <a:t>     a little more numbness and more doubt…</a:t>
            </a:r>
            <a:r>
              <a:rPr lang="en-US" dirty="0"/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96597F-2250-EA69-9192-009968E37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1917" y="1825625"/>
            <a:ext cx="6470391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56FE94-5872-5552-8C7D-78E297BB7E0C}"/>
              </a:ext>
            </a:extLst>
          </p:cNvPr>
          <p:cNvSpPr txBox="1"/>
          <p:nvPr/>
        </p:nvSpPr>
        <p:spPr>
          <a:xfrm>
            <a:off x="3304516" y="6264998"/>
            <a:ext cx="6156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Hebrews 3:13 – Warn each other every day…. </a:t>
            </a:r>
          </a:p>
        </p:txBody>
      </p:sp>
    </p:spTree>
    <p:extLst>
      <p:ext uri="{BB962C8B-B14F-4D97-AF65-F5344CB8AC3E}">
        <p14:creationId xmlns:p14="http://schemas.microsoft.com/office/powerpoint/2010/main" val="3678006173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Custom 30">
      <a:dk1>
        <a:sysClr val="windowText" lastClr="000000"/>
      </a:dk1>
      <a:lt1>
        <a:sysClr val="window" lastClr="FFFFFF"/>
      </a:lt1>
      <a:dk2>
        <a:srgbClr val="420023"/>
      </a:dk2>
      <a:lt2>
        <a:srgbClr val="FDFBF9"/>
      </a:lt2>
      <a:accent1>
        <a:srgbClr val="97446E"/>
      </a:accent1>
      <a:accent2>
        <a:srgbClr val="A40056"/>
      </a:accent2>
      <a:accent3>
        <a:srgbClr val="24BEEE"/>
      </a:accent3>
      <a:accent4>
        <a:srgbClr val="91274F"/>
      </a:accent4>
      <a:accent5>
        <a:srgbClr val="F39E29"/>
      </a:accent5>
      <a:accent6>
        <a:srgbClr val="E87450"/>
      </a:accent6>
      <a:hlink>
        <a:srgbClr val="F55D5D"/>
      </a:hlink>
      <a:folHlink>
        <a:srgbClr val="EA3A60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175</TotalTime>
  <Words>442</Words>
  <Application>Microsoft Office PowerPoint</Application>
  <PresentationFormat>Widescreen</PresentationFormat>
  <Paragraphs>26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Gill Sans Nova</vt:lpstr>
      <vt:lpstr>system-ui</vt:lpstr>
      <vt:lpstr>ConfettiVTI</vt:lpstr>
      <vt:lpstr>PowerPoint Presentation</vt:lpstr>
      <vt:lpstr>PowerPoint Presentation</vt:lpstr>
      <vt:lpstr>Review messages in June/   July </vt:lpstr>
      <vt:lpstr>PowerPoint Presentation</vt:lpstr>
      <vt:lpstr>PowerPoint Presentation</vt:lpstr>
      <vt:lpstr>PowerPoint Presentation</vt:lpstr>
      <vt:lpstr>Jesus came for the hurting – not the self confident / “I got it all together” / “I don’t need anything” … person.     Matt. 12: 18-22 </vt:lpstr>
      <vt:lpstr>Spiritual self deception comes from one disobedient response at a time…….</vt:lpstr>
      <vt:lpstr>Putting it off …. only opens the door to      a little more numbness and more doubt….</vt:lpstr>
      <vt:lpstr>PowerPoint Presentation</vt:lpstr>
      <vt:lpstr> Our Awesome God -  Psalm 33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 Lamb</dc:creator>
  <cp:lastModifiedBy>Timothy Ponessa</cp:lastModifiedBy>
  <cp:revision>2</cp:revision>
  <dcterms:created xsi:type="dcterms:W3CDTF">2026-08-23T12:38:25Z</dcterms:created>
  <dcterms:modified xsi:type="dcterms:W3CDTF">2026-08-23T18:48:00Z</dcterms:modified>
</cp:coreProperties>
</file>