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1" r:id="rId2"/>
    <p:sldId id="259" r:id="rId3"/>
  </p:sldIdLst>
  <p:sldSz cx="21674138" cy="12192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7" d="100"/>
          <a:sy n="57" d="100"/>
        </p:scale>
        <p:origin x="-834" y="-102"/>
      </p:cViewPr>
      <p:guideLst>
        <p:guide orient="horz" pos="3840"/>
        <p:guide pos="682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9267" y="1995312"/>
            <a:ext cx="16255604" cy="4244622"/>
          </a:xfrm>
        </p:spPr>
        <p:txBody>
          <a:bodyPr anchor="b"/>
          <a:lstStyle>
            <a:lvl1pPr algn="ctr">
              <a:defRPr sz="1066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09267" y="6403623"/>
            <a:ext cx="16255604" cy="2943577"/>
          </a:xfrm>
        </p:spPr>
        <p:txBody>
          <a:bodyPr/>
          <a:lstStyle>
            <a:lvl1pPr marL="0" indent="0" algn="ctr">
              <a:buNone/>
              <a:defRPr sz="4266"/>
            </a:lvl1pPr>
            <a:lvl2pPr marL="812764" indent="0" algn="ctr">
              <a:buNone/>
              <a:defRPr sz="3555"/>
            </a:lvl2pPr>
            <a:lvl3pPr marL="1625529" indent="0" algn="ctr">
              <a:buNone/>
              <a:defRPr sz="3200"/>
            </a:lvl3pPr>
            <a:lvl4pPr marL="2438293" indent="0" algn="ctr">
              <a:buNone/>
              <a:defRPr sz="2844"/>
            </a:lvl4pPr>
            <a:lvl5pPr marL="3251058" indent="0" algn="ctr">
              <a:buNone/>
              <a:defRPr sz="2844"/>
            </a:lvl5pPr>
            <a:lvl6pPr marL="4063822" indent="0" algn="ctr">
              <a:buNone/>
              <a:defRPr sz="2844"/>
            </a:lvl6pPr>
            <a:lvl7pPr marL="4876587" indent="0" algn="ctr">
              <a:buNone/>
              <a:defRPr sz="2844"/>
            </a:lvl7pPr>
            <a:lvl8pPr marL="5689351" indent="0" algn="ctr">
              <a:buNone/>
              <a:defRPr sz="2844"/>
            </a:lvl8pPr>
            <a:lvl9pPr marL="6502116" indent="0" algn="ctr">
              <a:buNone/>
              <a:defRPr sz="284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C8CC2-AEBD-45D2-8C61-1DC954CF050A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C713C-C0F0-4261-9EEB-10329925E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237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C8CC2-AEBD-45D2-8C61-1DC954CF050A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C713C-C0F0-4261-9EEB-10329925E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188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510555" y="649111"/>
            <a:ext cx="467348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90097" y="649111"/>
            <a:ext cx="13749531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C8CC2-AEBD-45D2-8C61-1DC954CF050A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C713C-C0F0-4261-9EEB-10329925E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708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C8CC2-AEBD-45D2-8C61-1DC954CF050A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C713C-C0F0-4261-9EEB-10329925E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331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8808" y="3039535"/>
            <a:ext cx="18693944" cy="5071532"/>
          </a:xfrm>
        </p:spPr>
        <p:txBody>
          <a:bodyPr anchor="b"/>
          <a:lstStyle>
            <a:lvl1pPr>
              <a:defRPr sz="1066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8808" y="8159046"/>
            <a:ext cx="18693944" cy="2666999"/>
          </a:xfrm>
        </p:spPr>
        <p:txBody>
          <a:bodyPr/>
          <a:lstStyle>
            <a:lvl1pPr marL="0" indent="0">
              <a:buNone/>
              <a:defRPr sz="4266">
                <a:solidFill>
                  <a:schemeClr val="tx1">
                    <a:tint val="82000"/>
                  </a:schemeClr>
                </a:solidFill>
              </a:defRPr>
            </a:lvl1pPr>
            <a:lvl2pPr marL="812764" indent="0">
              <a:buNone/>
              <a:defRPr sz="3555">
                <a:solidFill>
                  <a:schemeClr val="tx1">
                    <a:tint val="82000"/>
                  </a:schemeClr>
                </a:solidFill>
              </a:defRPr>
            </a:lvl2pPr>
            <a:lvl3pPr marL="1625529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3pPr>
            <a:lvl4pPr marL="2438293" indent="0">
              <a:buNone/>
              <a:defRPr sz="2844">
                <a:solidFill>
                  <a:schemeClr val="tx1">
                    <a:tint val="82000"/>
                  </a:schemeClr>
                </a:solidFill>
              </a:defRPr>
            </a:lvl4pPr>
            <a:lvl5pPr marL="3251058" indent="0">
              <a:buNone/>
              <a:defRPr sz="2844">
                <a:solidFill>
                  <a:schemeClr val="tx1">
                    <a:tint val="82000"/>
                  </a:schemeClr>
                </a:solidFill>
              </a:defRPr>
            </a:lvl5pPr>
            <a:lvl6pPr marL="4063822" indent="0">
              <a:buNone/>
              <a:defRPr sz="2844">
                <a:solidFill>
                  <a:schemeClr val="tx1">
                    <a:tint val="82000"/>
                  </a:schemeClr>
                </a:solidFill>
              </a:defRPr>
            </a:lvl6pPr>
            <a:lvl7pPr marL="4876587" indent="0">
              <a:buNone/>
              <a:defRPr sz="2844">
                <a:solidFill>
                  <a:schemeClr val="tx1">
                    <a:tint val="82000"/>
                  </a:schemeClr>
                </a:solidFill>
              </a:defRPr>
            </a:lvl7pPr>
            <a:lvl8pPr marL="5689351" indent="0">
              <a:buNone/>
              <a:defRPr sz="2844">
                <a:solidFill>
                  <a:schemeClr val="tx1">
                    <a:tint val="82000"/>
                  </a:schemeClr>
                </a:solidFill>
              </a:defRPr>
            </a:lvl8pPr>
            <a:lvl9pPr marL="6502116" indent="0">
              <a:buNone/>
              <a:defRPr sz="2844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C8CC2-AEBD-45D2-8C61-1DC954CF050A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C713C-C0F0-4261-9EEB-10329925E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527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90097" y="3245556"/>
            <a:ext cx="9211509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532" y="3245556"/>
            <a:ext cx="9211509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C8CC2-AEBD-45D2-8C61-1DC954CF050A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C713C-C0F0-4261-9EEB-10329925E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365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2920" y="649112"/>
            <a:ext cx="18693944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92921" y="2988734"/>
            <a:ext cx="9169175" cy="1464732"/>
          </a:xfrm>
        </p:spPr>
        <p:txBody>
          <a:bodyPr anchor="b"/>
          <a:lstStyle>
            <a:lvl1pPr marL="0" indent="0">
              <a:buNone/>
              <a:defRPr sz="4266" b="1"/>
            </a:lvl1pPr>
            <a:lvl2pPr marL="812764" indent="0">
              <a:buNone/>
              <a:defRPr sz="3555" b="1"/>
            </a:lvl2pPr>
            <a:lvl3pPr marL="1625529" indent="0">
              <a:buNone/>
              <a:defRPr sz="3200" b="1"/>
            </a:lvl3pPr>
            <a:lvl4pPr marL="2438293" indent="0">
              <a:buNone/>
              <a:defRPr sz="2844" b="1"/>
            </a:lvl4pPr>
            <a:lvl5pPr marL="3251058" indent="0">
              <a:buNone/>
              <a:defRPr sz="2844" b="1"/>
            </a:lvl5pPr>
            <a:lvl6pPr marL="4063822" indent="0">
              <a:buNone/>
              <a:defRPr sz="2844" b="1"/>
            </a:lvl6pPr>
            <a:lvl7pPr marL="4876587" indent="0">
              <a:buNone/>
              <a:defRPr sz="2844" b="1"/>
            </a:lvl7pPr>
            <a:lvl8pPr marL="5689351" indent="0">
              <a:buNone/>
              <a:defRPr sz="2844" b="1"/>
            </a:lvl8pPr>
            <a:lvl9pPr marL="6502116" indent="0">
              <a:buNone/>
              <a:defRPr sz="284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92921" y="4453467"/>
            <a:ext cx="916917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72532" y="2988734"/>
            <a:ext cx="9214332" cy="1464732"/>
          </a:xfrm>
        </p:spPr>
        <p:txBody>
          <a:bodyPr anchor="b"/>
          <a:lstStyle>
            <a:lvl1pPr marL="0" indent="0">
              <a:buNone/>
              <a:defRPr sz="4266" b="1"/>
            </a:lvl1pPr>
            <a:lvl2pPr marL="812764" indent="0">
              <a:buNone/>
              <a:defRPr sz="3555" b="1"/>
            </a:lvl2pPr>
            <a:lvl3pPr marL="1625529" indent="0">
              <a:buNone/>
              <a:defRPr sz="3200" b="1"/>
            </a:lvl3pPr>
            <a:lvl4pPr marL="2438293" indent="0">
              <a:buNone/>
              <a:defRPr sz="2844" b="1"/>
            </a:lvl4pPr>
            <a:lvl5pPr marL="3251058" indent="0">
              <a:buNone/>
              <a:defRPr sz="2844" b="1"/>
            </a:lvl5pPr>
            <a:lvl6pPr marL="4063822" indent="0">
              <a:buNone/>
              <a:defRPr sz="2844" b="1"/>
            </a:lvl6pPr>
            <a:lvl7pPr marL="4876587" indent="0">
              <a:buNone/>
              <a:defRPr sz="2844" b="1"/>
            </a:lvl7pPr>
            <a:lvl8pPr marL="5689351" indent="0">
              <a:buNone/>
              <a:defRPr sz="2844" b="1"/>
            </a:lvl8pPr>
            <a:lvl9pPr marL="6502116" indent="0">
              <a:buNone/>
              <a:defRPr sz="284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72532" y="4453467"/>
            <a:ext cx="9214332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C8CC2-AEBD-45D2-8C61-1DC954CF050A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C713C-C0F0-4261-9EEB-10329925E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54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C8CC2-AEBD-45D2-8C61-1DC954CF050A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C713C-C0F0-4261-9EEB-10329925E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387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C8CC2-AEBD-45D2-8C61-1DC954CF050A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C713C-C0F0-4261-9EEB-10329925E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713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2921" y="812800"/>
            <a:ext cx="6990473" cy="2844800"/>
          </a:xfrm>
        </p:spPr>
        <p:txBody>
          <a:bodyPr anchor="b"/>
          <a:lstStyle>
            <a:lvl1pPr>
              <a:defRPr sz="568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14332" y="1755423"/>
            <a:ext cx="10972532" cy="8664222"/>
          </a:xfrm>
        </p:spPr>
        <p:txBody>
          <a:bodyPr/>
          <a:lstStyle>
            <a:lvl1pPr>
              <a:defRPr sz="5689"/>
            </a:lvl1pPr>
            <a:lvl2pPr>
              <a:defRPr sz="4978"/>
            </a:lvl2pPr>
            <a:lvl3pPr>
              <a:defRPr sz="4266"/>
            </a:lvl3pPr>
            <a:lvl4pPr>
              <a:defRPr sz="3555"/>
            </a:lvl4pPr>
            <a:lvl5pPr>
              <a:defRPr sz="3555"/>
            </a:lvl5pPr>
            <a:lvl6pPr>
              <a:defRPr sz="3555"/>
            </a:lvl6pPr>
            <a:lvl7pPr>
              <a:defRPr sz="3555"/>
            </a:lvl7pPr>
            <a:lvl8pPr>
              <a:defRPr sz="3555"/>
            </a:lvl8pPr>
            <a:lvl9pPr>
              <a:defRPr sz="35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92921" y="3657600"/>
            <a:ext cx="6990473" cy="6776156"/>
          </a:xfrm>
        </p:spPr>
        <p:txBody>
          <a:bodyPr/>
          <a:lstStyle>
            <a:lvl1pPr marL="0" indent="0">
              <a:buNone/>
              <a:defRPr sz="2844"/>
            </a:lvl1pPr>
            <a:lvl2pPr marL="812764" indent="0">
              <a:buNone/>
              <a:defRPr sz="2489"/>
            </a:lvl2pPr>
            <a:lvl3pPr marL="1625529" indent="0">
              <a:buNone/>
              <a:defRPr sz="2133"/>
            </a:lvl3pPr>
            <a:lvl4pPr marL="2438293" indent="0">
              <a:buNone/>
              <a:defRPr sz="1778"/>
            </a:lvl4pPr>
            <a:lvl5pPr marL="3251058" indent="0">
              <a:buNone/>
              <a:defRPr sz="1778"/>
            </a:lvl5pPr>
            <a:lvl6pPr marL="4063822" indent="0">
              <a:buNone/>
              <a:defRPr sz="1778"/>
            </a:lvl6pPr>
            <a:lvl7pPr marL="4876587" indent="0">
              <a:buNone/>
              <a:defRPr sz="1778"/>
            </a:lvl7pPr>
            <a:lvl8pPr marL="5689351" indent="0">
              <a:buNone/>
              <a:defRPr sz="1778"/>
            </a:lvl8pPr>
            <a:lvl9pPr marL="6502116" indent="0">
              <a:buNone/>
              <a:defRPr sz="177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C8CC2-AEBD-45D2-8C61-1DC954CF050A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C713C-C0F0-4261-9EEB-10329925E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00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2921" y="812800"/>
            <a:ext cx="6990473" cy="2844800"/>
          </a:xfrm>
        </p:spPr>
        <p:txBody>
          <a:bodyPr anchor="b"/>
          <a:lstStyle>
            <a:lvl1pPr>
              <a:defRPr sz="568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14332" y="1755423"/>
            <a:ext cx="10972532" cy="8664222"/>
          </a:xfrm>
        </p:spPr>
        <p:txBody>
          <a:bodyPr anchor="t"/>
          <a:lstStyle>
            <a:lvl1pPr marL="0" indent="0">
              <a:buNone/>
              <a:defRPr sz="5689"/>
            </a:lvl1pPr>
            <a:lvl2pPr marL="812764" indent="0">
              <a:buNone/>
              <a:defRPr sz="4978"/>
            </a:lvl2pPr>
            <a:lvl3pPr marL="1625529" indent="0">
              <a:buNone/>
              <a:defRPr sz="4266"/>
            </a:lvl3pPr>
            <a:lvl4pPr marL="2438293" indent="0">
              <a:buNone/>
              <a:defRPr sz="3555"/>
            </a:lvl4pPr>
            <a:lvl5pPr marL="3251058" indent="0">
              <a:buNone/>
              <a:defRPr sz="3555"/>
            </a:lvl5pPr>
            <a:lvl6pPr marL="4063822" indent="0">
              <a:buNone/>
              <a:defRPr sz="3555"/>
            </a:lvl6pPr>
            <a:lvl7pPr marL="4876587" indent="0">
              <a:buNone/>
              <a:defRPr sz="3555"/>
            </a:lvl7pPr>
            <a:lvl8pPr marL="5689351" indent="0">
              <a:buNone/>
              <a:defRPr sz="3555"/>
            </a:lvl8pPr>
            <a:lvl9pPr marL="6502116" indent="0">
              <a:buNone/>
              <a:defRPr sz="355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92921" y="3657600"/>
            <a:ext cx="6990473" cy="6776156"/>
          </a:xfrm>
        </p:spPr>
        <p:txBody>
          <a:bodyPr/>
          <a:lstStyle>
            <a:lvl1pPr marL="0" indent="0">
              <a:buNone/>
              <a:defRPr sz="2844"/>
            </a:lvl1pPr>
            <a:lvl2pPr marL="812764" indent="0">
              <a:buNone/>
              <a:defRPr sz="2489"/>
            </a:lvl2pPr>
            <a:lvl3pPr marL="1625529" indent="0">
              <a:buNone/>
              <a:defRPr sz="2133"/>
            </a:lvl3pPr>
            <a:lvl4pPr marL="2438293" indent="0">
              <a:buNone/>
              <a:defRPr sz="1778"/>
            </a:lvl4pPr>
            <a:lvl5pPr marL="3251058" indent="0">
              <a:buNone/>
              <a:defRPr sz="1778"/>
            </a:lvl5pPr>
            <a:lvl6pPr marL="4063822" indent="0">
              <a:buNone/>
              <a:defRPr sz="1778"/>
            </a:lvl6pPr>
            <a:lvl7pPr marL="4876587" indent="0">
              <a:buNone/>
              <a:defRPr sz="1778"/>
            </a:lvl7pPr>
            <a:lvl8pPr marL="5689351" indent="0">
              <a:buNone/>
              <a:defRPr sz="1778"/>
            </a:lvl8pPr>
            <a:lvl9pPr marL="6502116" indent="0">
              <a:buNone/>
              <a:defRPr sz="177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C8CC2-AEBD-45D2-8C61-1DC954CF050A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C713C-C0F0-4261-9EEB-10329925E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147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90097" y="649112"/>
            <a:ext cx="18693944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90097" y="3245556"/>
            <a:ext cx="18693944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90097" y="11300179"/>
            <a:ext cx="4876681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0C8CC2-AEBD-45D2-8C61-1DC954CF050A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79558" y="11300179"/>
            <a:ext cx="7315022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07360" y="11300179"/>
            <a:ext cx="4876681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2C713C-C0F0-4261-9EEB-10329925E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692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1625529" rtl="0" eaLnBrk="1" latinLnBrk="0" hangingPunct="1">
        <a:lnSpc>
          <a:spcPct val="90000"/>
        </a:lnSpc>
        <a:spcBef>
          <a:spcPct val="0"/>
        </a:spcBef>
        <a:buNone/>
        <a:defRPr sz="78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6382" indent="-406382" algn="l" defTabSz="1625529" rtl="0" eaLnBrk="1" latinLnBrk="0" hangingPunct="1">
        <a:lnSpc>
          <a:spcPct val="90000"/>
        </a:lnSpc>
        <a:spcBef>
          <a:spcPts val="1778"/>
        </a:spcBef>
        <a:buFont typeface="Arial" panose="020B0604020202020204" pitchFamily="34" charset="0"/>
        <a:buChar char="•"/>
        <a:defRPr sz="4978" kern="1200">
          <a:solidFill>
            <a:schemeClr val="tx1"/>
          </a:solidFill>
          <a:latin typeface="+mn-lt"/>
          <a:ea typeface="+mn-ea"/>
          <a:cs typeface="+mn-cs"/>
        </a:defRPr>
      </a:lvl1pPr>
      <a:lvl2pPr marL="1219147" indent="-406382" algn="l" defTabSz="162552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4266" kern="1200">
          <a:solidFill>
            <a:schemeClr val="tx1"/>
          </a:solidFill>
          <a:latin typeface="+mn-lt"/>
          <a:ea typeface="+mn-ea"/>
          <a:cs typeface="+mn-cs"/>
        </a:defRPr>
      </a:lvl2pPr>
      <a:lvl3pPr marL="2031911" indent="-406382" algn="l" defTabSz="162552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555" kern="1200">
          <a:solidFill>
            <a:schemeClr val="tx1"/>
          </a:solidFill>
          <a:latin typeface="+mn-lt"/>
          <a:ea typeface="+mn-ea"/>
          <a:cs typeface="+mn-cs"/>
        </a:defRPr>
      </a:lvl3pPr>
      <a:lvl4pPr marL="2844676" indent="-406382" algn="l" defTabSz="162552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40" indent="-406382" algn="l" defTabSz="162552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470204" indent="-406382" algn="l" defTabSz="162552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5282969" indent="-406382" algn="l" defTabSz="162552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6095733" indent="-406382" algn="l" defTabSz="162552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908498" indent="-406382" algn="l" defTabSz="162552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552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764" algn="l" defTabSz="162552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529" algn="l" defTabSz="162552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293" algn="l" defTabSz="162552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1058" algn="l" defTabSz="162552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3822" algn="l" defTabSz="162552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587" algn="l" defTabSz="162552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351" algn="l" defTabSz="162552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2116" algn="l" defTabSz="162552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6D86C78-9C11-C80D-0276-6A3558CBF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torms and Other Weather | Center for Science Education">
            <a:extLst>
              <a:ext uri="{FF2B5EF4-FFF2-40B4-BE49-F238E27FC236}">
                <a16:creationId xmlns:a16="http://schemas.microsoft.com/office/drawing/2014/main" xmlns="" id="{27CCBE10-A40F-D8B7-18EE-0BD3B2B13D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753" y="172602"/>
            <a:ext cx="18504419" cy="1466042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5177505-130C-3464-DD0A-E04526390761}"/>
              </a:ext>
            </a:extLst>
          </p:cNvPr>
          <p:cNvSpPr txBox="1"/>
          <p:nvPr/>
        </p:nvSpPr>
        <p:spPr>
          <a:xfrm>
            <a:off x="2442646" y="-7261687"/>
            <a:ext cx="16623720" cy="268612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defTabSz="1926604"/>
            <a:r>
              <a:rPr lang="en-US" sz="16855" dirty="0">
                <a:solidFill>
                  <a:prstClr val="black"/>
                </a:solidFill>
                <a:latin typeface="Aptos" panose="02110004020202020204"/>
              </a:rPr>
              <a:t>  Storms of Life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A92FFBC-5914-3293-C5B3-CF1993399B85}"/>
              </a:ext>
            </a:extLst>
          </p:cNvPr>
          <p:cNvSpPr txBox="1"/>
          <p:nvPr/>
        </p:nvSpPr>
        <p:spPr>
          <a:xfrm>
            <a:off x="1655684" y="1285676"/>
            <a:ext cx="95412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926604"/>
            <a:r>
              <a:rPr lang="en-US" sz="4000" b="1" dirty="0">
                <a:solidFill>
                  <a:schemeClr val="bg1"/>
                </a:solidFill>
                <a:latin typeface="Aptos" panose="02110004020202020204"/>
              </a:rPr>
              <a:t>The World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20ABE59-1A3F-6F6A-A52B-62CA26035F45}"/>
              </a:ext>
            </a:extLst>
          </p:cNvPr>
          <p:cNvSpPr txBox="1"/>
          <p:nvPr/>
        </p:nvSpPr>
        <p:spPr>
          <a:xfrm>
            <a:off x="14116581" y="1304951"/>
            <a:ext cx="78898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926604"/>
            <a:r>
              <a:rPr lang="en-US" sz="4000" b="1" dirty="0">
                <a:solidFill>
                  <a:schemeClr val="bg1"/>
                </a:solidFill>
                <a:latin typeface="Aptos" panose="02110004020202020204"/>
              </a:rPr>
              <a:t>The Flesh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B53F9EF-F702-93B6-5D2A-7A29FCC4547A}"/>
              </a:ext>
            </a:extLst>
          </p:cNvPr>
          <p:cNvSpPr txBox="1"/>
          <p:nvPr/>
        </p:nvSpPr>
        <p:spPr>
          <a:xfrm>
            <a:off x="2442646" y="9538396"/>
            <a:ext cx="85136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926604"/>
            <a:r>
              <a:rPr lang="en-US" sz="4000" b="1" dirty="0">
                <a:solidFill>
                  <a:schemeClr val="bg1"/>
                </a:solidFill>
                <a:latin typeface="Aptos" panose="02110004020202020204"/>
              </a:rPr>
              <a:t>The Devil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A515B8E-8D10-82B2-7B2A-2334988CB2B6}"/>
              </a:ext>
            </a:extLst>
          </p:cNvPr>
          <p:cNvSpPr txBox="1"/>
          <p:nvPr/>
        </p:nvSpPr>
        <p:spPr>
          <a:xfrm>
            <a:off x="14152613" y="9568650"/>
            <a:ext cx="82201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926604"/>
            <a:r>
              <a:rPr lang="en-US" sz="4000" b="1" dirty="0">
                <a:solidFill>
                  <a:prstClr val="white"/>
                </a:solidFill>
                <a:latin typeface="Aptos" panose="02110004020202020204"/>
              </a:rPr>
              <a:t>Turmoil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22A716F-198B-A5E6-709C-338DF7F7B792}"/>
              </a:ext>
            </a:extLst>
          </p:cNvPr>
          <p:cNvSpPr txBox="1"/>
          <p:nvPr/>
        </p:nvSpPr>
        <p:spPr>
          <a:xfrm>
            <a:off x="1472197" y="1552238"/>
            <a:ext cx="9908181" cy="1259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926604"/>
            <a:r>
              <a:rPr lang="en-US" sz="4000" b="1" dirty="0">
                <a:solidFill>
                  <a:schemeClr val="bg1"/>
                </a:solidFill>
                <a:latin typeface="Aptos" panose="02110004020202020204"/>
              </a:rPr>
              <a:t>Constant</a:t>
            </a:r>
            <a:r>
              <a:rPr lang="en-US" sz="7585" b="1" dirty="0">
                <a:solidFill>
                  <a:schemeClr val="bg1"/>
                </a:solidFill>
                <a:latin typeface="Aptos" panose="02110004020202020204"/>
              </a:rPr>
              <a:t> </a:t>
            </a:r>
            <a:r>
              <a:rPr lang="en-US" sz="4000" b="1" dirty="0">
                <a:solidFill>
                  <a:schemeClr val="bg1"/>
                </a:solidFill>
                <a:latin typeface="Aptos" panose="02110004020202020204"/>
              </a:rPr>
              <a:t>distractions</a:t>
            </a:r>
            <a:r>
              <a:rPr lang="en-US" sz="7585" b="1" dirty="0">
                <a:solidFill>
                  <a:schemeClr val="bg1"/>
                </a:solidFill>
                <a:latin typeface="Aptos" panose="02110004020202020204"/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B96FDFE-9C3C-CE69-7D5A-60112BA07E74}"/>
              </a:ext>
            </a:extLst>
          </p:cNvPr>
          <p:cNvSpPr txBox="1"/>
          <p:nvPr/>
        </p:nvSpPr>
        <p:spPr>
          <a:xfrm>
            <a:off x="14152613" y="2269407"/>
            <a:ext cx="82201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926604"/>
            <a:r>
              <a:rPr lang="en-US" sz="4000" b="1" dirty="0">
                <a:solidFill>
                  <a:schemeClr val="bg1"/>
                </a:solidFill>
                <a:latin typeface="Aptos" panose="02110004020202020204"/>
              </a:rPr>
              <a:t>Wanting its own</a:t>
            </a:r>
          </a:p>
          <a:p>
            <a:pPr defTabSz="1926604"/>
            <a:r>
              <a:rPr lang="en-US" sz="4000" b="1" dirty="0">
                <a:solidFill>
                  <a:schemeClr val="bg1"/>
                </a:solidFill>
                <a:latin typeface="Aptos" panose="02110004020202020204"/>
              </a:rPr>
              <a:t>way all time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55C3CCF-FB46-BF4C-B25F-4F28EB25D6B6}"/>
              </a:ext>
            </a:extLst>
          </p:cNvPr>
          <p:cNvSpPr txBox="1"/>
          <p:nvPr/>
        </p:nvSpPr>
        <p:spPr>
          <a:xfrm>
            <a:off x="2169439" y="10554494"/>
            <a:ext cx="104219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926604"/>
            <a:r>
              <a:rPr lang="en-US" sz="4000" b="1" dirty="0">
                <a:solidFill>
                  <a:prstClr val="white"/>
                </a:solidFill>
                <a:latin typeface="Aptos" panose="02110004020202020204"/>
              </a:rPr>
              <a:t>Attacks and </a:t>
            </a:r>
          </a:p>
          <a:p>
            <a:pPr defTabSz="1926604"/>
            <a:r>
              <a:rPr lang="en-US" sz="4000" b="1" dirty="0">
                <a:solidFill>
                  <a:prstClr val="white"/>
                </a:solidFill>
                <a:latin typeface="Aptos" panose="02110004020202020204"/>
              </a:rPr>
              <a:t>Deception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5246803F-5F30-FAC5-C8B8-FE0369CC6BDC}"/>
              </a:ext>
            </a:extLst>
          </p:cNvPr>
          <p:cNvSpPr txBox="1"/>
          <p:nvPr/>
        </p:nvSpPr>
        <p:spPr>
          <a:xfrm>
            <a:off x="12323008" y="10430642"/>
            <a:ext cx="70641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926604"/>
            <a:r>
              <a:rPr lang="en-US" sz="4000" b="1" dirty="0">
                <a:solidFill>
                  <a:prstClr val="white"/>
                </a:solidFill>
                <a:latin typeface="Aptos" panose="02110004020202020204"/>
              </a:rPr>
              <a:t>Unexpected challenges and trials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AC71936-1C92-3ABC-B55E-A3A211D9163F}"/>
              </a:ext>
            </a:extLst>
          </p:cNvPr>
          <p:cNvSpPr txBox="1"/>
          <p:nvPr/>
        </p:nvSpPr>
        <p:spPr>
          <a:xfrm>
            <a:off x="2883005" y="5886463"/>
            <a:ext cx="16183361" cy="2554545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defTabSz="1926604"/>
            <a:r>
              <a:rPr lang="en-US" sz="4000" dirty="0">
                <a:solidFill>
                  <a:prstClr val="white"/>
                </a:solidFill>
                <a:latin typeface="Aptos" panose="02110004020202020204"/>
              </a:rPr>
              <a:t>I have told you these things so that you will not abandon your faith. </a:t>
            </a:r>
            <a:r>
              <a:rPr lang="en-US" sz="4000" b="1" baseline="30000" dirty="0">
                <a:solidFill>
                  <a:prstClr val="white"/>
                </a:solidFill>
                <a:latin typeface="system-ui"/>
              </a:rPr>
              <a:t> </a:t>
            </a:r>
            <a:r>
              <a:rPr lang="en-US" sz="4000" dirty="0">
                <a:solidFill>
                  <a:prstClr val="white"/>
                </a:solidFill>
                <a:latin typeface="system-ui"/>
              </a:rPr>
              <a:t>I have told you all this so that you may have peace in me. Here on earth you will have many </a:t>
            </a:r>
            <a:r>
              <a:rPr lang="en-US" sz="4000" dirty="0">
                <a:solidFill>
                  <a:schemeClr val="bg1"/>
                </a:solidFill>
                <a:latin typeface="system-ui"/>
              </a:rPr>
              <a:t>trials and sorrows. But take heart</a:t>
            </a:r>
            <a:r>
              <a:rPr lang="en-US" sz="4000" dirty="0">
                <a:solidFill>
                  <a:prstClr val="white"/>
                </a:solidFill>
                <a:latin typeface="system-ui"/>
              </a:rPr>
              <a:t>, because I have overcome the world.”</a:t>
            </a:r>
            <a:r>
              <a:rPr lang="en-US" sz="4000" dirty="0">
                <a:solidFill>
                  <a:prstClr val="white"/>
                </a:solidFill>
                <a:latin typeface="Aptos" panose="02110004020202020204"/>
              </a:rPr>
              <a:t>  John 16: 1, 33 </a:t>
            </a:r>
          </a:p>
        </p:txBody>
      </p:sp>
    </p:spTree>
    <p:extLst>
      <p:ext uri="{BB962C8B-B14F-4D97-AF65-F5344CB8AC3E}">
        <p14:creationId xmlns:p14="http://schemas.microsoft.com/office/powerpoint/2010/main" val="313573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CE3D70-8BFE-8DCB-8BA3-1D250DA20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Bringing support to our fellow</a:t>
            </a:r>
            <a:br>
              <a:rPr lang="en-US" dirty="0"/>
            </a:br>
            <a:r>
              <a:rPr lang="en-US" dirty="0"/>
              <a:t> Christians: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8D08379-7FA4-488D-7379-A162B9F3A1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Text a verse of encouragement to a believer you know is going through tough time. </a:t>
            </a:r>
          </a:p>
          <a:p>
            <a:r>
              <a:rPr lang="en-US" dirty="0"/>
              <a:t>Call someone up and chat for just a few minutes and then pray for them.</a:t>
            </a:r>
          </a:p>
          <a:p>
            <a:r>
              <a:rPr lang="en-US" dirty="0"/>
              <a:t>Invite someone to pray for you… open up and ask for Gods help in specific area. (This helps open the valves of favor into your life.)</a:t>
            </a:r>
          </a:p>
          <a:p>
            <a:r>
              <a:rPr lang="en-US" dirty="0"/>
              <a:t>Take a meal or invite someone over to share in hospitality. </a:t>
            </a:r>
          </a:p>
          <a:p>
            <a:r>
              <a:rPr lang="en-US" dirty="0"/>
              <a:t>Be open to watching young children – so a couple can have a few hours of time off.</a:t>
            </a:r>
          </a:p>
          <a:p>
            <a:r>
              <a:rPr lang="en-US" dirty="0"/>
              <a:t>Ask Pastor Don how you might be able to use your gifts to bless other. </a:t>
            </a:r>
          </a:p>
          <a:p>
            <a:r>
              <a:rPr lang="en-US" dirty="0"/>
              <a:t>Send a card of note – to someone needs uplifting.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77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375</TotalTime>
  <Words>166</Words>
  <Application>Microsoft Office PowerPoint</Application>
  <PresentationFormat>Custom</PresentationFormat>
  <Paragraphs>20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Bringing support to our fellow  Christians: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Doug Lamb</dc:creator>
  <cp:lastModifiedBy>LifeGate</cp:lastModifiedBy>
  <cp:revision>3</cp:revision>
  <cp:lastPrinted>2026-07-19T13:05:53Z</cp:lastPrinted>
  <dcterms:created xsi:type="dcterms:W3CDTF">2026-07-19T09:31:41Z</dcterms:created>
  <dcterms:modified xsi:type="dcterms:W3CDTF">2026-07-19T15:59:55Z</dcterms:modified>
</cp:coreProperties>
</file>