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699" r:id="rId3"/>
    <p:sldId id="697" r:id="rId4"/>
    <p:sldId id="700" r:id="rId5"/>
    <p:sldId id="627" r:id="rId6"/>
    <p:sldId id="650" r:id="rId7"/>
    <p:sldId id="669" r:id="rId8"/>
    <p:sldId id="667" r:id="rId9"/>
    <p:sldId id="698" r:id="rId10"/>
    <p:sldId id="643" r:id="rId11"/>
  </p:sldIdLst>
  <p:sldSz cx="9144000" cy="6858000" type="screen4x3"/>
  <p:notesSz cx="70104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44A8"/>
    <a:srgbClr val="E8E8E8"/>
    <a:srgbClr val="333333"/>
    <a:srgbClr val="35759D"/>
    <a:srgbClr val="4D4D4D"/>
    <a:srgbClr val="B92D14"/>
    <a:srgbClr val="35B1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0962" autoAdjust="0"/>
    <p:restoredTop sz="95596" autoAdjust="0"/>
  </p:normalViewPr>
  <p:slideViewPr>
    <p:cSldViewPr>
      <p:cViewPr>
        <p:scale>
          <a:sx n="70" d="100"/>
          <a:sy n="70" d="100"/>
        </p:scale>
        <p:origin x="-2730" y="-8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A6DD239-DBF5-489A-B00C-C74CB335A4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7458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4E171F-B22C-43B5-8C33-8E41174E0EB3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5A62FE-F8D6-418F-A017-284762CA26E0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1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979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89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6603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63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45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64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1403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823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6336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5029200"/>
            <a:ext cx="8458200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600" b="1" dirty="0" smtClean="0">
                <a:ln w="11430"/>
                <a:solidFill>
                  <a:srgbClr val="FFFF0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LifeGate Devotional</a:t>
            </a:r>
          </a:p>
          <a:p>
            <a:r>
              <a:rPr lang="en-US" sz="3600" b="1" dirty="0" smtClean="0">
                <a:ln w="11430"/>
                <a:solidFill>
                  <a:srgbClr val="FFFF0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February 22, 2026</a:t>
            </a:r>
            <a:endParaRPr lang="en-US" sz="3600" b="1" dirty="0">
              <a:ln w="11430"/>
              <a:solidFill>
                <a:srgbClr val="FFFF00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320040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“Why We Value The Culture</a:t>
            </a:r>
          </a:p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Testifying At LifeGate”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6549" y="685800"/>
            <a:ext cx="4214702" cy="201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838200"/>
            <a:ext cx="84201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l">
              <a:buAutoNum type="arabicPeriod"/>
            </a:pP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Speak Often To one another 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AutoNum type="arabicPeriod"/>
            </a:pP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Create a HABIT of testifying of what God has done 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Ask others about their stories</a:t>
            </a:r>
          </a:p>
          <a:p>
            <a:pPr marL="514350" indent="-514350" algn="l"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 God all the Glory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14600" y="76200"/>
            <a:ext cx="40386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4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Application</a:t>
            </a:r>
            <a:endParaRPr lang="en-US" sz="44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89170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097" y="198120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Is Jesus Lord Over Your Mouth?</a:t>
            </a:r>
          </a:p>
          <a:p>
            <a:r>
              <a:rPr lang="en-US" sz="3200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Godly Conversations</a:t>
            </a:r>
            <a:endParaRPr lang="en-US" sz="3200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3723382"/>
            <a:ext cx="6781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Is Jesus Lord Over Your Wallet?</a:t>
            </a:r>
          </a:p>
          <a:p>
            <a:r>
              <a:rPr lang="en-US" sz="3200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Biblical Stewardship</a:t>
            </a:r>
            <a:endParaRPr lang="en-US" sz="3200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5334000"/>
            <a:ext cx="73499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Is Jesus Lord Over Your Imagination?</a:t>
            </a:r>
          </a:p>
          <a:p>
            <a:r>
              <a:rPr lang="en-US" sz="3200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Biblical Authority Over Technology</a:t>
            </a:r>
            <a:endParaRPr lang="en-US" sz="3200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293" y="152400"/>
            <a:ext cx="2843213" cy="1560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897" y="1447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February 8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3200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March 1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5980" y="4876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March 22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03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2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</a:rPr>
              <a:t>Key Verses For Today</a:t>
            </a:r>
            <a:r>
              <a:rPr lang="en-US" sz="3200" b="1" dirty="0"/>
              <a:t> 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457200" y="1066800"/>
            <a:ext cx="80772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 One generation will commend your works to another; they will tell of your mighty acts. </a:t>
            </a:r>
            <a:r>
              <a:rPr lang="en-US" sz="2800" baseline="30000" dirty="0"/>
              <a:t>5 </a:t>
            </a:r>
            <a:r>
              <a:rPr lang="en-US" sz="2800" dirty="0"/>
              <a:t> They will speak of the glorious splendor of your majesty, and I will meditate on your wonderful works. </a:t>
            </a:r>
            <a:r>
              <a:rPr lang="en-US" sz="2800" baseline="30000" dirty="0"/>
              <a:t>6 </a:t>
            </a:r>
            <a:r>
              <a:rPr lang="en-US" sz="2800" dirty="0"/>
              <a:t> They will tell of the power of your awesome works, and I will proclaim your great deeds. </a:t>
            </a:r>
            <a:r>
              <a:rPr lang="en-US" sz="2800" b="1" dirty="0"/>
              <a:t>Psalm 145:4-6 (NIV) 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342900" y="4648200"/>
            <a:ext cx="84582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aseline="30000" dirty="0">
                <a:solidFill>
                  <a:srgbClr val="FFFF00"/>
                </a:solidFill>
              </a:rPr>
              <a:t>16 </a:t>
            </a:r>
            <a:r>
              <a:rPr lang="en-US" sz="2600" dirty="0">
                <a:solidFill>
                  <a:srgbClr val="FFFF00"/>
                </a:solidFill>
              </a:rPr>
              <a:t> Then they that feared the </a:t>
            </a:r>
            <a:r>
              <a:rPr lang="en-US" sz="2600" cap="small" dirty="0">
                <a:solidFill>
                  <a:srgbClr val="FFFF00"/>
                </a:solidFill>
              </a:rPr>
              <a:t>LORD</a:t>
            </a:r>
            <a:r>
              <a:rPr lang="en-US" sz="2600" dirty="0">
                <a:solidFill>
                  <a:srgbClr val="FFFF00"/>
                </a:solidFill>
              </a:rPr>
              <a:t> </a:t>
            </a:r>
            <a:r>
              <a:rPr lang="en-US" sz="2600" dirty="0" err="1">
                <a:solidFill>
                  <a:srgbClr val="FFFF00"/>
                </a:solidFill>
              </a:rPr>
              <a:t>spake</a:t>
            </a:r>
            <a:r>
              <a:rPr lang="en-US" sz="2600" dirty="0">
                <a:solidFill>
                  <a:srgbClr val="FFFF00"/>
                </a:solidFill>
              </a:rPr>
              <a:t> often one to another: and the </a:t>
            </a:r>
            <a:r>
              <a:rPr lang="en-US" sz="2600" cap="small" dirty="0">
                <a:solidFill>
                  <a:srgbClr val="FFFF00"/>
                </a:solidFill>
              </a:rPr>
              <a:t>LORD</a:t>
            </a:r>
            <a:r>
              <a:rPr lang="en-US" sz="2600" dirty="0">
                <a:solidFill>
                  <a:srgbClr val="FFFF00"/>
                </a:solidFill>
              </a:rPr>
              <a:t> hearkened, and heard </a:t>
            </a:r>
            <a:r>
              <a:rPr lang="en-US" sz="2600" i="1" dirty="0">
                <a:solidFill>
                  <a:srgbClr val="FFFF00"/>
                </a:solidFill>
              </a:rPr>
              <a:t>it</a:t>
            </a:r>
            <a:r>
              <a:rPr lang="en-US" sz="2600" dirty="0">
                <a:solidFill>
                  <a:srgbClr val="FFFF00"/>
                </a:solidFill>
              </a:rPr>
              <a:t>, and a book of remembrance was written before him for them that feared the </a:t>
            </a:r>
            <a:r>
              <a:rPr lang="en-US" sz="2600" cap="small" dirty="0">
                <a:solidFill>
                  <a:srgbClr val="FFFF00"/>
                </a:solidFill>
              </a:rPr>
              <a:t>LORD</a:t>
            </a:r>
            <a:r>
              <a:rPr lang="en-US" sz="2600" dirty="0">
                <a:solidFill>
                  <a:srgbClr val="FFFF00"/>
                </a:solidFill>
              </a:rPr>
              <a:t>, and that thought upon his name. </a:t>
            </a:r>
            <a:r>
              <a:rPr lang="en-US" sz="2600" b="1" dirty="0">
                <a:solidFill>
                  <a:srgbClr val="FFFF00"/>
                </a:solidFill>
              </a:rPr>
              <a:t>Malachi 3:16 (KJV) </a:t>
            </a:r>
            <a:endParaRPr lang="en-US" sz="2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09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0" y="685800"/>
            <a:ext cx="58674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dirty="0"/>
              <a:t>Messianic Rabbi once asked me ( a post from July 25, 2023 ), “Do you know what the Hebrew word for ‘testimony “The root word for ‘testimony’ means ‘to repeat; to do again,’ or ‘do time again.’ “We believe that when one declares God’s Word or shares what He did in the past – a testimony – the same power is released to ‘do it </a:t>
            </a:r>
            <a:r>
              <a:rPr lang="en-US" dirty="0" smtClean="0"/>
              <a:t>again’.</a:t>
            </a:r>
          </a:p>
          <a:p>
            <a:pPr algn="l"/>
            <a:endParaRPr lang="en-US" dirty="0" smtClean="0"/>
          </a:p>
          <a:p>
            <a:pPr algn="l"/>
            <a:r>
              <a:rPr lang="en-US" dirty="0"/>
              <a:t>“We believe that when one declares God’s Word or shares what He did in the past – a testimony – the same power is released to ‘do it again’ today. That’s why we believe it’s so important to tell our children what God did in the </a:t>
            </a:r>
            <a:r>
              <a:rPr lang="en-US" dirty="0" smtClean="0"/>
              <a:t>past.”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972" y="990600"/>
            <a:ext cx="2333625" cy="166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2613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https://lh3.googleusercontent.com/gg-dl/ABS2GSkRp2y0la2vmiJ2eIxDXG16rdjvx_1vKqlg1RXJJBQE3OPZi5_aTUMtnRPjJcORU4SuiTuQ7254nA2c0h4pzUT-w_b5IIHfp6ElopC4-vmpWYa2PAe7NlF50afa-lNxsz-tCNNT1YJ4e8oZBCyf-Vl3Z3v-Gs6qfo4KcK5Iq6X7MRcZDw=s1024-rj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60375" y="76200"/>
            <a:ext cx="822642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dirty="0">
                <a:solidFill>
                  <a:srgbClr val="FFFF00"/>
                </a:solidFill>
              </a:rPr>
              <a:t>Power and purpose are released through the sound of our </a:t>
            </a:r>
            <a:r>
              <a:rPr lang="en-US" sz="2800" dirty="0" smtClean="0">
                <a:solidFill>
                  <a:srgbClr val="FFFF00"/>
                </a:solidFill>
              </a:rPr>
              <a:t>voices releasing God’s Word and works through faith: Gina Gholston</a:t>
            </a:r>
            <a:endParaRPr lang="en-US" sz="2800" dirty="0">
              <a:solidFill>
                <a:srgbClr val="FFFF00"/>
              </a:solidFill>
            </a:endParaRPr>
          </a:p>
          <a:p>
            <a:pPr algn="l"/>
            <a:r>
              <a:rPr lang="en-US" sz="2800" dirty="0"/>
              <a:t/>
            </a:r>
            <a:br>
              <a:rPr lang="en-US" sz="2800" dirty="0"/>
            </a:br>
            <a:endParaRPr lang="en-US" sz="2800" dirty="0" smtClean="0"/>
          </a:p>
          <a:p>
            <a:pPr marL="457200" indent="-457200" algn="l">
              <a:buFont typeface="+mj-lt"/>
              <a:buAutoNum type="arabicPeriod"/>
            </a:pPr>
            <a:r>
              <a:rPr lang="en-US" sz="2800" dirty="0" smtClean="0"/>
              <a:t>shouts of triumph,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800" dirty="0" smtClean="0"/>
              <a:t>worship </a:t>
            </a:r>
            <a:r>
              <a:rPr lang="en-US" sz="2800" dirty="0"/>
              <a:t>and thanksgiving to the Lord,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800" dirty="0"/>
              <a:t>testimonies,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800" dirty="0"/>
              <a:t>prayers and faith agreement,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800" dirty="0"/>
              <a:t>decrees,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800" dirty="0"/>
              <a:t>declarations and proclamations of the Word of God,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800" dirty="0"/>
              <a:t>forerunning declarations that move mountains, raise valleys, and make crooked places straight, preparing the way for what is to follow.</a:t>
            </a:r>
          </a:p>
        </p:txBody>
      </p:sp>
    </p:spTree>
    <p:extLst>
      <p:ext uri="{BB962C8B-B14F-4D97-AF65-F5344CB8AC3E}">
        <p14:creationId xmlns:p14="http://schemas.microsoft.com/office/powerpoint/2010/main" val="29603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0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2020 Was A Year Of Craziness</a:t>
            </a:r>
          </a:p>
          <a:p>
            <a:r>
              <a:rPr lang="en-US" sz="2800" dirty="0" smtClean="0">
                <a:solidFill>
                  <a:schemeClr val="bg2">
                    <a:lumMod val="25000"/>
                    <a:lumOff val="75000"/>
                  </a:schemeClr>
                </a:solidFill>
              </a:rPr>
              <a:t>But A Year Of Testimonies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19200"/>
            <a:ext cx="382905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424112"/>
            <a:ext cx="4476750" cy="338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38125" y="4114800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BAPTISMS IN THE</a:t>
            </a:r>
          </a:p>
          <a:p>
            <a:r>
              <a:rPr lang="en-US" dirty="0" smtClean="0"/>
              <a:t>RIVER PENTECOST 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924" y="5029200"/>
            <a:ext cx="1438275" cy="1656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928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76186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WE ARE THE LENS </a:t>
            </a:r>
          </a:p>
          <a:p>
            <a:r>
              <a:rPr lang="en-US" sz="2800" b="1" dirty="0" smtClean="0">
                <a:ln w="11430"/>
                <a:solidFill>
                  <a:srgbClr val="FFFF0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THAT THE LIGHT SHINES THROUGH </a:t>
            </a:r>
          </a:p>
        </p:txBody>
      </p:sp>
      <p:sp>
        <p:nvSpPr>
          <p:cNvPr id="3" name="Rectangle 2"/>
          <p:cNvSpPr/>
          <p:nvPr/>
        </p:nvSpPr>
        <p:spPr>
          <a:xfrm>
            <a:off x="381000" y="3787676"/>
            <a:ext cx="8153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 </a:t>
            </a:r>
            <a:r>
              <a:rPr lang="en-US" dirty="0" smtClean="0"/>
              <a:t>He (John the Baptist) </a:t>
            </a:r>
            <a:r>
              <a:rPr lang="en-US" dirty="0"/>
              <a:t>came as a witness to testify </a:t>
            </a:r>
            <a:r>
              <a:rPr lang="en-US" sz="2000" b="1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(TO BEAR WITNESS TO GIVE A GOOD REPORT) </a:t>
            </a:r>
            <a:r>
              <a:rPr lang="en-US" dirty="0" smtClean="0"/>
              <a:t>concerning </a:t>
            </a:r>
            <a:r>
              <a:rPr lang="en-US" dirty="0"/>
              <a:t>that light, so that through him all men might believe. </a:t>
            </a:r>
            <a:r>
              <a:rPr lang="en-US" baseline="30000" dirty="0"/>
              <a:t>8 </a:t>
            </a:r>
            <a:r>
              <a:rPr lang="en-US" dirty="0"/>
              <a:t> He himself was not the light; he came only as a witness to the light. </a:t>
            </a:r>
            <a:r>
              <a:rPr lang="en-US" baseline="30000" dirty="0"/>
              <a:t>9 </a:t>
            </a:r>
            <a:r>
              <a:rPr lang="en-US" dirty="0"/>
              <a:t> The true light that gives light to every man was coming into the world. </a:t>
            </a:r>
            <a:r>
              <a:rPr lang="en-US" b="1" dirty="0"/>
              <a:t>John 1:7-9 (NIV) 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541" y="1219200"/>
            <a:ext cx="3305175" cy="189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863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253425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200" b="1" dirty="0" smtClean="0">
                <a:ln w="11430"/>
                <a:solidFill>
                  <a:srgbClr val="FFFF0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Keep Re-Telling Your Stories</a:t>
            </a:r>
          </a:p>
          <a:p>
            <a:r>
              <a:rPr lang="en-US" sz="3200" b="1" dirty="0" smtClean="0">
                <a:ln w="11430"/>
                <a:solidFill>
                  <a:srgbClr val="FFFF0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To Your Children and Neighbors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1993880"/>
            <a:ext cx="8534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The Mercy of God Toward You </a:t>
            </a:r>
          </a:p>
          <a:p>
            <a:r>
              <a:rPr lang="en-US" sz="3600" dirty="0" smtClean="0"/>
              <a:t>Victories Won</a:t>
            </a:r>
          </a:p>
          <a:p>
            <a:r>
              <a:rPr lang="en-US" sz="3600" dirty="0" smtClean="0"/>
              <a:t>Providential Connections</a:t>
            </a:r>
          </a:p>
          <a:p>
            <a:r>
              <a:rPr lang="en-US" sz="3600" dirty="0" smtClean="0"/>
              <a:t>Divine Appointments</a:t>
            </a:r>
          </a:p>
          <a:p>
            <a:r>
              <a:rPr lang="en-US" sz="3600" dirty="0" smtClean="0"/>
              <a:t>Divine Protection</a:t>
            </a:r>
          </a:p>
          <a:p>
            <a:r>
              <a:rPr lang="en-US" sz="3600" dirty="0" smtClean="0"/>
              <a:t>Heavenly Kisses</a:t>
            </a:r>
          </a:p>
          <a:p>
            <a:r>
              <a:rPr lang="en-US" sz="3600" dirty="0" smtClean="0"/>
              <a:t>A Kindness of a Stranger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0184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52400"/>
            <a:ext cx="838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 </a:t>
            </a:r>
            <a:r>
              <a:rPr lang="en-US" sz="3200" dirty="0" smtClean="0">
                <a:solidFill>
                  <a:srgbClr val="FFFF00"/>
                </a:solidFill>
              </a:rPr>
              <a:t>THE APOSTLES SHARED AND TESTIFIED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3429000"/>
            <a:ext cx="85344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But </a:t>
            </a:r>
            <a:r>
              <a:rPr lang="en-US" dirty="0">
                <a:solidFill>
                  <a:srgbClr val="FFFF00"/>
                </a:solidFill>
              </a:rPr>
              <a:t>I have had God's help to this very day, and so I stand here and </a:t>
            </a:r>
            <a:r>
              <a:rPr lang="en-US" sz="3600" dirty="0">
                <a:solidFill>
                  <a:schemeClr val="bg2">
                    <a:lumMod val="50000"/>
                    <a:lumOff val="50000"/>
                  </a:schemeClr>
                </a:solidFill>
              </a:rPr>
              <a:t>testify</a:t>
            </a:r>
            <a:r>
              <a:rPr lang="en-US" sz="3600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to small and great alike. I am saying nothing beyond what the prophets and Moses said would happen-- </a:t>
            </a:r>
            <a:r>
              <a:rPr lang="en-US" baseline="30000" dirty="0">
                <a:solidFill>
                  <a:srgbClr val="FFFF00"/>
                </a:solidFill>
              </a:rPr>
              <a:t>23 </a:t>
            </a:r>
            <a:r>
              <a:rPr lang="en-US" dirty="0">
                <a:solidFill>
                  <a:srgbClr val="FFFF00"/>
                </a:solidFill>
              </a:rPr>
              <a:t> that the Christ would suffer and, as the first to rise from the dead, would proclaim light to </a:t>
            </a:r>
            <a:r>
              <a:rPr lang="en-US" dirty="0" smtClean="0">
                <a:solidFill>
                  <a:srgbClr val="FFFF00"/>
                </a:solidFill>
              </a:rPr>
              <a:t>His </a:t>
            </a:r>
            <a:r>
              <a:rPr lang="en-US" dirty="0">
                <a:solidFill>
                  <a:srgbClr val="FFFF00"/>
                </a:solidFill>
              </a:rPr>
              <a:t>own people and to the Gentiles." </a:t>
            </a:r>
            <a:r>
              <a:rPr lang="en-US" b="1" dirty="0">
                <a:solidFill>
                  <a:srgbClr val="FFFF00"/>
                </a:solidFill>
              </a:rPr>
              <a:t>Acts 26:22-23 (NIV)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1371600"/>
            <a:ext cx="8305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whole assembly became silent </a:t>
            </a:r>
            <a:r>
              <a:rPr lang="en-US" dirty="0">
                <a:solidFill>
                  <a:schemeClr val="bg2">
                    <a:lumMod val="50000"/>
                    <a:lumOff val="50000"/>
                  </a:schemeClr>
                </a:solidFill>
              </a:rPr>
              <a:t>as they listened to Barnabas and Paul telling about the miraculous signs and wonders God had done</a:t>
            </a:r>
            <a:r>
              <a:rPr lang="en-US" dirty="0"/>
              <a:t> among the Gentiles through them. </a:t>
            </a:r>
            <a:r>
              <a:rPr lang="en-US" b="1" dirty="0"/>
              <a:t>Acts 15:12 (NIV)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897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powerpoint-template">
  <a:themeElements>
    <a:clrScheme name="">
      <a:dk1>
        <a:srgbClr val="FFFFFF"/>
      </a:dk1>
      <a:lt1>
        <a:srgbClr val="FFFFFF"/>
      </a:lt1>
      <a:dk2>
        <a:srgbClr val="FFFFFF"/>
      </a:dk2>
      <a:lt2>
        <a:srgbClr val="005117"/>
      </a:lt2>
      <a:accent1>
        <a:srgbClr val="36860B"/>
      </a:accent1>
      <a:accent2>
        <a:srgbClr val="4EC10A"/>
      </a:accent2>
      <a:accent3>
        <a:srgbClr val="FFFFFF"/>
      </a:accent3>
      <a:accent4>
        <a:srgbClr val="DADADA"/>
      </a:accent4>
      <a:accent5>
        <a:srgbClr val="AEC3AA"/>
      </a:accent5>
      <a:accent6>
        <a:srgbClr val="46AF08"/>
      </a:accent6>
      <a:hlink>
        <a:srgbClr val="CFE500"/>
      </a:hlink>
      <a:folHlink>
        <a:srgbClr val="FFFFFF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3D3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FFFFFF"/>
        </a:dk1>
        <a:lt1>
          <a:srgbClr val="FFFFFF"/>
        </a:lt1>
        <a:dk2>
          <a:srgbClr val="FFFFFF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DADADA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FFFFFF"/>
        </a:dk1>
        <a:lt1>
          <a:srgbClr val="FFFFFF"/>
        </a:lt1>
        <a:dk2>
          <a:srgbClr val="FFFFFF"/>
        </a:dk2>
        <a:lt2>
          <a:srgbClr val="55A6FE"/>
        </a:lt2>
        <a:accent1>
          <a:srgbClr val="71BBFF"/>
        </a:accent1>
        <a:accent2>
          <a:srgbClr val="74CCFF"/>
        </a:accent2>
        <a:accent3>
          <a:srgbClr val="FFFFFF"/>
        </a:accent3>
        <a:accent4>
          <a:srgbClr val="DADADA"/>
        </a:accent4>
        <a:accent5>
          <a:srgbClr val="BBDAFF"/>
        </a:accent5>
        <a:accent6>
          <a:srgbClr val="68B9E7"/>
        </a:accent6>
        <a:hlink>
          <a:srgbClr val="94D8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FFFFFF"/>
        </a:dk1>
        <a:lt1>
          <a:srgbClr val="FFFFFF"/>
        </a:lt1>
        <a:dk2>
          <a:srgbClr val="FFFFFF"/>
        </a:dk2>
        <a:lt2>
          <a:srgbClr val="4BA1FF"/>
        </a:lt2>
        <a:accent1>
          <a:srgbClr val="5DB2FF"/>
        </a:accent1>
        <a:accent2>
          <a:srgbClr val="65C8FF"/>
        </a:accent2>
        <a:accent3>
          <a:srgbClr val="FFFFFF"/>
        </a:accent3>
        <a:accent4>
          <a:srgbClr val="DADADA"/>
        </a:accent4>
        <a:accent5>
          <a:srgbClr val="B6D5FF"/>
        </a:accent5>
        <a:accent6>
          <a:srgbClr val="5BB5E7"/>
        </a:accent6>
        <a:hlink>
          <a:srgbClr val="87E1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108312</TotalTime>
  <Words>258</Words>
  <Application>Microsoft Office PowerPoint</Application>
  <PresentationFormat>On-screen Show (4:3)</PresentationFormat>
  <Paragraphs>54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powerpoint-template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Don Lamb</dc:creator>
  <cp:lastModifiedBy>LifeGate</cp:lastModifiedBy>
  <cp:revision>1826</cp:revision>
  <cp:lastPrinted>2025-10-13T14:34:30Z</cp:lastPrinted>
  <dcterms:created xsi:type="dcterms:W3CDTF">2019-07-16T01:09:40Z</dcterms:created>
  <dcterms:modified xsi:type="dcterms:W3CDTF">2026-03-01T17:06:04Z</dcterms:modified>
</cp:coreProperties>
</file>