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2BBB1-4AB1-41D1-B611-27C4DCDD8225}" v="1" dt="2026-02-15T14:41:13.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180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406CE7-1089-4500-B23D-EA15EAFFF18C}"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59D69-734D-43FA-B8A8-16436466F524}" type="slidenum">
              <a:rPr lang="en-US" smtClean="0"/>
              <a:t>‹#›</a:t>
            </a:fld>
            <a:endParaRPr lang="en-US"/>
          </a:p>
        </p:txBody>
      </p:sp>
    </p:spTree>
    <p:extLst>
      <p:ext uri="{BB962C8B-B14F-4D97-AF65-F5344CB8AC3E}">
        <p14:creationId xmlns:p14="http://schemas.microsoft.com/office/powerpoint/2010/main" val="361807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06CE7-1089-4500-B23D-EA15EAFFF18C}"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59D69-734D-43FA-B8A8-16436466F524}" type="slidenum">
              <a:rPr lang="en-US" smtClean="0"/>
              <a:t>‹#›</a:t>
            </a:fld>
            <a:endParaRPr lang="en-US"/>
          </a:p>
        </p:txBody>
      </p:sp>
    </p:spTree>
    <p:extLst>
      <p:ext uri="{BB962C8B-B14F-4D97-AF65-F5344CB8AC3E}">
        <p14:creationId xmlns:p14="http://schemas.microsoft.com/office/powerpoint/2010/main" val="284134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D406CE7-1089-4500-B23D-EA15EAFFF18C}"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59D69-734D-43FA-B8A8-16436466F524}" type="slidenum">
              <a:rPr lang="en-US" smtClean="0"/>
              <a:t>‹#›</a:t>
            </a:fld>
            <a:endParaRPr lang="en-US"/>
          </a:p>
        </p:txBody>
      </p:sp>
    </p:spTree>
    <p:extLst>
      <p:ext uri="{BB962C8B-B14F-4D97-AF65-F5344CB8AC3E}">
        <p14:creationId xmlns:p14="http://schemas.microsoft.com/office/powerpoint/2010/main" val="3009555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D406CE7-1089-4500-B23D-EA15EAFFF18C}"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59D69-734D-43FA-B8A8-16436466F524}"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514964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406CE7-1089-4500-B23D-EA15EAFFF18C}"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59D69-734D-43FA-B8A8-16436466F524}" type="slidenum">
              <a:rPr lang="en-US" smtClean="0"/>
              <a:t>‹#›</a:t>
            </a:fld>
            <a:endParaRPr lang="en-US"/>
          </a:p>
        </p:txBody>
      </p:sp>
    </p:spTree>
    <p:extLst>
      <p:ext uri="{BB962C8B-B14F-4D97-AF65-F5344CB8AC3E}">
        <p14:creationId xmlns:p14="http://schemas.microsoft.com/office/powerpoint/2010/main" val="2470263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406CE7-1089-4500-B23D-EA15EAFFF18C}" type="datetimeFigureOut">
              <a:rPr lang="en-US" smtClean="0"/>
              <a:t>3/1/2026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59D69-734D-43FA-B8A8-16436466F524}" type="slidenum">
              <a:rPr lang="en-US" smtClean="0"/>
              <a:t>‹#›</a:t>
            </a:fld>
            <a:endParaRPr lang="en-US"/>
          </a:p>
        </p:txBody>
      </p:sp>
    </p:spTree>
    <p:extLst>
      <p:ext uri="{BB962C8B-B14F-4D97-AF65-F5344CB8AC3E}">
        <p14:creationId xmlns:p14="http://schemas.microsoft.com/office/powerpoint/2010/main" val="4159091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406CE7-1089-4500-B23D-EA15EAFFF18C}" type="datetimeFigureOut">
              <a:rPr lang="en-US" smtClean="0"/>
              <a:t>3/1/2026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59D69-734D-43FA-B8A8-16436466F524}" type="slidenum">
              <a:rPr lang="en-US" smtClean="0"/>
              <a:t>‹#›</a:t>
            </a:fld>
            <a:endParaRPr lang="en-US"/>
          </a:p>
        </p:txBody>
      </p:sp>
    </p:spTree>
    <p:extLst>
      <p:ext uri="{BB962C8B-B14F-4D97-AF65-F5344CB8AC3E}">
        <p14:creationId xmlns:p14="http://schemas.microsoft.com/office/powerpoint/2010/main" val="1265520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406CE7-1089-4500-B23D-EA15EAFFF18C}"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59D69-734D-43FA-B8A8-16436466F524}" type="slidenum">
              <a:rPr lang="en-US" smtClean="0"/>
              <a:t>‹#›</a:t>
            </a:fld>
            <a:endParaRPr lang="en-US"/>
          </a:p>
        </p:txBody>
      </p:sp>
    </p:spTree>
    <p:extLst>
      <p:ext uri="{BB962C8B-B14F-4D97-AF65-F5344CB8AC3E}">
        <p14:creationId xmlns:p14="http://schemas.microsoft.com/office/powerpoint/2010/main" val="4237706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406CE7-1089-4500-B23D-EA15EAFFF18C}"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59D69-734D-43FA-B8A8-16436466F524}" type="slidenum">
              <a:rPr lang="en-US" smtClean="0"/>
              <a:t>‹#›</a:t>
            </a:fld>
            <a:endParaRPr lang="en-US"/>
          </a:p>
        </p:txBody>
      </p:sp>
    </p:spTree>
    <p:extLst>
      <p:ext uri="{BB962C8B-B14F-4D97-AF65-F5344CB8AC3E}">
        <p14:creationId xmlns:p14="http://schemas.microsoft.com/office/powerpoint/2010/main" val="4195342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D406CE7-1089-4500-B23D-EA15EAFFF18C}"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59D69-734D-43FA-B8A8-16436466F524}" type="slidenum">
              <a:rPr lang="en-US" smtClean="0"/>
              <a:t>‹#›</a:t>
            </a:fld>
            <a:endParaRPr lang="en-US"/>
          </a:p>
        </p:txBody>
      </p:sp>
    </p:spTree>
    <p:extLst>
      <p:ext uri="{BB962C8B-B14F-4D97-AF65-F5344CB8AC3E}">
        <p14:creationId xmlns:p14="http://schemas.microsoft.com/office/powerpoint/2010/main" val="1852667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406CE7-1089-4500-B23D-EA15EAFFF18C}"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59D69-734D-43FA-B8A8-16436466F524}" type="slidenum">
              <a:rPr lang="en-US" smtClean="0"/>
              <a:t>‹#›</a:t>
            </a:fld>
            <a:endParaRPr lang="en-US"/>
          </a:p>
        </p:txBody>
      </p:sp>
    </p:spTree>
    <p:extLst>
      <p:ext uri="{BB962C8B-B14F-4D97-AF65-F5344CB8AC3E}">
        <p14:creationId xmlns:p14="http://schemas.microsoft.com/office/powerpoint/2010/main" val="259531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406CE7-1089-4500-B23D-EA15EAFFF18C}"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59D69-734D-43FA-B8A8-16436466F524}" type="slidenum">
              <a:rPr lang="en-US" smtClean="0"/>
              <a:t>‹#›</a:t>
            </a:fld>
            <a:endParaRPr lang="en-US"/>
          </a:p>
        </p:txBody>
      </p:sp>
    </p:spTree>
    <p:extLst>
      <p:ext uri="{BB962C8B-B14F-4D97-AF65-F5344CB8AC3E}">
        <p14:creationId xmlns:p14="http://schemas.microsoft.com/office/powerpoint/2010/main" val="2945259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406CE7-1089-4500-B23D-EA15EAFFF18C}" type="datetimeFigureOut">
              <a:rPr lang="en-US" smtClean="0"/>
              <a:t>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559D69-734D-43FA-B8A8-16436466F524}" type="slidenum">
              <a:rPr lang="en-US" smtClean="0"/>
              <a:t>‹#›</a:t>
            </a:fld>
            <a:endParaRPr lang="en-US"/>
          </a:p>
        </p:txBody>
      </p:sp>
    </p:spTree>
    <p:extLst>
      <p:ext uri="{BB962C8B-B14F-4D97-AF65-F5344CB8AC3E}">
        <p14:creationId xmlns:p14="http://schemas.microsoft.com/office/powerpoint/2010/main" val="9278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D406CE7-1089-4500-B23D-EA15EAFFF18C}" type="datetimeFigureOut">
              <a:rPr lang="en-US" smtClean="0"/>
              <a:t>3/1/2026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C559D69-734D-43FA-B8A8-16436466F524}" type="slidenum">
              <a:rPr lang="en-US" smtClean="0"/>
              <a:t>‹#›</a:t>
            </a:fld>
            <a:endParaRPr lang="en-US"/>
          </a:p>
        </p:txBody>
      </p:sp>
    </p:spTree>
    <p:extLst>
      <p:ext uri="{BB962C8B-B14F-4D97-AF65-F5344CB8AC3E}">
        <p14:creationId xmlns:p14="http://schemas.microsoft.com/office/powerpoint/2010/main" val="38573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D406CE7-1089-4500-B23D-EA15EAFFF18C}" type="datetimeFigureOut">
              <a:rPr lang="en-US" smtClean="0"/>
              <a:t>3/1/2026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C559D69-734D-43FA-B8A8-16436466F524}" type="slidenum">
              <a:rPr lang="en-US" smtClean="0"/>
              <a:t>‹#›</a:t>
            </a:fld>
            <a:endParaRPr lang="en-US"/>
          </a:p>
        </p:txBody>
      </p:sp>
    </p:spTree>
    <p:extLst>
      <p:ext uri="{BB962C8B-B14F-4D97-AF65-F5344CB8AC3E}">
        <p14:creationId xmlns:p14="http://schemas.microsoft.com/office/powerpoint/2010/main" val="319445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D406CE7-1089-4500-B23D-EA15EAFFF18C}" type="datetimeFigureOut">
              <a:rPr lang="en-US" smtClean="0"/>
              <a:t>3/1/2026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C559D69-734D-43FA-B8A8-16436466F524}" type="slidenum">
              <a:rPr lang="en-US" smtClean="0"/>
              <a:t>‹#›</a:t>
            </a:fld>
            <a:endParaRPr lang="en-US"/>
          </a:p>
        </p:txBody>
      </p:sp>
    </p:spTree>
    <p:extLst>
      <p:ext uri="{BB962C8B-B14F-4D97-AF65-F5344CB8AC3E}">
        <p14:creationId xmlns:p14="http://schemas.microsoft.com/office/powerpoint/2010/main" val="315760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06CE7-1089-4500-B23D-EA15EAFFF18C}"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59D69-734D-43FA-B8A8-16436466F524}" type="slidenum">
              <a:rPr lang="en-US" smtClean="0"/>
              <a:t>‹#›</a:t>
            </a:fld>
            <a:endParaRPr lang="en-US"/>
          </a:p>
        </p:txBody>
      </p:sp>
    </p:spTree>
    <p:extLst>
      <p:ext uri="{BB962C8B-B14F-4D97-AF65-F5344CB8AC3E}">
        <p14:creationId xmlns:p14="http://schemas.microsoft.com/office/powerpoint/2010/main" val="269252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D406CE7-1089-4500-B23D-EA15EAFFF18C}" type="datetimeFigureOut">
              <a:rPr lang="en-US" smtClean="0"/>
              <a:t>3/1/2026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C559D69-734D-43FA-B8A8-16436466F524}" type="slidenum">
              <a:rPr lang="en-US" smtClean="0"/>
              <a:t>‹#›</a:t>
            </a:fld>
            <a:endParaRPr lang="en-US"/>
          </a:p>
        </p:txBody>
      </p:sp>
    </p:spTree>
    <p:extLst>
      <p:ext uri="{BB962C8B-B14F-4D97-AF65-F5344CB8AC3E}">
        <p14:creationId xmlns:p14="http://schemas.microsoft.com/office/powerpoint/2010/main" val="32415688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iblegateway.com/passage/?search=Rom.%208:%2028&amp;version=GNT#fen-GNT-31179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E167DE8-2DF6-17B5-8AE8-9590DA3E96F6}"/>
              </a:ext>
            </a:extLst>
          </p:cNvPr>
          <p:cNvSpPr txBox="1"/>
          <p:nvPr/>
        </p:nvSpPr>
        <p:spPr>
          <a:xfrm>
            <a:off x="860079" y="353085"/>
            <a:ext cx="6572816" cy="1323439"/>
          </a:xfrm>
          <a:prstGeom prst="rect">
            <a:avLst/>
          </a:prstGeom>
          <a:noFill/>
        </p:spPr>
        <p:txBody>
          <a:bodyPr wrap="square" rtlCol="0">
            <a:spAutoFit/>
          </a:bodyPr>
          <a:lstStyle/>
          <a:p>
            <a:r>
              <a:rPr lang="en-US" sz="4000" b="1" dirty="0"/>
              <a:t>Wisdom in dealing with Things we Can’t Control </a:t>
            </a:r>
          </a:p>
        </p:txBody>
      </p:sp>
      <p:pic>
        <p:nvPicPr>
          <p:cNvPr id="5" name="Picture 4">
            <a:extLst>
              <a:ext uri="{FF2B5EF4-FFF2-40B4-BE49-F238E27FC236}">
                <a16:creationId xmlns:a16="http://schemas.microsoft.com/office/drawing/2014/main" xmlns="" id="{D7A11ECC-7BD7-B794-2FAA-5CE8C6466AF9}"/>
              </a:ext>
            </a:extLst>
          </p:cNvPr>
          <p:cNvPicPr>
            <a:picLocks noChangeAspect="1"/>
          </p:cNvPicPr>
          <p:nvPr/>
        </p:nvPicPr>
        <p:blipFill>
          <a:blip r:embed="rId2"/>
          <a:stretch>
            <a:fillRect/>
          </a:stretch>
        </p:blipFill>
        <p:spPr>
          <a:xfrm>
            <a:off x="1446574" y="1911035"/>
            <a:ext cx="6250852" cy="4167235"/>
          </a:xfrm>
          <a:prstGeom prst="rect">
            <a:avLst/>
          </a:prstGeom>
        </p:spPr>
      </p:pic>
    </p:spTree>
    <p:extLst>
      <p:ext uri="{BB962C8B-B14F-4D97-AF65-F5344CB8AC3E}">
        <p14:creationId xmlns:p14="http://schemas.microsoft.com/office/powerpoint/2010/main" val="234392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1AA40-68C1-7BD1-B09E-D363B87CF51F}"/>
              </a:ext>
            </a:extLst>
          </p:cNvPr>
          <p:cNvSpPr>
            <a:spLocks noGrp="1"/>
          </p:cNvSpPr>
          <p:nvPr>
            <p:ph type="title"/>
          </p:nvPr>
        </p:nvSpPr>
        <p:spPr/>
        <p:txBody>
          <a:bodyPr/>
          <a:lstStyle/>
          <a:p>
            <a:r>
              <a:rPr lang="en-US" dirty="0"/>
              <a:t>By accepting that things didn’t turn out the way we planned –is not defeat!</a:t>
            </a:r>
          </a:p>
        </p:txBody>
      </p:sp>
      <p:sp>
        <p:nvSpPr>
          <p:cNvPr id="3" name="Content Placeholder 2">
            <a:extLst>
              <a:ext uri="{FF2B5EF4-FFF2-40B4-BE49-F238E27FC236}">
                <a16:creationId xmlns:a16="http://schemas.microsoft.com/office/drawing/2014/main" xmlns="" id="{120F46F3-8B47-E389-9AAC-B72E09CA95D3}"/>
              </a:ext>
            </a:extLst>
          </p:cNvPr>
          <p:cNvSpPr>
            <a:spLocks noGrp="1"/>
          </p:cNvSpPr>
          <p:nvPr>
            <p:ph idx="1"/>
          </p:nvPr>
        </p:nvSpPr>
        <p:spPr>
          <a:xfrm>
            <a:off x="1216173" y="3261960"/>
            <a:ext cx="6711654" cy="2573396"/>
          </a:xfrm>
        </p:spPr>
        <p:txBody>
          <a:bodyPr>
            <a:normAutofit/>
          </a:bodyPr>
          <a:lstStyle/>
          <a:p>
            <a:r>
              <a:rPr lang="en-US" sz="3200" b="1" i="0" baseline="30000" dirty="0">
                <a:effectLst/>
                <a:latin typeface="system-ui"/>
              </a:rPr>
              <a:t>8 </a:t>
            </a:r>
            <a:r>
              <a:rPr lang="en-US" sz="3200" b="0" i="0" dirty="0">
                <a:effectLst/>
                <a:latin typeface="system-ui"/>
              </a:rPr>
              <a:t>We know that in all things God works for good with those who love him,</a:t>
            </a:r>
            <a:r>
              <a:rPr lang="en-US" sz="3200" b="0" i="0" baseline="30000" dirty="0">
                <a:effectLst/>
                <a:latin typeface="system-ui"/>
              </a:rPr>
              <a:t>[</a:t>
            </a:r>
            <a:r>
              <a:rPr lang="en-US" sz="3200" b="0" i="0" baseline="30000" dirty="0">
                <a:effectLst/>
                <a:latin typeface="system-ui"/>
                <a:hlinkClick r:id="rId2" tooltip="See footnote a">
                  <a:extLst>
                    <a:ext uri="{A12FA001-AC4F-418D-AE19-62706E023703}">
                      <ahyp:hlinkClr xmlns:ahyp="http://schemas.microsoft.com/office/drawing/2018/hyperlinkcolor" xmlns="" val="tx"/>
                    </a:ext>
                  </a:extLst>
                </a:hlinkClick>
              </a:rPr>
              <a:t>a</a:t>
            </a:r>
            <a:r>
              <a:rPr lang="en-US" sz="3200" b="0" i="0" baseline="30000" dirty="0">
                <a:effectLst/>
                <a:latin typeface="system-ui"/>
              </a:rPr>
              <a:t>]</a:t>
            </a:r>
            <a:r>
              <a:rPr lang="en-US" sz="3200" b="0" i="0" dirty="0">
                <a:effectLst/>
                <a:latin typeface="system-ui"/>
              </a:rPr>
              <a:t> those whom he has called according to his purpose.</a:t>
            </a:r>
          </a:p>
          <a:p>
            <a:pPr lvl="6"/>
            <a:r>
              <a:rPr lang="en-US" sz="2600" dirty="0">
                <a:latin typeface="system-ui"/>
              </a:rPr>
              <a:t>Rom. </a:t>
            </a:r>
            <a:r>
              <a:rPr lang="en-US" sz="2600">
                <a:latin typeface="system-ui"/>
              </a:rPr>
              <a:t>8:28 </a:t>
            </a:r>
            <a:endParaRPr lang="en-US" sz="2600" dirty="0"/>
          </a:p>
        </p:txBody>
      </p:sp>
      <p:sp>
        <p:nvSpPr>
          <p:cNvPr id="4" name="TextBox 3">
            <a:extLst>
              <a:ext uri="{FF2B5EF4-FFF2-40B4-BE49-F238E27FC236}">
                <a16:creationId xmlns:a16="http://schemas.microsoft.com/office/drawing/2014/main" xmlns="" id="{A3DFD693-E0A8-1079-C17D-7C975D8EC965}"/>
              </a:ext>
            </a:extLst>
          </p:cNvPr>
          <p:cNvSpPr txBox="1"/>
          <p:nvPr/>
        </p:nvSpPr>
        <p:spPr>
          <a:xfrm>
            <a:off x="4191754" y="2073244"/>
            <a:ext cx="45719" cy="96872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8814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3F9E9-3C03-318A-071A-EC37A1336F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3B61C12-7BCE-7F29-6211-64E835338EEE}"/>
              </a:ext>
            </a:extLst>
          </p:cNvPr>
          <p:cNvSpPr>
            <a:spLocks noGrp="1"/>
          </p:cNvSpPr>
          <p:nvPr>
            <p:ph idx="1"/>
          </p:nvPr>
        </p:nvSpPr>
        <p:spPr/>
        <p:txBody>
          <a:bodyPr/>
          <a:lstStyle/>
          <a:p>
            <a:endParaRPr lang="en-US" dirty="0"/>
          </a:p>
        </p:txBody>
      </p:sp>
      <p:pic>
        <p:nvPicPr>
          <p:cNvPr id="4" name="Content Placeholder 4" descr="A diagram of a life application&#10;&#10;AI-generated content may be incorrect.">
            <a:extLst>
              <a:ext uri="{FF2B5EF4-FFF2-40B4-BE49-F238E27FC236}">
                <a16:creationId xmlns:a16="http://schemas.microsoft.com/office/drawing/2014/main" xmlns="" id="{A9A3CC91-67C4-AD96-96A0-2785DAE6B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41" y="365126"/>
            <a:ext cx="8309606" cy="6040155"/>
          </a:xfrm>
          <a:prstGeom prst="rect">
            <a:avLst/>
          </a:prstGeom>
        </p:spPr>
      </p:pic>
      <p:cxnSp>
        <p:nvCxnSpPr>
          <p:cNvPr id="6" name="Straight Connector 5">
            <a:extLst>
              <a:ext uri="{FF2B5EF4-FFF2-40B4-BE49-F238E27FC236}">
                <a16:creationId xmlns:a16="http://schemas.microsoft.com/office/drawing/2014/main" xmlns="" id="{003D2B68-70CF-36F6-CBAE-F4196B686C44}"/>
              </a:ext>
            </a:extLst>
          </p:cNvPr>
          <p:cNvCxnSpPr/>
          <p:nvPr/>
        </p:nvCxnSpPr>
        <p:spPr>
          <a:xfrm>
            <a:off x="4816444" y="2652665"/>
            <a:ext cx="0" cy="28699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AB9B499C-A460-3977-360D-5B331C6D45AF}"/>
              </a:ext>
            </a:extLst>
          </p:cNvPr>
          <p:cNvCxnSpPr/>
          <p:nvPr/>
        </p:nvCxnSpPr>
        <p:spPr>
          <a:xfrm>
            <a:off x="4816444" y="2652665"/>
            <a:ext cx="204608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BF1C51B-FE31-0F54-16EC-4116381B3CFB}"/>
              </a:ext>
            </a:extLst>
          </p:cNvPr>
          <p:cNvCxnSpPr/>
          <p:nvPr/>
        </p:nvCxnSpPr>
        <p:spPr>
          <a:xfrm>
            <a:off x="4816444" y="5522614"/>
            <a:ext cx="204608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B47659E0-D9F7-9FF1-9DF3-655182D1EF4C}"/>
              </a:ext>
            </a:extLst>
          </p:cNvPr>
          <p:cNvCxnSpPr>
            <a:cxnSpLocks/>
          </p:cNvCxnSpPr>
          <p:nvPr/>
        </p:nvCxnSpPr>
        <p:spPr>
          <a:xfrm>
            <a:off x="6862527" y="2652665"/>
            <a:ext cx="0" cy="28699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2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11EE81D-D9B3-FDD6-8967-55D11C90E012}"/>
              </a:ext>
            </a:extLst>
          </p:cNvPr>
          <p:cNvPicPr>
            <a:picLocks noChangeAspect="1"/>
          </p:cNvPicPr>
          <p:nvPr/>
        </p:nvPicPr>
        <p:blipFill>
          <a:blip r:embed="rId2"/>
          <a:stretch>
            <a:fillRect/>
          </a:stretch>
        </p:blipFill>
        <p:spPr>
          <a:xfrm>
            <a:off x="0" y="685800"/>
            <a:ext cx="9144000" cy="5486400"/>
          </a:xfrm>
          <a:prstGeom prst="rect">
            <a:avLst/>
          </a:prstGeom>
        </p:spPr>
      </p:pic>
      <p:sp>
        <p:nvSpPr>
          <p:cNvPr id="5" name="TextBox 4">
            <a:extLst>
              <a:ext uri="{FF2B5EF4-FFF2-40B4-BE49-F238E27FC236}">
                <a16:creationId xmlns:a16="http://schemas.microsoft.com/office/drawing/2014/main" xmlns="" id="{A7993236-E8D5-97A2-0503-91FC28A32B29}"/>
              </a:ext>
            </a:extLst>
          </p:cNvPr>
          <p:cNvSpPr txBox="1"/>
          <p:nvPr/>
        </p:nvSpPr>
        <p:spPr>
          <a:xfrm>
            <a:off x="1774479" y="5649362"/>
            <a:ext cx="6554709" cy="461665"/>
          </a:xfrm>
          <a:prstGeom prst="rect">
            <a:avLst/>
          </a:prstGeom>
          <a:noFill/>
        </p:spPr>
        <p:txBody>
          <a:bodyPr wrap="square" rtlCol="0">
            <a:spAutoFit/>
          </a:bodyPr>
          <a:lstStyle/>
          <a:p>
            <a:r>
              <a:rPr lang="en-US" sz="2400" dirty="0"/>
              <a:t>The Sun burns 700,000,000 tons of fuel……..</a:t>
            </a:r>
          </a:p>
        </p:txBody>
      </p:sp>
    </p:spTree>
    <p:extLst>
      <p:ext uri="{BB962C8B-B14F-4D97-AF65-F5344CB8AC3E}">
        <p14:creationId xmlns:p14="http://schemas.microsoft.com/office/powerpoint/2010/main" val="2757503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B5369C-4328-FC78-D2E3-D1E7AE8BED8B}"/>
              </a:ext>
            </a:extLst>
          </p:cNvPr>
          <p:cNvSpPr>
            <a:spLocks noGrp="1"/>
          </p:cNvSpPr>
          <p:nvPr>
            <p:ph type="title"/>
          </p:nvPr>
        </p:nvSpPr>
        <p:spPr/>
        <p:txBody>
          <a:bodyPr/>
          <a:lstStyle/>
          <a:p>
            <a:r>
              <a:rPr lang="en-US" dirty="0"/>
              <a:t>Things you can control:</a:t>
            </a:r>
          </a:p>
        </p:txBody>
      </p:sp>
      <p:sp>
        <p:nvSpPr>
          <p:cNvPr id="3" name="Content Placeholder 2">
            <a:extLst>
              <a:ext uri="{FF2B5EF4-FFF2-40B4-BE49-F238E27FC236}">
                <a16:creationId xmlns:a16="http://schemas.microsoft.com/office/drawing/2014/main" xmlns="" id="{9ABB950C-548F-1E26-1E75-F2BA9F565B03}"/>
              </a:ext>
            </a:extLst>
          </p:cNvPr>
          <p:cNvSpPr>
            <a:spLocks noGrp="1"/>
          </p:cNvSpPr>
          <p:nvPr>
            <p:ph idx="1"/>
          </p:nvPr>
        </p:nvSpPr>
        <p:spPr/>
        <p:txBody>
          <a:bodyPr/>
          <a:lstStyle/>
          <a:p>
            <a:r>
              <a:rPr lang="en-US" sz="2600" dirty="0"/>
              <a:t>What you eat</a:t>
            </a:r>
          </a:p>
          <a:p>
            <a:r>
              <a:rPr lang="en-US" sz="2600" dirty="0"/>
              <a:t>What you wear</a:t>
            </a:r>
          </a:p>
          <a:p>
            <a:r>
              <a:rPr lang="en-US" sz="2600" dirty="0"/>
              <a:t>What you listen too</a:t>
            </a:r>
          </a:p>
          <a:p>
            <a:r>
              <a:rPr lang="en-US" sz="2600" dirty="0"/>
              <a:t>What you watch </a:t>
            </a:r>
          </a:p>
          <a:p>
            <a:r>
              <a:rPr lang="en-US" sz="2600" dirty="0"/>
              <a:t>The people you hang out with</a:t>
            </a:r>
          </a:p>
          <a:p>
            <a:r>
              <a:rPr lang="en-US" sz="2600" dirty="0"/>
              <a:t>How much you sleep</a:t>
            </a:r>
          </a:p>
          <a:p>
            <a:r>
              <a:rPr lang="en-US" sz="2600" dirty="0"/>
              <a:t>Music you listen too</a:t>
            </a:r>
          </a:p>
          <a:p>
            <a:r>
              <a:rPr lang="en-US" sz="2600" dirty="0"/>
              <a:t>The news you watch</a:t>
            </a:r>
          </a:p>
          <a:p>
            <a:endParaRPr lang="en-US" sz="2600" dirty="0"/>
          </a:p>
          <a:p>
            <a:endParaRPr lang="en-US" dirty="0"/>
          </a:p>
        </p:txBody>
      </p:sp>
    </p:spTree>
    <p:extLst>
      <p:ext uri="{BB962C8B-B14F-4D97-AF65-F5344CB8AC3E}">
        <p14:creationId xmlns:p14="http://schemas.microsoft.com/office/powerpoint/2010/main" val="183580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398AB-4958-1067-CBE6-E8D8EB5BB395}"/>
              </a:ext>
            </a:extLst>
          </p:cNvPr>
          <p:cNvSpPr>
            <a:spLocks noGrp="1"/>
          </p:cNvSpPr>
          <p:nvPr>
            <p:ph type="title"/>
          </p:nvPr>
        </p:nvSpPr>
        <p:spPr/>
        <p:txBody>
          <a:bodyPr/>
          <a:lstStyle/>
          <a:p>
            <a:r>
              <a:rPr lang="en-US" dirty="0"/>
              <a:t>Things you can’t control </a:t>
            </a:r>
          </a:p>
        </p:txBody>
      </p:sp>
      <p:sp>
        <p:nvSpPr>
          <p:cNvPr id="3" name="Content Placeholder 2">
            <a:extLst>
              <a:ext uri="{FF2B5EF4-FFF2-40B4-BE49-F238E27FC236}">
                <a16:creationId xmlns:a16="http://schemas.microsoft.com/office/drawing/2014/main" xmlns="" id="{CBFBAFF2-EA28-96A5-7B84-3FBCBF3D9AE7}"/>
              </a:ext>
            </a:extLst>
          </p:cNvPr>
          <p:cNvSpPr>
            <a:spLocks noGrp="1"/>
          </p:cNvSpPr>
          <p:nvPr>
            <p:ph idx="1"/>
          </p:nvPr>
        </p:nvSpPr>
        <p:spPr>
          <a:xfrm>
            <a:off x="827700" y="2052925"/>
            <a:ext cx="7329472" cy="4195481"/>
          </a:xfrm>
        </p:spPr>
        <p:txBody>
          <a:bodyPr>
            <a:normAutofit/>
          </a:bodyPr>
          <a:lstStyle/>
          <a:p>
            <a:r>
              <a:rPr lang="en-US" sz="2600" dirty="0"/>
              <a:t>The weather</a:t>
            </a:r>
          </a:p>
          <a:p>
            <a:r>
              <a:rPr lang="en-US" sz="2600" dirty="0"/>
              <a:t>The Economy</a:t>
            </a:r>
          </a:p>
          <a:p>
            <a:r>
              <a:rPr lang="en-US" sz="2600" dirty="0"/>
              <a:t>Cancer/ Accidents/  breakdowns</a:t>
            </a:r>
          </a:p>
          <a:p>
            <a:r>
              <a:rPr lang="en-US" sz="2600" dirty="0"/>
              <a:t>What people think of you</a:t>
            </a:r>
          </a:p>
          <a:p>
            <a:r>
              <a:rPr lang="en-US" sz="2600" dirty="0"/>
              <a:t>Price of gas</a:t>
            </a:r>
          </a:p>
          <a:p>
            <a:r>
              <a:rPr lang="en-US" sz="2600" dirty="0"/>
              <a:t>The amount of oxygen in the atmosphere</a:t>
            </a:r>
          </a:p>
          <a:p>
            <a:r>
              <a:rPr lang="en-US" sz="2600" dirty="0"/>
              <a:t>How long you live</a:t>
            </a:r>
          </a:p>
          <a:p>
            <a:r>
              <a:rPr lang="en-US" sz="2600" dirty="0"/>
              <a:t>The outcome of a football game </a:t>
            </a:r>
          </a:p>
        </p:txBody>
      </p:sp>
    </p:spTree>
    <p:extLst>
      <p:ext uri="{BB962C8B-B14F-4D97-AF65-F5344CB8AC3E}">
        <p14:creationId xmlns:p14="http://schemas.microsoft.com/office/powerpoint/2010/main" val="299725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37844C-5945-293C-BD4C-5DCF4CB7E7E0}"/>
              </a:ext>
            </a:extLst>
          </p:cNvPr>
          <p:cNvSpPr>
            <a:spLocks noGrp="1"/>
          </p:cNvSpPr>
          <p:nvPr>
            <p:ph type="title"/>
          </p:nvPr>
        </p:nvSpPr>
        <p:spPr>
          <a:xfrm>
            <a:off x="484709" y="452718"/>
            <a:ext cx="7428019" cy="1400530"/>
          </a:xfrm>
        </p:spPr>
        <p:txBody>
          <a:bodyPr/>
          <a:lstStyle/>
          <a:p>
            <a:r>
              <a:rPr lang="en-US" dirty="0"/>
              <a:t>Reflect on God’s Greatness</a:t>
            </a:r>
          </a:p>
        </p:txBody>
      </p:sp>
      <p:sp>
        <p:nvSpPr>
          <p:cNvPr id="3" name="Content Placeholder 2">
            <a:extLst>
              <a:ext uri="{FF2B5EF4-FFF2-40B4-BE49-F238E27FC236}">
                <a16:creationId xmlns:a16="http://schemas.microsoft.com/office/drawing/2014/main" xmlns="" id="{C3D5C737-338C-22E4-A594-015816304E95}"/>
              </a:ext>
            </a:extLst>
          </p:cNvPr>
          <p:cNvSpPr>
            <a:spLocks noGrp="1"/>
          </p:cNvSpPr>
          <p:nvPr>
            <p:ph idx="1"/>
          </p:nvPr>
        </p:nvSpPr>
        <p:spPr/>
        <p:txBody>
          <a:bodyPr/>
          <a:lstStyle/>
          <a:p>
            <a:pPr algn="l">
              <a:buNone/>
            </a:pPr>
            <a:r>
              <a:rPr lang="en-US" sz="3200" b="0" i="0" dirty="0">
                <a:effectLst/>
                <a:latin typeface="system-ui"/>
              </a:rPr>
              <a:t>No human wisdom or understanding or plan can stand against the </a:t>
            </a:r>
            <a:r>
              <a:rPr lang="en-US" sz="3200" b="0" i="0" cap="small" dirty="0">
                <a:effectLst/>
                <a:latin typeface="system-ui"/>
              </a:rPr>
              <a:t>Lord</a:t>
            </a:r>
            <a:r>
              <a:rPr lang="en-US" sz="3200" b="0" i="0" dirty="0">
                <a:effectLst/>
                <a:latin typeface="system-ui"/>
              </a:rPr>
              <a:t>.</a:t>
            </a:r>
          </a:p>
          <a:p>
            <a:pPr algn="l">
              <a:buNone/>
            </a:pPr>
            <a:r>
              <a:rPr lang="en-US" sz="3200" b="1" i="0" baseline="30000" dirty="0">
                <a:effectLst/>
                <a:latin typeface="system-ui"/>
              </a:rPr>
              <a:t>31 </a:t>
            </a:r>
            <a:r>
              <a:rPr lang="en-US" sz="3200" b="0" i="0" dirty="0">
                <a:effectLst/>
                <a:latin typeface="system-ui"/>
              </a:rPr>
              <a:t>The horse is prepared for the day of battle, but the victory belongs to the </a:t>
            </a:r>
            <a:r>
              <a:rPr lang="en-US" sz="3200" b="0" i="0" cap="small" dirty="0">
                <a:effectLst/>
                <a:latin typeface="system-ui"/>
              </a:rPr>
              <a:t>Lord</a:t>
            </a:r>
            <a:r>
              <a:rPr lang="en-US" sz="3200" b="0" i="0" dirty="0">
                <a:effectLst/>
                <a:latin typeface="system-ui"/>
              </a:rPr>
              <a:t>.   </a:t>
            </a:r>
          </a:p>
          <a:p>
            <a:pPr algn="l">
              <a:buNone/>
            </a:pPr>
            <a:r>
              <a:rPr lang="en-US" sz="3200" dirty="0">
                <a:latin typeface="system-ui"/>
              </a:rPr>
              <a:t>					</a:t>
            </a:r>
            <a:r>
              <a:rPr lang="en-US" sz="3200" b="0" i="0" dirty="0">
                <a:effectLst/>
                <a:latin typeface="system-ui"/>
              </a:rPr>
              <a:t>Prov. 21: 30 -31 </a:t>
            </a:r>
          </a:p>
          <a:p>
            <a:endParaRPr lang="en-US" dirty="0"/>
          </a:p>
        </p:txBody>
      </p:sp>
    </p:spTree>
    <p:extLst>
      <p:ext uri="{BB962C8B-B14F-4D97-AF65-F5344CB8AC3E}">
        <p14:creationId xmlns:p14="http://schemas.microsoft.com/office/powerpoint/2010/main" val="301893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86032-A341-A678-500E-7862BBEEB04D}"/>
              </a:ext>
            </a:extLst>
          </p:cNvPr>
          <p:cNvSpPr>
            <a:spLocks noGrp="1"/>
          </p:cNvSpPr>
          <p:nvPr>
            <p:ph type="title"/>
          </p:nvPr>
        </p:nvSpPr>
        <p:spPr>
          <a:xfrm>
            <a:off x="208230" y="452718"/>
            <a:ext cx="8537418" cy="1400530"/>
          </a:xfrm>
        </p:spPr>
        <p:txBody>
          <a:bodyPr/>
          <a:lstStyle/>
          <a:p>
            <a:r>
              <a:rPr lang="en-US" dirty="0"/>
              <a:t>Remind ourselves that</a:t>
            </a:r>
            <a:br>
              <a:rPr lang="en-US" dirty="0"/>
            </a:br>
            <a:r>
              <a:rPr lang="en-US" dirty="0"/>
              <a:t> Human abilities aren’t enough!</a:t>
            </a:r>
          </a:p>
        </p:txBody>
      </p:sp>
      <p:sp>
        <p:nvSpPr>
          <p:cNvPr id="3" name="Content Placeholder 2">
            <a:extLst>
              <a:ext uri="{FF2B5EF4-FFF2-40B4-BE49-F238E27FC236}">
                <a16:creationId xmlns:a16="http://schemas.microsoft.com/office/drawing/2014/main" xmlns="" id="{556247CB-C250-D579-0E97-0456AD05A877}"/>
              </a:ext>
            </a:extLst>
          </p:cNvPr>
          <p:cNvSpPr>
            <a:spLocks noGrp="1"/>
          </p:cNvSpPr>
          <p:nvPr>
            <p:ph idx="1"/>
          </p:nvPr>
        </p:nvSpPr>
        <p:spPr>
          <a:xfrm>
            <a:off x="827699" y="2052925"/>
            <a:ext cx="7773093" cy="4447463"/>
          </a:xfrm>
        </p:spPr>
        <p:txBody>
          <a:bodyPr>
            <a:noAutofit/>
          </a:bodyPr>
          <a:lstStyle/>
          <a:p>
            <a:r>
              <a:rPr lang="en-US" sz="2800" b="0" i="0" dirty="0">
                <a:effectLst/>
                <a:latin typeface="system-ui"/>
              </a:rPr>
              <a:t>Unless the </a:t>
            </a:r>
            <a:r>
              <a:rPr lang="en-US" sz="2800" b="0" i="0" cap="small" dirty="0">
                <a:effectLst/>
                <a:latin typeface="system-ui"/>
              </a:rPr>
              <a:t>Lord</a:t>
            </a:r>
            <a:r>
              <a:rPr lang="en-US" sz="2800" b="0" i="0" dirty="0">
                <a:effectLst/>
                <a:latin typeface="system-ui"/>
              </a:rPr>
              <a:t> builds a house,</a:t>
            </a:r>
            <a:r>
              <a:rPr lang="en-US" sz="2800" dirty="0"/>
              <a:t/>
            </a:r>
            <a:br>
              <a:rPr lang="en-US" sz="2800" dirty="0"/>
            </a:br>
            <a:r>
              <a:rPr lang="en-US" sz="2800" b="0" i="0" dirty="0">
                <a:effectLst/>
                <a:latin typeface="Courier New" panose="02070309020205020404" pitchFamily="49" charset="0"/>
              </a:rPr>
              <a:t>    </a:t>
            </a:r>
            <a:r>
              <a:rPr lang="en-US" sz="2800" b="0" i="0" dirty="0">
                <a:effectLst/>
                <a:latin typeface="system-ui"/>
              </a:rPr>
              <a:t>the work of the builders is wasted.</a:t>
            </a:r>
            <a:r>
              <a:rPr lang="en-US" sz="2800" dirty="0"/>
              <a:t/>
            </a:r>
            <a:br>
              <a:rPr lang="en-US" sz="2800" dirty="0"/>
            </a:br>
            <a:r>
              <a:rPr lang="en-US" sz="2800" b="0" i="0" dirty="0">
                <a:effectLst/>
                <a:latin typeface="system-ui"/>
              </a:rPr>
              <a:t>Unless the </a:t>
            </a:r>
            <a:r>
              <a:rPr lang="en-US" sz="2800" b="0" i="0" cap="small" dirty="0">
                <a:effectLst/>
                <a:latin typeface="system-ui"/>
              </a:rPr>
              <a:t>Lord</a:t>
            </a:r>
            <a:r>
              <a:rPr lang="en-US" sz="2800" b="0" i="0" dirty="0">
                <a:effectLst/>
                <a:latin typeface="system-ui"/>
              </a:rPr>
              <a:t> protects a city,</a:t>
            </a:r>
            <a:r>
              <a:rPr lang="en-US" sz="2800" dirty="0"/>
              <a:t/>
            </a:r>
            <a:br>
              <a:rPr lang="en-US" sz="2800" dirty="0"/>
            </a:br>
            <a:r>
              <a:rPr lang="en-US" sz="2800" b="0" i="0" dirty="0">
                <a:effectLst/>
                <a:latin typeface="Courier New" panose="02070309020205020404" pitchFamily="49" charset="0"/>
              </a:rPr>
              <a:t>    </a:t>
            </a:r>
            <a:r>
              <a:rPr lang="en-US" sz="2800" b="0" i="0" dirty="0">
                <a:effectLst/>
                <a:latin typeface="system-ui"/>
              </a:rPr>
              <a:t>guarding it with sentries will do no good.</a:t>
            </a:r>
            <a:r>
              <a:rPr lang="en-US" sz="2800" dirty="0"/>
              <a:t/>
            </a:r>
            <a:br>
              <a:rPr lang="en-US" sz="2800" dirty="0"/>
            </a:br>
            <a:r>
              <a:rPr lang="en-US" sz="2800" b="1" i="0" baseline="30000" dirty="0">
                <a:effectLst/>
                <a:latin typeface="system-ui"/>
              </a:rPr>
              <a:t>2 </a:t>
            </a:r>
            <a:r>
              <a:rPr lang="en-US" sz="2800" b="0" i="0" dirty="0">
                <a:effectLst/>
                <a:latin typeface="system-ui"/>
              </a:rPr>
              <a:t>It is useless for you to work so hard</a:t>
            </a:r>
            <a:r>
              <a:rPr lang="en-US" sz="2800" dirty="0"/>
              <a:t/>
            </a:r>
            <a:br>
              <a:rPr lang="en-US" sz="2800" dirty="0"/>
            </a:br>
            <a:r>
              <a:rPr lang="en-US" sz="2800" b="0" i="0" dirty="0">
                <a:effectLst/>
                <a:latin typeface="Courier New" panose="02070309020205020404" pitchFamily="49" charset="0"/>
              </a:rPr>
              <a:t>    </a:t>
            </a:r>
            <a:r>
              <a:rPr lang="en-US" sz="2800" b="0" i="0" dirty="0">
                <a:effectLst/>
                <a:latin typeface="system-ui"/>
              </a:rPr>
              <a:t>from early morning until late at night,</a:t>
            </a:r>
            <a:r>
              <a:rPr lang="en-US" sz="2800" dirty="0"/>
              <a:t/>
            </a:r>
            <a:br>
              <a:rPr lang="en-US" sz="2800" dirty="0"/>
            </a:br>
            <a:r>
              <a:rPr lang="en-US" sz="2800" b="0" i="0" dirty="0">
                <a:effectLst/>
                <a:latin typeface="system-ui"/>
              </a:rPr>
              <a:t>anxiously working for food to eat;</a:t>
            </a:r>
            <a:r>
              <a:rPr lang="en-US" sz="2800" dirty="0"/>
              <a:t/>
            </a:r>
            <a:br>
              <a:rPr lang="en-US" sz="2800" dirty="0"/>
            </a:br>
            <a:r>
              <a:rPr lang="en-US" sz="2800" b="0" i="0" dirty="0">
                <a:effectLst/>
                <a:latin typeface="Courier New" panose="02070309020205020404" pitchFamily="49" charset="0"/>
              </a:rPr>
              <a:t>    </a:t>
            </a:r>
            <a:r>
              <a:rPr lang="en-US" sz="2800" b="0" i="0" dirty="0">
                <a:effectLst/>
                <a:latin typeface="system-ui"/>
              </a:rPr>
              <a:t>for God gives rest to his loved ones.</a:t>
            </a:r>
          </a:p>
          <a:p>
            <a:pPr marL="2743245" lvl="6" indent="0">
              <a:buNone/>
            </a:pPr>
            <a:r>
              <a:rPr lang="en-US" sz="2200" dirty="0">
                <a:latin typeface="system-ui"/>
              </a:rPr>
              <a:t>      Psalm  127: 1-2 </a:t>
            </a:r>
            <a:endParaRPr lang="en-US" sz="2200" dirty="0"/>
          </a:p>
        </p:txBody>
      </p:sp>
    </p:spTree>
    <p:extLst>
      <p:ext uri="{BB962C8B-B14F-4D97-AF65-F5344CB8AC3E}">
        <p14:creationId xmlns:p14="http://schemas.microsoft.com/office/powerpoint/2010/main" val="591570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6CAFBE-2A5A-24F3-49F2-C3427830BDAC}"/>
              </a:ext>
            </a:extLst>
          </p:cNvPr>
          <p:cNvSpPr>
            <a:spLocks noGrp="1"/>
          </p:cNvSpPr>
          <p:nvPr>
            <p:ph type="title"/>
          </p:nvPr>
        </p:nvSpPr>
        <p:spPr/>
        <p:txBody>
          <a:bodyPr/>
          <a:lstStyle/>
          <a:p>
            <a:r>
              <a:rPr lang="en-US" dirty="0"/>
              <a:t>Tap into God’s  “TREST”</a:t>
            </a:r>
          </a:p>
        </p:txBody>
      </p:sp>
      <p:sp>
        <p:nvSpPr>
          <p:cNvPr id="3" name="Content Placeholder 2">
            <a:extLst>
              <a:ext uri="{FF2B5EF4-FFF2-40B4-BE49-F238E27FC236}">
                <a16:creationId xmlns:a16="http://schemas.microsoft.com/office/drawing/2014/main" xmlns="" id="{C2DF83AD-B14E-4A34-5A4E-CACDE10C7B0B}"/>
              </a:ext>
            </a:extLst>
          </p:cNvPr>
          <p:cNvSpPr>
            <a:spLocks noGrp="1"/>
          </p:cNvSpPr>
          <p:nvPr>
            <p:ph idx="1"/>
          </p:nvPr>
        </p:nvSpPr>
        <p:spPr/>
        <p:txBody>
          <a:bodyPr>
            <a:normAutofit/>
          </a:bodyPr>
          <a:lstStyle/>
          <a:p>
            <a:r>
              <a:rPr lang="en-US" sz="2400" b="1" i="0" dirty="0">
                <a:effectLst/>
                <a:latin typeface="system-ui"/>
              </a:rPr>
              <a:t> </a:t>
            </a:r>
            <a:r>
              <a:rPr lang="en-US" sz="2400" b="0" i="0" dirty="0">
                <a:effectLst/>
                <a:latin typeface="system-ui"/>
              </a:rPr>
              <a:t>Now, God has offered us the promise that we may receive that rest he spoke about. Let us take care, then, that none of you will be found to have failed to receive that promised rest. </a:t>
            </a:r>
            <a:r>
              <a:rPr lang="en-US" sz="2400" b="1" i="0" baseline="30000" dirty="0">
                <a:effectLst/>
                <a:latin typeface="system-ui"/>
              </a:rPr>
              <a:t>2 </a:t>
            </a:r>
            <a:r>
              <a:rPr lang="en-US" sz="2400" b="0" i="0" dirty="0">
                <a:effectLst/>
                <a:latin typeface="system-ui"/>
              </a:rPr>
              <a:t>For we have heard the Good News, just as they did. They heard the message, but it did them no good, because when they heard it, they did not accept it with faith. </a:t>
            </a:r>
            <a:r>
              <a:rPr lang="en-US" sz="2400" b="1" i="0" baseline="30000" dirty="0">
                <a:effectLst/>
                <a:latin typeface="system-ui"/>
              </a:rPr>
              <a:t>3 </a:t>
            </a:r>
            <a:r>
              <a:rPr lang="en-US" sz="2400" b="0" i="0" dirty="0">
                <a:effectLst/>
                <a:latin typeface="system-ui"/>
              </a:rPr>
              <a:t>We who believe, then, do receive that rest which God promised.</a:t>
            </a:r>
          </a:p>
          <a:p>
            <a:pPr lvl="7"/>
            <a:r>
              <a:rPr lang="en-US" sz="1800" dirty="0">
                <a:latin typeface="system-ui"/>
              </a:rPr>
              <a:t>Heb. 4: 1- 3   GNT</a:t>
            </a:r>
            <a:endParaRPr lang="en-US" sz="1800" dirty="0"/>
          </a:p>
        </p:txBody>
      </p:sp>
    </p:spTree>
    <p:extLst>
      <p:ext uri="{BB962C8B-B14F-4D97-AF65-F5344CB8AC3E}">
        <p14:creationId xmlns:p14="http://schemas.microsoft.com/office/powerpoint/2010/main" val="129904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A6172-008A-0D89-A7C2-37703CD654ED}"/>
              </a:ext>
            </a:extLst>
          </p:cNvPr>
          <p:cNvSpPr>
            <a:spLocks noGrp="1"/>
          </p:cNvSpPr>
          <p:nvPr>
            <p:ph type="title"/>
          </p:nvPr>
        </p:nvSpPr>
        <p:spPr/>
        <p:txBody>
          <a:bodyPr/>
          <a:lstStyle/>
          <a:p>
            <a:r>
              <a:rPr lang="en-US" dirty="0"/>
              <a:t>Include extra time to wait on the Lord’s Affirmation</a:t>
            </a:r>
          </a:p>
        </p:txBody>
      </p:sp>
      <p:sp>
        <p:nvSpPr>
          <p:cNvPr id="3" name="Content Placeholder 2">
            <a:extLst>
              <a:ext uri="{FF2B5EF4-FFF2-40B4-BE49-F238E27FC236}">
                <a16:creationId xmlns:a16="http://schemas.microsoft.com/office/drawing/2014/main" xmlns="" id="{C7D3238F-1B01-5CD6-457B-E98367264C54}"/>
              </a:ext>
            </a:extLst>
          </p:cNvPr>
          <p:cNvSpPr>
            <a:spLocks noGrp="1"/>
          </p:cNvSpPr>
          <p:nvPr>
            <p:ph idx="1"/>
          </p:nvPr>
        </p:nvSpPr>
        <p:spPr/>
        <p:txBody>
          <a:bodyPr>
            <a:normAutofit/>
          </a:bodyPr>
          <a:lstStyle/>
          <a:p>
            <a:r>
              <a:rPr lang="en-US" sz="2800" b="0" i="0" dirty="0">
                <a:effectLst/>
                <a:latin typeface="system-ui"/>
              </a:rPr>
              <a:t>But those who trust in the </a:t>
            </a:r>
            <a:r>
              <a:rPr lang="en-US" sz="2800" b="0" i="0" cap="small" dirty="0">
                <a:effectLst/>
                <a:latin typeface="system-ui"/>
              </a:rPr>
              <a:t>Lord</a:t>
            </a:r>
            <a:r>
              <a:rPr lang="en-US" sz="2800" b="0" i="0" dirty="0">
                <a:effectLst/>
                <a:latin typeface="system-ui"/>
              </a:rPr>
              <a:t> for help</a:t>
            </a:r>
            <a:r>
              <a:rPr lang="en-US" sz="2800" dirty="0"/>
              <a:t/>
            </a:r>
            <a:br>
              <a:rPr lang="en-US" sz="2800" dirty="0"/>
            </a:br>
            <a:r>
              <a:rPr lang="en-US" sz="2800" b="0" i="0" dirty="0">
                <a:effectLst/>
                <a:latin typeface="Courier New" panose="02070309020205020404" pitchFamily="49" charset="0"/>
              </a:rPr>
              <a:t>    </a:t>
            </a:r>
            <a:r>
              <a:rPr lang="en-US" sz="2800" b="0" i="0" dirty="0">
                <a:effectLst/>
                <a:latin typeface="system-ui"/>
              </a:rPr>
              <a:t>will find their strength renewed.</a:t>
            </a:r>
            <a:r>
              <a:rPr lang="en-US" sz="2800" dirty="0"/>
              <a:t/>
            </a:r>
            <a:br>
              <a:rPr lang="en-US" sz="2800" dirty="0"/>
            </a:br>
            <a:r>
              <a:rPr lang="en-US" sz="2800" b="0" i="0" dirty="0">
                <a:effectLst/>
                <a:latin typeface="system-ui"/>
              </a:rPr>
              <a:t>They will rise on wings like eagles;</a:t>
            </a:r>
            <a:r>
              <a:rPr lang="en-US" sz="2800" dirty="0"/>
              <a:t/>
            </a:r>
            <a:br>
              <a:rPr lang="en-US" sz="2800" dirty="0"/>
            </a:br>
            <a:r>
              <a:rPr lang="en-US" sz="2800" b="0" i="0" dirty="0">
                <a:effectLst/>
                <a:latin typeface="Courier New" panose="02070309020205020404" pitchFamily="49" charset="0"/>
              </a:rPr>
              <a:t>    </a:t>
            </a:r>
            <a:r>
              <a:rPr lang="en-US" sz="2800" b="0" i="0" dirty="0">
                <a:effectLst/>
                <a:latin typeface="system-ui"/>
              </a:rPr>
              <a:t>they will run and not get weary;</a:t>
            </a:r>
            <a:r>
              <a:rPr lang="en-US" sz="2800" dirty="0"/>
              <a:t/>
            </a:r>
            <a:br>
              <a:rPr lang="en-US" sz="2800" dirty="0"/>
            </a:br>
            <a:r>
              <a:rPr lang="en-US" sz="2800" b="0" i="0" dirty="0">
                <a:effectLst/>
                <a:latin typeface="Courier New" panose="02070309020205020404" pitchFamily="49" charset="0"/>
              </a:rPr>
              <a:t>    </a:t>
            </a:r>
            <a:r>
              <a:rPr lang="en-US" sz="2800" b="0" i="0" dirty="0">
                <a:effectLst/>
                <a:latin typeface="system-ui"/>
              </a:rPr>
              <a:t>they will walk and not grow weak.</a:t>
            </a:r>
          </a:p>
          <a:p>
            <a:endParaRPr lang="en-US" sz="2800" dirty="0">
              <a:latin typeface="system-ui"/>
            </a:endParaRPr>
          </a:p>
          <a:p>
            <a:pPr lvl="5"/>
            <a:r>
              <a:rPr lang="en-US" sz="2200" dirty="0">
                <a:latin typeface="system-ui"/>
              </a:rPr>
              <a:t>Isa. 40:31 </a:t>
            </a:r>
            <a:endParaRPr lang="en-US" sz="2200" dirty="0"/>
          </a:p>
        </p:txBody>
      </p:sp>
    </p:spTree>
    <p:extLst>
      <p:ext uri="{BB962C8B-B14F-4D97-AF65-F5344CB8AC3E}">
        <p14:creationId xmlns:p14="http://schemas.microsoft.com/office/powerpoint/2010/main" val="1233969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219</TotalTime>
  <Words>148</Words>
  <Application>Microsoft Office PowerPoint</Application>
  <PresentationFormat>On-screen Show (4:3)</PresentationFormat>
  <Paragraphs>37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Ion</vt:lpstr>
      <vt:lpstr>PowerPoint Presentation</vt:lpstr>
      <vt:lpstr>PowerPoint Presentation</vt:lpstr>
      <vt:lpstr>PowerPoint Presentation</vt:lpstr>
      <vt:lpstr>Things you can control:</vt:lpstr>
      <vt:lpstr>Things you can’t control </vt:lpstr>
      <vt:lpstr>Reflect on God’s Greatness</vt:lpstr>
      <vt:lpstr>Remind ourselves that  Human abilities aren’t enough!</vt:lpstr>
      <vt:lpstr>Tap into God’s  “TREST”</vt:lpstr>
      <vt:lpstr>Include extra time to wait on the Lord’s Affirmation</vt:lpstr>
      <vt:lpstr>By accepting that things didn’t turn out the way we planned –is not defeat!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Lamb</dc:creator>
  <cp:lastModifiedBy>LifeGate</cp:lastModifiedBy>
  <cp:revision>2</cp:revision>
  <cp:lastPrinted>2026-02-15T14:41:30Z</cp:lastPrinted>
  <dcterms:created xsi:type="dcterms:W3CDTF">2026-02-15T11:06:37Z</dcterms:created>
  <dcterms:modified xsi:type="dcterms:W3CDTF">2026-03-01T17:10:20Z</dcterms:modified>
</cp:coreProperties>
</file>