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77" r:id="rId2"/>
    <p:sldId id="287" r:id="rId3"/>
    <p:sldId id="290" r:id="rId4"/>
    <p:sldId id="291" r:id="rId5"/>
    <p:sldId id="286" r:id="rId6"/>
    <p:sldId id="292" r:id="rId7"/>
    <p:sldId id="296" r:id="rId8"/>
    <p:sldId id="280" r:id="rId9"/>
    <p:sldId id="299" r:id="rId10"/>
    <p:sldId id="300" r:id="rId11"/>
    <p:sldId id="282" r:id="rId12"/>
    <p:sldId id="303" r:id="rId13"/>
    <p:sldId id="294" r:id="rId14"/>
    <p:sldId id="295" r:id="rId15"/>
    <p:sldId id="293" r:id="rId16"/>
    <p:sldId id="281" r:id="rId17"/>
    <p:sldId id="297" r:id="rId18"/>
    <p:sldId id="298" r:id="rId19"/>
    <p:sldId id="283" r:id="rId20"/>
    <p:sldId id="304" r:id="rId21"/>
    <p:sldId id="305" r:id="rId22"/>
    <p:sldId id="302" r:id="rId23"/>
    <p:sldId id="301" r:id="rId24"/>
    <p:sldId id="279"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BC354-9E9F-4CAA-86F7-43C0B0A8F1D9}" v="8" dt="2026-02-01T12:01:30.619"/>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7" autoAdjust="0"/>
    <p:restoredTop sz="94614" autoAdjust="0"/>
  </p:normalViewPr>
  <p:slideViewPr>
    <p:cSldViewPr snapToGrid="0">
      <p:cViewPr>
        <p:scale>
          <a:sx n="55" d="100"/>
          <a:sy n="55" d="100"/>
        </p:scale>
        <p:origin x="-2460" y="-1242"/>
      </p:cViewPr>
      <p:guideLst>
        <p:guide orient="horz" pos="2160"/>
        <p:guide pos="384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lade" userId="a0f30abecd459ac6" providerId="LiveId" clId="{A114ACB5-1D88-48C1-BD77-9F311006BBA2}"/>
    <pc:docChg chg="undo custSel addSld delSld modSld sldOrd">
      <pc:chgData name="Daniel Slade" userId="a0f30abecd459ac6" providerId="LiveId" clId="{A114ACB5-1D88-48C1-BD77-9F311006BBA2}" dt="2026-02-01T14:23:42.294" v="5106" actId="255"/>
      <pc:docMkLst>
        <pc:docMk/>
      </pc:docMkLst>
      <pc:sldChg chg="del">
        <pc:chgData name="Daniel Slade" userId="a0f30abecd459ac6" providerId="LiveId" clId="{A114ACB5-1D88-48C1-BD77-9F311006BBA2}" dt="2026-02-01T12:16:56.373" v="3768" actId="2696"/>
        <pc:sldMkLst>
          <pc:docMk/>
          <pc:sldMk cId="142462048" sldId="267"/>
        </pc:sldMkLst>
      </pc:sldChg>
      <pc:sldChg chg="del">
        <pc:chgData name="Daniel Slade" userId="a0f30abecd459ac6" providerId="LiveId" clId="{A114ACB5-1D88-48C1-BD77-9F311006BBA2}" dt="2026-02-01T12:16:53.853" v="3767" actId="2696"/>
        <pc:sldMkLst>
          <pc:docMk/>
          <pc:sldMk cId="579920876" sldId="268"/>
        </pc:sldMkLst>
      </pc:sldChg>
      <pc:sldChg chg="del">
        <pc:chgData name="Daniel Slade" userId="a0f30abecd459ac6" providerId="LiveId" clId="{A114ACB5-1D88-48C1-BD77-9F311006BBA2}" dt="2026-02-01T12:16:49.115" v="3765" actId="2696"/>
        <pc:sldMkLst>
          <pc:docMk/>
          <pc:sldMk cId="2557302982" sldId="269"/>
        </pc:sldMkLst>
      </pc:sldChg>
      <pc:sldChg chg="del">
        <pc:chgData name="Daniel Slade" userId="a0f30abecd459ac6" providerId="LiveId" clId="{A114ACB5-1D88-48C1-BD77-9F311006BBA2}" dt="2026-02-01T12:16:51.520" v="3766" actId="2696"/>
        <pc:sldMkLst>
          <pc:docMk/>
          <pc:sldMk cId="1181435729" sldId="270"/>
        </pc:sldMkLst>
      </pc:sldChg>
      <pc:sldChg chg="del">
        <pc:chgData name="Daniel Slade" userId="a0f30abecd459ac6" providerId="LiveId" clId="{A114ACB5-1D88-48C1-BD77-9F311006BBA2}" dt="2026-02-01T12:16:46.770" v="3764" actId="2696"/>
        <pc:sldMkLst>
          <pc:docMk/>
          <pc:sldMk cId="3963179634" sldId="271"/>
        </pc:sldMkLst>
      </pc:sldChg>
      <pc:sldChg chg="del">
        <pc:chgData name="Daniel Slade" userId="a0f30abecd459ac6" providerId="LiveId" clId="{A114ACB5-1D88-48C1-BD77-9F311006BBA2}" dt="2026-02-01T12:16:44.299" v="3763" actId="2696"/>
        <pc:sldMkLst>
          <pc:docMk/>
          <pc:sldMk cId="114670211" sldId="272"/>
        </pc:sldMkLst>
      </pc:sldChg>
      <pc:sldChg chg="del">
        <pc:chgData name="Daniel Slade" userId="a0f30abecd459ac6" providerId="LiveId" clId="{A114ACB5-1D88-48C1-BD77-9F311006BBA2}" dt="2026-02-01T12:15:59.659" v="3762" actId="2696"/>
        <pc:sldMkLst>
          <pc:docMk/>
          <pc:sldMk cId="1940049094" sldId="273"/>
        </pc:sldMkLst>
      </pc:sldChg>
      <pc:sldChg chg="del">
        <pc:chgData name="Daniel Slade" userId="a0f30abecd459ac6" providerId="LiveId" clId="{A114ACB5-1D88-48C1-BD77-9F311006BBA2}" dt="2026-02-01T12:15:53.588" v="3761" actId="2696"/>
        <pc:sldMkLst>
          <pc:docMk/>
          <pc:sldMk cId="1593453088" sldId="275"/>
        </pc:sldMkLst>
      </pc:sldChg>
      <pc:sldChg chg="del">
        <pc:chgData name="Daniel Slade" userId="a0f30abecd459ac6" providerId="LiveId" clId="{A114ACB5-1D88-48C1-BD77-9F311006BBA2}" dt="2026-02-01T12:15:49.984" v="3760" actId="2696"/>
        <pc:sldMkLst>
          <pc:docMk/>
          <pc:sldMk cId="3392644443" sldId="276"/>
        </pc:sldMkLst>
      </pc:sldChg>
      <pc:sldChg chg="modSp mod">
        <pc:chgData name="Daniel Slade" userId="a0f30abecd459ac6" providerId="LiveId" clId="{A114ACB5-1D88-48C1-BD77-9F311006BBA2}" dt="2026-02-01T12:19:54.615" v="3769" actId="20577"/>
        <pc:sldMkLst>
          <pc:docMk/>
          <pc:sldMk cId="353226357" sldId="277"/>
        </pc:sldMkLst>
        <pc:spChg chg="mod">
          <ac:chgData name="Daniel Slade" userId="a0f30abecd459ac6" providerId="LiveId" clId="{A114ACB5-1D88-48C1-BD77-9F311006BBA2}" dt="2026-02-01T12:19:54.615" v="3769" actId="20577"/>
          <ac:spMkLst>
            <pc:docMk/>
            <pc:sldMk cId="353226357" sldId="277"/>
            <ac:spMk id="2" creationId="{00000000-0000-0000-0000-000000000000}"/>
          </ac:spMkLst>
        </pc:spChg>
      </pc:sldChg>
      <pc:sldChg chg="del">
        <pc:chgData name="Daniel Slade" userId="a0f30abecd459ac6" providerId="LiveId" clId="{A114ACB5-1D88-48C1-BD77-9F311006BBA2}" dt="2026-02-01T12:15:32.740" v="3759" actId="2696"/>
        <pc:sldMkLst>
          <pc:docMk/>
          <pc:sldMk cId="2612304634" sldId="278"/>
        </pc:sldMkLst>
      </pc:sldChg>
      <pc:sldChg chg="ord">
        <pc:chgData name="Daniel Slade" userId="a0f30abecd459ac6" providerId="LiveId" clId="{A114ACB5-1D88-48C1-BD77-9F311006BBA2}" dt="2026-02-01T11:32:05.974" v="2661"/>
        <pc:sldMkLst>
          <pc:docMk/>
          <pc:sldMk cId="2056095017" sldId="282"/>
        </pc:sldMkLst>
      </pc:sldChg>
      <pc:sldChg chg="modSp mod ord">
        <pc:chgData name="Daniel Slade" userId="a0f30abecd459ac6" providerId="LiveId" clId="{A114ACB5-1D88-48C1-BD77-9F311006BBA2}" dt="2026-02-01T13:11:03.040" v="4952" actId="14100"/>
        <pc:sldMkLst>
          <pc:docMk/>
          <pc:sldMk cId="2070127262" sldId="286"/>
        </pc:sldMkLst>
        <pc:spChg chg="mod">
          <ac:chgData name="Daniel Slade" userId="a0f30abecd459ac6" providerId="LiveId" clId="{A114ACB5-1D88-48C1-BD77-9F311006BBA2}" dt="2026-02-01T13:11:03.040" v="4952" actId="14100"/>
          <ac:spMkLst>
            <pc:docMk/>
            <pc:sldMk cId="2070127262" sldId="286"/>
            <ac:spMk id="2" creationId="{414BF5B4-E3B4-FA15-A1FE-3C7325D5BF3C}"/>
          </ac:spMkLst>
        </pc:spChg>
      </pc:sldChg>
      <pc:sldChg chg="del">
        <pc:chgData name="Daniel Slade" userId="a0f30abecd459ac6" providerId="LiveId" clId="{A114ACB5-1D88-48C1-BD77-9F311006BBA2}" dt="2026-02-01T12:44:23.450" v="4139" actId="2696"/>
        <pc:sldMkLst>
          <pc:docMk/>
          <pc:sldMk cId="3993272504" sldId="288"/>
        </pc:sldMkLst>
      </pc:sldChg>
      <pc:sldChg chg="del">
        <pc:chgData name="Daniel Slade" userId="a0f30abecd459ac6" providerId="LiveId" clId="{A114ACB5-1D88-48C1-BD77-9F311006BBA2}" dt="2026-02-01T12:44:21.184" v="4138" actId="2696"/>
        <pc:sldMkLst>
          <pc:docMk/>
          <pc:sldMk cId="2768961832" sldId="289"/>
        </pc:sldMkLst>
      </pc:sldChg>
      <pc:sldChg chg="modSp mod">
        <pc:chgData name="Daniel Slade" userId="a0f30abecd459ac6" providerId="LiveId" clId="{A114ACB5-1D88-48C1-BD77-9F311006BBA2}" dt="2026-02-01T10:38:26.519" v="1773" actId="13926"/>
        <pc:sldMkLst>
          <pc:docMk/>
          <pc:sldMk cId="4192853522" sldId="291"/>
        </pc:sldMkLst>
        <pc:spChg chg="mod">
          <ac:chgData name="Daniel Slade" userId="a0f30abecd459ac6" providerId="LiveId" clId="{A114ACB5-1D88-48C1-BD77-9F311006BBA2}" dt="2026-02-01T10:38:26.519" v="1773" actId="13926"/>
          <ac:spMkLst>
            <pc:docMk/>
            <pc:sldMk cId="4192853522" sldId="291"/>
            <ac:spMk id="3" creationId="{3629084B-5A27-D1E2-DC13-E085E930E11A}"/>
          </ac:spMkLst>
        </pc:spChg>
      </pc:sldChg>
      <pc:sldChg chg="modSp new mod">
        <pc:chgData name="Daniel Slade" userId="a0f30abecd459ac6" providerId="LiveId" clId="{A114ACB5-1D88-48C1-BD77-9F311006BBA2}" dt="2026-02-01T10:38:00.919" v="1772" actId="14100"/>
        <pc:sldMkLst>
          <pc:docMk/>
          <pc:sldMk cId="3374293462" sldId="292"/>
        </pc:sldMkLst>
        <pc:spChg chg="mod">
          <ac:chgData name="Daniel Slade" userId="a0f30abecd459ac6" providerId="LiveId" clId="{A114ACB5-1D88-48C1-BD77-9F311006BBA2}" dt="2026-01-31T17:28:34.016" v="183" actId="313"/>
          <ac:spMkLst>
            <pc:docMk/>
            <pc:sldMk cId="3374293462" sldId="292"/>
            <ac:spMk id="2" creationId="{EAE9EA94-44AA-B921-9D00-78A1F68C8E84}"/>
          </ac:spMkLst>
        </pc:spChg>
        <pc:spChg chg="mod">
          <ac:chgData name="Daniel Slade" userId="a0f30abecd459ac6" providerId="LiveId" clId="{A114ACB5-1D88-48C1-BD77-9F311006BBA2}" dt="2026-02-01T10:38:00.919" v="1772" actId="14100"/>
          <ac:spMkLst>
            <pc:docMk/>
            <pc:sldMk cId="3374293462" sldId="292"/>
            <ac:spMk id="3" creationId="{F629C372-55C5-3514-C355-12A57FBFD73D}"/>
          </ac:spMkLst>
        </pc:spChg>
      </pc:sldChg>
      <pc:sldChg chg="modSp new del mod">
        <pc:chgData name="Daniel Slade" userId="a0f30abecd459ac6" providerId="LiveId" clId="{A114ACB5-1D88-48C1-BD77-9F311006BBA2}" dt="2026-01-31T17:45:42.521" v="547" actId="2696"/>
        <pc:sldMkLst>
          <pc:docMk/>
          <pc:sldMk cId="1838364937" sldId="293"/>
        </pc:sldMkLst>
        <pc:spChg chg="mod">
          <ac:chgData name="Daniel Slade" userId="a0f30abecd459ac6" providerId="LiveId" clId="{A114ACB5-1D88-48C1-BD77-9F311006BBA2}" dt="2026-01-31T17:37:44.445" v="530" actId="20577"/>
          <ac:spMkLst>
            <pc:docMk/>
            <pc:sldMk cId="1838364937" sldId="293"/>
            <ac:spMk id="3" creationId="{DE817578-7B3D-7C33-9E8D-ADD554A9420C}"/>
          </ac:spMkLst>
        </pc:spChg>
      </pc:sldChg>
      <pc:sldChg chg="modSp new mod ord">
        <pc:chgData name="Daniel Slade" userId="a0f30abecd459ac6" providerId="LiveId" clId="{A114ACB5-1D88-48C1-BD77-9F311006BBA2}" dt="2026-02-01T11:26:55.237" v="2573"/>
        <pc:sldMkLst>
          <pc:docMk/>
          <pc:sldMk cId="1899798381" sldId="293"/>
        </pc:sldMkLst>
        <pc:spChg chg="mod">
          <ac:chgData name="Daniel Slade" userId="a0f30abecd459ac6" providerId="LiveId" clId="{A114ACB5-1D88-48C1-BD77-9F311006BBA2}" dt="2026-01-31T17:53:16.565" v="675" actId="20578"/>
          <ac:spMkLst>
            <pc:docMk/>
            <pc:sldMk cId="1899798381" sldId="293"/>
            <ac:spMk id="2" creationId="{2E27912B-FEF1-B5F9-4368-359CD6AC249D}"/>
          </ac:spMkLst>
        </pc:spChg>
        <pc:spChg chg="mod">
          <ac:chgData name="Daniel Slade" userId="a0f30abecd459ac6" providerId="LiveId" clId="{A114ACB5-1D88-48C1-BD77-9F311006BBA2}" dt="2026-02-01T10:55:11.130" v="2056" actId="14100"/>
          <ac:spMkLst>
            <pc:docMk/>
            <pc:sldMk cId="1899798381" sldId="293"/>
            <ac:spMk id="3" creationId="{30C9818F-AE2B-B82A-68D2-657563286E14}"/>
          </ac:spMkLst>
        </pc:spChg>
      </pc:sldChg>
      <pc:sldChg chg="modSp new mod ord">
        <pc:chgData name="Daniel Slade" userId="a0f30abecd459ac6" providerId="LiveId" clId="{A114ACB5-1D88-48C1-BD77-9F311006BBA2}" dt="2026-02-01T12:12:43.930" v="3738" actId="20577"/>
        <pc:sldMkLst>
          <pc:docMk/>
          <pc:sldMk cId="2559208767" sldId="294"/>
        </pc:sldMkLst>
        <pc:spChg chg="mod">
          <ac:chgData name="Daniel Slade" userId="a0f30abecd459ac6" providerId="LiveId" clId="{A114ACB5-1D88-48C1-BD77-9F311006BBA2}" dt="2026-01-31T18:05:10.381" v="1589" actId="20577"/>
          <ac:spMkLst>
            <pc:docMk/>
            <pc:sldMk cId="2559208767" sldId="294"/>
            <ac:spMk id="2" creationId="{4F83C4EB-696E-A574-FB17-78B8C2844959}"/>
          </ac:spMkLst>
        </pc:spChg>
        <pc:spChg chg="mod">
          <ac:chgData name="Daniel Slade" userId="a0f30abecd459ac6" providerId="LiveId" clId="{A114ACB5-1D88-48C1-BD77-9F311006BBA2}" dt="2026-02-01T12:12:43.930" v="3738" actId="20577"/>
          <ac:spMkLst>
            <pc:docMk/>
            <pc:sldMk cId="2559208767" sldId="294"/>
            <ac:spMk id="3" creationId="{1C511729-19ED-700B-5CD0-9910729B5D1E}"/>
          </ac:spMkLst>
        </pc:spChg>
      </pc:sldChg>
      <pc:sldChg chg="modSp new mod ord">
        <pc:chgData name="Daniel Slade" userId="a0f30abecd459ac6" providerId="LiveId" clId="{A114ACB5-1D88-48C1-BD77-9F311006BBA2}" dt="2026-02-01T12:13:13.394" v="3742" actId="14100"/>
        <pc:sldMkLst>
          <pc:docMk/>
          <pc:sldMk cId="4045344519" sldId="295"/>
        </pc:sldMkLst>
        <pc:spChg chg="mod">
          <ac:chgData name="Daniel Slade" userId="a0f30abecd459ac6" providerId="LiveId" clId="{A114ACB5-1D88-48C1-BD77-9F311006BBA2}" dt="2026-02-01T10:39:53.724" v="1793" actId="20577"/>
          <ac:spMkLst>
            <pc:docMk/>
            <pc:sldMk cId="4045344519" sldId="295"/>
            <ac:spMk id="2" creationId="{E0A8C31C-1AFE-3452-5CB6-2CFC30AA3D18}"/>
          </ac:spMkLst>
        </pc:spChg>
        <pc:spChg chg="mod">
          <ac:chgData name="Daniel Slade" userId="a0f30abecd459ac6" providerId="LiveId" clId="{A114ACB5-1D88-48C1-BD77-9F311006BBA2}" dt="2026-02-01T12:13:13.394" v="3742" actId="14100"/>
          <ac:spMkLst>
            <pc:docMk/>
            <pc:sldMk cId="4045344519" sldId="295"/>
            <ac:spMk id="3" creationId="{8B68F2AD-82DE-759F-A0D2-5662ABDDE817}"/>
          </ac:spMkLst>
        </pc:spChg>
      </pc:sldChg>
      <pc:sldChg chg="modSp new mod ord">
        <pc:chgData name="Daniel Slade" userId="a0f30abecd459ac6" providerId="LiveId" clId="{A114ACB5-1D88-48C1-BD77-9F311006BBA2}" dt="2026-02-01T13:12:52.022" v="5009" actId="20577"/>
        <pc:sldMkLst>
          <pc:docMk/>
          <pc:sldMk cId="1839222281" sldId="296"/>
        </pc:sldMkLst>
        <pc:spChg chg="mod">
          <ac:chgData name="Daniel Slade" userId="a0f30abecd459ac6" providerId="LiveId" clId="{A114ACB5-1D88-48C1-BD77-9F311006BBA2}" dt="2026-02-01T13:12:52.022" v="5009" actId="20577"/>
          <ac:spMkLst>
            <pc:docMk/>
            <pc:sldMk cId="1839222281" sldId="296"/>
            <ac:spMk id="2" creationId="{B2472D62-0838-09DF-692C-82A72857F4A7}"/>
          </ac:spMkLst>
        </pc:spChg>
        <pc:spChg chg="mod">
          <ac:chgData name="Daniel Slade" userId="a0f30abecd459ac6" providerId="LiveId" clId="{A114ACB5-1D88-48C1-BD77-9F311006BBA2}" dt="2026-02-01T10:56:37.489" v="2071" actId="20577"/>
          <ac:spMkLst>
            <pc:docMk/>
            <pc:sldMk cId="1839222281" sldId="296"/>
            <ac:spMk id="3" creationId="{4F54676E-1733-925D-20A6-D3C5CC948889}"/>
          </ac:spMkLst>
        </pc:spChg>
      </pc:sldChg>
      <pc:sldChg chg="modSp new mod">
        <pc:chgData name="Daniel Slade" userId="a0f30abecd459ac6" providerId="LiveId" clId="{A114ACB5-1D88-48C1-BD77-9F311006BBA2}" dt="2026-02-01T12:14:06.078" v="3745" actId="114"/>
        <pc:sldMkLst>
          <pc:docMk/>
          <pc:sldMk cId="3942776449" sldId="297"/>
        </pc:sldMkLst>
        <pc:spChg chg="mod">
          <ac:chgData name="Daniel Slade" userId="a0f30abecd459ac6" providerId="LiveId" clId="{A114ACB5-1D88-48C1-BD77-9F311006BBA2}" dt="2026-02-01T11:03:16.885" v="2180" actId="14100"/>
          <ac:spMkLst>
            <pc:docMk/>
            <pc:sldMk cId="3942776449" sldId="297"/>
            <ac:spMk id="2" creationId="{2775FDAD-9162-B9FF-1EDA-CD588BA71A90}"/>
          </ac:spMkLst>
        </pc:spChg>
        <pc:spChg chg="mod">
          <ac:chgData name="Daniel Slade" userId="a0f30abecd459ac6" providerId="LiveId" clId="{A114ACB5-1D88-48C1-BD77-9F311006BBA2}" dt="2026-02-01T12:14:06.078" v="3745" actId="114"/>
          <ac:spMkLst>
            <pc:docMk/>
            <pc:sldMk cId="3942776449" sldId="297"/>
            <ac:spMk id="3" creationId="{ADCD36A5-548C-7AB6-563B-8A99BE3D015F}"/>
          </ac:spMkLst>
        </pc:spChg>
      </pc:sldChg>
      <pc:sldChg chg="modSp new mod">
        <pc:chgData name="Daniel Slade" userId="a0f30abecd459ac6" providerId="LiveId" clId="{A114ACB5-1D88-48C1-BD77-9F311006BBA2}" dt="2026-02-01T13:15:59.078" v="5011" actId="113"/>
        <pc:sldMkLst>
          <pc:docMk/>
          <pc:sldMk cId="3872464406" sldId="298"/>
        </pc:sldMkLst>
        <pc:spChg chg="mod">
          <ac:chgData name="Daniel Slade" userId="a0f30abecd459ac6" providerId="LiveId" clId="{A114ACB5-1D88-48C1-BD77-9F311006BBA2}" dt="2026-02-01T12:14:40.236" v="3754" actId="122"/>
          <ac:spMkLst>
            <pc:docMk/>
            <pc:sldMk cId="3872464406" sldId="298"/>
            <ac:spMk id="2" creationId="{E075240D-6579-5ADA-158B-9BF1A5EF7C3A}"/>
          </ac:spMkLst>
        </pc:spChg>
        <pc:spChg chg="mod">
          <ac:chgData name="Daniel Slade" userId="a0f30abecd459ac6" providerId="LiveId" clId="{A114ACB5-1D88-48C1-BD77-9F311006BBA2}" dt="2026-02-01T13:15:59.078" v="5011" actId="113"/>
          <ac:spMkLst>
            <pc:docMk/>
            <pc:sldMk cId="3872464406" sldId="298"/>
            <ac:spMk id="3" creationId="{A637D2D7-5A6C-65CF-5FD5-151792343F07}"/>
          </ac:spMkLst>
        </pc:spChg>
      </pc:sldChg>
      <pc:sldChg chg="modSp new mod">
        <pc:chgData name="Daniel Slade" userId="a0f30abecd459ac6" providerId="LiveId" clId="{A114ACB5-1D88-48C1-BD77-9F311006BBA2}" dt="2026-02-01T12:10:50.310" v="3731" actId="114"/>
        <pc:sldMkLst>
          <pc:docMk/>
          <pc:sldMk cId="2388080969" sldId="299"/>
        </pc:sldMkLst>
        <pc:spChg chg="mod">
          <ac:chgData name="Daniel Slade" userId="a0f30abecd459ac6" providerId="LiveId" clId="{A114ACB5-1D88-48C1-BD77-9F311006BBA2}" dt="2026-02-01T12:02:58.848" v="3638" actId="20577"/>
          <ac:spMkLst>
            <pc:docMk/>
            <pc:sldMk cId="2388080969" sldId="299"/>
            <ac:spMk id="2" creationId="{84244FD8-CC40-2934-A07B-62758E29BE2A}"/>
          </ac:spMkLst>
        </pc:spChg>
        <pc:spChg chg="mod">
          <ac:chgData name="Daniel Slade" userId="a0f30abecd459ac6" providerId="LiveId" clId="{A114ACB5-1D88-48C1-BD77-9F311006BBA2}" dt="2026-02-01T12:10:50.310" v="3731" actId="114"/>
          <ac:spMkLst>
            <pc:docMk/>
            <pc:sldMk cId="2388080969" sldId="299"/>
            <ac:spMk id="3" creationId="{CD9FA53F-ED92-D670-56AF-FF7DCE02F1BA}"/>
          </ac:spMkLst>
        </pc:spChg>
      </pc:sldChg>
      <pc:sldChg chg="modSp new mod ord">
        <pc:chgData name="Daniel Slade" userId="a0f30abecd459ac6" providerId="LiveId" clId="{A114ACB5-1D88-48C1-BD77-9F311006BBA2}" dt="2026-02-01T11:33:33.981" v="2668" actId="113"/>
        <pc:sldMkLst>
          <pc:docMk/>
          <pc:sldMk cId="2628568338" sldId="300"/>
        </pc:sldMkLst>
        <pc:spChg chg="mod">
          <ac:chgData name="Daniel Slade" userId="a0f30abecd459ac6" providerId="LiveId" clId="{A114ACB5-1D88-48C1-BD77-9F311006BBA2}" dt="2026-02-01T11:31:13.105" v="2656" actId="14100"/>
          <ac:spMkLst>
            <pc:docMk/>
            <pc:sldMk cId="2628568338" sldId="300"/>
            <ac:spMk id="2" creationId="{2FC0D501-BE70-3AA9-64CA-E4DE5189CC63}"/>
          </ac:spMkLst>
        </pc:spChg>
        <pc:spChg chg="mod">
          <ac:chgData name="Daniel Slade" userId="a0f30abecd459ac6" providerId="LiveId" clId="{A114ACB5-1D88-48C1-BD77-9F311006BBA2}" dt="2026-02-01T11:33:33.981" v="2668" actId="113"/>
          <ac:spMkLst>
            <pc:docMk/>
            <pc:sldMk cId="2628568338" sldId="300"/>
            <ac:spMk id="3" creationId="{D4B0C941-53BD-7082-65D8-22F79979B4F0}"/>
          </ac:spMkLst>
        </pc:spChg>
      </pc:sldChg>
      <pc:sldChg chg="modSp new mod ord">
        <pc:chgData name="Daniel Slade" userId="a0f30abecd459ac6" providerId="LiveId" clId="{A114ACB5-1D88-48C1-BD77-9F311006BBA2}" dt="2026-02-01T14:23:42.294" v="5106" actId="255"/>
        <pc:sldMkLst>
          <pc:docMk/>
          <pc:sldMk cId="895668955" sldId="301"/>
        </pc:sldMkLst>
        <pc:spChg chg="mod">
          <ac:chgData name="Daniel Slade" userId="a0f30abecd459ac6" providerId="LiveId" clId="{A114ACB5-1D88-48C1-BD77-9F311006BBA2}" dt="2026-02-01T12:22:30.264" v="3801" actId="20577"/>
          <ac:spMkLst>
            <pc:docMk/>
            <pc:sldMk cId="895668955" sldId="301"/>
            <ac:spMk id="2" creationId="{88BF75E0-A80F-3F49-B610-8D41433601FF}"/>
          </ac:spMkLst>
        </pc:spChg>
        <pc:spChg chg="mod">
          <ac:chgData name="Daniel Slade" userId="a0f30abecd459ac6" providerId="LiveId" clId="{A114ACB5-1D88-48C1-BD77-9F311006BBA2}" dt="2026-02-01T14:23:42.294" v="5106" actId="255"/>
          <ac:spMkLst>
            <pc:docMk/>
            <pc:sldMk cId="895668955" sldId="301"/>
            <ac:spMk id="3" creationId="{E8AF0DB4-07B7-722D-BEE0-A74DD40B8DF9}"/>
          </ac:spMkLst>
        </pc:spChg>
      </pc:sldChg>
      <pc:sldChg chg="modSp new mod ord">
        <pc:chgData name="Daniel Slade" userId="a0f30abecd459ac6" providerId="LiveId" clId="{A114ACB5-1D88-48C1-BD77-9F311006BBA2}" dt="2026-02-01T13:09:03.146" v="4947"/>
        <pc:sldMkLst>
          <pc:docMk/>
          <pc:sldMk cId="1644468940" sldId="302"/>
        </pc:sldMkLst>
        <pc:spChg chg="mod">
          <ac:chgData name="Daniel Slade" userId="a0f30abecd459ac6" providerId="LiveId" clId="{A114ACB5-1D88-48C1-BD77-9F311006BBA2}" dt="2026-02-01T12:43:57.782" v="4137" actId="20577"/>
          <ac:spMkLst>
            <pc:docMk/>
            <pc:sldMk cId="1644468940" sldId="302"/>
            <ac:spMk id="2" creationId="{E2EA1E52-3726-DD3B-59F0-DEEDF91DDE10}"/>
          </ac:spMkLst>
        </pc:spChg>
        <pc:spChg chg="mod">
          <ac:chgData name="Daniel Slade" userId="a0f30abecd459ac6" providerId="LiveId" clId="{A114ACB5-1D88-48C1-BD77-9F311006BBA2}" dt="2026-02-01T12:30:54.966" v="3979" actId="255"/>
          <ac:spMkLst>
            <pc:docMk/>
            <pc:sldMk cId="1644468940" sldId="302"/>
            <ac:spMk id="3" creationId="{00F7AF1F-2D37-8462-2AFC-16F37D6DDB32}"/>
          </ac:spMkLst>
        </pc:spChg>
      </pc:sldChg>
      <pc:sldChg chg="modSp new mod ord">
        <pc:chgData name="Daniel Slade" userId="a0f30abecd459ac6" providerId="LiveId" clId="{A114ACB5-1D88-48C1-BD77-9F311006BBA2}" dt="2026-02-01T12:42:20.076" v="4086" actId="20577"/>
        <pc:sldMkLst>
          <pc:docMk/>
          <pc:sldMk cId="3239747555" sldId="303"/>
        </pc:sldMkLst>
        <pc:spChg chg="mod">
          <ac:chgData name="Daniel Slade" userId="a0f30abecd459ac6" providerId="LiveId" clId="{A114ACB5-1D88-48C1-BD77-9F311006BBA2}" dt="2026-02-01T12:42:20.076" v="4086" actId="20577"/>
          <ac:spMkLst>
            <pc:docMk/>
            <pc:sldMk cId="3239747555" sldId="303"/>
            <ac:spMk id="2" creationId="{E27A7071-8FBC-EEA6-615B-8B04BFD307A7}"/>
          </ac:spMkLst>
        </pc:spChg>
        <pc:spChg chg="mod">
          <ac:chgData name="Daniel Slade" userId="a0f30abecd459ac6" providerId="LiveId" clId="{A114ACB5-1D88-48C1-BD77-9F311006BBA2}" dt="2026-02-01T12:39:21.012" v="4031" actId="255"/>
          <ac:spMkLst>
            <pc:docMk/>
            <pc:sldMk cId="3239747555" sldId="303"/>
            <ac:spMk id="3" creationId="{57A70EFC-182E-AE3C-9E1E-AC17C9CAA5D5}"/>
          </ac:spMkLst>
        </pc:spChg>
      </pc:sldChg>
      <pc:sldChg chg="modSp new mod ord">
        <pc:chgData name="Daniel Slade" userId="a0f30abecd459ac6" providerId="LiveId" clId="{A114ACB5-1D88-48C1-BD77-9F311006BBA2}" dt="2026-02-01T12:57:07.556" v="4630" actId="313"/>
        <pc:sldMkLst>
          <pc:docMk/>
          <pc:sldMk cId="255439561" sldId="304"/>
        </pc:sldMkLst>
        <pc:spChg chg="mod">
          <ac:chgData name="Daniel Slade" userId="a0f30abecd459ac6" providerId="LiveId" clId="{A114ACB5-1D88-48C1-BD77-9F311006BBA2}" dt="2026-02-01T12:46:08.783" v="4167" actId="20577"/>
          <ac:spMkLst>
            <pc:docMk/>
            <pc:sldMk cId="255439561" sldId="304"/>
            <ac:spMk id="2" creationId="{A57C6A7A-DC29-3280-B5EF-947032043A0F}"/>
          </ac:spMkLst>
        </pc:spChg>
        <pc:spChg chg="mod">
          <ac:chgData name="Daniel Slade" userId="a0f30abecd459ac6" providerId="LiveId" clId="{A114ACB5-1D88-48C1-BD77-9F311006BBA2}" dt="2026-02-01T12:57:07.556" v="4630" actId="313"/>
          <ac:spMkLst>
            <pc:docMk/>
            <pc:sldMk cId="255439561" sldId="304"/>
            <ac:spMk id="3" creationId="{A7854AC1-D15D-9700-EAE4-06CDF5E893C1}"/>
          </ac:spMkLst>
        </pc:spChg>
      </pc:sldChg>
      <pc:sldChg chg="modSp new mod">
        <pc:chgData name="Daniel Slade" userId="a0f30abecd459ac6" providerId="LiveId" clId="{A114ACB5-1D88-48C1-BD77-9F311006BBA2}" dt="2026-02-01T14:20:26.448" v="5031" actId="20577"/>
        <pc:sldMkLst>
          <pc:docMk/>
          <pc:sldMk cId="2077734862" sldId="305"/>
        </pc:sldMkLst>
        <pc:spChg chg="mod">
          <ac:chgData name="Daniel Slade" userId="a0f30abecd459ac6" providerId="LiveId" clId="{A114ACB5-1D88-48C1-BD77-9F311006BBA2}" dt="2026-02-01T12:59:46.741" v="4705" actId="20577"/>
          <ac:spMkLst>
            <pc:docMk/>
            <pc:sldMk cId="2077734862" sldId="305"/>
            <ac:spMk id="2" creationId="{4AA0192C-543D-7CD3-BD4B-9334DB5B3CA4}"/>
          </ac:spMkLst>
        </pc:spChg>
        <pc:spChg chg="mod">
          <ac:chgData name="Daniel Slade" userId="a0f30abecd459ac6" providerId="LiveId" clId="{A114ACB5-1D88-48C1-BD77-9F311006BBA2}" dt="2026-02-01T14:20:26.448" v="5031" actId="20577"/>
          <ac:spMkLst>
            <pc:docMk/>
            <pc:sldMk cId="2077734862" sldId="305"/>
            <ac:spMk id="3" creationId="{39D6D30D-1E1F-728B-47E0-88F66451DE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2/1/2026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9872EE9-AF66-483C-961F-59B9F002993E}" type="datetime1">
              <a:rPr lang="en-US" smtClean="0"/>
              <a:pPr/>
              <a:t>2/1/2026</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7BEAFD5-7FA3-40FB-875B-457FB46B25A4}" type="datetime1">
              <a:rPr lang="en-US" smtClean="0"/>
              <a:pPr/>
              <a:t>2/1/2026</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9AD63E2-E931-4653-BB33-A910E07D11B2}" type="datetime1">
              <a:rPr lang="en-US" smtClean="0"/>
              <a:pPr/>
              <a:t>2/1/2026</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2/1/2026</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1261AED-24AE-4AC7-940D-F7106D2788A3}" type="datetime1">
              <a:rPr lang="en-US" smtClean="0"/>
              <a:pPr/>
              <a:t>2/1/2026</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C425771-5E10-4A19-AB0E-909293152332}" type="datetime1">
              <a:rPr lang="en-US" smtClean="0"/>
              <a:pPr/>
              <a:t>2/1/2026</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606FD5-B03F-45D5-A178-114C548C0032}" type="datetime1">
              <a:rPr lang="en-US" smtClean="0"/>
              <a:pPr/>
              <a:t>2/1/2026</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1"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8B012C0-B102-441D-AA86-2C80DFA84E68}" type="datetime1">
              <a:rPr lang="en-US" smtClean="0"/>
              <a:pPr/>
              <a:t>2/1/2026</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0"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01E0B12-F9DE-47EF-A076-CF602073F1B2}" type="datetime1">
              <a:rPr lang="en-US" smtClean="0"/>
              <a:pPr/>
              <a:t>2/1/2026</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1" name="Rectangle 10"/>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100">
                <a:solidFill>
                  <a:schemeClr val="tx1"/>
                </a:solidFill>
              </a:defRPr>
            </a:lvl1pPr>
          </a:lstStyle>
          <a:p>
            <a:fld id="{C8B93266-8FB4-430B-8AE3-3A53F50E1A0B}" type="datetime1">
              <a:rPr lang="en-US" smtClean="0"/>
              <a:pPr/>
              <a:t>2/1/2026</a:t>
            </a:fld>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Good Soil</a:t>
            </a:r>
            <a:br>
              <a:rPr lang="en-US" dirty="0"/>
            </a:br>
            <a:endParaRPr lang="en-US" dirty="0"/>
          </a:p>
        </p:txBody>
      </p:sp>
      <p:sp>
        <p:nvSpPr>
          <p:cNvPr id="3" name="Subtitle 2"/>
          <p:cNvSpPr>
            <a:spLocks noGrp="1"/>
          </p:cNvSpPr>
          <p:nvPr>
            <p:ph type="subTitle" idx="1"/>
          </p:nvPr>
        </p:nvSpPr>
        <p:spPr/>
        <p:txBody>
          <a:bodyPr/>
          <a:lstStyle/>
          <a:p>
            <a:r>
              <a:rPr lang="en-US" dirty="0" err="1"/>
              <a:t>Lifegate</a:t>
            </a:r>
            <a:r>
              <a:rPr lang="en-US" dirty="0"/>
              <a:t>  2/1/26</a:t>
            </a:r>
            <a:endParaRPr lang="en-US" dirty="0">
              <a:solidFill>
                <a:schemeClr val="accent1">
                  <a:lumMod val="75000"/>
                </a:schemeClr>
              </a:solidFill>
            </a:endParaRPr>
          </a:p>
        </p:txBody>
      </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C0D501-BE70-3AA9-64CA-E4DE5189CC63}"/>
              </a:ext>
            </a:extLst>
          </p:cNvPr>
          <p:cNvSpPr>
            <a:spLocks noGrp="1"/>
          </p:cNvSpPr>
          <p:nvPr>
            <p:ph type="title"/>
          </p:nvPr>
        </p:nvSpPr>
        <p:spPr>
          <a:xfrm>
            <a:off x="914400" y="381000"/>
            <a:ext cx="10336192" cy="1143000"/>
          </a:xfrm>
        </p:spPr>
        <p:txBody>
          <a:bodyPr/>
          <a:lstStyle/>
          <a:p>
            <a:r>
              <a:rPr lang="en-US" dirty="0"/>
              <a:t>Warning against the hardening of the heart</a:t>
            </a:r>
          </a:p>
        </p:txBody>
      </p:sp>
      <p:sp>
        <p:nvSpPr>
          <p:cNvPr id="3" name="Content Placeholder 2">
            <a:extLst>
              <a:ext uri="{FF2B5EF4-FFF2-40B4-BE49-F238E27FC236}">
                <a16:creationId xmlns:a16="http://schemas.microsoft.com/office/drawing/2014/main" xmlns="" id="{D4B0C941-53BD-7082-65D8-22F79979B4F0}"/>
              </a:ext>
            </a:extLst>
          </p:cNvPr>
          <p:cNvSpPr>
            <a:spLocks noGrp="1"/>
          </p:cNvSpPr>
          <p:nvPr>
            <p:ph idx="1"/>
          </p:nvPr>
        </p:nvSpPr>
        <p:spPr/>
        <p:txBody>
          <a:bodyPr>
            <a:normAutofit/>
          </a:bodyPr>
          <a:lstStyle/>
          <a:p>
            <a:pPr marL="45720" indent="0">
              <a:buNone/>
            </a:pPr>
            <a:r>
              <a:rPr lang="en-US" sz="2800" dirty="0"/>
              <a:t>Hebrews 3:12-14</a:t>
            </a:r>
            <a:br>
              <a:rPr lang="en-US" sz="2800" dirty="0"/>
            </a:br>
            <a:r>
              <a:rPr lang="en-US" sz="2800" dirty="0"/>
              <a:t>See to it, brothers and sisters, that none of you has a sinful, unbelieving heart that turns away from the living God. 13 But encourage one another daily, as long as it is called “Today,” so that none of you may be hardened by sin’s deceitfulness. 14 We have come to share in Christ, if indeed we hold our original conviction firmly to the very end. [NIV]</a:t>
            </a:r>
          </a:p>
        </p:txBody>
      </p:sp>
    </p:spTree>
    <p:extLst>
      <p:ext uri="{BB962C8B-B14F-4D97-AF65-F5344CB8AC3E}">
        <p14:creationId xmlns:p14="http://schemas.microsoft.com/office/powerpoint/2010/main" val="262856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F2B02A-ED92-D327-8965-EF52AA37DC04}"/>
              </a:ext>
            </a:extLst>
          </p:cNvPr>
          <p:cNvPicPr>
            <a:picLocks noChangeAspect="1"/>
          </p:cNvPicPr>
          <p:nvPr/>
        </p:nvPicPr>
        <p:blipFill>
          <a:blip r:embed="rId2"/>
          <a:srcRect b="15730"/>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05609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A7071-8FBC-EEA6-615B-8B04BFD307A7}"/>
              </a:ext>
            </a:extLst>
          </p:cNvPr>
          <p:cNvSpPr>
            <a:spLocks noGrp="1"/>
          </p:cNvSpPr>
          <p:nvPr>
            <p:ph type="title"/>
          </p:nvPr>
        </p:nvSpPr>
        <p:spPr/>
        <p:txBody>
          <a:bodyPr/>
          <a:lstStyle/>
          <a:p>
            <a:pPr algn="ctr"/>
            <a:r>
              <a:rPr lang="en-US" dirty="0"/>
              <a:t>Drink of the Holy Spirit</a:t>
            </a:r>
          </a:p>
        </p:txBody>
      </p:sp>
      <p:sp>
        <p:nvSpPr>
          <p:cNvPr id="3" name="Content Placeholder 2">
            <a:extLst>
              <a:ext uri="{FF2B5EF4-FFF2-40B4-BE49-F238E27FC236}">
                <a16:creationId xmlns:a16="http://schemas.microsoft.com/office/drawing/2014/main" xmlns="" id="{57A70EFC-182E-AE3C-9E1E-AC17C9CAA5D5}"/>
              </a:ext>
            </a:extLst>
          </p:cNvPr>
          <p:cNvSpPr>
            <a:spLocks noGrp="1"/>
          </p:cNvSpPr>
          <p:nvPr>
            <p:ph idx="1"/>
          </p:nvPr>
        </p:nvSpPr>
        <p:spPr/>
        <p:txBody>
          <a:bodyPr/>
          <a:lstStyle/>
          <a:p>
            <a:pPr marL="45720" indent="0">
              <a:buNone/>
            </a:pPr>
            <a:r>
              <a:rPr lang="en-US" sz="2800" dirty="0"/>
              <a:t>John 7:37-38</a:t>
            </a:r>
            <a:br>
              <a:rPr lang="en-US" sz="2800" dirty="0"/>
            </a:br>
            <a:r>
              <a:rPr lang="en-US" sz="2800" dirty="0"/>
              <a:t>…Jesus stood and said in a loud voice, “Let anyone who is thirsty come to me and drink. 38 Whoever believes in me, as Scripture has said, rivers of living water will flow from within them.” [NIV]</a:t>
            </a:r>
          </a:p>
          <a:p>
            <a:pPr marL="45720" indent="0">
              <a:buNone/>
            </a:pPr>
            <a:r>
              <a:rPr lang="en-US" sz="2800" dirty="0"/>
              <a:t>John 4:14</a:t>
            </a:r>
            <a:br>
              <a:rPr lang="en-US" sz="2800" dirty="0"/>
            </a:br>
            <a:r>
              <a:rPr lang="en-US" sz="2800" dirty="0"/>
              <a:t>But those who drink the water I give will never be thirsty again. It becomes a fresh, bubbling spring within them, giving them eternal life.” [NLT]</a:t>
            </a:r>
          </a:p>
          <a:p>
            <a:pPr marL="45720" indent="0">
              <a:buNone/>
            </a:pPr>
            <a:endParaRPr lang="en-US" dirty="0"/>
          </a:p>
        </p:txBody>
      </p:sp>
    </p:spTree>
    <p:extLst>
      <p:ext uri="{BB962C8B-B14F-4D97-AF65-F5344CB8AC3E}">
        <p14:creationId xmlns:p14="http://schemas.microsoft.com/office/powerpoint/2010/main" val="32397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3C4EB-696E-A574-FB17-78B8C2844959}"/>
              </a:ext>
            </a:extLst>
          </p:cNvPr>
          <p:cNvSpPr>
            <a:spLocks noGrp="1"/>
          </p:cNvSpPr>
          <p:nvPr>
            <p:ph type="title"/>
          </p:nvPr>
        </p:nvSpPr>
        <p:spPr/>
        <p:txBody>
          <a:bodyPr/>
          <a:lstStyle/>
          <a:p>
            <a:r>
              <a:rPr lang="en-US" dirty="0"/>
              <a:t>Caring for the garden of communion/ intimacy with the Lord—your heart</a:t>
            </a:r>
          </a:p>
        </p:txBody>
      </p:sp>
      <p:sp>
        <p:nvSpPr>
          <p:cNvPr id="3" name="Content Placeholder 2">
            <a:extLst>
              <a:ext uri="{FF2B5EF4-FFF2-40B4-BE49-F238E27FC236}">
                <a16:creationId xmlns:a16="http://schemas.microsoft.com/office/drawing/2014/main" xmlns="" id="{1C511729-19ED-700B-5CD0-9910729B5D1E}"/>
              </a:ext>
            </a:extLst>
          </p:cNvPr>
          <p:cNvSpPr>
            <a:spLocks noGrp="1"/>
          </p:cNvSpPr>
          <p:nvPr>
            <p:ph idx="1"/>
          </p:nvPr>
        </p:nvSpPr>
        <p:spPr>
          <a:xfrm>
            <a:off x="810228" y="1828800"/>
            <a:ext cx="10532962" cy="4114800"/>
          </a:xfrm>
        </p:spPr>
        <p:txBody>
          <a:bodyPr>
            <a:normAutofit/>
          </a:bodyPr>
          <a:lstStyle/>
          <a:p>
            <a:pPr marL="45720" indent="0">
              <a:buNone/>
            </a:pPr>
            <a:r>
              <a:rPr lang="en-US" sz="2800" dirty="0"/>
              <a:t>Genesis 2:15</a:t>
            </a:r>
            <a:br>
              <a:rPr lang="en-US" sz="2800" dirty="0"/>
            </a:br>
            <a:r>
              <a:rPr lang="en-US" sz="2800" dirty="0"/>
              <a:t>The Lord God took the man and put him in the Garden of Eden to work it and take care of it.</a:t>
            </a:r>
          </a:p>
          <a:p>
            <a:pPr marL="45720" indent="0">
              <a:buNone/>
            </a:pPr>
            <a:r>
              <a:rPr lang="en-US" sz="2800" i="1" dirty="0"/>
              <a:t>Today, the garden of intimacy is our hearts. </a:t>
            </a:r>
          </a:p>
          <a:p>
            <a:pPr marL="45720" indent="0">
              <a:buNone/>
            </a:pPr>
            <a:r>
              <a:rPr lang="en-US" sz="2800" i="1" dirty="0"/>
              <a:t>The work:</a:t>
            </a:r>
            <a:br>
              <a:rPr lang="en-US" sz="2800" i="1" dirty="0"/>
            </a:br>
            <a:r>
              <a:rPr lang="en-US" sz="2800" i="1" dirty="0"/>
              <a:t>Break up the fallow ground. Till up the soil. Pull the weeds. Removed the rocks of hinderance. Fertilize the soil. </a:t>
            </a:r>
          </a:p>
        </p:txBody>
      </p:sp>
    </p:spTree>
    <p:extLst>
      <p:ext uri="{BB962C8B-B14F-4D97-AF65-F5344CB8AC3E}">
        <p14:creationId xmlns:p14="http://schemas.microsoft.com/office/powerpoint/2010/main" val="255920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A8C31C-1AFE-3452-5CB6-2CFC30AA3D18}"/>
              </a:ext>
            </a:extLst>
          </p:cNvPr>
          <p:cNvSpPr>
            <a:spLocks noGrp="1"/>
          </p:cNvSpPr>
          <p:nvPr>
            <p:ph type="title"/>
          </p:nvPr>
        </p:nvSpPr>
        <p:spPr/>
        <p:txBody>
          <a:bodyPr/>
          <a:lstStyle/>
          <a:p>
            <a:r>
              <a:rPr lang="en-US" dirty="0"/>
              <a:t>Post-Fall labor/Because of sin…</a:t>
            </a:r>
            <a:br>
              <a:rPr lang="en-US" dirty="0"/>
            </a:br>
            <a:r>
              <a:rPr lang="en-US" dirty="0"/>
              <a:t>Genesis 3:17-19</a:t>
            </a:r>
          </a:p>
        </p:txBody>
      </p:sp>
      <p:sp>
        <p:nvSpPr>
          <p:cNvPr id="3" name="Content Placeholder 2">
            <a:extLst>
              <a:ext uri="{FF2B5EF4-FFF2-40B4-BE49-F238E27FC236}">
                <a16:creationId xmlns:a16="http://schemas.microsoft.com/office/drawing/2014/main" xmlns="" id="{8B68F2AD-82DE-759F-A0D2-5662ABDDE817}"/>
              </a:ext>
            </a:extLst>
          </p:cNvPr>
          <p:cNvSpPr>
            <a:spLocks noGrp="1"/>
          </p:cNvSpPr>
          <p:nvPr>
            <p:ph idx="1"/>
          </p:nvPr>
        </p:nvSpPr>
        <p:spPr>
          <a:xfrm>
            <a:off x="428263" y="1524000"/>
            <a:ext cx="11227443" cy="4419600"/>
          </a:xfrm>
        </p:spPr>
        <p:txBody>
          <a:bodyPr>
            <a:noAutofit/>
          </a:bodyPr>
          <a:lstStyle/>
          <a:p>
            <a:pPr>
              <a:buNone/>
            </a:pPr>
            <a:r>
              <a:rPr lang="en-US" sz="2400" baseline="30000" dirty="0"/>
              <a:t>17 </a:t>
            </a:r>
            <a:r>
              <a:rPr lang="en-US" sz="2400" dirty="0"/>
              <a:t>To Adam he said, “Because you listened to your wife and ate fruit from the tree about which I commanded you, ‘You must not eat from it,’</a:t>
            </a:r>
          </a:p>
          <a:p>
            <a:pPr>
              <a:buNone/>
            </a:pPr>
            <a:r>
              <a:rPr lang="en-US" sz="2400" dirty="0"/>
              <a:t>“Cursed is the ground because of you;</a:t>
            </a:r>
            <a:br>
              <a:rPr lang="en-US" sz="2400" dirty="0"/>
            </a:br>
            <a:r>
              <a:rPr lang="en-US" sz="2400" dirty="0"/>
              <a:t>    through painful toil you will eat food from it</a:t>
            </a:r>
            <a:br>
              <a:rPr lang="en-US" sz="2400" dirty="0"/>
            </a:br>
            <a:r>
              <a:rPr lang="en-US" sz="2400" dirty="0"/>
              <a:t>    all the days of your life.</a:t>
            </a:r>
            <a:br>
              <a:rPr lang="en-US" sz="2400" dirty="0"/>
            </a:br>
            <a:r>
              <a:rPr lang="en-US" sz="2400" baseline="30000" dirty="0"/>
              <a:t>18 </a:t>
            </a:r>
            <a:r>
              <a:rPr lang="en-US" sz="2400" dirty="0"/>
              <a:t>It will produce thorns and thistles for you,</a:t>
            </a:r>
            <a:br>
              <a:rPr lang="en-US" sz="2400" dirty="0"/>
            </a:br>
            <a:r>
              <a:rPr lang="en-US" sz="2400" dirty="0"/>
              <a:t>    and you will eat the plants of the field.</a:t>
            </a:r>
            <a:br>
              <a:rPr lang="en-US" sz="2400" dirty="0"/>
            </a:br>
            <a:r>
              <a:rPr lang="en-US" sz="2400" baseline="30000" dirty="0"/>
              <a:t>19 </a:t>
            </a:r>
            <a:r>
              <a:rPr lang="en-US" sz="2400" dirty="0"/>
              <a:t>By the sweat of your brow</a:t>
            </a:r>
            <a:br>
              <a:rPr lang="en-US" sz="2400" dirty="0"/>
            </a:br>
            <a:r>
              <a:rPr lang="en-US" sz="2400" dirty="0"/>
              <a:t>    you will eat your food</a:t>
            </a:r>
            <a:br>
              <a:rPr lang="en-US" sz="2400" dirty="0"/>
            </a:br>
            <a:r>
              <a:rPr lang="en-US" sz="2400" dirty="0"/>
              <a:t>until you return to the ground,</a:t>
            </a:r>
            <a:br>
              <a:rPr lang="en-US" sz="2400" dirty="0"/>
            </a:br>
            <a:r>
              <a:rPr lang="en-US" sz="2400" dirty="0"/>
              <a:t>    since from it you were taken;</a:t>
            </a:r>
            <a:br>
              <a:rPr lang="en-US" sz="2400" dirty="0"/>
            </a:br>
            <a:r>
              <a:rPr lang="en-US" sz="2400" dirty="0"/>
              <a:t>for dust you are</a:t>
            </a:r>
            <a:br>
              <a:rPr lang="en-US" sz="2400" dirty="0"/>
            </a:br>
            <a:r>
              <a:rPr lang="en-US" sz="2400" dirty="0"/>
              <a:t>    and to dust you will return.” [NIV]</a:t>
            </a:r>
          </a:p>
        </p:txBody>
      </p:sp>
    </p:spTree>
    <p:extLst>
      <p:ext uri="{BB962C8B-B14F-4D97-AF65-F5344CB8AC3E}">
        <p14:creationId xmlns:p14="http://schemas.microsoft.com/office/powerpoint/2010/main" val="404534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7912B-FEF1-B5F9-4368-359CD6AC249D}"/>
              </a:ext>
            </a:extLst>
          </p:cNvPr>
          <p:cNvSpPr>
            <a:spLocks noGrp="1"/>
          </p:cNvSpPr>
          <p:nvPr>
            <p:ph type="title"/>
          </p:nvPr>
        </p:nvSpPr>
        <p:spPr/>
        <p:txBody>
          <a:bodyPr/>
          <a:lstStyle/>
          <a:p>
            <a:r>
              <a:rPr lang="en-US" dirty="0"/>
              <a:t>What is the Fallow ground?</a:t>
            </a:r>
          </a:p>
        </p:txBody>
      </p:sp>
      <p:sp>
        <p:nvSpPr>
          <p:cNvPr id="3" name="Content Placeholder 2">
            <a:extLst>
              <a:ext uri="{FF2B5EF4-FFF2-40B4-BE49-F238E27FC236}">
                <a16:creationId xmlns:a16="http://schemas.microsoft.com/office/drawing/2014/main" xmlns="" id="{30C9818F-AE2B-B82A-68D2-657563286E14}"/>
              </a:ext>
            </a:extLst>
          </p:cNvPr>
          <p:cNvSpPr>
            <a:spLocks noGrp="1"/>
          </p:cNvSpPr>
          <p:nvPr>
            <p:ph idx="1"/>
          </p:nvPr>
        </p:nvSpPr>
        <p:spPr>
          <a:xfrm>
            <a:off x="671332" y="1828800"/>
            <a:ext cx="10810754" cy="4259484"/>
          </a:xfrm>
        </p:spPr>
        <p:txBody>
          <a:bodyPr>
            <a:normAutofit lnSpcReduction="10000"/>
          </a:bodyPr>
          <a:lstStyle/>
          <a:p>
            <a:pPr marL="45720" indent="0">
              <a:buNone/>
            </a:pPr>
            <a:r>
              <a:rPr lang="en-US" sz="3600" b="1" i="1" dirty="0"/>
              <a:t>Fallow ground</a:t>
            </a:r>
            <a:r>
              <a:rPr lang="en-US" sz="3600" dirty="0"/>
              <a:t>—</a:t>
            </a:r>
            <a:r>
              <a:rPr lang="en-US" sz="2800" dirty="0"/>
              <a:t>land that has not been tilled up and cultivated; A heart that still needs to be broken up through repentance, prayer, and seeking the Lord.</a:t>
            </a:r>
          </a:p>
          <a:p>
            <a:pPr marL="45720" indent="0">
              <a:buNone/>
            </a:pPr>
            <a:r>
              <a:rPr lang="en-US" sz="3900" b="1" i="1" dirty="0"/>
              <a:t>Tilling up the soil </a:t>
            </a:r>
            <a:r>
              <a:rPr lang="en-US" sz="3000" dirty="0"/>
              <a:t>is partnership, where the individual works, but God then provides the increase.</a:t>
            </a:r>
          </a:p>
          <a:p>
            <a:pPr marL="45720" indent="0">
              <a:buNone/>
            </a:pPr>
            <a:r>
              <a:rPr lang="en-US" sz="3600" b="1" i="1" dirty="0"/>
              <a:t>Partnership with God </a:t>
            </a:r>
            <a:r>
              <a:rPr lang="en-US" sz="2800" dirty="0"/>
              <a:t>is stewardship of the garden of intimacy (your heart). </a:t>
            </a:r>
          </a:p>
          <a:p>
            <a:pPr marL="45720" indent="0">
              <a:buNone/>
            </a:pPr>
            <a:r>
              <a:rPr lang="en-US" sz="3200" b="1" dirty="0"/>
              <a:t>The Land/Soil </a:t>
            </a:r>
            <a:r>
              <a:rPr lang="en-US" sz="2800" dirty="0"/>
              <a:t>is a person's heart (internal, while the Fruit is external</a:t>
            </a:r>
          </a:p>
        </p:txBody>
      </p:sp>
    </p:spTree>
    <p:extLst>
      <p:ext uri="{BB962C8B-B14F-4D97-AF65-F5344CB8AC3E}">
        <p14:creationId xmlns:p14="http://schemas.microsoft.com/office/powerpoint/2010/main" val="18997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453A48B-2A2C-3866-DC74-F57623D3653B}"/>
              </a:ext>
            </a:extLst>
          </p:cNvPr>
          <p:cNvSpPr>
            <a:spLocks noGrp="1"/>
          </p:cNvSpPr>
          <p:nvPr>
            <p:ph type="title"/>
          </p:nvPr>
        </p:nvSpPr>
        <p:spPr>
          <a:xfrm>
            <a:off x="8137003" y="778397"/>
            <a:ext cx="3474720" cy="1600200"/>
          </a:xfrm>
        </p:spPr>
        <p:txBody>
          <a:bodyPr/>
          <a:lstStyle/>
          <a:p>
            <a:r>
              <a:rPr lang="en-US" dirty="0"/>
              <a:t>Till up the soil of your heart</a:t>
            </a:r>
          </a:p>
        </p:txBody>
      </p:sp>
      <p:pic>
        <p:nvPicPr>
          <p:cNvPr id="2" name="Picture 1">
            <a:extLst>
              <a:ext uri="{FF2B5EF4-FFF2-40B4-BE49-F238E27FC236}">
                <a16:creationId xmlns:a16="http://schemas.microsoft.com/office/drawing/2014/main" xmlns="" id="{92FAC442-098A-EC4D-6DE4-00D9FC207084}"/>
              </a:ext>
            </a:extLst>
          </p:cNvPr>
          <p:cNvPicPr>
            <a:picLocks noChangeAspect="1"/>
          </p:cNvPicPr>
          <p:nvPr/>
        </p:nvPicPr>
        <p:blipFill>
          <a:blip r:embed="rId2"/>
          <a:srcRect b="7832"/>
          <a:stretch>
            <a:fillRect/>
          </a:stretch>
        </p:blipFill>
        <p:spPr>
          <a:xfrm>
            <a:off x="20" y="1325880"/>
            <a:ext cx="6857980" cy="4206240"/>
          </a:xfrm>
          <a:prstGeom prst="rect">
            <a:avLst/>
          </a:prstGeom>
          <a:noFill/>
          <a:effectLst>
            <a:outerShdw blurRad="63500" sx="101000" sy="101000" algn="ctr" rotWithShape="0">
              <a:prstClr val="black">
                <a:alpha val="15000"/>
              </a:prstClr>
            </a:outerShdw>
          </a:effectLst>
        </p:spPr>
      </p:pic>
      <p:sp>
        <p:nvSpPr>
          <p:cNvPr id="9" name="Text Placeholder 3">
            <a:extLst>
              <a:ext uri="{FF2B5EF4-FFF2-40B4-BE49-F238E27FC236}">
                <a16:creationId xmlns:a16="http://schemas.microsoft.com/office/drawing/2014/main" xmlns="" id="{C9F57486-499C-A719-457A-998DD0653A0F}"/>
              </a:ext>
            </a:extLst>
          </p:cNvPr>
          <p:cNvSpPr>
            <a:spLocks noGrp="1"/>
          </p:cNvSpPr>
          <p:nvPr>
            <p:ph type="body" sz="half" idx="2"/>
          </p:nvPr>
        </p:nvSpPr>
        <p:spPr>
          <a:xfrm>
            <a:off x="8229600" y="2378597"/>
            <a:ext cx="3474720" cy="4068502"/>
          </a:xfrm>
        </p:spPr>
        <p:txBody>
          <a:bodyPr>
            <a:normAutofit/>
          </a:bodyPr>
          <a:lstStyle/>
          <a:p>
            <a:r>
              <a:rPr lang="en-US" sz="2800" dirty="0"/>
              <a:t>Hosea 10:12 NLT</a:t>
            </a:r>
          </a:p>
          <a:p>
            <a:r>
              <a:rPr lang="en-US" sz="2400" dirty="0"/>
              <a:t>I said, ‘Plant the good seeds of righteousness, and you will harvest a crop of love. </a:t>
            </a:r>
            <a:r>
              <a:rPr lang="en-US" sz="2400" b="1" dirty="0"/>
              <a:t>Plow up the hard ground of your hearts</a:t>
            </a:r>
            <a:r>
              <a:rPr lang="en-US" sz="2400" dirty="0"/>
              <a:t>, for now is the time to seek the LORD, that he may come and shower righteousness upon you.’</a:t>
            </a:r>
          </a:p>
        </p:txBody>
      </p:sp>
    </p:spTree>
    <p:extLst>
      <p:ext uri="{BB962C8B-B14F-4D97-AF65-F5344CB8AC3E}">
        <p14:creationId xmlns:p14="http://schemas.microsoft.com/office/powerpoint/2010/main" val="183457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5FDAD-9162-B9FF-1EDA-CD588BA71A90}"/>
              </a:ext>
            </a:extLst>
          </p:cNvPr>
          <p:cNvSpPr>
            <a:spLocks noGrp="1"/>
          </p:cNvSpPr>
          <p:nvPr>
            <p:ph type="title"/>
          </p:nvPr>
        </p:nvSpPr>
        <p:spPr>
          <a:xfrm>
            <a:off x="1295400" y="381000"/>
            <a:ext cx="9601200" cy="996387"/>
          </a:xfrm>
        </p:spPr>
        <p:txBody>
          <a:bodyPr/>
          <a:lstStyle/>
          <a:p>
            <a:r>
              <a:rPr lang="en-US" dirty="0"/>
              <a:t>Why did the soil not produce?</a:t>
            </a:r>
            <a:br>
              <a:rPr lang="en-US" dirty="0"/>
            </a:br>
            <a:endParaRPr lang="en-US" dirty="0"/>
          </a:p>
        </p:txBody>
      </p:sp>
      <p:sp>
        <p:nvSpPr>
          <p:cNvPr id="3" name="Content Placeholder 2">
            <a:extLst>
              <a:ext uri="{FF2B5EF4-FFF2-40B4-BE49-F238E27FC236}">
                <a16:creationId xmlns:a16="http://schemas.microsoft.com/office/drawing/2014/main" xmlns="" id="{ADCD36A5-548C-7AB6-563B-8A99BE3D015F}"/>
              </a:ext>
            </a:extLst>
          </p:cNvPr>
          <p:cNvSpPr>
            <a:spLocks noGrp="1"/>
          </p:cNvSpPr>
          <p:nvPr>
            <p:ph idx="1"/>
          </p:nvPr>
        </p:nvSpPr>
        <p:spPr>
          <a:xfrm>
            <a:off x="474563" y="1018572"/>
            <a:ext cx="11227442" cy="4925028"/>
          </a:xfrm>
        </p:spPr>
        <p:txBody>
          <a:bodyPr/>
          <a:lstStyle/>
          <a:p>
            <a:pPr marL="45720" indent="0">
              <a:buNone/>
            </a:pPr>
            <a:r>
              <a:rPr lang="en-US" sz="2800" i="1" dirty="0"/>
              <a:t>Because, the soil was not tilled. The ground had not been worked.</a:t>
            </a:r>
          </a:p>
          <a:p>
            <a:pPr marL="45720" indent="0">
              <a:buNone/>
            </a:pPr>
            <a:r>
              <a:rPr lang="en-US" dirty="0"/>
              <a:t/>
            </a:r>
            <a:br>
              <a:rPr lang="en-US" dirty="0"/>
            </a:br>
            <a:r>
              <a:rPr lang="en-US" sz="2400" dirty="0"/>
              <a:t>Luke 8:6 </a:t>
            </a:r>
            <a:br>
              <a:rPr lang="en-US" sz="2400" dirty="0"/>
            </a:br>
            <a:r>
              <a:rPr lang="en-US" sz="2400" dirty="0"/>
              <a:t>6 Some fell on rocky ground, and when it came up, the plants withered because they had no moisture.</a:t>
            </a:r>
            <a:br>
              <a:rPr lang="en-US" sz="2400" dirty="0"/>
            </a:br>
            <a:endParaRPr lang="en-US" sz="2400" dirty="0"/>
          </a:p>
          <a:p>
            <a:pPr marL="45720" indent="0">
              <a:buNone/>
            </a:pPr>
            <a:r>
              <a:rPr lang="en-US" sz="2400" dirty="0"/>
              <a:t> Luke 13:6-9</a:t>
            </a:r>
            <a:br>
              <a:rPr lang="en-US" sz="2400" dirty="0"/>
            </a:br>
            <a:r>
              <a:rPr lang="en-US" sz="2400" dirty="0"/>
              <a:t>6 Then he told this parable: “A man had a fig tree growing in his vineyard, and he went to look for fruit on it but did not find any. 7 So he said to the man who took care of the vineyard, ‘For three years now I’ve been coming to look for fruit on this fig tree and haven’t found any. Cut it down! Why should it use up the soil?’ 8 “‘Sir,’ the man replied, ‘</a:t>
            </a:r>
            <a:r>
              <a:rPr lang="en-US" sz="2400" b="1" dirty="0"/>
              <a:t>leave it alone for one more year, and I’ll dig around it and fertilize it. 9 If it bears fruit next year, fine! If not, then cut it down</a:t>
            </a:r>
            <a:r>
              <a:rPr lang="en-US" sz="2400" dirty="0"/>
              <a:t>.’”</a:t>
            </a:r>
          </a:p>
        </p:txBody>
      </p:sp>
    </p:spTree>
    <p:extLst>
      <p:ext uri="{BB962C8B-B14F-4D97-AF65-F5344CB8AC3E}">
        <p14:creationId xmlns:p14="http://schemas.microsoft.com/office/powerpoint/2010/main" val="394277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5240D-6579-5ADA-158B-9BF1A5EF7C3A}"/>
              </a:ext>
            </a:extLst>
          </p:cNvPr>
          <p:cNvSpPr>
            <a:spLocks noGrp="1"/>
          </p:cNvSpPr>
          <p:nvPr>
            <p:ph type="title"/>
          </p:nvPr>
        </p:nvSpPr>
        <p:spPr>
          <a:xfrm>
            <a:off x="601884" y="381000"/>
            <a:ext cx="10741306" cy="1143000"/>
          </a:xfrm>
        </p:spPr>
        <p:txBody>
          <a:bodyPr>
            <a:normAutofit fontScale="90000"/>
          </a:bodyPr>
          <a:lstStyle/>
          <a:p>
            <a:pPr algn="ctr"/>
            <a:r>
              <a:rPr lang="en-US" dirty="0"/>
              <a:t>We partner with God for </a:t>
            </a:r>
            <a:br>
              <a:rPr lang="en-US" dirty="0"/>
            </a:br>
            <a:r>
              <a:rPr lang="en-US" dirty="0"/>
              <a:t>the cultivation of our hearts</a:t>
            </a:r>
            <a:br>
              <a:rPr lang="en-US" dirty="0"/>
            </a:br>
            <a:endParaRPr lang="en-US" dirty="0"/>
          </a:p>
        </p:txBody>
      </p:sp>
      <p:sp>
        <p:nvSpPr>
          <p:cNvPr id="3" name="Content Placeholder 2">
            <a:extLst>
              <a:ext uri="{FF2B5EF4-FFF2-40B4-BE49-F238E27FC236}">
                <a16:creationId xmlns:a16="http://schemas.microsoft.com/office/drawing/2014/main" xmlns="" id="{A637D2D7-5A6C-65CF-5FD5-151792343F07}"/>
              </a:ext>
            </a:extLst>
          </p:cNvPr>
          <p:cNvSpPr>
            <a:spLocks noGrp="1"/>
          </p:cNvSpPr>
          <p:nvPr>
            <p:ph idx="1"/>
          </p:nvPr>
        </p:nvSpPr>
        <p:spPr>
          <a:xfrm>
            <a:off x="405115" y="1828800"/>
            <a:ext cx="11389488" cy="4114800"/>
          </a:xfrm>
        </p:spPr>
        <p:txBody>
          <a:bodyPr/>
          <a:lstStyle/>
          <a:p>
            <a:pPr marL="45720" indent="0">
              <a:buNone/>
            </a:pPr>
            <a:r>
              <a:rPr lang="en-US" sz="2800" dirty="0"/>
              <a:t>1 Corinthians 3:9</a:t>
            </a:r>
            <a:br>
              <a:rPr lang="en-US" sz="2800" dirty="0"/>
            </a:br>
            <a:r>
              <a:rPr lang="en-US" sz="2800" dirty="0"/>
              <a:t>For </a:t>
            </a:r>
            <a:r>
              <a:rPr lang="en-US" sz="2800" b="1" i="1" dirty="0"/>
              <a:t>we are both God’s workers</a:t>
            </a:r>
            <a:r>
              <a:rPr lang="en-US" sz="2800" dirty="0"/>
              <a:t>. And you are God’s field. You are God’s building.[NLT]</a:t>
            </a:r>
          </a:p>
          <a:p>
            <a:pPr marL="45720" indent="0">
              <a:buNone/>
            </a:pPr>
            <a:r>
              <a:rPr lang="en-US" sz="2800" dirty="0"/>
              <a:t>Ezekiel 36:25-27</a:t>
            </a:r>
            <a:r>
              <a:rPr lang="en-US" sz="2400" dirty="0"/>
              <a:t/>
            </a:r>
            <a:br>
              <a:rPr lang="en-US" sz="2400" dirty="0"/>
            </a:br>
            <a:r>
              <a:rPr lang="en-US" sz="2400" dirty="0"/>
              <a:t>“Then I will sprinkle clean water on you, and you will be clean. Your filth will be washed away, and you will no longer worship idols. 26 </a:t>
            </a:r>
            <a:r>
              <a:rPr lang="en-US" sz="2400" b="1" dirty="0"/>
              <a:t>And I will give you a new heart, and I will put a new spirit in you. I will take out your stony, stubborn heart and give you a tender, responsive heart.</a:t>
            </a:r>
            <a:r>
              <a:rPr lang="en-US" sz="2400" dirty="0"/>
              <a:t> 27 </a:t>
            </a:r>
            <a:r>
              <a:rPr lang="en-US" sz="2400" b="1" dirty="0"/>
              <a:t>And I will put my Spirit in you so that you will follow my decrees and be careful to obey my regulations</a:t>
            </a:r>
            <a:r>
              <a:rPr lang="en-US" sz="2400" dirty="0"/>
              <a:t>. [NLT]</a:t>
            </a:r>
          </a:p>
        </p:txBody>
      </p:sp>
    </p:spTree>
    <p:extLst>
      <p:ext uri="{BB962C8B-B14F-4D97-AF65-F5344CB8AC3E}">
        <p14:creationId xmlns:p14="http://schemas.microsoft.com/office/powerpoint/2010/main" val="387246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0A13B0F-B7A7-94D4-60F1-995092E940CC}"/>
              </a:ext>
            </a:extLst>
          </p:cNvPr>
          <p:cNvPicPr>
            <a:picLocks noGrp="1" noChangeAspect="1"/>
          </p:cNvPicPr>
          <p:nvPr>
            <p:ph idx="1"/>
          </p:nvPr>
        </p:nvPicPr>
        <p:blipFill>
          <a:blip r:embed="rId2"/>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8067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BC66D-880D-752E-9BA6-4A5FEBF983DB}"/>
              </a:ext>
            </a:extLst>
          </p:cNvPr>
          <p:cNvSpPr>
            <a:spLocks noGrp="1"/>
          </p:cNvSpPr>
          <p:nvPr>
            <p:ph type="title"/>
          </p:nvPr>
        </p:nvSpPr>
        <p:spPr/>
        <p:txBody>
          <a:bodyPr/>
          <a:lstStyle/>
          <a:p>
            <a:r>
              <a:rPr lang="en-US" dirty="0"/>
              <a:t>Luke 8:4-15</a:t>
            </a:r>
          </a:p>
        </p:txBody>
      </p:sp>
      <p:sp>
        <p:nvSpPr>
          <p:cNvPr id="3" name="Content Placeholder 2">
            <a:extLst>
              <a:ext uri="{FF2B5EF4-FFF2-40B4-BE49-F238E27FC236}">
                <a16:creationId xmlns:a16="http://schemas.microsoft.com/office/drawing/2014/main" xmlns="" id="{8FB6AD38-A3E2-07D5-CFB8-0B08B46522F8}"/>
              </a:ext>
            </a:extLst>
          </p:cNvPr>
          <p:cNvSpPr>
            <a:spLocks noGrp="1"/>
          </p:cNvSpPr>
          <p:nvPr>
            <p:ph idx="1"/>
          </p:nvPr>
        </p:nvSpPr>
        <p:spPr/>
        <p:txBody>
          <a:bodyPr>
            <a:normAutofit/>
          </a:bodyPr>
          <a:lstStyle/>
          <a:p>
            <a:pPr marL="45720" indent="0">
              <a:buNone/>
            </a:pPr>
            <a:r>
              <a:rPr lang="en-US" sz="2800" b="1" dirty="0"/>
              <a:t>Parable of the Farmer Scattering Seed</a:t>
            </a:r>
          </a:p>
          <a:p>
            <a:pPr marL="45720" indent="0">
              <a:buNone/>
            </a:pPr>
            <a:r>
              <a:rPr lang="en-US" sz="2800" dirty="0"/>
              <a:t>4 One day Jesus told a story in the form of a parable to a large crowd that had gathered from many towns to hear him: 5 “A farmer went out to plant his seed. As he scattered it across his field, some seed fell on a footpath, where it was stepped on, and the birds ate it. 6 Other seed fell among rocks. It began to grow, but the plant soon wilted and died for lack of moisture.</a:t>
            </a:r>
          </a:p>
        </p:txBody>
      </p:sp>
    </p:spTree>
    <p:extLst>
      <p:ext uri="{BB962C8B-B14F-4D97-AF65-F5344CB8AC3E}">
        <p14:creationId xmlns:p14="http://schemas.microsoft.com/office/powerpoint/2010/main" val="130012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7C6A7A-DC29-3280-B5EF-947032043A0F}"/>
              </a:ext>
            </a:extLst>
          </p:cNvPr>
          <p:cNvSpPr>
            <a:spLocks noGrp="1"/>
          </p:cNvSpPr>
          <p:nvPr>
            <p:ph type="title"/>
          </p:nvPr>
        </p:nvSpPr>
        <p:spPr/>
        <p:txBody>
          <a:bodyPr/>
          <a:lstStyle/>
          <a:p>
            <a:r>
              <a:rPr lang="en-US" dirty="0"/>
              <a:t>What does the good soil do?</a:t>
            </a:r>
          </a:p>
        </p:txBody>
      </p:sp>
      <p:sp>
        <p:nvSpPr>
          <p:cNvPr id="3" name="Content Placeholder 2">
            <a:extLst>
              <a:ext uri="{FF2B5EF4-FFF2-40B4-BE49-F238E27FC236}">
                <a16:creationId xmlns:a16="http://schemas.microsoft.com/office/drawing/2014/main" xmlns="" id="{A7854AC1-D15D-9700-EAE4-06CDF5E893C1}"/>
              </a:ext>
            </a:extLst>
          </p:cNvPr>
          <p:cNvSpPr>
            <a:spLocks noGrp="1"/>
          </p:cNvSpPr>
          <p:nvPr>
            <p:ph idx="1"/>
          </p:nvPr>
        </p:nvSpPr>
        <p:spPr>
          <a:xfrm>
            <a:off x="775504" y="1828800"/>
            <a:ext cx="10637134" cy="4114800"/>
          </a:xfrm>
        </p:spPr>
        <p:txBody>
          <a:bodyPr>
            <a:normAutofit/>
          </a:bodyPr>
          <a:lstStyle/>
          <a:p>
            <a:pPr marL="45720" indent="0">
              <a:buNone/>
            </a:pPr>
            <a:r>
              <a:rPr lang="en-US" sz="3600" dirty="0"/>
              <a:t>In response to hearing the Word:</a:t>
            </a:r>
          </a:p>
          <a:p>
            <a:pPr marL="45720" indent="0">
              <a:buNone/>
            </a:pPr>
            <a:r>
              <a:rPr lang="en-US" sz="3200" i="1" dirty="0"/>
              <a:t>“Good soil” is able to—accept, receive, understand, obey, cling/holds fast to, retain and persevere</a:t>
            </a:r>
          </a:p>
          <a:p>
            <a:pPr marL="45720" indent="0">
              <a:buNone/>
            </a:pPr>
            <a:r>
              <a:rPr lang="en-US" sz="2800" dirty="0"/>
              <a:t>Matthew 17:20</a:t>
            </a:r>
            <a:br>
              <a:rPr lang="en-US" sz="2800" dirty="0"/>
            </a:br>
            <a:r>
              <a:rPr lang="en-US" sz="2400" dirty="0"/>
              <a:t>“…Truly I tell you, if you have faith as small as a mustard seed, you can say to this mountain, ‘Move from here to there,’ and it will move. Nothing will be impossible for you.”</a:t>
            </a:r>
          </a:p>
          <a:p>
            <a:pPr marL="45720" indent="0">
              <a:buNone/>
            </a:pPr>
            <a:r>
              <a:rPr lang="en-US" sz="2400" i="1" dirty="0"/>
              <a:t>[If you have been given a mustard seed, are you doing anything with it?]</a:t>
            </a:r>
          </a:p>
          <a:p>
            <a:pPr marL="45720" indent="0">
              <a:buNone/>
            </a:pPr>
            <a:endParaRPr lang="en-US" dirty="0"/>
          </a:p>
        </p:txBody>
      </p:sp>
    </p:spTree>
    <p:extLst>
      <p:ext uri="{BB962C8B-B14F-4D97-AF65-F5344CB8AC3E}">
        <p14:creationId xmlns:p14="http://schemas.microsoft.com/office/powerpoint/2010/main" val="25543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A0192C-543D-7CD3-BD4B-9334DB5B3CA4}"/>
              </a:ext>
            </a:extLst>
          </p:cNvPr>
          <p:cNvSpPr>
            <a:spLocks noGrp="1"/>
          </p:cNvSpPr>
          <p:nvPr>
            <p:ph type="title"/>
          </p:nvPr>
        </p:nvSpPr>
        <p:spPr/>
        <p:txBody>
          <a:bodyPr/>
          <a:lstStyle/>
          <a:p>
            <a:r>
              <a:rPr lang="en-US" dirty="0"/>
              <a:t>Heart check</a:t>
            </a:r>
          </a:p>
        </p:txBody>
      </p:sp>
      <p:sp>
        <p:nvSpPr>
          <p:cNvPr id="3" name="Content Placeholder 2">
            <a:extLst>
              <a:ext uri="{FF2B5EF4-FFF2-40B4-BE49-F238E27FC236}">
                <a16:creationId xmlns:a16="http://schemas.microsoft.com/office/drawing/2014/main" xmlns="" id="{39D6D30D-1E1F-728B-47E0-88F66451DE90}"/>
              </a:ext>
            </a:extLst>
          </p:cNvPr>
          <p:cNvSpPr>
            <a:spLocks noGrp="1"/>
          </p:cNvSpPr>
          <p:nvPr>
            <p:ph idx="1"/>
          </p:nvPr>
        </p:nvSpPr>
        <p:spPr/>
        <p:txBody>
          <a:bodyPr/>
          <a:lstStyle/>
          <a:p>
            <a:pPr marL="45720" indent="0">
              <a:buNone/>
            </a:pPr>
            <a:r>
              <a:rPr lang="en-US" sz="2800" dirty="0"/>
              <a:t>Ask and reflect:</a:t>
            </a:r>
          </a:p>
          <a:p>
            <a:pPr marL="45720" indent="0">
              <a:buNone/>
            </a:pPr>
            <a:r>
              <a:rPr lang="en-US" sz="2800" dirty="0"/>
              <a:t>Is my heart functioning as good soil?</a:t>
            </a:r>
          </a:p>
          <a:p>
            <a:pPr marL="45720" indent="0">
              <a:buNone/>
            </a:pPr>
            <a:r>
              <a:rPr lang="en-US" sz="2800" dirty="0"/>
              <a:t>Have I been ignoring or neglecting any rocks and weeds in the garden of my heart?</a:t>
            </a:r>
          </a:p>
          <a:p>
            <a:pPr marL="45720" indent="0">
              <a:buNone/>
            </a:pPr>
            <a:r>
              <a:rPr lang="en-US" sz="2800" dirty="0"/>
              <a:t>Have I planted the mustard seed? Or is it still sitting in the package?</a:t>
            </a:r>
          </a:p>
          <a:p>
            <a:pPr marL="45720" indent="0">
              <a:buNone/>
            </a:pPr>
            <a:endParaRPr lang="en-US" dirty="0"/>
          </a:p>
        </p:txBody>
      </p:sp>
    </p:spTree>
    <p:extLst>
      <p:ext uri="{BB962C8B-B14F-4D97-AF65-F5344CB8AC3E}">
        <p14:creationId xmlns:p14="http://schemas.microsoft.com/office/powerpoint/2010/main" val="207773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A1E52-3726-DD3B-59F0-DEEDF91DDE10}"/>
              </a:ext>
            </a:extLst>
          </p:cNvPr>
          <p:cNvSpPr>
            <a:spLocks noGrp="1"/>
          </p:cNvSpPr>
          <p:nvPr>
            <p:ph type="title"/>
          </p:nvPr>
        </p:nvSpPr>
        <p:spPr/>
        <p:txBody>
          <a:bodyPr/>
          <a:lstStyle/>
          <a:p>
            <a:pPr algn="ctr"/>
            <a:r>
              <a:rPr lang="en-US" dirty="0"/>
              <a:t>If you want to see change in your life</a:t>
            </a:r>
            <a:br>
              <a:rPr lang="en-US" dirty="0"/>
            </a:br>
            <a:r>
              <a:rPr lang="en-US" dirty="0"/>
              <a:t>SEEK and THE LORD DAILY!</a:t>
            </a:r>
          </a:p>
        </p:txBody>
      </p:sp>
      <p:sp>
        <p:nvSpPr>
          <p:cNvPr id="3" name="Content Placeholder 2">
            <a:extLst>
              <a:ext uri="{FF2B5EF4-FFF2-40B4-BE49-F238E27FC236}">
                <a16:creationId xmlns:a16="http://schemas.microsoft.com/office/drawing/2014/main" xmlns="" id="{00F7AF1F-2D37-8462-2AFC-16F37D6DDB32}"/>
              </a:ext>
            </a:extLst>
          </p:cNvPr>
          <p:cNvSpPr>
            <a:spLocks noGrp="1"/>
          </p:cNvSpPr>
          <p:nvPr>
            <p:ph idx="1"/>
          </p:nvPr>
        </p:nvSpPr>
        <p:spPr/>
        <p:txBody>
          <a:bodyPr>
            <a:normAutofit/>
          </a:bodyPr>
          <a:lstStyle/>
          <a:p>
            <a:pPr marL="45720" indent="0">
              <a:buNone/>
            </a:pPr>
            <a:r>
              <a:rPr lang="en-US" sz="2400" dirty="0"/>
              <a:t>Matthew 6:6</a:t>
            </a:r>
            <a:br>
              <a:rPr lang="en-US" sz="2400" dirty="0"/>
            </a:br>
            <a:r>
              <a:rPr lang="en-US" sz="2400" dirty="0"/>
              <a:t>But when you pray, </a:t>
            </a:r>
            <a:r>
              <a:rPr lang="en-US" sz="2400" b="1" dirty="0"/>
              <a:t>go into your room, close the door and pray to your Father</a:t>
            </a:r>
            <a:r>
              <a:rPr lang="en-US" sz="2400" dirty="0"/>
              <a:t>, who is unseen. Then your Father, who sees what is done in secret, will reward you. [NIV]</a:t>
            </a:r>
          </a:p>
          <a:p>
            <a:pPr marL="45720" indent="0">
              <a:buNone/>
            </a:pPr>
            <a:r>
              <a:rPr lang="en-US" sz="2400" dirty="0"/>
              <a:t>Matthew 6:31-33</a:t>
            </a:r>
            <a:br>
              <a:rPr lang="en-US" sz="2400" dirty="0"/>
            </a:br>
            <a:r>
              <a:rPr lang="en-US" sz="2400" dirty="0"/>
              <a:t>“So don’t worry about these things, saying, ‘What will we eat? What will we drink? What will we wear?’ 32 These things dominate the thoughts of unbelievers, but your heavenly Father already knows all your needs. 33 </a:t>
            </a:r>
            <a:r>
              <a:rPr lang="en-US" sz="2400" b="1" dirty="0"/>
              <a:t>Seek the Kingdom of God above all else, </a:t>
            </a:r>
            <a:r>
              <a:rPr lang="en-US" sz="2400" dirty="0"/>
              <a:t>and live righteously, and he will give you everything you need. [NLT]</a:t>
            </a:r>
          </a:p>
        </p:txBody>
      </p:sp>
    </p:spTree>
    <p:extLst>
      <p:ext uri="{BB962C8B-B14F-4D97-AF65-F5344CB8AC3E}">
        <p14:creationId xmlns:p14="http://schemas.microsoft.com/office/powerpoint/2010/main" val="164446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BF75E0-A80F-3F49-B610-8D41433601FF}"/>
              </a:ext>
            </a:extLst>
          </p:cNvPr>
          <p:cNvSpPr>
            <a:spLocks noGrp="1"/>
          </p:cNvSpPr>
          <p:nvPr>
            <p:ph type="title"/>
          </p:nvPr>
        </p:nvSpPr>
        <p:spPr>
          <a:xfrm>
            <a:off x="1295400" y="381000"/>
            <a:ext cx="9601200" cy="533400"/>
          </a:xfrm>
        </p:spPr>
        <p:txBody>
          <a:bodyPr/>
          <a:lstStyle/>
          <a:p>
            <a:r>
              <a:rPr lang="en-US" dirty="0"/>
              <a:t>How we improve the soil:</a:t>
            </a:r>
          </a:p>
        </p:txBody>
      </p:sp>
      <p:sp>
        <p:nvSpPr>
          <p:cNvPr id="3" name="Content Placeholder 2">
            <a:extLst>
              <a:ext uri="{FF2B5EF4-FFF2-40B4-BE49-F238E27FC236}">
                <a16:creationId xmlns:a16="http://schemas.microsoft.com/office/drawing/2014/main" xmlns="" id="{E8AF0DB4-07B7-722D-BEE0-A74DD40B8DF9}"/>
              </a:ext>
            </a:extLst>
          </p:cNvPr>
          <p:cNvSpPr>
            <a:spLocks noGrp="1"/>
          </p:cNvSpPr>
          <p:nvPr>
            <p:ph idx="1"/>
          </p:nvPr>
        </p:nvSpPr>
        <p:spPr>
          <a:xfrm>
            <a:off x="312515" y="914400"/>
            <a:ext cx="11655707" cy="5029200"/>
          </a:xfrm>
        </p:spPr>
        <p:txBody>
          <a:bodyPr>
            <a:noAutofit/>
          </a:bodyPr>
          <a:lstStyle/>
          <a:p>
            <a:pPr marL="45720" indent="0">
              <a:buNone/>
            </a:pPr>
            <a:r>
              <a:rPr lang="en-US" sz="2800" b="1" i="1" dirty="0"/>
              <a:t>Our Part/tilling up of the soil</a:t>
            </a:r>
            <a:r>
              <a:rPr lang="en-US" sz="2800" b="1" dirty="0"/>
              <a:t>:</a:t>
            </a:r>
          </a:p>
          <a:p>
            <a:r>
              <a:rPr lang="en-US" sz="2800" dirty="0"/>
              <a:t>Repentance—</a:t>
            </a:r>
            <a:r>
              <a:rPr lang="en-US" sz="2400" dirty="0"/>
              <a:t>confessing and renouncing the rocks and weeds of sin</a:t>
            </a:r>
          </a:p>
          <a:p>
            <a:r>
              <a:rPr lang="en-US" sz="2800" dirty="0"/>
              <a:t>Prayer—</a:t>
            </a:r>
            <a:r>
              <a:rPr lang="en-US" sz="2400" dirty="0"/>
              <a:t>talking to and listening to God, how you learn to recognize His voice</a:t>
            </a:r>
          </a:p>
          <a:p>
            <a:r>
              <a:rPr lang="en-US" sz="2800" dirty="0"/>
              <a:t>Seeking the Lord daily—</a:t>
            </a:r>
            <a:r>
              <a:rPr lang="en-US" sz="2400" dirty="0"/>
              <a:t>time in the secret place, the Word, His presence</a:t>
            </a:r>
          </a:p>
          <a:p>
            <a:pPr marL="45720" indent="0">
              <a:buNone/>
            </a:pPr>
            <a:r>
              <a:rPr lang="en-US" sz="2800" b="1" i="1" dirty="0"/>
              <a:t>His part in us:</a:t>
            </a:r>
          </a:p>
          <a:p>
            <a:r>
              <a:rPr lang="en-US" sz="2800" dirty="0"/>
              <a:t>He fulfills his promise forgive and cleanse; the watering of the Holy Spirit/provision of His power to do it!</a:t>
            </a:r>
          </a:p>
          <a:p>
            <a:r>
              <a:rPr lang="en-US" sz="2800" dirty="0"/>
              <a:t>The growth/maturity—He cleanses us and gives us new desires!</a:t>
            </a:r>
          </a:p>
          <a:p>
            <a:r>
              <a:rPr lang="en-US" sz="2800" dirty="0"/>
              <a:t>The increase/fruit—lives changed now impacting the world around them</a:t>
            </a:r>
          </a:p>
        </p:txBody>
      </p:sp>
    </p:spTree>
    <p:extLst>
      <p:ext uri="{BB962C8B-B14F-4D97-AF65-F5344CB8AC3E}">
        <p14:creationId xmlns:p14="http://schemas.microsoft.com/office/powerpoint/2010/main" val="8956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61E1F3-F901-C04D-BEB5-F3632F1A8B35}"/>
              </a:ext>
            </a:extLst>
          </p:cNvPr>
          <p:cNvPicPr>
            <a:picLocks noChangeAspect="1"/>
          </p:cNvPicPr>
          <p:nvPr/>
        </p:nvPicPr>
        <p:blipFill>
          <a:blip r:embed="rId2"/>
          <a:stretch>
            <a:fillRect/>
          </a:stretch>
        </p:blipFill>
        <p:spPr>
          <a:xfrm>
            <a:off x="1" y="3823"/>
            <a:ext cx="12192000" cy="6854177"/>
          </a:xfrm>
          <a:prstGeom prst="rect">
            <a:avLst/>
          </a:prstGeom>
        </p:spPr>
      </p:pic>
    </p:spTree>
    <p:extLst>
      <p:ext uri="{BB962C8B-B14F-4D97-AF65-F5344CB8AC3E}">
        <p14:creationId xmlns:p14="http://schemas.microsoft.com/office/powerpoint/2010/main" val="77401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8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6C46FE-81E5-9898-26E6-54DC99E772AA}"/>
              </a:ext>
            </a:extLst>
          </p:cNvPr>
          <p:cNvSpPr>
            <a:spLocks noGrp="1"/>
          </p:cNvSpPr>
          <p:nvPr>
            <p:ph type="title"/>
          </p:nvPr>
        </p:nvSpPr>
        <p:spPr>
          <a:xfrm>
            <a:off x="1295400" y="381000"/>
            <a:ext cx="9601200" cy="892215"/>
          </a:xfrm>
        </p:spPr>
        <p:txBody>
          <a:bodyPr/>
          <a:lstStyle/>
          <a:p>
            <a:r>
              <a:rPr lang="en-US" dirty="0"/>
              <a:t>Luke 8:4-15</a:t>
            </a:r>
          </a:p>
        </p:txBody>
      </p:sp>
      <p:sp>
        <p:nvSpPr>
          <p:cNvPr id="3" name="Content Placeholder 2">
            <a:extLst>
              <a:ext uri="{FF2B5EF4-FFF2-40B4-BE49-F238E27FC236}">
                <a16:creationId xmlns:a16="http://schemas.microsoft.com/office/drawing/2014/main" xmlns="" id="{F8EF9D72-E287-2FC8-D817-F88C4292CC40}"/>
              </a:ext>
            </a:extLst>
          </p:cNvPr>
          <p:cNvSpPr>
            <a:spLocks noGrp="1"/>
          </p:cNvSpPr>
          <p:nvPr>
            <p:ph idx="1"/>
          </p:nvPr>
        </p:nvSpPr>
        <p:spPr>
          <a:xfrm>
            <a:off x="555585" y="1524000"/>
            <a:ext cx="10972800" cy="4419600"/>
          </a:xfrm>
        </p:spPr>
        <p:txBody>
          <a:bodyPr>
            <a:noAutofit/>
          </a:bodyPr>
          <a:lstStyle/>
          <a:p>
            <a:pPr marL="45720" indent="0">
              <a:buNone/>
            </a:pPr>
            <a:r>
              <a:rPr lang="en-US" sz="2800" dirty="0"/>
              <a:t>7 Other seed fell among thorns that grew up with it and choked out the tender plants. 8 Still other seed fell on fertile soil. This seed grew and produced a crop that was a hundred times as much as had been planted!” When he had said this, he called out, “Anyone with ears to hear should listen and understand.”</a:t>
            </a:r>
          </a:p>
          <a:p>
            <a:pPr marL="45720" indent="0">
              <a:buNone/>
            </a:pPr>
            <a:r>
              <a:rPr lang="en-US" sz="2800" dirty="0"/>
              <a:t>9 His disciples asked him what this parable meant. 10 He replied, “You are permitted to understand the secrets of the Kingdom of God. But I use parables to teach the others so that the Scriptures might be fulfilled:</a:t>
            </a:r>
          </a:p>
          <a:p>
            <a:pPr marL="45720" indent="0">
              <a:buNone/>
            </a:pPr>
            <a:r>
              <a:rPr lang="en-US" sz="2800" dirty="0"/>
              <a:t>‘When they look, they won’t really see. When they hear, they won’t understand.’</a:t>
            </a:r>
          </a:p>
        </p:txBody>
      </p:sp>
    </p:spTree>
    <p:extLst>
      <p:ext uri="{BB962C8B-B14F-4D97-AF65-F5344CB8AC3E}">
        <p14:creationId xmlns:p14="http://schemas.microsoft.com/office/powerpoint/2010/main" val="28413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BF299B-D367-42BA-78DD-A8DBB97113D4}"/>
              </a:ext>
            </a:extLst>
          </p:cNvPr>
          <p:cNvSpPr>
            <a:spLocks noGrp="1"/>
          </p:cNvSpPr>
          <p:nvPr>
            <p:ph type="title"/>
          </p:nvPr>
        </p:nvSpPr>
        <p:spPr>
          <a:xfrm>
            <a:off x="1295400" y="381000"/>
            <a:ext cx="9601200" cy="776468"/>
          </a:xfrm>
        </p:spPr>
        <p:txBody>
          <a:bodyPr/>
          <a:lstStyle/>
          <a:p>
            <a:r>
              <a:rPr lang="en-US" dirty="0"/>
              <a:t>Luke 8:4-15</a:t>
            </a:r>
          </a:p>
        </p:txBody>
      </p:sp>
      <p:sp>
        <p:nvSpPr>
          <p:cNvPr id="3" name="Content Placeholder 2">
            <a:extLst>
              <a:ext uri="{FF2B5EF4-FFF2-40B4-BE49-F238E27FC236}">
                <a16:creationId xmlns:a16="http://schemas.microsoft.com/office/drawing/2014/main" xmlns="" id="{3629084B-5A27-D1E2-DC13-E085E930E11A}"/>
              </a:ext>
            </a:extLst>
          </p:cNvPr>
          <p:cNvSpPr>
            <a:spLocks noGrp="1"/>
          </p:cNvSpPr>
          <p:nvPr>
            <p:ph idx="1"/>
          </p:nvPr>
        </p:nvSpPr>
        <p:spPr>
          <a:xfrm>
            <a:off x="335665" y="1412111"/>
            <a:ext cx="11528385" cy="4531489"/>
          </a:xfrm>
        </p:spPr>
        <p:txBody>
          <a:bodyPr>
            <a:noAutofit/>
          </a:bodyPr>
          <a:lstStyle/>
          <a:p>
            <a:pPr marL="45720" indent="0">
              <a:buNone/>
            </a:pPr>
            <a:r>
              <a:rPr lang="en-US" sz="2800" dirty="0"/>
              <a:t>11 “This is the meaning of the parable: The seed is God’s word. 12 The seeds that fell on the footpath represent those who hear the message, only to have the devil come and take it away from their hearts and prevent them from believing and being saved. 13 The seeds on the rocky soil represent those who hear the message and receive it with joy. But since they don’t have deep roots, they believe for a while, then they fall away when they face temptation. 14 The seeds that fell among the thorns represent those who hear the message, but all too quickly the message is crowded out by the cares and riches and pleasures of this life. And so they never grow into maturity. 15 </a:t>
            </a:r>
            <a:r>
              <a:rPr lang="en-US" sz="2800" dirty="0">
                <a:highlight>
                  <a:srgbClr val="FFFF00"/>
                </a:highlight>
              </a:rPr>
              <a:t>And the seeds that fell on the good soil represent honest, good-hearted people who hear God’s word, cling to it, and patiently produce a huge harvest</a:t>
            </a:r>
            <a:r>
              <a:rPr lang="en-US" sz="2800" dirty="0"/>
              <a:t>.</a:t>
            </a:r>
          </a:p>
        </p:txBody>
      </p:sp>
    </p:spTree>
    <p:extLst>
      <p:ext uri="{BB962C8B-B14F-4D97-AF65-F5344CB8AC3E}">
        <p14:creationId xmlns:p14="http://schemas.microsoft.com/office/powerpoint/2010/main" val="419285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BF5B4-E3B4-FA15-A1FE-3C7325D5BF3C}"/>
              </a:ext>
            </a:extLst>
          </p:cNvPr>
          <p:cNvSpPr>
            <a:spLocks noGrp="1"/>
          </p:cNvSpPr>
          <p:nvPr>
            <p:ph type="title"/>
          </p:nvPr>
        </p:nvSpPr>
        <p:spPr>
          <a:xfrm>
            <a:off x="1295400" y="381000"/>
            <a:ext cx="9601200" cy="845916"/>
          </a:xfrm>
        </p:spPr>
        <p:txBody>
          <a:bodyPr>
            <a:normAutofit/>
          </a:bodyPr>
          <a:lstStyle/>
          <a:p>
            <a:pPr algn="ctr"/>
            <a:r>
              <a:rPr lang="en-US" dirty="0"/>
              <a:t>Soil = the heart of the hearer.</a:t>
            </a:r>
          </a:p>
        </p:txBody>
      </p:sp>
      <p:pic>
        <p:nvPicPr>
          <p:cNvPr id="6" name="Content Placeholder 5">
            <a:extLst>
              <a:ext uri="{FF2B5EF4-FFF2-40B4-BE49-F238E27FC236}">
                <a16:creationId xmlns:a16="http://schemas.microsoft.com/office/drawing/2014/main" xmlns="" id="{F00BA73C-E5B0-69A7-0AFF-35A684CAB367}"/>
              </a:ext>
            </a:extLst>
          </p:cNvPr>
          <p:cNvPicPr>
            <a:picLocks noGrp="1" noChangeAspect="1"/>
          </p:cNvPicPr>
          <p:nvPr>
            <p:ph sz="half" idx="1"/>
          </p:nvPr>
        </p:nvPicPr>
        <p:blipFill>
          <a:blip r:embed="rId2"/>
          <a:stretch>
            <a:fillRect/>
          </a:stretch>
        </p:blipFill>
        <p:spPr>
          <a:xfrm>
            <a:off x="0" y="1782501"/>
            <a:ext cx="6019800" cy="4467828"/>
          </a:xfrm>
          <a:prstGeom prst="rect">
            <a:avLst/>
          </a:prstGeom>
        </p:spPr>
      </p:pic>
      <p:pic>
        <p:nvPicPr>
          <p:cNvPr id="5" name="Content Placeholder 4">
            <a:extLst>
              <a:ext uri="{FF2B5EF4-FFF2-40B4-BE49-F238E27FC236}">
                <a16:creationId xmlns:a16="http://schemas.microsoft.com/office/drawing/2014/main" xmlns="" id="{B4043EE6-FB7F-B08A-8EA6-A847E15508C8}"/>
              </a:ext>
            </a:extLst>
          </p:cNvPr>
          <p:cNvPicPr>
            <a:picLocks noGrp="1" noChangeAspect="1"/>
          </p:cNvPicPr>
          <p:nvPr>
            <p:ph sz="half" idx="2"/>
          </p:nvPr>
        </p:nvPicPr>
        <p:blipFill>
          <a:blip r:embed="rId3"/>
          <a:stretch>
            <a:fillRect/>
          </a:stretch>
        </p:blipFill>
        <p:spPr>
          <a:xfrm>
            <a:off x="6019800" y="1782500"/>
            <a:ext cx="6172200" cy="4467827"/>
          </a:xfrm>
          <a:prstGeom prst="rect">
            <a:avLst/>
          </a:prstGeom>
        </p:spPr>
      </p:pic>
    </p:spTree>
    <p:extLst>
      <p:ext uri="{BB962C8B-B14F-4D97-AF65-F5344CB8AC3E}">
        <p14:creationId xmlns:p14="http://schemas.microsoft.com/office/powerpoint/2010/main" val="207012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9EA94-44AA-B921-9D00-78A1F68C8E84}"/>
              </a:ext>
            </a:extLst>
          </p:cNvPr>
          <p:cNvSpPr>
            <a:spLocks noGrp="1"/>
          </p:cNvSpPr>
          <p:nvPr>
            <p:ph type="title"/>
          </p:nvPr>
        </p:nvSpPr>
        <p:spPr>
          <a:xfrm>
            <a:off x="1295400" y="381000"/>
            <a:ext cx="9601200" cy="622300"/>
          </a:xfrm>
        </p:spPr>
        <p:txBody>
          <a:bodyPr/>
          <a:lstStyle/>
          <a:p>
            <a:r>
              <a:rPr lang="en-US" dirty="0"/>
              <a:t>What defines “the good soil”?</a:t>
            </a:r>
          </a:p>
        </p:txBody>
      </p:sp>
      <p:sp>
        <p:nvSpPr>
          <p:cNvPr id="3" name="Content Placeholder 2">
            <a:extLst>
              <a:ext uri="{FF2B5EF4-FFF2-40B4-BE49-F238E27FC236}">
                <a16:creationId xmlns:a16="http://schemas.microsoft.com/office/drawing/2014/main" xmlns="" id="{F629C372-55C5-3514-C355-12A57FBFD73D}"/>
              </a:ext>
            </a:extLst>
          </p:cNvPr>
          <p:cNvSpPr>
            <a:spLocks noGrp="1"/>
          </p:cNvSpPr>
          <p:nvPr>
            <p:ph idx="1"/>
          </p:nvPr>
        </p:nvSpPr>
        <p:spPr>
          <a:xfrm>
            <a:off x="279400" y="1003300"/>
            <a:ext cx="11620500" cy="4940300"/>
          </a:xfrm>
        </p:spPr>
        <p:txBody>
          <a:bodyPr>
            <a:noAutofit/>
          </a:bodyPr>
          <a:lstStyle/>
          <a:p>
            <a:r>
              <a:rPr lang="en-US" sz="2800" dirty="0"/>
              <a:t>Matt 13:23</a:t>
            </a:r>
            <a:r>
              <a:rPr lang="en-US" sz="2400" dirty="0"/>
              <a:t/>
            </a:r>
            <a:br>
              <a:rPr lang="en-US" sz="2400" dirty="0"/>
            </a:br>
            <a:r>
              <a:rPr lang="en-US" sz="2400" dirty="0"/>
              <a:t>The seed that fell on good soil represents those who truly </a:t>
            </a:r>
            <a:r>
              <a:rPr lang="en-US" sz="2800" b="1" dirty="0"/>
              <a:t>hear and understand </a:t>
            </a:r>
            <a:r>
              <a:rPr lang="en-US" sz="2400" dirty="0"/>
              <a:t>God’s word and produce a harvest of thirty, sixty, or even a hundred times as much as had been planted!” [NLT]</a:t>
            </a:r>
          </a:p>
          <a:p>
            <a:r>
              <a:rPr lang="en-US" sz="2800" dirty="0"/>
              <a:t>Mark 4:20</a:t>
            </a:r>
            <a:r>
              <a:rPr lang="en-US" sz="2400" dirty="0"/>
              <a:t/>
            </a:r>
            <a:br>
              <a:rPr lang="en-US" sz="2400" dirty="0"/>
            </a:br>
            <a:r>
              <a:rPr lang="en-US" sz="2400" dirty="0"/>
              <a:t>20 And the seed that fell on good soil represents those who </a:t>
            </a:r>
            <a:r>
              <a:rPr lang="en-US" sz="2800" b="1" dirty="0"/>
              <a:t>hear and accept </a:t>
            </a:r>
            <a:r>
              <a:rPr lang="en-US" sz="2400" b="1" dirty="0"/>
              <a:t>[</a:t>
            </a:r>
            <a:r>
              <a:rPr lang="en-US" sz="2400" b="1" i="1" dirty="0"/>
              <a:t>receive</a:t>
            </a:r>
            <a:r>
              <a:rPr lang="en-US" sz="2400" b="1" dirty="0"/>
              <a:t>] </a:t>
            </a:r>
            <a:r>
              <a:rPr lang="en-US" sz="2400" dirty="0"/>
              <a:t>God’s word and produce a harvest of thirty, sixty, or even a hundred times as much as had been planted! [NLT] [</a:t>
            </a:r>
            <a:r>
              <a:rPr lang="en-US" sz="2400" i="1" dirty="0"/>
              <a:t>emphasis added</a:t>
            </a:r>
            <a:r>
              <a:rPr lang="en-US" sz="2400" dirty="0"/>
              <a:t>]</a:t>
            </a:r>
          </a:p>
          <a:p>
            <a:r>
              <a:rPr lang="en-US" sz="2800" dirty="0"/>
              <a:t>Luke 8:15</a:t>
            </a:r>
            <a:r>
              <a:rPr lang="en-US" sz="2400" dirty="0"/>
              <a:t/>
            </a:r>
            <a:br>
              <a:rPr lang="en-US" sz="2400" dirty="0"/>
            </a:br>
            <a:r>
              <a:rPr lang="en-US" sz="2400" dirty="0"/>
              <a:t>And the seeds that fell on the good soil represent honest, good-hearted people who hear God’s word, </a:t>
            </a:r>
            <a:r>
              <a:rPr lang="en-US" sz="2800" b="1" dirty="0"/>
              <a:t>cling to it</a:t>
            </a:r>
            <a:r>
              <a:rPr lang="en-US" sz="2400" dirty="0"/>
              <a:t>, and patiently produce a huge harvest. [NLT]</a:t>
            </a:r>
            <a:br>
              <a:rPr lang="en-US" sz="2400" dirty="0"/>
            </a:br>
            <a:r>
              <a:rPr lang="en-US" sz="2400" dirty="0"/>
              <a:t>“…</a:t>
            </a:r>
            <a:r>
              <a:rPr lang="en-US" sz="2800" b="1" dirty="0"/>
              <a:t>retain it</a:t>
            </a:r>
            <a:r>
              <a:rPr lang="en-US" sz="2400" b="1" dirty="0"/>
              <a:t>, </a:t>
            </a:r>
            <a:r>
              <a:rPr lang="en-US" sz="2400" dirty="0"/>
              <a:t>and by persevering produce a crop.” [NIV]</a:t>
            </a:r>
            <a:br>
              <a:rPr lang="en-US" sz="2400" dirty="0"/>
            </a:br>
            <a:r>
              <a:rPr lang="en-US" sz="2400" dirty="0"/>
              <a:t>“… </a:t>
            </a:r>
            <a:r>
              <a:rPr lang="en-US" sz="2800" b="1" dirty="0"/>
              <a:t>keep it</a:t>
            </a:r>
            <a:r>
              <a:rPr lang="en-US" sz="2800" dirty="0"/>
              <a:t> </a:t>
            </a:r>
            <a:r>
              <a:rPr lang="en-US" sz="2400" dirty="0"/>
              <a:t>and bear fruit with patience.” [NKJV]</a:t>
            </a:r>
          </a:p>
        </p:txBody>
      </p:sp>
    </p:spTree>
    <p:extLst>
      <p:ext uri="{BB962C8B-B14F-4D97-AF65-F5344CB8AC3E}">
        <p14:creationId xmlns:p14="http://schemas.microsoft.com/office/powerpoint/2010/main" val="337429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472D62-0838-09DF-692C-82A72857F4A7}"/>
              </a:ext>
            </a:extLst>
          </p:cNvPr>
          <p:cNvSpPr>
            <a:spLocks noGrp="1"/>
          </p:cNvSpPr>
          <p:nvPr>
            <p:ph type="title"/>
          </p:nvPr>
        </p:nvSpPr>
        <p:spPr>
          <a:xfrm>
            <a:off x="1295400" y="381000"/>
            <a:ext cx="9601200" cy="637572"/>
          </a:xfrm>
        </p:spPr>
        <p:txBody>
          <a:bodyPr>
            <a:normAutofit fontScale="90000"/>
          </a:bodyPr>
          <a:lstStyle/>
          <a:p>
            <a:r>
              <a:rPr lang="en-US" dirty="0"/>
              <a:t>Think—The land/soil referring to the heart</a:t>
            </a:r>
          </a:p>
        </p:txBody>
      </p:sp>
      <p:sp>
        <p:nvSpPr>
          <p:cNvPr id="3" name="Content Placeholder 2">
            <a:extLst>
              <a:ext uri="{FF2B5EF4-FFF2-40B4-BE49-F238E27FC236}">
                <a16:creationId xmlns:a16="http://schemas.microsoft.com/office/drawing/2014/main" xmlns="" id="{4F54676E-1733-925D-20A6-D3C5CC948889}"/>
              </a:ext>
            </a:extLst>
          </p:cNvPr>
          <p:cNvSpPr>
            <a:spLocks noGrp="1"/>
          </p:cNvSpPr>
          <p:nvPr>
            <p:ph idx="1"/>
          </p:nvPr>
        </p:nvSpPr>
        <p:spPr>
          <a:xfrm>
            <a:off x="972273" y="1180618"/>
            <a:ext cx="10185722" cy="4762982"/>
          </a:xfrm>
        </p:spPr>
        <p:txBody>
          <a:bodyPr>
            <a:normAutofit/>
          </a:bodyPr>
          <a:lstStyle/>
          <a:p>
            <a:pPr marL="45720" indent="0">
              <a:buNone/>
            </a:pPr>
            <a:r>
              <a:rPr lang="en-US" sz="2800" dirty="0"/>
              <a:t>Proverbs 12:11</a:t>
            </a:r>
            <a:br>
              <a:rPr lang="en-US" sz="2800" dirty="0"/>
            </a:br>
            <a:r>
              <a:rPr lang="en-US" sz="2800" dirty="0"/>
              <a:t>Those who work their land will have abundant food, but those who chase fantasies have no sense [NIV]</a:t>
            </a:r>
          </a:p>
          <a:p>
            <a:pPr marL="45720" indent="0">
              <a:buNone/>
            </a:pPr>
            <a:r>
              <a:rPr lang="en-US" sz="2800" dirty="0"/>
              <a:t>Proverbs 20:4</a:t>
            </a:r>
            <a:br>
              <a:rPr lang="en-US" sz="2800" dirty="0"/>
            </a:br>
            <a:r>
              <a:rPr lang="en-US" sz="2800" dirty="0"/>
              <a:t>Sluggards do not plow in season; so at harvest time they look but find nothing. [NIV]</a:t>
            </a:r>
          </a:p>
          <a:p>
            <a:pPr marL="45720" indent="0">
              <a:buNone/>
            </a:pPr>
            <a:r>
              <a:rPr lang="en-US" sz="2800" dirty="0"/>
              <a:t>Hebrews 6:8</a:t>
            </a:r>
            <a:br>
              <a:rPr lang="en-US" sz="2800" dirty="0"/>
            </a:br>
            <a:r>
              <a:rPr lang="en-US" sz="2800" dirty="0"/>
              <a:t>But land that produces thorns and thistles is worthless and is in danger of being cursed. In the end it will be burned. [NIV]</a:t>
            </a:r>
          </a:p>
        </p:txBody>
      </p:sp>
    </p:spTree>
    <p:extLst>
      <p:ext uri="{BB962C8B-B14F-4D97-AF65-F5344CB8AC3E}">
        <p14:creationId xmlns:p14="http://schemas.microsoft.com/office/powerpoint/2010/main" val="183922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7C8750-D866-2B13-8164-2C56581160FF}"/>
              </a:ext>
            </a:extLst>
          </p:cNvPr>
          <p:cNvPicPr>
            <a:picLocks noChangeAspect="1"/>
          </p:cNvPicPr>
          <p:nvPr/>
        </p:nvPicPr>
        <p:blipFill>
          <a:blip r:embed="rId2"/>
          <a:srcRect b="15730"/>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746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44FD8-CC40-2934-A07B-62758E29BE2A}"/>
              </a:ext>
            </a:extLst>
          </p:cNvPr>
          <p:cNvSpPr>
            <a:spLocks noGrp="1"/>
          </p:cNvSpPr>
          <p:nvPr>
            <p:ph type="title"/>
          </p:nvPr>
        </p:nvSpPr>
        <p:spPr>
          <a:xfrm>
            <a:off x="1295400" y="0"/>
            <a:ext cx="9601200" cy="711843"/>
          </a:xfrm>
        </p:spPr>
        <p:txBody>
          <a:bodyPr>
            <a:normAutofit/>
          </a:bodyPr>
          <a:lstStyle/>
          <a:p>
            <a:r>
              <a:rPr lang="en-US" dirty="0"/>
              <a:t>Examples of The Rocks and weeds:</a:t>
            </a:r>
          </a:p>
        </p:txBody>
      </p:sp>
      <p:sp>
        <p:nvSpPr>
          <p:cNvPr id="3" name="Content Placeholder 2">
            <a:extLst>
              <a:ext uri="{FF2B5EF4-FFF2-40B4-BE49-F238E27FC236}">
                <a16:creationId xmlns:a16="http://schemas.microsoft.com/office/drawing/2014/main" xmlns="" id="{CD9FA53F-ED92-D670-56AF-FF7DCE02F1BA}"/>
              </a:ext>
            </a:extLst>
          </p:cNvPr>
          <p:cNvSpPr>
            <a:spLocks noGrp="1"/>
          </p:cNvSpPr>
          <p:nvPr>
            <p:ph idx="1"/>
          </p:nvPr>
        </p:nvSpPr>
        <p:spPr>
          <a:xfrm>
            <a:off x="173619" y="613458"/>
            <a:ext cx="11898775" cy="5798917"/>
          </a:xfrm>
        </p:spPr>
        <p:txBody>
          <a:bodyPr>
            <a:normAutofit lnSpcReduction="10000"/>
          </a:bodyPr>
          <a:lstStyle/>
          <a:p>
            <a:pPr marL="45720" indent="0">
              <a:buNone/>
            </a:pPr>
            <a:r>
              <a:rPr lang="en-US" sz="2400" b="1" i="1" dirty="0"/>
              <a:t>Galatians 5:19-21 </a:t>
            </a:r>
            <a:r>
              <a:rPr lang="en-US" sz="2400" dirty="0"/>
              <a:t>“When you follow the desires of your sinful nature, the results are very clear: sexual immorality, impurity, lustful pleasures, 20 idolatry, sorcery, hostility, quarreling, jealousy, outbursts of anger, selfish ambition, dissension, division, 21 envy, drunkenness, wild parties, and other sins like these…” [NLT] </a:t>
            </a:r>
          </a:p>
          <a:p>
            <a:pPr marL="45720" indent="0">
              <a:buNone/>
            </a:pPr>
            <a:r>
              <a:rPr lang="en-US" sz="2400" b="1" i="1" dirty="0"/>
              <a:t>James 3:16 </a:t>
            </a:r>
            <a:r>
              <a:rPr lang="en-US" sz="2400" dirty="0"/>
              <a:t>“For where you have envy and selfish ambition, there you find disorder and every evil practice.” [NLT]</a:t>
            </a:r>
          </a:p>
          <a:p>
            <a:pPr marL="45720" indent="0">
              <a:buNone/>
            </a:pPr>
            <a:r>
              <a:rPr lang="en-US" sz="2400" b="1" i="1" dirty="0"/>
              <a:t>Colossians 3:5 </a:t>
            </a:r>
            <a:r>
              <a:rPr lang="en-US" sz="2400" dirty="0"/>
              <a:t>“So put to death the sinful, earthly things lurking within you. Have nothing to do with sexual immorality, impurity, lust, and evil desires. Don’t be greedy, for a greedy person is an idolater, worshiping the things of this world.” [NLT]</a:t>
            </a:r>
          </a:p>
          <a:p>
            <a:pPr marL="45720" indent="0">
              <a:buNone/>
            </a:pPr>
            <a:r>
              <a:rPr lang="en-US" sz="2400" b="1" i="1" dirty="0"/>
              <a:t>Ephesians 4:31-32 </a:t>
            </a:r>
            <a:r>
              <a:rPr lang="en-US" sz="2400" dirty="0"/>
              <a:t>“Get rid of all bitterness, rage, anger, harsh words, and slander, as well as all types of evil behavior. 32 Instead, be kind to each other, tenderhearted, forgiving one another, just as God through Christ has forgiven you.” [NLT]</a:t>
            </a:r>
          </a:p>
          <a:p>
            <a:pPr marL="45720" indent="0">
              <a:buNone/>
            </a:pPr>
            <a:r>
              <a:rPr lang="en-US" sz="2400" b="1" i="1" dirty="0"/>
              <a:t>Ephesians 5:3-4 </a:t>
            </a:r>
            <a:r>
              <a:rPr lang="en-US" sz="2400" dirty="0"/>
              <a:t>“Let there be no sexual immorality, impurity, or greed among you. Such sins have no place among God’s people. 4 Obscene stories, foolish talk, and coarse jokes—these are not for you. Instead, let there be thankfulness to God.” [NLT]</a:t>
            </a:r>
          </a:p>
        </p:txBody>
      </p:sp>
    </p:spTree>
    <p:extLst>
      <p:ext uri="{BB962C8B-B14F-4D97-AF65-F5344CB8AC3E}">
        <p14:creationId xmlns:p14="http://schemas.microsoft.com/office/powerpoint/2010/main" val="238808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3031023_Win32.potx" id="{E7C5DF6E-549D-4E9B-935B-C6E8D839CE4F}" vid="{E5B5BF34-C341-4C53-BFF1-BF734FCD4F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Business red line presentation (widescreen)</Template>
  <TotalTime>645</TotalTime>
  <Words>1085</Words>
  <Application>Microsoft Office PowerPoint</Application>
  <PresentationFormat>Custom</PresentationFormat>
  <Paragraphs>75</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Red Line Business 16x9</vt:lpstr>
      <vt:lpstr>Good Soil </vt:lpstr>
      <vt:lpstr>Luke 8:4-15</vt:lpstr>
      <vt:lpstr>Luke 8:4-15</vt:lpstr>
      <vt:lpstr>Luke 8:4-15</vt:lpstr>
      <vt:lpstr>Soil = the heart of the hearer.</vt:lpstr>
      <vt:lpstr>What defines “the good soil”?</vt:lpstr>
      <vt:lpstr>Think—The land/soil referring to the heart</vt:lpstr>
      <vt:lpstr>PowerPoint Presentation</vt:lpstr>
      <vt:lpstr>Examples of The Rocks and weeds:</vt:lpstr>
      <vt:lpstr>Warning against the hardening of the heart</vt:lpstr>
      <vt:lpstr>PowerPoint Presentation</vt:lpstr>
      <vt:lpstr>Drink of the Holy Spirit</vt:lpstr>
      <vt:lpstr>Caring for the garden of communion/ intimacy with the Lord—your heart</vt:lpstr>
      <vt:lpstr>Post-Fall labor/Because of sin… Genesis 3:17-19</vt:lpstr>
      <vt:lpstr>What is the Fallow ground?</vt:lpstr>
      <vt:lpstr>Till up the soil of your heart</vt:lpstr>
      <vt:lpstr>Why did the soil not produce? </vt:lpstr>
      <vt:lpstr>We partner with God for  the cultivation of our hearts </vt:lpstr>
      <vt:lpstr>PowerPoint Presentation</vt:lpstr>
      <vt:lpstr>What does the good soil do?</vt:lpstr>
      <vt:lpstr>Heart check</vt:lpstr>
      <vt:lpstr>If you want to see change in your life SEEK and THE LORD DAILY!</vt:lpstr>
      <vt:lpstr>How we improve the soil:</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Soil </dc:title>
  <dc:creator>Daniel Slade</dc:creator>
  <cp:lastModifiedBy>LifeGate</cp:lastModifiedBy>
  <cp:revision>2</cp:revision>
  <dcterms:created xsi:type="dcterms:W3CDTF">2026-01-31T13:02:10Z</dcterms:created>
  <dcterms:modified xsi:type="dcterms:W3CDTF">2026-02-01T16:45:15Z</dcterms:modified>
</cp:coreProperties>
</file>