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678FE-A18D-408A-96DE-29B77D6E62E0}" v="1" dt="2025-12-28T14:20:4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2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5CB65D0-496F-4797-A015-C85839E35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05BB60-1D21-A26B-577C-B55B4504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D2C779-8883-4E5F-A170-0F464918C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41C7C-FE42-C0CF-4892-8EE8D886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Living my life in God’s Grace in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DFEF29-0B1D-0347-4E69-4914618F6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8389" y="3557256"/>
            <a:ext cx="3585167" cy="407669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2 Peter 1:3-11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D96A694-258D-4418-A83C-B9BA72FD4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60B80-5174-7265-7C1E-0DA8AD09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89" y="1122219"/>
            <a:ext cx="3506054" cy="19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F710FDB-0919-493E-8539-8240C23F1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2F20000-FD86-48F6-9363-FEC90C932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72AE332-6ACA-45BE-875F-91A291D4A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5FFEE-6E28-5E3E-F42F-E6D61141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3678485" cy="35437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You would think with all the tools at our disposal the Christian life would be Easy!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0F80B21-A5DA-3171-670E-60251194B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1285" y="993775"/>
            <a:ext cx="6204542" cy="4935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510B2-C880-479C-ED75-2B222DFA63A3}"/>
              </a:ext>
            </a:extLst>
          </p:cNvPr>
          <p:cNvSpPr txBox="1"/>
          <p:nvPr/>
        </p:nvSpPr>
        <p:spPr>
          <a:xfrm>
            <a:off x="1190625" y="4743450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625 years since the Gutenberg press invented</a:t>
            </a:r>
          </a:p>
        </p:txBody>
      </p:sp>
    </p:spTree>
    <p:extLst>
      <p:ext uri="{BB962C8B-B14F-4D97-AF65-F5344CB8AC3E}">
        <p14:creationId xmlns:p14="http://schemas.microsoft.com/office/powerpoint/2010/main" val="387930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5CB65D0-496F-4797-A015-C85839E35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8254A80-8B0F-CECF-101E-1D8624917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1" y="11"/>
            <a:ext cx="1219200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D2C779-8883-4E5F-A170-0F464918C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55952-2CE7-7F7E-2C5E-54B0B2C4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73824"/>
            <a:ext cx="5280895" cy="4058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Look at all the tools at our disposal!!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D96A694-258D-4418-A83C-B9BA72FD4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8F3E00-9279-66AE-8A5A-18EAB035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1" y="1373927"/>
            <a:ext cx="5767183" cy="3797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E6789F-4C68-D0DD-D564-C905AEDFE7DE}"/>
              </a:ext>
            </a:extLst>
          </p:cNvPr>
          <p:cNvSpPr txBox="1"/>
          <p:nvPr/>
        </p:nvSpPr>
        <p:spPr>
          <a:xfrm>
            <a:off x="571499" y="5400672"/>
            <a:ext cx="1025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simple to read the bible, gather information, connect with other Christians, be accountable, grow……..  Really?</a:t>
            </a:r>
          </a:p>
        </p:txBody>
      </p:sp>
    </p:spTree>
    <p:extLst>
      <p:ext uri="{BB962C8B-B14F-4D97-AF65-F5344CB8AC3E}">
        <p14:creationId xmlns:p14="http://schemas.microsoft.com/office/powerpoint/2010/main" val="832359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xmlns="" id="{27073B3A-446A-D90E-159E-D6640E0F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83" b="184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B6B482-ACCA-4938-8AEA-49D525C17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149DE-07D3-ED2F-7484-677AEC69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8" y="796128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Some Misconceptions about being a Christian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3BA964-CD2F-B344-C8A4-7803F788F597}"/>
              </a:ext>
            </a:extLst>
          </p:cNvPr>
          <p:cNvSpPr txBox="1"/>
          <p:nvPr/>
        </p:nvSpPr>
        <p:spPr>
          <a:xfrm>
            <a:off x="800100" y="5252068"/>
            <a:ext cx="1109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/>
              <a:t>I thought life was going to be easier once I accepted Christ as my savior.</a:t>
            </a:r>
          </a:p>
          <a:p>
            <a:pPr marL="457200" indent="-457200">
              <a:buAutoNum type="arabicParenR"/>
            </a:pPr>
            <a:r>
              <a:rPr lang="en-US" sz="2400" b="1" dirty="0"/>
              <a:t>Why am I still wasting my time at a job when I can do more as a Missionary?</a:t>
            </a:r>
          </a:p>
          <a:p>
            <a:r>
              <a:rPr lang="en-US" sz="2400" b="1" dirty="0"/>
              <a:t>3)  Shouldn’t I get to a point where I’m beyond temptations and the flesh?</a:t>
            </a:r>
          </a:p>
        </p:txBody>
      </p:sp>
    </p:spTree>
    <p:extLst>
      <p:ext uri="{BB962C8B-B14F-4D97-AF65-F5344CB8AC3E}">
        <p14:creationId xmlns:p14="http://schemas.microsoft.com/office/powerpoint/2010/main" val="245549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74302-794C-D9CF-641B-B990A64A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Key Components to a Strong Christian Life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19B5CB8-1974-299B-61D8-DD5D51CF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r="19030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E37C8B8-B207-C98A-31CF-A46993C1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678" y="2665477"/>
            <a:ext cx="6236208" cy="3941064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God has the tools and resources we need to do it.</a:t>
            </a:r>
          </a:p>
          <a:p>
            <a:r>
              <a:rPr lang="en-US" dirty="0"/>
              <a:t>His promises are the foundation to victory.</a:t>
            </a:r>
          </a:p>
          <a:p>
            <a:r>
              <a:rPr lang="en-US" dirty="0"/>
              <a:t>Peter elaborate on key building blocks of our life….</a:t>
            </a:r>
          </a:p>
          <a:p>
            <a:pPr marL="0" indent="0">
              <a:buNone/>
            </a:pPr>
            <a:r>
              <a:rPr lang="en-US" dirty="0"/>
              <a:t>	- Faith      - Goodness   -  Knowledge</a:t>
            </a:r>
          </a:p>
          <a:p>
            <a:pPr marL="0" indent="0">
              <a:buNone/>
            </a:pPr>
            <a:r>
              <a:rPr lang="en-US" dirty="0"/>
              <a:t>	- Self Control -   Perseverance  - Godliness</a:t>
            </a:r>
          </a:p>
          <a:p>
            <a:pPr marL="0" indent="0">
              <a:buNone/>
            </a:pPr>
            <a:r>
              <a:rPr lang="en-US" dirty="0"/>
              <a:t>	- Brotherly affection   -     Love</a:t>
            </a:r>
          </a:p>
          <a:p>
            <a:r>
              <a:rPr lang="en-US" dirty="0"/>
              <a:t>These will keep us form being immature.</a:t>
            </a:r>
          </a:p>
          <a:p>
            <a:r>
              <a:rPr lang="en-US" dirty="0"/>
              <a:t>Ignoring them will result in spiritual blindness.</a:t>
            </a:r>
          </a:p>
          <a:p>
            <a:r>
              <a:rPr lang="en-US" dirty="0"/>
              <a:t>Keep walking in the Spirit regardless of the stress.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5A2A18-3756-9367-358C-2904321BC6EC}"/>
              </a:ext>
            </a:extLst>
          </p:cNvPr>
          <p:cNvSpPr txBox="1"/>
          <p:nvPr/>
        </p:nvSpPr>
        <p:spPr>
          <a:xfrm>
            <a:off x="408349" y="5703839"/>
            <a:ext cx="400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 Peter 1:3-11</a:t>
            </a:r>
          </a:p>
        </p:txBody>
      </p:sp>
    </p:spTree>
    <p:extLst>
      <p:ext uri="{BB962C8B-B14F-4D97-AF65-F5344CB8AC3E}">
        <p14:creationId xmlns:p14="http://schemas.microsoft.com/office/powerpoint/2010/main" val="172657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3C1D87C-CFC6-E34D-03F6-80DC65DC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0FF117-9D55-45A0-AACE-C37F078F3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74AF7E-1942-1354-AFFE-FD24B07D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392F3F-DCB3-93D1-1174-1A90CBD3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4E251-6F61-10AA-344E-B2F8121A1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435" y="-1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Conclusions: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D374617-1A13-5BA7-6826-D342E7C46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565A5B-965B-A277-477A-6E8DB12119BF}"/>
              </a:ext>
            </a:extLst>
          </p:cNvPr>
          <p:cNvSpPr txBox="1"/>
          <p:nvPr/>
        </p:nvSpPr>
        <p:spPr>
          <a:xfrm>
            <a:off x="5616747" y="1339913"/>
            <a:ext cx="6297613" cy="5078313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Rest in God’s Faithfulness</a:t>
            </a:r>
          </a:p>
          <a:p>
            <a:endParaRPr lang="en-US" sz="3600" dirty="0"/>
          </a:p>
          <a:p>
            <a:r>
              <a:rPr lang="en-US" sz="3600" dirty="0"/>
              <a:t>Make your walk with the Lord more of a priority – even over physical exercise, and financial security. </a:t>
            </a:r>
          </a:p>
          <a:p>
            <a:endParaRPr lang="en-US" sz="3600" dirty="0"/>
          </a:p>
          <a:p>
            <a:r>
              <a:rPr lang="en-US" sz="3600" dirty="0"/>
              <a:t>Step out in faith and courage to fight the fight.  He’s got you!</a:t>
            </a:r>
          </a:p>
        </p:txBody>
      </p:sp>
    </p:spTree>
    <p:extLst>
      <p:ext uri="{BB962C8B-B14F-4D97-AF65-F5344CB8AC3E}">
        <p14:creationId xmlns:p14="http://schemas.microsoft.com/office/powerpoint/2010/main" val="2100926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2E3A2-65E9-B4C3-A598-86659132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121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43CD11-E1A7-6344-F908-8B21948B8B75}"/>
              </a:ext>
            </a:extLst>
          </p:cNvPr>
          <p:cNvSpPr txBox="1"/>
          <p:nvPr/>
        </p:nvSpPr>
        <p:spPr>
          <a:xfrm>
            <a:off x="1267485" y="1638677"/>
            <a:ext cx="72065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I look up to the hills,</a:t>
            </a:r>
            <a:br>
              <a:rPr lang="en-US" sz="3200" dirty="0"/>
            </a:br>
            <a:r>
              <a:rPr lang="en-US" sz="3200" dirty="0"/>
              <a:t>    but where will my help really come   	from?</a:t>
            </a:r>
          </a:p>
          <a:p>
            <a:r>
              <a:rPr lang="en-US" sz="12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baseline="30000" dirty="0"/>
              <a:t>2 </a:t>
            </a:r>
            <a:r>
              <a:rPr lang="en-US" sz="3200" b="1" dirty="0">
                <a:solidFill>
                  <a:srgbClr val="FF0000"/>
                </a:solidFill>
              </a:rPr>
              <a:t>My help comes from the </a:t>
            </a:r>
            <a:r>
              <a:rPr lang="en-US" sz="3200" b="1" cap="small" dirty="0">
                <a:solidFill>
                  <a:srgbClr val="FF0000"/>
                </a:solidFill>
              </a:rPr>
              <a:t>Lord</a:t>
            </a:r>
            <a:r>
              <a:rPr lang="en-US" sz="3200" b="1" dirty="0">
                <a:solidFill>
                  <a:srgbClr val="FF0000"/>
                </a:solidFill>
              </a:rPr>
              <a:t>,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    the Creator of heaven and earth.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baseline="30000" dirty="0"/>
              <a:t>3 </a:t>
            </a:r>
            <a:r>
              <a:rPr lang="en-US" sz="3200" dirty="0"/>
              <a:t>He will not let you fall.</a:t>
            </a:r>
            <a:br>
              <a:rPr lang="en-US" sz="3200" dirty="0"/>
            </a:br>
            <a:r>
              <a:rPr lang="en-US" sz="3200" dirty="0"/>
              <a:t>    Your Protector will not fall asleep.</a:t>
            </a:r>
          </a:p>
        </p:txBody>
      </p:sp>
    </p:spTree>
    <p:extLst>
      <p:ext uri="{BB962C8B-B14F-4D97-AF65-F5344CB8AC3E}">
        <p14:creationId xmlns:p14="http://schemas.microsoft.com/office/powerpoint/2010/main" val="290113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C2D19-EA3F-7CF6-C79C-05665AE8256C}"/>
              </a:ext>
            </a:extLst>
          </p:cNvPr>
          <p:cNvSpPr txBox="1"/>
          <p:nvPr/>
        </p:nvSpPr>
        <p:spPr>
          <a:xfrm>
            <a:off x="814812" y="968721"/>
            <a:ext cx="84740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Israel’s Protector does not get tired.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    He never sleeps.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baseline="30000" dirty="0"/>
              <a:t>5 </a:t>
            </a:r>
            <a:r>
              <a:rPr lang="en-US" sz="3200" dirty="0"/>
              <a:t>The </a:t>
            </a:r>
            <a:r>
              <a:rPr lang="en-US" sz="3200" cap="small" dirty="0"/>
              <a:t>Lord</a:t>
            </a:r>
            <a:r>
              <a:rPr lang="en-US" sz="3200" dirty="0"/>
              <a:t> is your Protector.</a:t>
            </a:r>
            <a:br>
              <a:rPr lang="en-US" sz="3200" dirty="0"/>
            </a:br>
            <a:r>
              <a:rPr lang="en-US" sz="3200" dirty="0"/>
              <a:t>    The </a:t>
            </a:r>
            <a:r>
              <a:rPr lang="en-US" sz="3200" cap="small" dirty="0"/>
              <a:t>Lord</a:t>
            </a:r>
            <a:r>
              <a:rPr lang="en-US" sz="3200" dirty="0"/>
              <a:t> stands by your side, shading and protecting you.</a:t>
            </a:r>
          </a:p>
          <a:p>
            <a:r>
              <a:rPr lang="en-US" sz="12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baseline="30000" dirty="0"/>
              <a:t>6 </a:t>
            </a:r>
            <a:r>
              <a:rPr lang="en-US" sz="3200" b="1" dirty="0">
                <a:solidFill>
                  <a:srgbClr val="FF0000"/>
                </a:solidFill>
              </a:rPr>
              <a:t>The sun cannot harm you during the day,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    and the moon cannot harm you at night.</a:t>
            </a:r>
          </a:p>
        </p:txBody>
      </p:sp>
    </p:spTree>
    <p:extLst>
      <p:ext uri="{BB962C8B-B14F-4D97-AF65-F5344CB8AC3E}">
        <p14:creationId xmlns:p14="http://schemas.microsoft.com/office/powerpoint/2010/main" val="66168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21472C-8044-E824-34F2-8A56BFFB36DB}"/>
              </a:ext>
            </a:extLst>
          </p:cNvPr>
          <p:cNvSpPr txBox="1"/>
          <p:nvPr/>
        </p:nvSpPr>
        <p:spPr>
          <a:xfrm>
            <a:off x="796704" y="1095469"/>
            <a:ext cx="8374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 </a:t>
            </a:r>
            <a:r>
              <a:rPr lang="en-US" sz="3200" cap="small" dirty="0"/>
              <a:t>Lord</a:t>
            </a:r>
            <a:r>
              <a:rPr lang="en-US" sz="3200" dirty="0"/>
              <a:t> will protect you from every danger.</a:t>
            </a:r>
            <a:br>
              <a:rPr lang="en-US" sz="3200" dirty="0"/>
            </a:br>
            <a:r>
              <a:rPr lang="en-US" sz="3200" dirty="0"/>
              <a:t>    He will protect your soul.</a:t>
            </a:r>
          </a:p>
          <a:p>
            <a:r>
              <a:rPr lang="en-US" sz="12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baseline="30000" dirty="0"/>
              <a:t>8 </a:t>
            </a:r>
            <a:r>
              <a:rPr lang="en-US" sz="3200" b="1" dirty="0">
                <a:solidFill>
                  <a:srgbClr val="FF0000"/>
                </a:solidFill>
              </a:rPr>
              <a:t>The </a:t>
            </a:r>
            <a:r>
              <a:rPr lang="en-US" sz="3200" b="1" cap="small" dirty="0">
                <a:solidFill>
                  <a:srgbClr val="FF0000"/>
                </a:solidFill>
              </a:rPr>
              <a:t>Lord</a:t>
            </a:r>
            <a:r>
              <a:rPr lang="en-US" sz="3200" b="1" dirty="0">
                <a:solidFill>
                  <a:srgbClr val="FF0000"/>
                </a:solidFill>
              </a:rPr>
              <a:t> will protect you as you come 	and 	go,  both now and forever!</a:t>
            </a:r>
          </a:p>
        </p:txBody>
      </p:sp>
    </p:spTree>
    <p:extLst>
      <p:ext uri="{BB962C8B-B14F-4D97-AF65-F5344CB8AC3E}">
        <p14:creationId xmlns:p14="http://schemas.microsoft.com/office/powerpoint/2010/main" val="320544447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214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ChronicleVTI</vt:lpstr>
      <vt:lpstr>Living my life in God’s Grace in 2026</vt:lpstr>
      <vt:lpstr>You would think with all the tools at our disposal the Christian life would be Easy! </vt:lpstr>
      <vt:lpstr>Look at all the tools at our disposal!!</vt:lpstr>
      <vt:lpstr>Some Misconceptions about being a Christian</vt:lpstr>
      <vt:lpstr>Key Components to a Strong Christian Life</vt:lpstr>
      <vt:lpstr>Conclusions: </vt:lpstr>
      <vt:lpstr>Psalm 121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my life in God’s Grace in 2026</dc:title>
  <dc:creator>Doug Lamb</dc:creator>
  <cp:lastModifiedBy>LifeGate</cp:lastModifiedBy>
  <cp:revision>2</cp:revision>
  <cp:lastPrinted>2025-12-28T14:20:54Z</cp:lastPrinted>
  <dcterms:created xsi:type="dcterms:W3CDTF">2025-12-28T13:39:55Z</dcterms:created>
  <dcterms:modified xsi:type="dcterms:W3CDTF">2025-12-28T17:07:16Z</dcterms:modified>
</cp:coreProperties>
</file>