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35"/>
  </p:notesMasterIdLst>
  <p:handoutMasterIdLst>
    <p:handoutMasterId r:id="rId36"/>
  </p:handoutMasterIdLst>
  <p:sldIdLst>
    <p:sldId id="256" r:id="rId5"/>
    <p:sldId id="528" r:id="rId6"/>
    <p:sldId id="524" r:id="rId7"/>
    <p:sldId id="539" r:id="rId8"/>
    <p:sldId id="520" r:id="rId9"/>
    <p:sldId id="523" r:id="rId10"/>
    <p:sldId id="536" r:id="rId11"/>
    <p:sldId id="500" r:id="rId12"/>
    <p:sldId id="509" r:id="rId13"/>
    <p:sldId id="525" r:id="rId14"/>
    <p:sldId id="518" r:id="rId15"/>
    <p:sldId id="519" r:id="rId16"/>
    <p:sldId id="478" r:id="rId17"/>
    <p:sldId id="533" r:id="rId18"/>
    <p:sldId id="541" r:id="rId19"/>
    <p:sldId id="517" r:id="rId20"/>
    <p:sldId id="521" r:id="rId21"/>
    <p:sldId id="532" r:id="rId22"/>
    <p:sldId id="545" r:id="rId23"/>
    <p:sldId id="542" r:id="rId24"/>
    <p:sldId id="540" r:id="rId25"/>
    <p:sldId id="537" r:id="rId26"/>
    <p:sldId id="531" r:id="rId27"/>
    <p:sldId id="543" r:id="rId28"/>
    <p:sldId id="546" r:id="rId29"/>
    <p:sldId id="544" r:id="rId30"/>
    <p:sldId id="534" r:id="rId31"/>
    <p:sldId id="515" r:id="rId32"/>
    <p:sldId id="516" r:id="rId33"/>
    <p:sldId id="530" r:id="rId34"/>
  </p:sldIdLst>
  <p:sldSz cx="100584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2DCFA"/>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39" autoAdjust="0"/>
    <p:restoredTop sz="98005" autoAdjust="0"/>
  </p:normalViewPr>
  <p:slideViewPr>
    <p:cSldViewPr snapToGrid="0">
      <p:cViewPr>
        <p:scale>
          <a:sx n="60" d="100"/>
          <a:sy n="60" d="100"/>
        </p:scale>
        <p:origin x="-2754" y="-1104"/>
      </p:cViewPr>
      <p:guideLst>
        <p:guide orient="horz" pos="2160"/>
        <p:guide pos="3168"/>
      </p:guideLst>
    </p:cSldViewPr>
  </p:slideViewPr>
  <p:outlineViewPr>
    <p:cViewPr>
      <p:scale>
        <a:sx n="33" d="100"/>
        <a:sy n="33" d="100"/>
      </p:scale>
      <p:origin x="0" y="-21773"/>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46"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7D1A5C42-4636-4A6A-9001-CA7CD97B08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xmlns="" id="{9CC57720-6EA2-4C0E-AB19-0A22BCDB83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7D70DC-E6D5-4048-8AC5-67F4E92F0736}" type="datetimeFigureOut">
              <a:rPr lang="en-US" smtClean="0"/>
              <a:t>1/5/2025</a:t>
            </a:fld>
            <a:endParaRPr lang="en-US" dirty="0"/>
          </a:p>
        </p:txBody>
      </p:sp>
      <p:sp>
        <p:nvSpPr>
          <p:cNvPr id="4" name="Footer Placeholder 3">
            <a:extLst>
              <a:ext uri="{FF2B5EF4-FFF2-40B4-BE49-F238E27FC236}">
                <a16:creationId xmlns:a16="http://schemas.microsoft.com/office/drawing/2014/main" xmlns="" id="{E34AC616-D2D2-4742-9683-2A537932A1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xmlns="" id="{6A7EE012-E187-4EEE-9C2F-2125BF40862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481155F-8354-4019-9356-1A95703B072D}" type="slidenum">
              <a:rPr lang="en-US" smtClean="0"/>
              <a:t>‹#›</a:t>
            </a:fld>
            <a:endParaRPr lang="en-US" dirty="0"/>
          </a:p>
        </p:txBody>
      </p:sp>
    </p:spTree>
    <p:extLst>
      <p:ext uri="{BB962C8B-B14F-4D97-AF65-F5344CB8AC3E}">
        <p14:creationId xmlns:p14="http://schemas.microsoft.com/office/powerpoint/2010/main" val="25946059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56C02F-3406-42DD-8956-B66C2D710E25}" type="datetimeFigureOut">
              <a:rPr lang="en-US" smtClean="0"/>
              <a:t>1/5/2025</a:t>
            </a:fld>
            <a:endParaRPr lang="en-US" dirty="0"/>
          </a:p>
        </p:txBody>
      </p:sp>
      <p:sp>
        <p:nvSpPr>
          <p:cNvPr id="4" name="Slide Image Placeholder 3"/>
          <p:cNvSpPr>
            <a:spLocks noGrp="1" noRot="1" noChangeAspect="1"/>
          </p:cNvSpPr>
          <p:nvPr>
            <p:ph type="sldImg" idx="2"/>
          </p:nvPr>
        </p:nvSpPr>
        <p:spPr>
          <a:xfrm>
            <a:off x="1165225" y="1143000"/>
            <a:ext cx="452755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71D96E-4CA2-485E-9EE5-CEB7143ACC3B}" type="slidenum">
              <a:rPr lang="en-US" smtClean="0"/>
              <a:t>‹#›</a:t>
            </a:fld>
            <a:endParaRPr lang="en-US" dirty="0"/>
          </a:p>
        </p:txBody>
      </p:sp>
    </p:spTree>
    <p:extLst>
      <p:ext uri="{BB962C8B-B14F-4D97-AF65-F5344CB8AC3E}">
        <p14:creationId xmlns:p14="http://schemas.microsoft.com/office/powerpoint/2010/main" val="3511185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71D96E-4CA2-485E-9EE5-CEB7143ACC3B}" type="slidenum">
              <a:rPr lang="en-US" smtClean="0"/>
              <a:t>19</a:t>
            </a:fld>
            <a:endParaRPr lang="en-US" dirty="0"/>
          </a:p>
        </p:txBody>
      </p:sp>
    </p:spTree>
    <p:extLst>
      <p:ext uri="{BB962C8B-B14F-4D97-AF65-F5344CB8AC3E}">
        <p14:creationId xmlns:p14="http://schemas.microsoft.com/office/powerpoint/2010/main" val="37033783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E7FFE5B-C2CA-473D-8FCA-B26579CCBAA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8" name="Picture Placeholder 7">
            <a:extLst>
              <a:ext uri="{FF2B5EF4-FFF2-40B4-BE49-F238E27FC236}">
                <a16:creationId xmlns:a16="http://schemas.microsoft.com/office/drawing/2014/main" xmlns="" id="{5FF4BA3E-4135-4F80-B1C8-C84CDF7C54AB}"/>
              </a:ext>
            </a:extLst>
          </p:cNvPr>
          <p:cNvSpPr>
            <a:spLocks noGrp="1"/>
          </p:cNvSpPr>
          <p:nvPr>
            <p:ph type="pic" sz="quarter" idx="13" hasCustomPrompt="1"/>
          </p:nvPr>
        </p:nvSpPr>
        <p:spPr>
          <a:xfrm flipH="1">
            <a:off x="620483" y="739305"/>
            <a:ext cx="5630654" cy="5379395"/>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xmlns="" id="{D5CAABB7-A562-4A3F-9DDF-2CE3D13726D1}"/>
              </a:ext>
            </a:extLst>
          </p:cNvPr>
          <p:cNvSpPr>
            <a:spLocks noGrp="1"/>
          </p:cNvSpPr>
          <p:nvPr>
            <p:ph type="title" hasCustomPrompt="1"/>
          </p:nvPr>
        </p:nvSpPr>
        <p:spPr>
          <a:xfrm>
            <a:off x="5216457" y="1663435"/>
            <a:ext cx="4841942" cy="2003898"/>
          </a:xfrm>
          <a:solidFill>
            <a:schemeClr val="accent2">
              <a:alpha val="80000"/>
            </a:schemeClr>
          </a:solidFill>
        </p:spPr>
        <p:txBody>
          <a:bodyPr lIns="557784" tIns="530352" anchor="t">
            <a:noAutofit/>
          </a:bodyPr>
          <a:lstStyle>
            <a:lvl1pPr algn="l">
              <a:lnSpc>
                <a:spcPct val="80000"/>
              </a:lnSpc>
              <a:defRPr sz="5400" cap="all" spc="400" baseline="0">
                <a:ln w="19050">
                  <a:solidFill>
                    <a:schemeClr val="accent5"/>
                  </a:solidFill>
                </a:ln>
              </a:defRPr>
            </a:lvl1pPr>
          </a:lstStyle>
          <a:p>
            <a:r>
              <a:rPr lang="en-US" dirty="0"/>
              <a:t>Click to add title</a:t>
            </a:r>
          </a:p>
        </p:txBody>
      </p:sp>
      <p:sp>
        <p:nvSpPr>
          <p:cNvPr id="14" name="Text Placeholder 17">
            <a:extLst>
              <a:ext uri="{FF2B5EF4-FFF2-40B4-BE49-F238E27FC236}">
                <a16:creationId xmlns:a16="http://schemas.microsoft.com/office/drawing/2014/main" xmlns="" id="{D15807FE-36E0-49EF-93A4-5B9AD83871B6}"/>
              </a:ext>
            </a:extLst>
          </p:cNvPr>
          <p:cNvSpPr>
            <a:spLocks noGrp="1"/>
          </p:cNvSpPr>
          <p:nvPr>
            <p:ph type="body" sz="quarter" idx="15" hasCustomPrompt="1"/>
          </p:nvPr>
        </p:nvSpPr>
        <p:spPr>
          <a:xfrm>
            <a:off x="5628282" y="2878248"/>
            <a:ext cx="4063280" cy="339247"/>
          </a:xfrm>
        </p:spPr>
        <p:txBody>
          <a:bodyPr>
            <a:noAutofit/>
          </a:bodyPr>
          <a:lstStyle>
            <a:lvl1pPr marL="0" indent="0" algn="l">
              <a:buNone/>
              <a:defRPr sz="2400" spc="100" baseline="0">
                <a:solidFill>
                  <a:schemeClr val="accent5"/>
                </a:solidFill>
              </a:defRPr>
            </a:lvl1pPr>
          </a:lstStyle>
          <a:p>
            <a:pPr lvl="0"/>
            <a:r>
              <a:rPr lang="en-US"/>
              <a:t>Click to add name</a:t>
            </a:r>
          </a:p>
        </p:txBody>
      </p:sp>
    </p:spTree>
    <p:extLst>
      <p:ext uri="{BB962C8B-B14F-4D97-AF65-F5344CB8AC3E}">
        <p14:creationId xmlns:p14="http://schemas.microsoft.com/office/powerpoint/2010/main" val="352351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rket Comparis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E6D8EB4-0AAB-4C86-96ED-AB74FA56A67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394" y="0"/>
            <a:ext cx="10055612" cy="6858000"/>
          </a:xfrm>
          <a:prstGeom prst="rect">
            <a:avLst/>
          </a:prstGeom>
        </p:spPr>
      </p:pic>
      <p:sp>
        <p:nvSpPr>
          <p:cNvPr id="10" name="Picture Placeholder 7">
            <a:extLst>
              <a:ext uri="{FF2B5EF4-FFF2-40B4-BE49-F238E27FC236}">
                <a16:creationId xmlns:a16="http://schemas.microsoft.com/office/drawing/2014/main" xmlns="" id="{5DEE423F-FC4A-461D-8AA7-F7C14B806664}"/>
              </a:ext>
            </a:extLst>
          </p:cNvPr>
          <p:cNvSpPr>
            <a:spLocks noGrp="1"/>
          </p:cNvSpPr>
          <p:nvPr>
            <p:ph type="pic" sz="quarter" idx="13" hasCustomPrompt="1"/>
          </p:nvPr>
        </p:nvSpPr>
        <p:spPr>
          <a:xfrm>
            <a:off x="1" y="0"/>
            <a:ext cx="4400930" cy="6867376"/>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a16="http://schemas.microsoft.com/office/drawing/2014/main" xmlns="" id="{A77D30EC-51F8-4EBE-9AC8-349D6E064E20}"/>
              </a:ext>
            </a:extLst>
          </p:cNvPr>
          <p:cNvSpPr>
            <a:spLocks noGrp="1"/>
          </p:cNvSpPr>
          <p:nvPr>
            <p:ph type="dt" sz="half" idx="10"/>
          </p:nvPr>
        </p:nvSpPr>
        <p:spPr/>
        <p:txBody>
          <a:bodyPr/>
          <a:lstStyle/>
          <a:p>
            <a:r>
              <a:rPr lang="en-US"/>
              <a:t>8/06/20XX</a:t>
            </a:r>
            <a:endParaRPr lang="en-US" dirty="0"/>
          </a:p>
        </p:txBody>
      </p:sp>
      <p:sp>
        <p:nvSpPr>
          <p:cNvPr id="14" name="Text Placeholder 10">
            <a:extLst>
              <a:ext uri="{FF2B5EF4-FFF2-40B4-BE49-F238E27FC236}">
                <a16:creationId xmlns:a16="http://schemas.microsoft.com/office/drawing/2014/main" xmlns="" id="{9EF7FC71-AF21-4CDA-8E86-E05EB4F1C442}"/>
              </a:ext>
            </a:extLst>
          </p:cNvPr>
          <p:cNvSpPr>
            <a:spLocks noGrp="1"/>
          </p:cNvSpPr>
          <p:nvPr>
            <p:ph type="body" sz="quarter" idx="18" hasCustomPrompt="1"/>
          </p:nvPr>
        </p:nvSpPr>
        <p:spPr>
          <a:xfrm>
            <a:off x="5241611" y="3260492"/>
            <a:ext cx="950519"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$2B</a:t>
            </a:r>
          </a:p>
        </p:txBody>
      </p:sp>
      <p:sp>
        <p:nvSpPr>
          <p:cNvPr id="5" name="Footer Placeholder 4">
            <a:extLst>
              <a:ext uri="{FF2B5EF4-FFF2-40B4-BE49-F238E27FC236}">
                <a16:creationId xmlns:a16="http://schemas.microsoft.com/office/drawing/2014/main" xmlns="" id="{9FE21B81-6A13-47D5-AD62-B1B0E4868044}"/>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a16="http://schemas.microsoft.com/office/drawing/2014/main" xmlns="" id="{E12BB476-8DFF-468F-B950-1F980EB4D5CD}"/>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6" name="Text Placeholder 10">
            <a:extLst>
              <a:ext uri="{FF2B5EF4-FFF2-40B4-BE49-F238E27FC236}">
                <a16:creationId xmlns:a16="http://schemas.microsoft.com/office/drawing/2014/main" xmlns="" id="{BF893A53-04CF-497B-9C3D-502C92BA0DAE}"/>
              </a:ext>
            </a:extLst>
          </p:cNvPr>
          <p:cNvSpPr>
            <a:spLocks noGrp="1"/>
          </p:cNvSpPr>
          <p:nvPr>
            <p:ph type="body" sz="quarter" idx="20" hasCustomPrompt="1"/>
          </p:nvPr>
        </p:nvSpPr>
        <p:spPr>
          <a:xfrm>
            <a:off x="5241610" y="4773463"/>
            <a:ext cx="950519"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$1B</a:t>
            </a:r>
          </a:p>
        </p:txBody>
      </p:sp>
      <p:sp>
        <p:nvSpPr>
          <p:cNvPr id="11" name="Text Placeholder 10">
            <a:extLst>
              <a:ext uri="{FF2B5EF4-FFF2-40B4-BE49-F238E27FC236}">
                <a16:creationId xmlns:a16="http://schemas.microsoft.com/office/drawing/2014/main" xmlns="" id="{58BD5CDD-220E-41E0-82DD-820C0D834A48}"/>
              </a:ext>
            </a:extLst>
          </p:cNvPr>
          <p:cNvSpPr>
            <a:spLocks noGrp="1"/>
          </p:cNvSpPr>
          <p:nvPr>
            <p:ph type="body" sz="quarter" idx="27" hasCustomPrompt="1"/>
          </p:nvPr>
        </p:nvSpPr>
        <p:spPr>
          <a:xfrm>
            <a:off x="6449826" y="1609774"/>
            <a:ext cx="2776128" cy="1171533"/>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12" name="Text Placeholder 10">
            <a:extLst>
              <a:ext uri="{FF2B5EF4-FFF2-40B4-BE49-F238E27FC236}">
                <a16:creationId xmlns:a16="http://schemas.microsoft.com/office/drawing/2014/main" xmlns="" id="{253384AB-173D-4216-A221-BFA565FC127C}"/>
              </a:ext>
            </a:extLst>
          </p:cNvPr>
          <p:cNvSpPr>
            <a:spLocks noGrp="1"/>
          </p:cNvSpPr>
          <p:nvPr>
            <p:ph type="body" sz="quarter" idx="16" hasCustomPrompt="1"/>
          </p:nvPr>
        </p:nvSpPr>
        <p:spPr>
          <a:xfrm>
            <a:off x="5236584" y="1747520"/>
            <a:ext cx="950519"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$3B</a:t>
            </a:r>
          </a:p>
        </p:txBody>
      </p:sp>
      <p:sp>
        <p:nvSpPr>
          <p:cNvPr id="20" name="Text Placeholder 10">
            <a:extLst>
              <a:ext uri="{FF2B5EF4-FFF2-40B4-BE49-F238E27FC236}">
                <a16:creationId xmlns:a16="http://schemas.microsoft.com/office/drawing/2014/main" xmlns="" id="{45638026-D669-4C2A-82A4-5F35D27DCA4D}"/>
              </a:ext>
            </a:extLst>
          </p:cNvPr>
          <p:cNvSpPr>
            <a:spLocks noGrp="1"/>
          </p:cNvSpPr>
          <p:nvPr>
            <p:ph type="body" sz="quarter" idx="28" hasCustomPrompt="1"/>
          </p:nvPr>
        </p:nvSpPr>
        <p:spPr>
          <a:xfrm>
            <a:off x="6449826" y="3129515"/>
            <a:ext cx="2776128" cy="1170432"/>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21" name="Text Placeholder 10">
            <a:extLst>
              <a:ext uri="{FF2B5EF4-FFF2-40B4-BE49-F238E27FC236}">
                <a16:creationId xmlns:a16="http://schemas.microsoft.com/office/drawing/2014/main" xmlns="" id="{A19EAA97-D0F2-464B-8450-83BF202CECF3}"/>
              </a:ext>
            </a:extLst>
          </p:cNvPr>
          <p:cNvSpPr>
            <a:spLocks noGrp="1"/>
          </p:cNvSpPr>
          <p:nvPr>
            <p:ph type="body" sz="quarter" idx="29" hasCustomPrompt="1"/>
          </p:nvPr>
        </p:nvSpPr>
        <p:spPr>
          <a:xfrm>
            <a:off x="6449826" y="4648156"/>
            <a:ext cx="2776128" cy="1170432"/>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2" name="Title 1">
            <a:extLst>
              <a:ext uri="{FF2B5EF4-FFF2-40B4-BE49-F238E27FC236}">
                <a16:creationId xmlns:a16="http://schemas.microsoft.com/office/drawing/2014/main" xmlns="" id="{5DFF2174-FDCE-466A-8A4C-06AD6CAA4401}"/>
              </a:ext>
            </a:extLst>
          </p:cNvPr>
          <p:cNvSpPr>
            <a:spLocks noGrp="1"/>
          </p:cNvSpPr>
          <p:nvPr>
            <p:ph type="title" hasCustomPrompt="1"/>
          </p:nvPr>
        </p:nvSpPr>
        <p:spPr>
          <a:xfrm>
            <a:off x="5120789" y="746631"/>
            <a:ext cx="4277334" cy="466344"/>
          </a:xfrm>
        </p:spPr>
        <p:txBody>
          <a:bodyPr>
            <a:noAutofit/>
          </a:bodyPr>
          <a:lstStyle>
            <a:lvl1pPr>
              <a:lnSpc>
                <a:spcPct val="100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972322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Competition">
    <p:bg>
      <p:bgPr>
        <a:solidFill>
          <a:schemeClr val="bg2">
            <a:lumMod val="10000"/>
          </a:schemeClr>
        </a:solidFill>
        <a:effectLst/>
      </p:bgPr>
    </p:bg>
    <p:spTree>
      <p:nvGrpSpPr>
        <p:cNvPr id="1" name=""/>
        <p:cNvGrpSpPr/>
        <p:nvPr/>
      </p:nvGrpSpPr>
      <p:grpSpPr>
        <a:xfrm>
          <a:off x="0" y="0"/>
          <a:ext cx="0" cy="0"/>
          <a:chOff x="0" y="0"/>
          <a:chExt cx="0" cy="0"/>
        </a:xfrm>
      </p:grpSpPr>
      <p:sp>
        <p:nvSpPr>
          <p:cNvPr id="21" name="Picture Placeholder 7">
            <a:extLst>
              <a:ext uri="{FF2B5EF4-FFF2-40B4-BE49-F238E27FC236}">
                <a16:creationId xmlns:a16="http://schemas.microsoft.com/office/drawing/2014/main" xmlns="" id="{9216DCA9-E871-422D-B12D-3E1C39ACD2ED}"/>
              </a:ext>
            </a:extLst>
          </p:cNvPr>
          <p:cNvSpPr>
            <a:spLocks noGrp="1"/>
          </p:cNvSpPr>
          <p:nvPr>
            <p:ph type="pic" sz="quarter" idx="28" hasCustomPrompt="1"/>
          </p:nvPr>
        </p:nvSpPr>
        <p:spPr>
          <a:xfrm rot="5400000" flipH="1">
            <a:off x="-2326768" y="2326769"/>
            <a:ext cx="6858002" cy="2204467"/>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a16="http://schemas.microsoft.com/office/drawing/2014/main" xmlns="" id="{56754628-3BB3-414A-88E4-67B3809A62CD}"/>
              </a:ext>
            </a:extLst>
          </p:cNvPr>
          <p:cNvSpPr>
            <a:spLocks noGrp="1"/>
          </p:cNvSpPr>
          <p:nvPr>
            <p:ph type="dt" sz="half" idx="10"/>
          </p:nvPr>
        </p:nvSpPr>
        <p:spPr/>
        <p:txBody>
          <a:bodyPr/>
          <a:lstStyle/>
          <a:p>
            <a:r>
              <a:rPr lang="en-US"/>
              <a:t>8/06/20XX</a:t>
            </a:r>
            <a:endParaRPr lang="en-US" dirty="0"/>
          </a:p>
        </p:txBody>
      </p:sp>
      <p:sp>
        <p:nvSpPr>
          <p:cNvPr id="5" name="Footer Placeholder 4">
            <a:extLst>
              <a:ext uri="{FF2B5EF4-FFF2-40B4-BE49-F238E27FC236}">
                <a16:creationId xmlns:a16="http://schemas.microsoft.com/office/drawing/2014/main" xmlns="" id="{33D99CEA-3489-476A-9C9D-ED977FE6EA33}"/>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a16="http://schemas.microsoft.com/office/drawing/2014/main" xmlns="" id="{1DCD55B0-9BDF-49CC-B30F-96112214E7A5}"/>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7" name="Text Placeholder 10">
            <a:extLst>
              <a:ext uri="{FF2B5EF4-FFF2-40B4-BE49-F238E27FC236}">
                <a16:creationId xmlns:a16="http://schemas.microsoft.com/office/drawing/2014/main" xmlns="" id="{F9CF3D99-4BB8-4944-A82E-385209DF3D61}"/>
              </a:ext>
            </a:extLst>
          </p:cNvPr>
          <p:cNvSpPr>
            <a:spLocks noGrp="1"/>
          </p:cNvSpPr>
          <p:nvPr>
            <p:ph type="body" sz="quarter" idx="27" hasCustomPrompt="1"/>
          </p:nvPr>
        </p:nvSpPr>
        <p:spPr>
          <a:xfrm>
            <a:off x="2319757" y="2881982"/>
            <a:ext cx="3279420" cy="2966740"/>
          </a:xfrm>
          <a:prstGeom prst="rect">
            <a:avLst/>
          </a:prstGeom>
        </p:spPr>
        <p:txBody>
          <a:bodyPr anchor="t">
            <a:normAutofit/>
          </a:bodyPr>
          <a:lstStyle>
            <a:lvl1pPr marL="0" indent="0" algn="l">
              <a:lnSpc>
                <a:spcPct val="125000"/>
              </a:lnSpc>
              <a:spcBef>
                <a:spcPts val="1000"/>
              </a:spcBef>
              <a:buNone/>
              <a:defRPr sz="1400" cap="none" spc="100" baseline="0">
                <a:solidFill>
                  <a:schemeClr val="bg1"/>
                </a:solidFill>
                <a:latin typeface="+mn-lt"/>
              </a:defRPr>
            </a:lvl1pPr>
          </a:lstStyle>
          <a:p>
            <a:pPr lvl="0"/>
            <a:r>
              <a:rPr lang="en-US"/>
              <a:t>Click to add text</a:t>
            </a:r>
          </a:p>
        </p:txBody>
      </p:sp>
      <p:sp>
        <p:nvSpPr>
          <p:cNvPr id="18" name="Text Placeholder 10">
            <a:extLst>
              <a:ext uri="{FF2B5EF4-FFF2-40B4-BE49-F238E27FC236}">
                <a16:creationId xmlns:a16="http://schemas.microsoft.com/office/drawing/2014/main" xmlns="" id="{083CED13-2FB7-4DA4-87BD-B5AEF0C63104}"/>
              </a:ext>
            </a:extLst>
          </p:cNvPr>
          <p:cNvSpPr>
            <a:spLocks noGrp="1"/>
          </p:cNvSpPr>
          <p:nvPr>
            <p:ph type="body" sz="quarter" idx="16" hasCustomPrompt="1"/>
          </p:nvPr>
        </p:nvSpPr>
        <p:spPr>
          <a:xfrm>
            <a:off x="2319757" y="2502479"/>
            <a:ext cx="3279420" cy="426393"/>
          </a:xfrm>
          <a:prstGeom prst="rect">
            <a:avLst/>
          </a:prstGeom>
        </p:spPr>
        <p:txBody>
          <a:bodyPr anchor="b">
            <a:normAutofit/>
          </a:bodyPr>
          <a:lstStyle>
            <a:lvl1pPr marL="0" indent="0" algn="l">
              <a:buNone/>
              <a:defRPr sz="1600" cap="all" spc="100" baseline="0">
                <a:solidFill>
                  <a:schemeClr val="accent6"/>
                </a:solidFill>
                <a:latin typeface="+mj-lt"/>
              </a:defRPr>
            </a:lvl1pPr>
          </a:lstStyle>
          <a:p>
            <a:pPr lvl="0"/>
            <a:r>
              <a:rPr lang="en-US"/>
              <a:t>Click to add subtitle</a:t>
            </a:r>
          </a:p>
        </p:txBody>
      </p:sp>
      <p:sp>
        <p:nvSpPr>
          <p:cNvPr id="19" name="Text Placeholder 10">
            <a:extLst>
              <a:ext uri="{FF2B5EF4-FFF2-40B4-BE49-F238E27FC236}">
                <a16:creationId xmlns:a16="http://schemas.microsoft.com/office/drawing/2014/main" xmlns="" id="{D240762F-003B-4B0E-A561-6734EA9AC853}"/>
              </a:ext>
            </a:extLst>
          </p:cNvPr>
          <p:cNvSpPr>
            <a:spLocks noGrp="1"/>
          </p:cNvSpPr>
          <p:nvPr>
            <p:ph type="body" sz="quarter" idx="17" hasCustomPrompt="1"/>
          </p:nvPr>
        </p:nvSpPr>
        <p:spPr>
          <a:xfrm>
            <a:off x="6087466" y="2881982"/>
            <a:ext cx="3048914" cy="2966740"/>
          </a:xfrm>
          <a:prstGeom prst="rect">
            <a:avLst/>
          </a:prstGeom>
        </p:spPr>
        <p:txBody>
          <a:bodyPr anchor="t">
            <a:normAutofit/>
          </a:bodyPr>
          <a:lstStyle>
            <a:lvl1pPr marL="0" indent="0" algn="l">
              <a:lnSpc>
                <a:spcPct val="125000"/>
              </a:lnSpc>
              <a:spcBef>
                <a:spcPts val="1000"/>
              </a:spcBef>
              <a:buNone/>
              <a:defRPr sz="1400" cap="none" spc="100" baseline="0">
                <a:solidFill>
                  <a:schemeClr val="bg1"/>
                </a:solidFill>
                <a:latin typeface="+mn-lt"/>
              </a:defRPr>
            </a:lvl1pPr>
          </a:lstStyle>
          <a:p>
            <a:pPr lvl="0"/>
            <a:r>
              <a:rPr lang="en-US"/>
              <a:t>Click to add text</a:t>
            </a:r>
          </a:p>
        </p:txBody>
      </p:sp>
      <p:sp>
        <p:nvSpPr>
          <p:cNvPr id="20" name="Text Placeholder 10">
            <a:extLst>
              <a:ext uri="{FF2B5EF4-FFF2-40B4-BE49-F238E27FC236}">
                <a16:creationId xmlns:a16="http://schemas.microsoft.com/office/drawing/2014/main" xmlns="" id="{387E9583-831E-4863-9A96-3E583A98F28D}"/>
              </a:ext>
            </a:extLst>
          </p:cNvPr>
          <p:cNvSpPr>
            <a:spLocks noGrp="1"/>
          </p:cNvSpPr>
          <p:nvPr>
            <p:ph type="body" sz="quarter" idx="18" hasCustomPrompt="1"/>
          </p:nvPr>
        </p:nvSpPr>
        <p:spPr>
          <a:xfrm>
            <a:off x="6087466" y="2502479"/>
            <a:ext cx="3048914" cy="426393"/>
          </a:xfrm>
          <a:prstGeom prst="rect">
            <a:avLst/>
          </a:prstGeom>
        </p:spPr>
        <p:txBody>
          <a:bodyPr anchor="b">
            <a:normAutofit/>
          </a:bodyPr>
          <a:lstStyle>
            <a:lvl1pPr marL="0" indent="0" algn="l">
              <a:buNone/>
              <a:defRPr sz="1600" cap="all" spc="100" baseline="0">
                <a:solidFill>
                  <a:schemeClr val="accent6"/>
                </a:solidFill>
                <a:latin typeface="+mj-lt"/>
              </a:defRPr>
            </a:lvl1pPr>
          </a:lstStyle>
          <a:p>
            <a:pPr lvl="0"/>
            <a:r>
              <a:rPr lang="en-US"/>
              <a:t>Click to add subtitle</a:t>
            </a:r>
          </a:p>
        </p:txBody>
      </p:sp>
      <p:sp>
        <p:nvSpPr>
          <p:cNvPr id="2" name="Title 1">
            <a:extLst>
              <a:ext uri="{FF2B5EF4-FFF2-40B4-BE49-F238E27FC236}">
                <a16:creationId xmlns:a16="http://schemas.microsoft.com/office/drawing/2014/main" xmlns="" id="{E96F4071-8FD4-4FF1-BA06-DD4D780FE455}"/>
              </a:ext>
            </a:extLst>
          </p:cNvPr>
          <p:cNvSpPr>
            <a:spLocks noGrp="1"/>
          </p:cNvSpPr>
          <p:nvPr>
            <p:ph type="title" hasCustomPrompt="1"/>
          </p:nvPr>
        </p:nvSpPr>
        <p:spPr>
          <a:xfrm>
            <a:off x="2306727" y="1649421"/>
            <a:ext cx="4277334" cy="466344"/>
          </a:xfrm>
        </p:spPr>
        <p:txBody>
          <a:bodyPr>
            <a:noAutofit/>
          </a:bodyPr>
          <a:lstStyle>
            <a:lvl1pPr>
              <a:lnSpc>
                <a:spcPct val="100000"/>
              </a:lnSpc>
              <a:defRPr sz="2800">
                <a:ln w="19050">
                  <a:solidFill>
                    <a:schemeClr val="accent6"/>
                  </a:solidFill>
                </a:ln>
              </a:defRPr>
            </a:lvl1pPr>
          </a:lstStyle>
          <a:p>
            <a:r>
              <a:rPr lang="en-US" dirty="0"/>
              <a:t>Click to add title</a:t>
            </a:r>
          </a:p>
        </p:txBody>
      </p:sp>
    </p:spTree>
    <p:extLst>
      <p:ext uri="{BB962C8B-B14F-4D97-AF65-F5344CB8AC3E}">
        <p14:creationId xmlns:p14="http://schemas.microsoft.com/office/powerpoint/2010/main" val="3951320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r Competition v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A954AA95-575B-4060-9443-53B34766449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394" y="0"/>
            <a:ext cx="10055612" cy="6858000"/>
          </a:xfrm>
          <a:prstGeom prst="rect">
            <a:avLst/>
          </a:prstGeom>
        </p:spPr>
      </p:pic>
      <p:sp>
        <p:nvSpPr>
          <p:cNvPr id="22" name="Rectangle 21">
            <a:extLst>
              <a:ext uri="{FF2B5EF4-FFF2-40B4-BE49-F238E27FC236}">
                <a16:creationId xmlns:a16="http://schemas.microsoft.com/office/drawing/2014/main" xmlns="" id="{38BF2BB6-8F62-424E-B01D-F90A0DB7BFBB}"/>
              </a:ext>
              <a:ext uri="{C183D7F6-B498-43B3-948B-1728B52AA6E4}">
                <adec:decorative xmlns:adec="http://schemas.microsoft.com/office/drawing/2017/decorative" xmlns="" val="1"/>
              </a:ext>
            </a:extLst>
          </p:cNvPr>
          <p:cNvSpPr/>
          <p:nvPr userDrawn="1"/>
        </p:nvSpPr>
        <p:spPr>
          <a:xfrm>
            <a:off x="0" y="0"/>
            <a:ext cx="10058400" cy="6858000"/>
          </a:xfrm>
          <a:prstGeom prst="rect">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xmlns="" id="{5822AF5C-69BC-4A87-8E5C-E473F6A73EEF}"/>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xmlns="" id="{246AD827-24BF-4C7D-9F16-1E26E09A600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xmlns="" id="{CDBEEF33-0303-4BF6-8C9A-08DE4CB645AE}"/>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8" name="Text Placeholder 14">
            <a:extLst>
              <a:ext uri="{FF2B5EF4-FFF2-40B4-BE49-F238E27FC236}">
                <a16:creationId xmlns:a16="http://schemas.microsoft.com/office/drawing/2014/main" xmlns="" id="{CC14BDE6-5903-4EFC-B3C7-B7B219402DAF}"/>
              </a:ext>
            </a:extLst>
          </p:cNvPr>
          <p:cNvSpPr>
            <a:spLocks noGrp="1"/>
          </p:cNvSpPr>
          <p:nvPr>
            <p:ph type="body" sz="quarter" idx="15" hasCustomPrompt="1"/>
          </p:nvPr>
        </p:nvSpPr>
        <p:spPr>
          <a:xfrm>
            <a:off x="4321217" y="1538275"/>
            <a:ext cx="1408247"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9" name="Text Placeholder 14">
            <a:extLst>
              <a:ext uri="{FF2B5EF4-FFF2-40B4-BE49-F238E27FC236}">
                <a16:creationId xmlns:a16="http://schemas.microsoft.com/office/drawing/2014/main" xmlns="" id="{E19954FA-533A-4FF9-88B2-102C833FBD40}"/>
              </a:ext>
            </a:extLst>
          </p:cNvPr>
          <p:cNvSpPr>
            <a:spLocks noGrp="1"/>
          </p:cNvSpPr>
          <p:nvPr>
            <p:ph type="body" sz="quarter" idx="17" hasCustomPrompt="1"/>
          </p:nvPr>
        </p:nvSpPr>
        <p:spPr>
          <a:xfrm>
            <a:off x="4321217" y="5407118"/>
            <a:ext cx="1408247"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10" name="Text Placeholder 14">
            <a:extLst>
              <a:ext uri="{FF2B5EF4-FFF2-40B4-BE49-F238E27FC236}">
                <a16:creationId xmlns:a16="http://schemas.microsoft.com/office/drawing/2014/main" xmlns="" id="{E29BB699-DB47-4A35-9B5B-63C7EFC22843}"/>
              </a:ext>
            </a:extLst>
          </p:cNvPr>
          <p:cNvSpPr>
            <a:spLocks noGrp="1"/>
          </p:cNvSpPr>
          <p:nvPr>
            <p:ph type="body" sz="quarter" idx="19" hasCustomPrompt="1"/>
          </p:nvPr>
        </p:nvSpPr>
        <p:spPr>
          <a:xfrm>
            <a:off x="6964363" y="3467157"/>
            <a:ext cx="1139062"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11" name="Text Placeholder 14">
            <a:extLst>
              <a:ext uri="{FF2B5EF4-FFF2-40B4-BE49-F238E27FC236}">
                <a16:creationId xmlns:a16="http://schemas.microsoft.com/office/drawing/2014/main" xmlns="" id="{4EFD147E-AEE9-40FA-96D5-7DBE76033490}"/>
              </a:ext>
            </a:extLst>
          </p:cNvPr>
          <p:cNvSpPr>
            <a:spLocks noGrp="1"/>
          </p:cNvSpPr>
          <p:nvPr>
            <p:ph type="body" sz="quarter" idx="20" hasCustomPrompt="1"/>
          </p:nvPr>
        </p:nvSpPr>
        <p:spPr>
          <a:xfrm>
            <a:off x="3089368" y="2307745"/>
            <a:ext cx="976123" cy="492025"/>
          </a:xfrm>
          <a:prstGeom prst="rect">
            <a:avLst/>
          </a:prstGeom>
        </p:spPr>
        <p:txBody>
          <a:bodyPr anchor="ctr"/>
          <a:lstStyle>
            <a:lvl1pPr marL="0" indent="0" algn="ctr">
              <a:lnSpc>
                <a:spcPct val="100000"/>
              </a:lnSpc>
              <a:buNone/>
              <a:defRPr sz="1200" cap="all" spc="200" baseline="0">
                <a:solidFill>
                  <a:schemeClr val="accent2">
                    <a:lumMod val="20000"/>
                    <a:lumOff val="80000"/>
                  </a:schemeClr>
                </a:solidFill>
                <a:latin typeface="+mj-lt"/>
              </a:defRPr>
            </a:lvl1pPr>
          </a:lstStyle>
          <a:p>
            <a:pPr lvl="0"/>
            <a:r>
              <a:rPr lang="en-US"/>
              <a:t>Click to add name</a:t>
            </a:r>
          </a:p>
        </p:txBody>
      </p:sp>
      <p:sp>
        <p:nvSpPr>
          <p:cNvPr id="12" name="Text Placeholder 14">
            <a:extLst>
              <a:ext uri="{FF2B5EF4-FFF2-40B4-BE49-F238E27FC236}">
                <a16:creationId xmlns:a16="http://schemas.microsoft.com/office/drawing/2014/main" xmlns="" id="{035518AB-0629-41B1-8670-DAE8C31C9998}"/>
              </a:ext>
            </a:extLst>
          </p:cNvPr>
          <p:cNvSpPr>
            <a:spLocks noGrp="1"/>
          </p:cNvSpPr>
          <p:nvPr>
            <p:ph type="body" sz="quarter" idx="21" hasCustomPrompt="1"/>
          </p:nvPr>
        </p:nvSpPr>
        <p:spPr>
          <a:xfrm>
            <a:off x="3449474" y="4420462"/>
            <a:ext cx="976123" cy="492025"/>
          </a:xfrm>
          <a:prstGeom prst="rect">
            <a:avLst/>
          </a:prstGeom>
        </p:spPr>
        <p:txBody>
          <a:bodyPr anchor="ctr"/>
          <a:lstStyle>
            <a:lvl1pPr marL="0" indent="0" algn="ctr">
              <a:lnSpc>
                <a:spcPct val="100000"/>
              </a:lnSpc>
              <a:buNone/>
              <a:defRPr sz="1200" cap="all" spc="200" baseline="0">
                <a:solidFill>
                  <a:schemeClr val="accent1">
                    <a:lumMod val="20000"/>
                    <a:lumOff val="80000"/>
                  </a:schemeClr>
                </a:solidFill>
                <a:latin typeface="+mj-lt"/>
              </a:defRPr>
            </a:lvl1pPr>
          </a:lstStyle>
          <a:p>
            <a:pPr lvl="0"/>
            <a:r>
              <a:rPr lang="en-US"/>
              <a:t>Click to add name</a:t>
            </a:r>
          </a:p>
        </p:txBody>
      </p:sp>
      <p:sp>
        <p:nvSpPr>
          <p:cNvPr id="13" name="Text Placeholder 14">
            <a:extLst>
              <a:ext uri="{FF2B5EF4-FFF2-40B4-BE49-F238E27FC236}">
                <a16:creationId xmlns:a16="http://schemas.microsoft.com/office/drawing/2014/main" xmlns="" id="{D84B55A2-EE63-46F3-80EA-C4F512388C1B}"/>
              </a:ext>
            </a:extLst>
          </p:cNvPr>
          <p:cNvSpPr>
            <a:spLocks noGrp="1"/>
          </p:cNvSpPr>
          <p:nvPr>
            <p:ph type="body" sz="quarter" idx="22" hasCustomPrompt="1"/>
          </p:nvPr>
        </p:nvSpPr>
        <p:spPr>
          <a:xfrm>
            <a:off x="2181055" y="4552192"/>
            <a:ext cx="976123" cy="492025"/>
          </a:xfrm>
          <a:prstGeom prst="rect">
            <a:avLst/>
          </a:prstGeom>
        </p:spPr>
        <p:txBody>
          <a:bodyPr anchor="ctr"/>
          <a:lstStyle>
            <a:lvl1pPr marL="0" indent="0" algn="ctr">
              <a:lnSpc>
                <a:spcPct val="100000"/>
              </a:lnSpc>
              <a:buNone/>
              <a:defRPr sz="1200" cap="all" spc="200" baseline="0">
                <a:solidFill>
                  <a:schemeClr val="accent6">
                    <a:lumMod val="40000"/>
                    <a:lumOff val="60000"/>
                  </a:schemeClr>
                </a:solidFill>
                <a:latin typeface="+mj-lt"/>
              </a:defRPr>
            </a:lvl1pPr>
          </a:lstStyle>
          <a:p>
            <a:pPr lvl="0"/>
            <a:r>
              <a:rPr lang="en-US"/>
              <a:t>Click to add name</a:t>
            </a:r>
          </a:p>
        </p:txBody>
      </p:sp>
      <p:sp>
        <p:nvSpPr>
          <p:cNvPr id="14" name="Text Placeholder 14">
            <a:extLst>
              <a:ext uri="{FF2B5EF4-FFF2-40B4-BE49-F238E27FC236}">
                <a16:creationId xmlns:a16="http://schemas.microsoft.com/office/drawing/2014/main" xmlns="" id="{EDED8D5C-7B18-4E79-B6B4-E59FAC3A83D5}"/>
              </a:ext>
            </a:extLst>
          </p:cNvPr>
          <p:cNvSpPr>
            <a:spLocks noGrp="1"/>
          </p:cNvSpPr>
          <p:nvPr>
            <p:ph type="body" sz="quarter" idx="23" hasCustomPrompt="1"/>
          </p:nvPr>
        </p:nvSpPr>
        <p:spPr>
          <a:xfrm>
            <a:off x="5280043" y="4120887"/>
            <a:ext cx="976123" cy="492025"/>
          </a:xfrm>
          <a:prstGeom prst="rect">
            <a:avLst/>
          </a:prstGeom>
        </p:spPr>
        <p:txBody>
          <a:bodyPr anchor="ctr"/>
          <a:lstStyle>
            <a:lvl1pPr marL="0" indent="0" algn="ctr">
              <a:lnSpc>
                <a:spcPct val="100000"/>
              </a:lnSpc>
              <a:buNone/>
              <a:defRPr sz="1200" cap="all" spc="200" baseline="0">
                <a:solidFill>
                  <a:schemeClr val="accent1">
                    <a:lumMod val="40000"/>
                    <a:lumOff val="60000"/>
                  </a:schemeClr>
                </a:solidFill>
                <a:latin typeface="+mj-lt"/>
              </a:defRPr>
            </a:lvl1pPr>
          </a:lstStyle>
          <a:p>
            <a:pPr lvl="0"/>
            <a:r>
              <a:rPr lang="en-US"/>
              <a:t>Click to add name</a:t>
            </a:r>
          </a:p>
        </p:txBody>
      </p:sp>
      <p:sp>
        <p:nvSpPr>
          <p:cNvPr id="15" name="Text Placeholder 14">
            <a:extLst>
              <a:ext uri="{FF2B5EF4-FFF2-40B4-BE49-F238E27FC236}">
                <a16:creationId xmlns:a16="http://schemas.microsoft.com/office/drawing/2014/main" xmlns="" id="{E8B6D903-1EAA-44AD-A3D8-6256873B7A22}"/>
              </a:ext>
            </a:extLst>
          </p:cNvPr>
          <p:cNvSpPr>
            <a:spLocks noGrp="1"/>
          </p:cNvSpPr>
          <p:nvPr>
            <p:ph type="body" sz="quarter" idx="25" hasCustomPrompt="1"/>
          </p:nvPr>
        </p:nvSpPr>
        <p:spPr>
          <a:xfrm>
            <a:off x="2099652" y="3467157"/>
            <a:ext cx="997543"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cxnSp>
        <p:nvCxnSpPr>
          <p:cNvPr id="16" name="Straight Connector 15">
            <a:extLst>
              <a:ext uri="{FF2B5EF4-FFF2-40B4-BE49-F238E27FC236}">
                <a16:creationId xmlns:a16="http://schemas.microsoft.com/office/drawing/2014/main" xmlns="" id="{8914974F-EEEB-4FDB-B605-14B6199844BA}"/>
              </a:ext>
            </a:extLst>
          </p:cNvPr>
          <p:cNvCxnSpPr>
            <a:cxnSpLocks/>
          </p:cNvCxnSpPr>
          <p:nvPr userDrawn="1"/>
        </p:nvCxnSpPr>
        <p:spPr>
          <a:xfrm>
            <a:off x="3100352" y="3713168"/>
            <a:ext cx="386401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4FCFFB4C-5408-479D-88E2-42F8897706C7}"/>
              </a:ext>
            </a:extLst>
          </p:cNvPr>
          <p:cNvCxnSpPr>
            <a:cxnSpLocks/>
          </p:cNvCxnSpPr>
          <p:nvPr userDrawn="1"/>
        </p:nvCxnSpPr>
        <p:spPr>
          <a:xfrm flipV="1">
            <a:off x="5025341" y="2030298"/>
            <a:ext cx="3859" cy="337681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Text Placeholder 14">
            <a:extLst>
              <a:ext uri="{FF2B5EF4-FFF2-40B4-BE49-F238E27FC236}">
                <a16:creationId xmlns:a16="http://schemas.microsoft.com/office/drawing/2014/main" xmlns="" id="{9D316786-C25C-4139-9C9E-B55FEA3C4AC0}"/>
              </a:ext>
            </a:extLst>
          </p:cNvPr>
          <p:cNvSpPr>
            <a:spLocks noGrp="1"/>
          </p:cNvSpPr>
          <p:nvPr>
            <p:ph type="body" sz="quarter" idx="26" hasCustomPrompt="1"/>
          </p:nvPr>
        </p:nvSpPr>
        <p:spPr>
          <a:xfrm>
            <a:off x="5572231" y="2067510"/>
            <a:ext cx="1408247" cy="1048575"/>
          </a:xfrm>
          <a:prstGeom prst="rect">
            <a:avLst/>
          </a:prstGeom>
        </p:spPr>
        <p:txBody>
          <a:bodyPr anchor="ctr"/>
          <a:lstStyle>
            <a:lvl1pPr marL="0" indent="0" algn="ctr">
              <a:lnSpc>
                <a:spcPct val="100000"/>
              </a:lnSpc>
              <a:buNone/>
              <a:defRPr sz="1600" cap="all" spc="200" baseline="0">
                <a:solidFill>
                  <a:schemeClr val="bg1"/>
                </a:solidFill>
                <a:latin typeface="+mj-lt"/>
              </a:defRPr>
            </a:lvl1pPr>
          </a:lstStyle>
          <a:p>
            <a:pPr lvl="0"/>
            <a:r>
              <a:rPr lang="en-US"/>
              <a:t>Click to add name</a:t>
            </a:r>
          </a:p>
        </p:txBody>
      </p:sp>
      <p:sp>
        <p:nvSpPr>
          <p:cNvPr id="20" name="Text Placeholder 14">
            <a:extLst>
              <a:ext uri="{FF2B5EF4-FFF2-40B4-BE49-F238E27FC236}">
                <a16:creationId xmlns:a16="http://schemas.microsoft.com/office/drawing/2014/main" xmlns="" id="{DC43FD24-D855-40FC-85C4-87ED3F64AA2C}"/>
              </a:ext>
            </a:extLst>
          </p:cNvPr>
          <p:cNvSpPr>
            <a:spLocks noGrp="1"/>
          </p:cNvSpPr>
          <p:nvPr>
            <p:ph type="body" sz="quarter" idx="24" hasCustomPrompt="1"/>
          </p:nvPr>
        </p:nvSpPr>
        <p:spPr>
          <a:xfrm>
            <a:off x="6485074" y="4820891"/>
            <a:ext cx="976123" cy="492025"/>
          </a:xfrm>
          <a:prstGeom prst="rect">
            <a:avLst/>
          </a:prstGeom>
        </p:spPr>
        <p:txBody>
          <a:bodyPr anchor="ctr"/>
          <a:lstStyle>
            <a:lvl1pPr marL="0" indent="0" algn="ctr">
              <a:lnSpc>
                <a:spcPct val="100000"/>
              </a:lnSpc>
              <a:buNone/>
              <a:defRPr sz="1200" cap="all" spc="200" baseline="0">
                <a:solidFill>
                  <a:schemeClr val="accent4"/>
                </a:solidFill>
                <a:latin typeface="+mj-lt"/>
              </a:defRPr>
            </a:lvl1pPr>
          </a:lstStyle>
          <a:p>
            <a:pPr lvl="0"/>
            <a:r>
              <a:rPr lang="en-US"/>
              <a:t>Click to add name</a:t>
            </a:r>
          </a:p>
        </p:txBody>
      </p:sp>
      <p:sp>
        <p:nvSpPr>
          <p:cNvPr id="2" name="Title 1">
            <a:extLst>
              <a:ext uri="{FF2B5EF4-FFF2-40B4-BE49-F238E27FC236}">
                <a16:creationId xmlns:a16="http://schemas.microsoft.com/office/drawing/2014/main" xmlns="" id="{2C07A013-A59B-4367-9832-ED55A6D25280}"/>
              </a:ext>
            </a:extLst>
          </p:cNvPr>
          <p:cNvSpPr>
            <a:spLocks noGrp="1"/>
          </p:cNvSpPr>
          <p:nvPr>
            <p:ph type="title" hasCustomPrompt="1"/>
          </p:nvPr>
        </p:nvSpPr>
        <p:spPr>
          <a:xfrm>
            <a:off x="655470" y="715939"/>
            <a:ext cx="4013301" cy="365760"/>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285885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8D1F00DA-5D59-4EDE-BA9C-D312B3FBBAF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3" name="Date Placeholder 2">
            <a:extLst>
              <a:ext uri="{FF2B5EF4-FFF2-40B4-BE49-F238E27FC236}">
                <a16:creationId xmlns:a16="http://schemas.microsoft.com/office/drawing/2014/main" xmlns="" id="{94C3578F-2A0F-4E30-AF4A-8F796929EE04}"/>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xmlns="" id="{01F6CA51-E5DC-4FC3-92F6-D5EC783C0A8A}"/>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xmlns="" id="{1A10E530-F1C5-4166-A95F-3F8D022CCD74}"/>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ext Placeholder 14">
            <a:extLst>
              <a:ext uri="{FF2B5EF4-FFF2-40B4-BE49-F238E27FC236}">
                <a16:creationId xmlns:a16="http://schemas.microsoft.com/office/drawing/2014/main" xmlns="" id="{191453D1-9488-4F30-8223-1CB500BDC2F1}"/>
              </a:ext>
            </a:extLst>
          </p:cNvPr>
          <p:cNvSpPr>
            <a:spLocks noGrp="1"/>
          </p:cNvSpPr>
          <p:nvPr>
            <p:ph type="body" sz="quarter" idx="19" hasCustomPrompt="1"/>
          </p:nvPr>
        </p:nvSpPr>
        <p:spPr>
          <a:xfrm>
            <a:off x="2023476" y="1592681"/>
            <a:ext cx="6027500" cy="393427"/>
          </a:xfrm>
          <a:prstGeom prst="rect">
            <a:avLst/>
          </a:prstGeom>
        </p:spPr>
        <p:txBody>
          <a:bodyPr>
            <a:normAutofit/>
          </a:bodyPr>
          <a:lstStyle>
            <a:lvl1pPr marL="0" indent="0" algn="ctr">
              <a:buNone/>
              <a:defRPr sz="1800" cap="none" spc="200" baseline="0">
                <a:solidFill>
                  <a:schemeClr val="bg1"/>
                </a:solidFill>
                <a:latin typeface="Posterama" panose="020B0504020200020000" pitchFamily="34" charset="0"/>
                <a:cs typeface="Posterama" panose="020B0504020200020000" pitchFamily="34" charset="0"/>
              </a:defRPr>
            </a:lvl1pPr>
          </a:lstStyle>
          <a:p>
            <a:pPr lvl="0"/>
            <a:r>
              <a:rPr lang="en-US"/>
              <a:t>Add subtitle</a:t>
            </a:r>
          </a:p>
        </p:txBody>
      </p:sp>
      <p:sp>
        <p:nvSpPr>
          <p:cNvPr id="12" name="Text Placeholder 14">
            <a:extLst>
              <a:ext uri="{FF2B5EF4-FFF2-40B4-BE49-F238E27FC236}">
                <a16:creationId xmlns:a16="http://schemas.microsoft.com/office/drawing/2014/main" xmlns="" id="{4882AD8A-D4BD-4E12-8458-AC021F93B15C}"/>
              </a:ext>
            </a:extLst>
          </p:cNvPr>
          <p:cNvSpPr>
            <a:spLocks noGrp="1"/>
          </p:cNvSpPr>
          <p:nvPr>
            <p:ph type="body" sz="quarter" idx="26" hasCustomPrompt="1"/>
          </p:nvPr>
        </p:nvSpPr>
        <p:spPr>
          <a:xfrm>
            <a:off x="1628301" y="3031460"/>
            <a:ext cx="1629461"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3" name="Text Placeholder 14">
            <a:extLst>
              <a:ext uri="{FF2B5EF4-FFF2-40B4-BE49-F238E27FC236}">
                <a16:creationId xmlns:a16="http://schemas.microsoft.com/office/drawing/2014/main" xmlns="" id="{3DF3AAFC-DA9A-4A72-BBF9-5A097BC5950E}"/>
              </a:ext>
            </a:extLst>
          </p:cNvPr>
          <p:cNvSpPr>
            <a:spLocks noGrp="1"/>
          </p:cNvSpPr>
          <p:nvPr>
            <p:ph type="body" sz="quarter" idx="27" hasCustomPrompt="1"/>
          </p:nvPr>
        </p:nvSpPr>
        <p:spPr>
          <a:xfrm>
            <a:off x="4292455" y="3031460"/>
            <a:ext cx="1629461"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4" name="Text Placeholder 14">
            <a:extLst>
              <a:ext uri="{FF2B5EF4-FFF2-40B4-BE49-F238E27FC236}">
                <a16:creationId xmlns:a16="http://schemas.microsoft.com/office/drawing/2014/main" xmlns="" id="{2FF48EEE-6AEC-4E37-AD5C-EEB74BA0CEDB}"/>
              </a:ext>
            </a:extLst>
          </p:cNvPr>
          <p:cNvSpPr>
            <a:spLocks noGrp="1"/>
          </p:cNvSpPr>
          <p:nvPr>
            <p:ph type="body" sz="quarter" idx="28" hasCustomPrompt="1"/>
          </p:nvPr>
        </p:nvSpPr>
        <p:spPr>
          <a:xfrm>
            <a:off x="6885988" y="3031460"/>
            <a:ext cx="1629461"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5" name="Text Placeholder 14">
            <a:extLst>
              <a:ext uri="{FF2B5EF4-FFF2-40B4-BE49-F238E27FC236}">
                <a16:creationId xmlns:a16="http://schemas.microsoft.com/office/drawing/2014/main" xmlns="" id="{32066EA2-51F1-4F13-8E1B-89600E879074}"/>
              </a:ext>
            </a:extLst>
          </p:cNvPr>
          <p:cNvSpPr>
            <a:spLocks noGrp="1"/>
          </p:cNvSpPr>
          <p:nvPr>
            <p:ph type="body" sz="quarter" idx="13" hasCustomPrompt="1"/>
          </p:nvPr>
        </p:nvSpPr>
        <p:spPr>
          <a:xfrm>
            <a:off x="1313149" y="4042388"/>
            <a:ext cx="226314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16" name="Text Placeholder 14">
            <a:extLst>
              <a:ext uri="{FF2B5EF4-FFF2-40B4-BE49-F238E27FC236}">
                <a16:creationId xmlns:a16="http://schemas.microsoft.com/office/drawing/2014/main" xmlns="" id="{F14EBD1B-595C-4A54-92C8-3C5427E15C45}"/>
              </a:ext>
            </a:extLst>
          </p:cNvPr>
          <p:cNvSpPr>
            <a:spLocks noGrp="1"/>
          </p:cNvSpPr>
          <p:nvPr>
            <p:ph type="body" sz="quarter" idx="29" hasCustomPrompt="1"/>
          </p:nvPr>
        </p:nvSpPr>
        <p:spPr>
          <a:xfrm>
            <a:off x="3977303" y="4042389"/>
            <a:ext cx="226314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xmlns="" id="{B64F77B9-03A9-4E3E-B656-D3C0FBE25AB5}"/>
              </a:ext>
            </a:extLst>
          </p:cNvPr>
          <p:cNvSpPr>
            <a:spLocks noGrp="1"/>
          </p:cNvSpPr>
          <p:nvPr>
            <p:ph type="body" sz="quarter" idx="30" hasCustomPrompt="1"/>
          </p:nvPr>
        </p:nvSpPr>
        <p:spPr>
          <a:xfrm>
            <a:off x="6570835" y="4042388"/>
            <a:ext cx="226314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2" name="Title 1">
            <a:extLst>
              <a:ext uri="{FF2B5EF4-FFF2-40B4-BE49-F238E27FC236}">
                <a16:creationId xmlns:a16="http://schemas.microsoft.com/office/drawing/2014/main" xmlns="" id="{DFFECFB3-5650-476F-BB54-8A2A45F8AE7F}"/>
              </a:ext>
            </a:extLst>
          </p:cNvPr>
          <p:cNvSpPr>
            <a:spLocks noGrp="1"/>
          </p:cNvSpPr>
          <p:nvPr>
            <p:ph type="title" hasCustomPrompt="1"/>
          </p:nvPr>
        </p:nvSpPr>
        <p:spPr>
          <a:xfrm>
            <a:off x="2022517" y="989042"/>
            <a:ext cx="601240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2521985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ctio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3D91600-3E99-42F4-85C2-60F442CD5E7C}"/>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22" name="Content Placeholder 8">
            <a:extLst>
              <a:ext uri="{FF2B5EF4-FFF2-40B4-BE49-F238E27FC236}">
                <a16:creationId xmlns:a16="http://schemas.microsoft.com/office/drawing/2014/main" xmlns="" id="{30B4BBA3-2E4B-4AF2-8A2B-92DD019631E8}"/>
              </a:ext>
            </a:extLst>
          </p:cNvPr>
          <p:cNvSpPr>
            <a:spLocks noGrp="1"/>
          </p:cNvSpPr>
          <p:nvPr>
            <p:ph sz="quarter" idx="39"/>
          </p:nvPr>
        </p:nvSpPr>
        <p:spPr>
          <a:xfrm>
            <a:off x="5169804" y="2782890"/>
            <a:ext cx="4118868" cy="3436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4">
            <a:extLst>
              <a:ext uri="{FF2B5EF4-FFF2-40B4-BE49-F238E27FC236}">
                <a16:creationId xmlns:a16="http://schemas.microsoft.com/office/drawing/2014/main" xmlns="" id="{44460CAC-F6F8-43F8-93F5-188B790DEE63}"/>
              </a:ext>
            </a:extLst>
          </p:cNvPr>
          <p:cNvSpPr>
            <a:spLocks noGrp="1"/>
          </p:cNvSpPr>
          <p:nvPr>
            <p:ph type="body" sz="quarter" idx="19" hasCustomPrompt="1"/>
          </p:nvPr>
        </p:nvSpPr>
        <p:spPr>
          <a:xfrm>
            <a:off x="2023476" y="1592681"/>
            <a:ext cx="6027500" cy="393427"/>
          </a:xfrm>
          <a:prstGeom prst="rect">
            <a:avLst/>
          </a:prstGeom>
        </p:spPr>
        <p:txBody>
          <a:bodyPr>
            <a:normAutofit/>
          </a:bodyPr>
          <a:lstStyle>
            <a:lvl1pPr marL="0" indent="0" algn="ctr">
              <a:buNone/>
              <a:defRPr sz="1800" cap="none" spc="200" baseline="0">
                <a:solidFill>
                  <a:schemeClr val="bg1"/>
                </a:solidFill>
                <a:latin typeface="Posterama" panose="020B0504020200020000" pitchFamily="34" charset="0"/>
                <a:cs typeface="Posterama" panose="020B0504020200020000" pitchFamily="34" charset="0"/>
              </a:defRPr>
            </a:lvl1pPr>
          </a:lstStyle>
          <a:p>
            <a:pPr lvl="0"/>
            <a:r>
              <a:rPr lang="en-US"/>
              <a:t>Add subtitle</a:t>
            </a:r>
          </a:p>
        </p:txBody>
      </p:sp>
      <p:sp>
        <p:nvSpPr>
          <p:cNvPr id="3" name="Date Placeholder 2">
            <a:extLst>
              <a:ext uri="{FF2B5EF4-FFF2-40B4-BE49-F238E27FC236}">
                <a16:creationId xmlns:a16="http://schemas.microsoft.com/office/drawing/2014/main" xmlns="" id="{6968D310-58F4-4A10-A286-9B42AECFDD18}"/>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xmlns="" id="{6C868E10-EEA7-4017-B7CA-17B5EB23C4EC}"/>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xmlns="" id="{C2B014CA-8BED-467C-AC80-6DC5B3DDC405}"/>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78" name="Text Placeholder 14">
            <a:extLst>
              <a:ext uri="{FF2B5EF4-FFF2-40B4-BE49-F238E27FC236}">
                <a16:creationId xmlns:a16="http://schemas.microsoft.com/office/drawing/2014/main" xmlns="" id="{2C4E099A-EEE4-40B4-B9B5-32A5A981F951}"/>
              </a:ext>
            </a:extLst>
          </p:cNvPr>
          <p:cNvSpPr>
            <a:spLocks noGrp="1"/>
          </p:cNvSpPr>
          <p:nvPr>
            <p:ph type="body" sz="quarter" idx="36" hasCustomPrompt="1"/>
          </p:nvPr>
        </p:nvSpPr>
        <p:spPr>
          <a:xfrm>
            <a:off x="746964" y="2333979"/>
            <a:ext cx="4130794" cy="448769"/>
          </a:xfrm>
          <a:prstGeom prst="rect">
            <a:avLst/>
          </a:prstGeom>
        </p:spPr>
        <p:txBody>
          <a:bodyPr/>
          <a:lstStyle>
            <a:lvl1pPr marL="0" indent="0" algn="ctr">
              <a:buNone/>
              <a:defRPr sz="1600" cap="all" spc="200" baseline="0">
                <a:solidFill>
                  <a:schemeClr val="accent6"/>
                </a:solidFill>
                <a:latin typeface="+mj-lt"/>
                <a:cs typeface="Posterama" panose="020B0504020200020000" pitchFamily="34" charset="0"/>
              </a:defRPr>
            </a:lvl1pPr>
          </a:lstStyle>
          <a:p>
            <a:pPr lvl="0"/>
            <a:r>
              <a:rPr lang="en-US"/>
              <a:t>Click to add title</a:t>
            </a:r>
          </a:p>
        </p:txBody>
      </p:sp>
      <p:sp>
        <p:nvSpPr>
          <p:cNvPr id="79" name="Text Placeholder 14">
            <a:extLst>
              <a:ext uri="{FF2B5EF4-FFF2-40B4-BE49-F238E27FC236}">
                <a16:creationId xmlns:a16="http://schemas.microsoft.com/office/drawing/2014/main" xmlns="" id="{51338F1A-6EF2-4AA5-9EE8-628C9D57C270}"/>
              </a:ext>
            </a:extLst>
          </p:cNvPr>
          <p:cNvSpPr>
            <a:spLocks noGrp="1"/>
          </p:cNvSpPr>
          <p:nvPr>
            <p:ph type="body" sz="quarter" idx="37" hasCustomPrompt="1"/>
          </p:nvPr>
        </p:nvSpPr>
        <p:spPr>
          <a:xfrm>
            <a:off x="5180645" y="2339783"/>
            <a:ext cx="4119347" cy="448769"/>
          </a:xfrm>
          <a:prstGeom prst="rect">
            <a:avLst/>
          </a:prstGeom>
        </p:spPr>
        <p:txBody>
          <a:bodyPr/>
          <a:lstStyle>
            <a:lvl1pPr marL="0" indent="0" algn="ctr">
              <a:buNone/>
              <a:defRPr sz="1600" cap="all" spc="200" baseline="0">
                <a:solidFill>
                  <a:schemeClr val="accent6"/>
                </a:solidFill>
                <a:latin typeface="+mj-lt"/>
                <a:cs typeface="Posterama" panose="020B0504020200020000" pitchFamily="34" charset="0"/>
              </a:defRPr>
            </a:lvl1pPr>
          </a:lstStyle>
          <a:p>
            <a:pPr lvl="0"/>
            <a:r>
              <a:rPr lang="en-US"/>
              <a:t>Click to add title</a:t>
            </a:r>
          </a:p>
        </p:txBody>
      </p:sp>
      <p:sp>
        <p:nvSpPr>
          <p:cNvPr id="19" name="Title 1">
            <a:extLst>
              <a:ext uri="{FF2B5EF4-FFF2-40B4-BE49-F238E27FC236}">
                <a16:creationId xmlns:a16="http://schemas.microsoft.com/office/drawing/2014/main" xmlns="" id="{DF744EAD-73E9-49F3-9CA4-9A344EB625D9}"/>
              </a:ext>
            </a:extLst>
          </p:cNvPr>
          <p:cNvSpPr>
            <a:spLocks noGrp="1"/>
          </p:cNvSpPr>
          <p:nvPr>
            <p:ph type="title" hasCustomPrompt="1"/>
          </p:nvPr>
        </p:nvSpPr>
        <p:spPr>
          <a:xfrm>
            <a:off x="2022517" y="989042"/>
            <a:ext cx="601240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
        <p:nvSpPr>
          <p:cNvPr id="9" name="Content Placeholder 8">
            <a:extLst>
              <a:ext uri="{FF2B5EF4-FFF2-40B4-BE49-F238E27FC236}">
                <a16:creationId xmlns:a16="http://schemas.microsoft.com/office/drawing/2014/main" xmlns="" id="{ACB4710E-545B-4940-B69A-359188335AD3}"/>
              </a:ext>
            </a:extLst>
          </p:cNvPr>
          <p:cNvSpPr>
            <a:spLocks noGrp="1"/>
          </p:cNvSpPr>
          <p:nvPr>
            <p:ph sz="quarter" idx="38"/>
          </p:nvPr>
        </p:nvSpPr>
        <p:spPr>
          <a:xfrm>
            <a:off x="758409" y="2782890"/>
            <a:ext cx="4118868" cy="3436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270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Year Action Pla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9533791-52F7-40F6-B230-7BF6C505CCD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3" name="Date Placeholder 2">
            <a:extLst>
              <a:ext uri="{FF2B5EF4-FFF2-40B4-BE49-F238E27FC236}">
                <a16:creationId xmlns:a16="http://schemas.microsoft.com/office/drawing/2014/main" xmlns="" id="{DE68A0C5-BEED-4BC5-ACD5-3F28EDE19EE3}"/>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xmlns="" id="{B35EA781-4C22-4390-A03C-CA5DCCB7A2B1}"/>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xmlns="" id="{6FE694A4-07AC-48C4-A560-162C1F4ECD4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6" name="Text Placeholder 14">
            <a:extLst>
              <a:ext uri="{FF2B5EF4-FFF2-40B4-BE49-F238E27FC236}">
                <a16:creationId xmlns:a16="http://schemas.microsoft.com/office/drawing/2014/main" xmlns="" id="{2A6B27A0-0449-46AE-A770-EBB281A1A953}"/>
              </a:ext>
            </a:extLst>
          </p:cNvPr>
          <p:cNvSpPr>
            <a:spLocks noGrp="1"/>
          </p:cNvSpPr>
          <p:nvPr>
            <p:ph type="body" sz="quarter" idx="17" hasCustomPrompt="1"/>
          </p:nvPr>
        </p:nvSpPr>
        <p:spPr>
          <a:xfrm>
            <a:off x="1412685"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xmlns="" id="{1E70DE9B-2CDE-44B6-9307-FC12D873CA40}"/>
              </a:ext>
            </a:extLst>
          </p:cNvPr>
          <p:cNvSpPr>
            <a:spLocks noGrp="1"/>
          </p:cNvSpPr>
          <p:nvPr>
            <p:ph type="body" sz="quarter" idx="18" hasCustomPrompt="1"/>
          </p:nvPr>
        </p:nvSpPr>
        <p:spPr>
          <a:xfrm>
            <a:off x="2063953"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8" name="Text Placeholder 14">
            <a:extLst>
              <a:ext uri="{FF2B5EF4-FFF2-40B4-BE49-F238E27FC236}">
                <a16:creationId xmlns:a16="http://schemas.microsoft.com/office/drawing/2014/main" xmlns="" id="{123B5183-98F9-43BF-BE37-2AE0A049EA8B}"/>
              </a:ext>
            </a:extLst>
          </p:cNvPr>
          <p:cNvSpPr>
            <a:spLocks noGrp="1"/>
          </p:cNvSpPr>
          <p:nvPr>
            <p:ph type="body" sz="quarter" idx="19" hasCustomPrompt="1"/>
          </p:nvPr>
        </p:nvSpPr>
        <p:spPr>
          <a:xfrm>
            <a:off x="2715220"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9" name="Text Placeholder 14">
            <a:extLst>
              <a:ext uri="{FF2B5EF4-FFF2-40B4-BE49-F238E27FC236}">
                <a16:creationId xmlns:a16="http://schemas.microsoft.com/office/drawing/2014/main" xmlns="" id="{49DAB7F1-F6E7-4F92-B252-D9B81196A3A9}"/>
              </a:ext>
            </a:extLst>
          </p:cNvPr>
          <p:cNvSpPr>
            <a:spLocks noGrp="1"/>
          </p:cNvSpPr>
          <p:nvPr>
            <p:ph type="body" sz="quarter" idx="20" hasCustomPrompt="1"/>
          </p:nvPr>
        </p:nvSpPr>
        <p:spPr>
          <a:xfrm>
            <a:off x="3366487"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0" name="Text Placeholder 14">
            <a:extLst>
              <a:ext uri="{FF2B5EF4-FFF2-40B4-BE49-F238E27FC236}">
                <a16:creationId xmlns:a16="http://schemas.microsoft.com/office/drawing/2014/main" xmlns="" id="{4037F0E4-C57B-4033-B973-C69A03D97024}"/>
              </a:ext>
            </a:extLst>
          </p:cNvPr>
          <p:cNvSpPr>
            <a:spLocks noGrp="1"/>
          </p:cNvSpPr>
          <p:nvPr>
            <p:ph type="body" sz="quarter" idx="21" hasCustomPrompt="1"/>
          </p:nvPr>
        </p:nvSpPr>
        <p:spPr>
          <a:xfrm>
            <a:off x="3968916" y="3170170"/>
            <a:ext cx="507631"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xmlns="" id="{85DAD742-736F-42D3-99FC-6046CF57A7A3}"/>
              </a:ext>
            </a:extLst>
          </p:cNvPr>
          <p:cNvSpPr>
            <a:spLocks noGrp="1"/>
          </p:cNvSpPr>
          <p:nvPr>
            <p:ph type="body" sz="quarter" idx="22" hasCustomPrompt="1"/>
          </p:nvPr>
        </p:nvSpPr>
        <p:spPr>
          <a:xfrm>
            <a:off x="4669022"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xmlns="" id="{53EC6732-F61D-431C-88C9-BAA5039B6BB6}"/>
              </a:ext>
            </a:extLst>
          </p:cNvPr>
          <p:cNvSpPr>
            <a:spLocks noGrp="1"/>
          </p:cNvSpPr>
          <p:nvPr>
            <p:ph type="body" sz="quarter" idx="23" hasCustomPrompt="1"/>
          </p:nvPr>
        </p:nvSpPr>
        <p:spPr>
          <a:xfrm>
            <a:off x="5320289"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3" name="Text Placeholder 14">
            <a:extLst>
              <a:ext uri="{FF2B5EF4-FFF2-40B4-BE49-F238E27FC236}">
                <a16:creationId xmlns:a16="http://schemas.microsoft.com/office/drawing/2014/main" xmlns="" id="{B8218F9A-C149-4D30-8437-B9D8C0DAF1D1}"/>
              </a:ext>
            </a:extLst>
          </p:cNvPr>
          <p:cNvSpPr>
            <a:spLocks noGrp="1"/>
          </p:cNvSpPr>
          <p:nvPr>
            <p:ph type="body" sz="quarter" idx="24" hasCustomPrompt="1"/>
          </p:nvPr>
        </p:nvSpPr>
        <p:spPr>
          <a:xfrm>
            <a:off x="5971557"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4" name="Text Placeholder 14">
            <a:extLst>
              <a:ext uri="{FF2B5EF4-FFF2-40B4-BE49-F238E27FC236}">
                <a16:creationId xmlns:a16="http://schemas.microsoft.com/office/drawing/2014/main" xmlns="" id="{BCA166BB-F293-4289-B0EB-57580EC9608B}"/>
              </a:ext>
            </a:extLst>
          </p:cNvPr>
          <p:cNvSpPr>
            <a:spLocks noGrp="1"/>
          </p:cNvSpPr>
          <p:nvPr>
            <p:ph type="body" sz="quarter" idx="25" hasCustomPrompt="1"/>
          </p:nvPr>
        </p:nvSpPr>
        <p:spPr>
          <a:xfrm>
            <a:off x="6622824"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xmlns="" id="{77397369-CCB5-450E-8FD1-46B3B54F6B89}"/>
              </a:ext>
            </a:extLst>
          </p:cNvPr>
          <p:cNvSpPr>
            <a:spLocks noGrp="1"/>
          </p:cNvSpPr>
          <p:nvPr>
            <p:ph type="body" sz="quarter" idx="26" hasCustomPrompt="1"/>
          </p:nvPr>
        </p:nvSpPr>
        <p:spPr>
          <a:xfrm>
            <a:off x="7274092"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6" name="Text Placeholder 14">
            <a:extLst>
              <a:ext uri="{FF2B5EF4-FFF2-40B4-BE49-F238E27FC236}">
                <a16:creationId xmlns:a16="http://schemas.microsoft.com/office/drawing/2014/main" xmlns="" id="{78252082-BCF2-4955-B695-35F48EF76FD9}"/>
              </a:ext>
            </a:extLst>
          </p:cNvPr>
          <p:cNvSpPr>
            <a:spLocks noGrp="1"/>
          </p:cNvSpPr>
          <p:nvPr>
            <p:ph type="body" sz="quarter" idx="27" hasCustomPrompt="1"/>
          </p:nvPr>
        </p:nvSpPr>
        <p:spPr>
          <a:xfrm>
            <a:off x="7925359"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7" name="Text Placeholder 14">
            <a:extLst>
              <a:ext uri="{FF2B5EF4-FFF2-40B4-BE49-F238E27FC236}">
                <a16:creationId xmlns:a16="http://schemas.microsoft.com/office/drawing/2014/main" xmlns="" id="{AF998D11-3FAA-4712-8C34-404C1BDCECBD}"/>
              </a:ext>
            </a:extLst>
          </p:cNvPr>
          <p:cNvSpPr>
            <a:spLocks noGrp="1"/>
          </p:cNvSpPr>
          <p:nvPr>
            <p:ph type="body" sz="quarter" idx="28" hasCustomPrompt="1"/>
          </p:nvPr>
        </p:nvSpPr>
        <p:spPr>
          <a:xfrm>
            <a:off x="8576623"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8" name="Text Placeholder 14">
            <a:extLst>
              <a:ext uri="{FF2B5EF4-FFF2-40B4-BE49-F238E27FC236}">
                <a16:creationId xmlns:a16="http://schemas.microsoft.com/office/drawing/2014/main" xmlns="" id="{2AA33C54-3898-452E-979F-F1B5853E737C}"/>
              </a:ext>
            </a:extLst>
          </p:cNvPr>
          <p:cNvSpPr>
            <a:spLocks noGrp="1"/>
          </p:cNvSpPr>
          <p:nvPr>
            <p:ph type="body" sz="quarter" idx="29" hasCustomPrompt="1"/>
          </p:nvPr>
        </p:nvSpPr>
        <p:spPr>
          <a:xfrm>
            <a:off x="1412685"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9" name="Text Placeholder 14">
            <a:extLst>
              <a:ext uri="{FF2B5EF4-FFF2-40B4-BE49-F238E27FC236}">
                <a16:creationId xmlns:a16="http://schemas.microsoft.com/office/drawing/2014/main" xmlns="" id="{0569AA0A-65D1-4456-9A14-327E6CE6DF6A}"/>
              </a:ext>
            </a:extLst>
          </p:cNvPr>
          <p:cNvSpPr>
            <a:spLocks noGrp="1"/>
          </p:cNvSpPr>
          <p:nvPr>
            <p:ph type="body" sz="quarter" idx="30" hasCustomPrompt="1"/>
          </p:nvPr>
        </p:nvSpPr>
        <p:spPr>
          <a:xfrm>
            <a:off x="2063953"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0" name="Text Placeholder 14">
            <a:extLst>
              <a:ext uri="{FF2B5EF4-FFF2-40B4-BE49-F238E27FC236}">
                <a16:creationId xmlns:a16="http://schemas.microsoft.com/office/drawing/2014/main" xmlns="" id="{028EB91C-9303-4EB3-886A-E5DA884A80FD}"/>
              </a:ext>
            </a:extLst>
          </p:cNvPr>
          <p:cNvSpPr>
            <a:spLocks noGrp="1"/>
          </p:cNvSpPr>
          <p:nvPr>
            <p:ph type="body" sz="quarter" idx="31" hasCustomPrompt="1"/>
          </p:nvPr>
        </p:nvSpPr>
        <p:spPr>
          <a:xfrm>
            <a:off x="2715220"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1" name="Text Placeholder 14">
            <a:extLst>
              <a:ext uri="{FF2B5EF4-FFF2-40B4-BE49-F238E27FC236}">
                <a16:creationId xmlns:a16="http://schemas.microsoft.com/office/drawing/2014/main" xmlns="" id="{4A47908B-3F69-4786-9C40-C12392133F05}"/>
              </a:ext>
            </a:extLst>
          </p:cNvPr>
          <p:cNvSpPr>
            <a:spLocks noGrp="1"/>
          </p:cNvSpPr>
          <p:nvPr>
            <p:ph type="body" sz="quarter" idx="32" hasCustomPrompt="1"/>
          </p:nvPr>
        </p:nvSpPr>
        <p:spPr>
          <a:xfrm>
            <a:off x="3366487"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2" name="Text Placeholder 14">
            <a:extLst>
              <a:ext uri="{FF2B5EF4-FFF2-40B4-BE49-F238E27FC236}">
                <a16:creationId xmlns:a16="http://schemas.microsoft.com/office/drawing/2014/main" xmlns="" id="{378EEBEC-FDBD-4D14-ADCA-4C72B269E993}"/>
              </a:ext>
            </a:extLst>
          </p:cNvPr>
          <p:cNvSpPr>
            <a:spLocks noGrp="1"/>
          </p:cNvSpPr>
          <p:nvPr>
            <p:ph type="body" sz="quarter" idx="33" hasCustomPrompt="1"/>
          </p:nvPr>
        </p:nvSpPr>
        <p:spPr>
          <a:xfrm>
            <a:off x="3968916" y="4871997"/>
            <a:ext cx="507631"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3" name="Text Placeholder 14">
            <a:extLst>
              <a:ext uri="{FF2B5EF4-FFF2-40B4-BE49-F238E27FC236}">
                <a16:creationId xmlns:a16="http://schemas.microsoft.com/office/drawing/2014/main" xmlns="" id="{044989A5-8040-43C0-BE05-6A79C3BE6378}"/>
              </a:ext>
            </a:extLst>
          </p:cNvPr>
          <p:cNvSpPr>
            <a:spLocks noGrp="1"/>
          </p:cNvSpPr>
          <p:nvPr>
            <p:ph type="body" sz="quarter" idx="34" hasCustomPrompt="1"/>
          </p:nvPr>
        </p:nvSpPr>
        <p:spPr>
          <a:xfrm>
            <a:off x="4669022"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4" name="Text Placeholder 14">
            <a:extLst>
              <a:ext uri="{FF2B5EF4-FFF2-40B4-BE49-F238E27FC236}">
                <a16:creationId xmlns:a16="http://schemas.microsoft.com/office/drawing/2014/main" xmlns="" id="{52581A3A-F479-4780-81BE-CCBCF398141A}"/>
              </a:ext>
            </a:extLst>
          </p:cNvPr>
          <p:cNvSpPr>
            <a:spLocks noGrp="1"/>
          </p:cNvSpPr>
          <p:nvPr>
            <p:ph type="body" sz="quarter" idx="35" hasCustomPrompt="1"/>
          </p:nvPr>
        </p:nvSpPr>
        <p:spPr>
          <a:xfrm>
            <a:off x="5320289"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5" name="Text Placeholder 14">
            <a:extLst>
              <a:ext uri="{FF2B5EF4-FFF2-40B4-BE49-F238E27FC236}">
                <a16:creationId xmlns:a16="http://schemas.microsoft.com/office/drawing/2014/main" xmlns="" id="{3D361DBA-153A-4846-BDA4-CC63FF94744D}"/>
              </a:ext>
            </a:extLst>
          </p:cNvPr>
          <p:cNvSpPr>
            <a:spLocks noGrp="1"/>
          </p:cNvSpPr>
          <p:nvPr>
            <p:ph type="body" sz="quarter" idx="36" hasCustomPrompt="1"/>
          </p:nvPr>
        </p:nvSpPr>
        <p:spPr>
          <a:xfrm>
            <a:off x="5971557"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6" name="Text Placeholder 14">
            <a:extLst>
              <a:ext uri="{FF2B5EF4-FFF2-40B4-BE49-F238E27FC236}">
                <a16:creationId xmlns:a16="http://schemas.microsoft.com/office/drawing/2014/main" xmlns="" id="{78FB324E-EE00-4CC5-9F81-5EF71F305031}"/>
              </a:ext>
            </a:extLst>
          </p:cNvPr>
          <p:cNvSpPr>
            <a:spLocks noGrp="1"/>
          </p:cNvSpPr>
          <p:nvPr>
            <p:ph type="body" sz="quarter" idx="37" hasCustomPrompt="1"/>
          </p:nvPr>
        </p:nvSpPr>
        <p:spPr>
          <a:xfrm>
            <a:off x="6622824"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7" name="Text Placeholder 14">
            <a:extLst>
              <a:ext uri="{FF2B5EF4-FFF2-40B4-BE49-F238E27FC236}">
                <a16:creationId xmlns:a16="http://schemas.microsoft.com/office/drawing/2014/main" xmlns="" id="{78AA454F-F92D-4844-92A6-A3FEDD88B302}"/>
              </a:ext>
            </a:extLst>
          </p:cNvPr>
          <p:cNvSpPr>
            <a:spLocks noGrp="1"/>
          </p:cNvSpPr>
          <p:nvPr>
            <p:ph type="body" sz="quarter" idx="38" hasCustomPrompt="1"/>
          </p:nvPr>
        </p:nvSpPr>
        <p:spPr>
          <a:xfrm>
            <a:off x="7274092"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8" name="Text Placeholder 14">
            <a:extLst>
              <a:ext uri="{FF2B5EF4-FFF2-40B4-BE49-F238E27FC236}">
                <a16:creationId xmlns:a16="http://schemas.microsoft.com/office/drawing/2014/main" xmlns="" id="{651BCA7B-5BF4-4A0F-95C1-2014315E80B1}"/>
              </a:ext>
            </a:extLst>
          </p:cNvPr>
          <p:cNvSpPr>
            <a:spLocks noGrp="1"/>
          </p:cNvSpPr>
          <p:nvPr>
            <p:ph type="body" sz="quarter" idx="39" hasCustomPrompt="1"/>
          </p:nvPr>
        </p:nvSpPr>
        <p:spPr>
          <a:xfrm>
            <a:off x="7925359"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9" name="Text Placeholder 14">
            <a:extLst>
              <a:ext uri="{FF2B5EF4-FFF2-40B4-BE49-F238E27FC236}">
                <a16:creationId xmlns:a16="http://schemas.microsoft.com/office/drawing/2014/main" xmlns="" id="{7E3F41F1-0E06-45ED-894F-7F38510C2728}"/>
              </a:ext>
            </a:extLst>
          </p:cNvPr>
          <p:cNvSpPr>
            <a:spLocks noGrp="1"/>
          </p:cNvSpPr>
          <p:nvPr>
            <p:ph type="body" sz="quarter" idx="40" hasCustomPrompt="1"/>
          </p:nvPr>
        </p:nvSpPr>
        <p:spPr>
          <a:xfrm>
            <a:off x="8576623"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52" name="Text Placeholder 14">
            <a:extLst>
              <a:ext uri="{FF2B5EF4-FFF2-40B4-BE49-F238E27FC236}">
                <a16:creationId xmlns:a16="http://schemas.microsoft.com/office/drawing/2014/main" xmlns="" id="{C02572F8-1812-49D5-B24A-088659DE9FC7}"/>
              </a:ext>
            </a:extLst>
          </p:cNvPr>
          <p:cNvSpPr>
            <a:spLocks noGrp="1"/>
          </p:cNvSpPr>
          <p:nvPr>
            <p:ph type="body" sz="quarter" idx="41" hasCustomPrompt="1"/>
          </p:nvPr>
        </p:nvSpPr>
        <p:spPr>
          <a:xfrm>
            <a:off x="539363" y="2763180"/>
            <a:ext cx="842326" cy="501726"/>
          </a:xfrm>
          <a:prstGeom prst="rect">
            <a:avLst/>
          </a:prstGeom>
        </p:spPr>
        <p:txBody>
          <a:bodyPr anchor="ctr">
            <a:noAutofit/>
          </a:bodyPr>
          <a:lstStyle>
            <a:lvl1pPr marL="0" indent="0" algn="ctr">
              <a:buNone/>
              <a:defRPr sz="1600" cap="all" spc="100" baseline="0">
                <a:solidFill>
                  <a:schemeClr val="bg1"/>
                </a:solidFill>
                <a:latin typeface="+mj-lt"/>
              </a:defRPr>
            </a:lvl1pPr>
          </a:lstStyle>
          <a:p>
            <a:pPr lvl="0"/>
            <a:r>
              <a:rPr lang="en-US"/>
              <a:t>Add year</a:t>
            </a:r>
          </a:p>
        </p:txBody>
      </p:sp>
      <p:sp>
        <p:nvSpPr>
          <p:cNvPr id="53" name="Text Placeholder 14">
            <a:extLst>
              <a:ext uri="{FF2B5EF4-FFF2-40B4-BE49-F238E27FC236}">
                <a16:creationId xmlns:a16="http://schemas.microsoft.com/office/drawing/2014/main" xmlns="" id="{453EA1A1-A67D-4132-9EA0-584E8FA796C3}"/>
              </a:ext>
            </a:extLst>
          </p:cNvPr>
          <p:cNvSpPr>
            <a:spLocks noGrp="1"/>
          </p:cNvSpPr>
          <p:nvPr>
            <p:ph type="body" sz="quarter" idx="42" hasCustomPrompt="1"/>
          </p:nvPr>
        </p:nvSpPr>
        <p:spPr>
          <a:xfrm>
            <a:off x="539363" y="4449967"/>
            <a:ext cx="842326" cy="501726"/>
          </a:xfrm>
          <a:prstGeom prst="rect">
            <a:avLst/>
          </a:prstGeom>
        </p:spPr>
        <p:txBody>
          <a:bodyPr anchor="ctr">
            <a:noAutofit/>
          </a:bodyPr>
          <a:lstStyle>
            <a:lvl1pPr marL="0" indent="0" algn="ctr">
              <a:buNone/>
              <a:defRPr sz="1600" cap="all" spc="100" baseline="0">
                <a:solidFill>
                  <a:schemeClr val="bg1"/>
                </a:solidFill>
                <a:latin typeface="+mj-lt"/>
              </a:defRPr>
            </a:lvl1pPr>
          </a:lstStyle>
          <a:p>
            <a:pPr lvl="0"/>
            <a:r>
              <a:rPr lang="en-US"/>
              <a:t>Add year</a:t>
            </a:r>
          </a:p>
        </p:txBody>
      </p:sp>
      <p:sp>
        <p:nvSpPr>
          <p:cNvPr id="54" name="Text Placeholder 14">
            <a:extLst>
              <a:ext uri="{FF2B5EF4-FFF2-40B4-BE49-F238E27FC236}">
                <a16:creationId xmlns:a16="http://schemas.microsoft.com/office/drawing/2014/main" xmlns="" id="{658BFCC4-C261-4874-8195-FDA3C5001E05}"/>
              </a:ext>
            </a:extLst>
          </p:cNvPr>
          <p:cNvSpPr>
            <a:spLocks noGrp="1"/>
          </p:cNvSpPr>
          <p:nvPr>
            <p:ph type="body" sz="quarter" idx="43" hasCustomPrompt="1"/>
          </p:nvPr>
        </p:nvSpPr>
        <p:spPr>
          <a:xfrm>
            <a:off x="1674228" y="2071322"/>
            <a:ext cx="1188072"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5" name="Text Placeholder 14">
            <a:extLst>
              <a:ext uri="{FF2B5EF4-FFF2-40B4-BE49-F238E27FC236}">
                <a16:creationId xmlns:a16="http://schemas.microsoft.com/office/drawing/2014/main" xmlns="" id="{158708C7-ABA0-43E5-BB89-A1B7B2C45233}"/>
              </a:ext>
            </a:extLst>
          </p:cNvPr>
          <p:cNvSpPr>
            <a:spLocks noGrp="1"/>
          </p:cNvSpPr>
          <p:nvPr>
            <p:ph type="body" sz="quarter" idx="44" hasCustomPrompt="1"/>
          </p:nvPr>
        </p:nvSpPr>
        <p:spPr>
          <a:xfrm>
            <a:off x="3628031" y="2071322"/>
            <a:ext cx="1188072"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6" name="Text Placeholder 14">
            <a:extLst>
              <a:ext uri="{FF2B5EF4-FFF2-40B4-BE49-F238E27FC236}">
                <a16:creationId xmlns:a16="http://schemas.microsoft.com/office/drawing/2014/main" xmlns="" id="{2AE59213-95B1-4597-AD8C-D55D96D561EA}"/>
              </a:ext>
            </a:extLst>
          </p:cNvPr>
          <p:cNvSpPr>
            <a:spLocks noGrp="1"/>
          </p:cNvSpPr>
          <p:nvPr>
            <p:ph type="body" sz="quarter" idx="45" hasCustomPrompt="1"/>
          </p:nvPr>
        </p:nvSpPr>
        <p:spPr>
          <a:xfrm>
            <a:off x="6884367" y="2071322"/>
            <a:ext cx="1188072"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7" name="Text Placeholder 14">
            <a:extLst>
              <a:ext uri="{FF2B5EF4-FFF2-40B4-BE49-F238E27FC236}">
                <a16:creationId xmlns:a16="http://schemas.microsoft.com/office/drawing/2014/main" xmlns="" id="{2B9A460E-592F-41EA-9F9C-8953AFAC2236}"/>
              </a:ext>
            </a:extLst>
          </p:cNvPr>
          <p:cNvSpPr>
            <a:spLocks noGrp="1"/>
          </p:cNvSpPr>
          <p:nvPr>
            <p:ph type="body" sz="quarter" idx="46" hasCustomPrompt="1"/>
          </p:nvPr>
        </p:nvSpPr>
        <p:spPr>
          <a:xfrm>
            <a:off x="1674228" y="3862599"/>
            <a:ext cx="1188072" cy="549318"/>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8" name="Text Placeholder 14">
            <a:extLst>
              <a:ext uri="{FF2B5EF4-FFF2-40B4-BE49-F238E27FC236}">
                <a16:creationId xmlns:a16="http://schemas.microsoft.com/office/drawing/2014/main" xmlns="" id="{3065B3A8-F99B-47E6-B517-D93AC0FC4501}"/>
              </a:ext>
            </a:extLst>
          </p:cNvPr>
          <p:cNvSpPr>
            <a:spLocks noGrp="1"/>
          </p:cNvSpPr>
          <p:nvPr>
            <p:ph type="body" sz="quarter" idx="47" hasCustomPrompt="1"/>
          </p:nvPr>
        </p:nvSpPr>
        <p:spPr>
          <a:xfrm>
            <a:off x="4930566" y="3862599"/>
            <a:ext cx="1188072" cy="549318"/>
          </a:xfrm>
          <a:prstGeom prst="rect">
            <a:avLst/>
          </a:prstGeom>
        </p:spPr>
        <p:txBody>
          <a:bodyPr anchor="b"/>
          <a:lstStyle>
            <a:lvl1pPr marL="0" indent="0" algn="ctr">
              <a:lnSpc>
                <a:spcPct val="100000"/>
              </a:lnSpc>
              <a:spcBef>
                <a:spcPts val="0"/>
              </a:spcBef>
              <a:buNone/>
              <a:defRPr sz="1400" b="1" cap="none" spc="100" baseline="0">
                <a:solidFill>
                  <a:schemeClr val="accent6"/>
                </a:solidFill>
                <a:latin typeface="+mn-lt"/>
              </a:defRPr>
            </a:lvl1pPr>
          </a:lstStyle>
          <a:p>
            <a:pPr lvl="0"/>
            <a:r>
              <a:rPr lang="en-US"/>
              <a:t>Click to add text</a:t>
            </a:r>
          </a:p>
        </p:txBody>
      </p:sp>
      <p:sp>
        <p:nvSpPr>
          <p:cNvPr id="59" name="Text Placeholder 14">
            <a:extLst>
              <a:ext uri="{FF2B5EF4-FFF2-40B4-BE49-F238E27FC236}">
                <a16:creationId xmlns:a16="http://schemas.microsoft.com/office/drawing/2014/main" xmlns="" id="{B2187073-BC0A-4137-A204-D35C44CD7F87}"/>
              </a:ext>
            </a:extLst>
          </p:cNvPr>
          <p:cNvSpPr>
            <a:spLocks noGrp="1"/>
          </p:cNvSpPr>
          <p:nvPr>
            <p:ph type="body" sz="quarter" idx="48" hasCustomPrompt="1"/>
          </p:nvPr>
        </p:nvSpPr>
        <p:spPr>
          <a:xfrm>
            <a:off x="8186902" y="3862599"/>
            <a:ext cx="1188072" cy="549318"/>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40" name="Title 1">
            <a:extLst>
              <a:ext uri="{FF2B5EF4-FFF2-40B4-BE49-F238E27FC236}">
                <a16:creationId xmlns:a16="http://schemas.microsoft.com/office/drawing/2014/main" xmlns="" id="{35F35AF6-FBA2-4CA2-8A1F-2C977E6C9754}"/>
              </a:ext>
            </a:extLst>
          </p:cNvPr>
          <p:cNvSpPr>
            <a:spLocks noGrp="1"/>
          </p:cNvSpPr>
          <p:nvPr>
            <p:ph type="title" hasCustomPrompt="1"/>
          </p:nvPr>
        </p:nvSpPr>
        <p:spPr>
          <a:xfrm>
            <a:off x="2022517" y="989042"/>
            <a:ext cx="601240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1558216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5C89BE0-E34D-48FA-8ED2-CA69BFBC4FB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13" name="Picture Placeholder 7">
            <a:extLst>
              <a:ext uri="{FF2B5EF4-FFF2-40B4-BE49-F238E27FC236}">
                <a16:creationId xmlns:a16="http://schemas.microsoft.com/office/drawing/2014/main" xmlns="" id="{AB20A778-FBFD-4ED2-8E9B-6645F59A4D16}"/>
              </a:ext>
            </a:extLst>
          </p:cNvPr>
          <p:cNvSpPr>
            <a:spLocks noGrp="1"/>
          </p:cNvSpPr>
          <p:nvPr>
            <p:ph type="pic" sz="quarter" idx="14" hasCustomPrompt="1"/>
          </p:nvPr>
        </p:nvSpPr>
        <p:spPr>
          <a:xfrm>
            <a:off x="5923279" y="0"/>
            <a:ext cx="4135121" cy="6867376"/>
          </a:xfrm>
        </p:spPr>
        <p:txBody>
          <a:bodyPr/>
          <a:lstStyle>
            <a:lvl1pPr marL="0" indent="0" algn="ctr">
              <a:buNone/>
              <a:defRPr>
                <a:solidFill>
                  <a:schemeClr val="bg1"/>
                </a:solidFill>
              </a:defRPr>
            </a:lvl1pPr>
          </a:lstStyle>
          <a:p>
            <a:r>
              <a:rPr lang="en-US" dirty="0"/>
              <a:t>Click to add photo</a:t>
            </a:r>
          </a:p>
        </p:txBody>
      </p:sp>
      <p:sp>
        <p:nvSpPr>
          <p:cNvPr id="8" name="Picture Placeholder 7">
            <a:extLst>
              <a:ext uri="{FF2B5EF4-FFF2-40B4-BE49-F238E27FC236}">
                <a16:creationId xmlns:a16="http://schemas.microsoft.com/office/drawing/2014/main" xmlns="" id="{3B12CF59-4802-4969-8645-8E2014DF0AB6}"/>
              </a:ext>
            </a:extLst>
          </p:cNvPr>
          <p:cNvSpPr>
            <a:spLocks noGrp="1"/>
          </p:cNvSpPr>
          <p:nvPr>
            <p:ph type="pic" sz="quarter" idx="13" hasCustomPrompt="1"/>
          </p:nvPr>
        </p:nvSpPr>
        <p:spPr>
          <a:xfrm>
            <a:off x="5923279" y="0"/>
            <a:ext cx="4135120" cy="6867376"/>
          </a:xfrm>
        </p:spPr>
        <p:txBody>
          <a:bodyPr/>
          <a:lstStyle>
            <a:lvl1pPr marL="0" indent="0" algn="ctr">
              <a:buNone/>
              <a:defRPr>
                <a:solidFill>
                  <a:schemeClr val="bg1"/>
                </a:solidFill>
              </a:defRPr>
            </a:lvl1pPr>
          </a:lstStyle>
          <a:p>
            <a:r>
              <a:rPr lang="en-US" dirty="0"/>
              <a:t>Click to add photo</a:t>
            </a:r>
          </a:p>
        </p:txBody>
      </p:sp>
      <p:sp>
        <p:nvSpPr>
          <p:cNvPr id="3" name="Date Placeholder 2">
            <a:extLst>
              <a:ext uri="{FF2B5EF4-FFF2-40B4-BE49-F238E27FC236}">
                <a16:creationId xmlns:a16="http://schemas.microsoft.com/office/drawing/2014/main" xmlns="" id="{523CB959-A5D6-4887-9B77-916F0EA10660}"/>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xmlns="" id="{E8C0AFFF-66EA-44D7-828D-244A190B13B2}"/>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xmlns="" id="{4D589006-A738-42A2-B328-34F70A778A8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itle 1">
            <a:extLst>
              <a:ext uri="{FF2B5EF4-FFF2-40B4-BE49-F238E27FC236}">
                <a16:creationId xmlns:a16="http://schemas.microsoft.com/office/drawing/2014/main" xmlns="" id="{473E75D8-7274-49D2-8CF2-0E990C29CCA7}"/>
              </a:ext>
            </a:extLst>
          </p:cNvPr>
          <p:cNvSpPr>
            <a:spLocks noGrp="1"/>
          </p:cNvSpPr>
          <p:nvPr>
            <p:ph type="title" hasCustomPrompt="1"/>
          </p:nvPr>
        </p:nvSpPr>
        <p:spPr>
          <a:xfrm>
            <a:off x="654844" y="715939"/>
            <a:ext cx="4013301" cy="365760"/>
          </a:xfrm>
        </p:spPr>
        <p:txBody>
          <a:bodyPr anchor="t">
            <a:noAutofit/>
          </a:bodyPr>
          <a:lstStyle>
            <a:lvl1pPr>
              <a:defRPr sz="2800">
                <a:ln w="19050">
                  <a:solidFill>
                    <a:schemeClr val="bg1"/>
                  </a:solidFill>
                </a:ln>
              </a:defRPr>
            </a:lvl1pPr>
          </a:lstStyle>
          <a:p>
            <a:r>
              <a:rPr lang="en-US" dirty="0"/>
              <a:t>Click to add title</a:t>
            </a:r>
          </a:p>
        </p:txBody>
      </p:sp>
      <p:sp>
        <p:nvSpPr>
          <p:cNvPr id="6" name="Content Placeholder 5">
            <a:extLst>
              <a:ext uri="{FF2B5EF4-FFF2-40B4-BE49-F238E27FC236}">
                <a16:creationId xmlns:a16="http://schemas.microsoft.com/office/drawing/2014/main" xmlns="" id="{28591683-9C5C-45D2-A241-FC48B66B50DB}"/>
              </a:ext>
            </a:extLst>
          </p:cNvPr>
          <p:cNvSpPr>
            <a:spLocks noGrp="1"/>
          </p:cNvSpPr>
          <p:nvPr>
            <p:ph sz="quarter" idx="15"/>
          </p:nvPr>
        </p:nvSpPr>
        <p:spPr>
          <a:xfrm>
            <a:off x="654844" y="1238250"/>
            <a:ext cx="4473474" cy="45902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4096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339293AB-35CB-4344-A710-9C0BF396AEAC}"/>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3" name="Date Placeholder 2">
            <a:extLst>
              <a:ext uri="{FF2B5EF4-FFF2-40B4-BE49-F238E27FC236}">
                <a16:creationId xmlns:a16="http://schemas.microsoft.com/office/drawing/2014/main" xmlns="" id="{AE5B5434-FC37-4DD2-AA81-6499AA6FB246}"/>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xmlns="" id="{E8DC474A-5DF9-4EA3-A273-CA3941061639}"/>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xmlns="" id="{DF6B1742-3B51-4EFC-8A04-CD872DE4EC37}"/>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9" name="Rectangle 8">
            <a:extLst>
              <a:ext uri="{FF2B5EF4-FFF2-40B4-BE49-F238E27FC236}">
                <a16:creationId xmlns:a16="http://schemas.microsoft.com/office/drawing/2014/main" xmlns="" id="{425C06A4-0C2D-4746-83C3-410A9B469E89}"/>
              </a:ext>
            </a:extLst>
          </p:cNvPr>
          <p:cNvSpPr/>
          <p:nvPr userDrawn="1"/>
        </p:nvSpPr>
        <p:spPr>
          <a:xfrm>
            <a:off x="609925" y="739302"/>
            <a:ext cx="8838551" cy="5379396"/>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9">
            <a:extLst>
              <a:ext uri="{FF2B5EF4-FFF2-40B4-BE49-F238E27FC236}">
                <a16:creationId xmlns:a16="http://schemas.microsoft.com/office/drawing/2014/main" xmlns="" id="{890CF5DC-D21B-4DF3-8248-1F809124AD98}"/>
              </a:ext>
            </a:extLst>
          </p:cNvPr>
          <p:cNvSpPr>
            <a:spLocks noGrp="1"/>
          </p:cNvSpPr>
          <p:nvPr>
            <p:ph type="pic" sz="quarter" idx="15" hasCustomPrompt="1"/>
          </p:nvPr>
        </p:nvSpPr>
        <p:spPr>
          <a:xfrm>
            <a:off x="1488084" y="2804055"/>
            <a:ext cx="1227121" cy="1498417"/>
          </a:xfrm>
          <a:prstGeom prst="rect">
            <a:avLst/>
          </a:prstGeom>
        </p:spPr>
        <p:txBody>
          <a:bodyPr/>
          <a:lstStyle>
            <a:lvl1pPr marL="0" indent="0" algn="ctr">
              <a:buNone/>
              <a:defRPr/>
            </a:lvl1pPr>
          </a:lstStyle>
          <a:p>
            <a:r>
              <a:rPr lang="en-US" dirty="0"/>
              <a:t>Click to add photo</a:t>
            </a:r>
          </a:p>
        </p:txBody>
      </p:sp>
      <p:sp>
        <p:nvSpPr>
          <p:cNvPr id="14" name="Text Placeholder 10">
            <a:extLst>
              <a:ext uri="{FF2B5EF4-FFF2-40B4-BE49-F238E27FC236}">
                <a16:creationId xmlns:a16="http://schemas.microsoft.com/office/drawing/2014/main" xmlns="" id="{BEE26967-C0C7-4310-90FC-F1914D2403E8}"/>
              </a:ext>
            </a:extLst>
          </p:cNvPr>
          <p:cNvSpPr>
            <a:spLocks noGrp="1"/>
          </p:cNvSpPr>
          <p:nvPr>
            <p:ph type="body" sz="quarter" idx="18" hasCustomPrompt="1"/>
          </p:nvPr>
        </p:nvSpPr>
        <p:spPr>
          <a:xfrm>
            <a:off x="1227798" y="4570548"/>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15" name="Text Placeholder 10">
            <a:extLst>
              <a:ext uri="{FF2B5EF4-FFF2-40B4-BE49-F238E27FC236}">
                <a16:creationId xmlns:a16="http://schemas.microsoft.com/office/drawing/2014/main" xmlns="" id="{3CA187B6-5AE8-4D11-8E79-63677F474D26}"/>
              </a:ext>
            </a:extLst>
          </p:cNvPr>
          <p:cNvSpPr>
            <a:spLocks noGrp="1"/>
          </p:cNvSpPr>
          <p:nvPr>
            <p:ph type="body" sz="quarter" idx="19" hasCustomPrompt="1"/>
          </p:nvPr>
        </p:nvSpPr>
        <p:spPr>
          <a:xfrm>
            <a:off x="1227798" y="4886782"/>
            <a:ext cx="1747692"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16" name="Picture Placeholder 9">
            <a:extLst>
              <a:ext uri="{FF2B5EF4-FFF2-40B4-BE49-F238E27FC236}">
                <a16:creationId xmlns:a16="http://schemas.microsoft.com/office/drawing/2014/main" xmlns="" id="{A72BAC04-D935-470E-B6B5-E9CCE70D11F4}"/>
              </a:ext>
            </a:extLst>
          </p:cNvPr>
          <p:cNvSpPr>
            <a:spLocks noGrp="1"/>
          </p:cNvSpPr>
          <p:nvPr>
            <p:ph type="pic" sz="quarter" idx="20" hasCustomPrompt="1"/>
          </p:nvPr>
        </p:nvSpPr>
        <p:spPr>
          <a:xfrm>
            <a:off x="3445168" y="2804055"/>
            <a:ext cx="1227121" cy="1498417"/>
          </a:xfrm>
          <a:prstGeom prst="rect">
            <a:avLst/>
          </a:prstGeom>
        </p:spPr>
        <p:txBody>
          <a:bodyPr/>
          <a:lstStyle>
            <a:lvl1pPr marL="0" indent="0" algn="ctr">
              <a:buNone/>
              <a:defRPr/>
            </a:lvl1pPr>
          </a:lstStyle>
          <a:p>
            <a:r>
              <a:rPr lang="en-US" dirty="0"/>
              <a:t>Click to add photo</a:t>
            </a:r>
          </a:p>
        </p:txBody>
      </p:sp>
      <p:sp>
        <p:nvSpPr>
          <p:cNvPr id="17" name="Picture Placeholder 9">
            <a:extLst>
              <a:ext uri="{FF2B5EF4-FFF2-40B4-BE49-F238E27FC236}">
                <a16:creationId xmlns:a16="http://schemas.microsoft.com/office/drawing/2014/main" xmlns="" id="{456256DC-B113-4559-8D0B-3F8B4A7CAB2B}"/>
              </a:ext>
            </a:extLst>
          </p:cNvPr>
          <p:cNvSpPr>
            <a:spLocks noGrp="1"/>
          </p:cNvSpPr>
          <p:nvPr>
            <p:ph type="pic" sz="quarter" idx="21" hasCustomPrompt="1"/>
          </p:nvPr>
        </p:nvSpPr>
        <p:spPr>
          <a:xfrm>
            <a:off x="5402253" y="2804055"/>
            <a:ext cx="1227121" cy="1498417"/>
          </a:xfrm>
          <a:prstGeom prst="rect">
            <a:avLst/>
          </a:prstGeom>
        </p:spPr>
        <p:txBody>
          <a:bodyPr/>
          <a:lstStyle>
            <a:lvl1pPr marL="0" indent="0" algn="ctr">
              <a:buNone/>
              <a:defRPr/>
            </a:lvl1pPr>
          </a:lstStyle>
          <a:p>
            <a:r>
              <a:rPr lang="en-US" dirty="0"/>
              <a:t>Click to add photo</a:t>
            </a:r>
          </a:p>
        </p:txBody>
      </p:sp>
      <p:sp>
        <p:nvSpPr>
          <p:cNvPr id="18" name="Picture Placeholder 9">
            <a:extLst>
              <a:ext uri="{FF2B5EF4-FFF2-40B4-BE49-F238E27FC236}">
                <a16:creationId xmlns:a16="http://schemas.microsoft.com/office/drawing/2014/main" xmlns="" id="{E60A063A-DD07-4E82-9217-A8AD06D7C94F}"/>
              </a:ext>
            </a:extLst>
          </p:cNvPr>
          <p:cNvSpPr>
            <a:spLocks noGrp="1"/>
          </p:cNvSpPr>
          <p:nvPr>
            <p:ph type="pic" sz="quarter" idx="22" hasCustomPrompt="1"/>
          </p:nvPr>
        </p:nvSpPr>
        <p:spPr>
          <a:xfrm>
            <a:off x="7359339" y="2804055"/>
            <a:ext cx="1227121" cy="1498417"/>
          </a:xfrm>
          <a:prstGeom prst="rect">
            <a:avLst/>
          </a:prstGeom>
        </p:spPr>
        <p:txBody>
          <a:bodyPr/>
          <a:lstStyle>
            <a:lvl1pPr marL="0" indent="0" algn="ctr">
              <a:buNone/>
              <a:defRPr/>
            </a:lvl1pPr>
          </a:lstStyle>
          <a:p>
            <a:r>
              <a:rPr lang="en-US" dirty="0"/>
              <a:t>Click to add photo</a:t>
            </a:r>
          </a:p>
        </p:txBody>
      </p:sp>
      <p:sp>
        <p:nvSpPr>
          <p:cNvPr id="19" name="Text Placeholder 10">
            <a:extLst>
              <a:ext uri="{FF2B5EF4-FFF2-40B4-BE49-F238E27FC236}">
                <a16:creationId xmlns:a16="http://schemas.microsoft.com/office/drawing/2014/main" xmlns="" id="{4194B9ED-C9B7-4850-B875-B179F9A6ADC4}"/>
              </a:ext>
            </a:extLst>
          </p:cNvPr>
          <p:cNvSpPr>
            <a:spLocks noGrp="1"/>
          </p:cNvSpPr>
          <p:nvPr>
            <p:ph type="body" sz="quarter" idx="23" hasCustomPrompt="1"/>
          </p:nvPr>
        </p:nvSpPr>
        <p:spPr>
          <a:xfrm>
            <a:off x="3184883" y="4570548"/>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0" name="Text Placeholder 10">
            <a:extLst>
              <a:ext uri="{FF2B5EF4-FFF2-40B4-BE49-F238E27FC236}">
                <a16:creationId xmlns:a16="http://schemas.microsoft.com/office/drawing/2014/main" xmlns="" id="{DBB00C57-7DE2-436D-8748-527515EE4A6A}"/>
              </a:ext>
            </a:extLst>
          </p:cNvPr>
          <p:cNvSpPr>
            <a:spLocks noGrp="1"/>
          </p:cNvSpPr>
          <p:nvPr>
            <p:ph type="body" sz="quarter" idx="24" hasCustomPrompt="1"/>
          </p:nvPr>
        </p:nvSpPr>
        <p:spPr>
          <a:xfrm>
            <a:off x="3184883" y="4886782"/>
            <a:ext cx="1747692"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1" name="Text Placeholder 10">
            <a:extLst>
              <a:ext uri="{FF2B5EF4-FFF2-40B4-BE49-F238E27FC236}">
                <a16:creationId xmlns:a16="http://schemas.microsoft.com/office/drawing/2014/main" xmlns="" id="{D6503F18-AEB2-4183-8F37-6BE4BBD66EE2}"/>
              </a:ext>
            </a:extLst>
          </p:cNvPr>
          <p:cNvSpPr>
            <a:spLocks noGrp="1"/>
          </p:cNvSpPr>
          <p:nvPr>
            <p:ph type="body" sz="quarter" idx="25" hasCustomPrompt="1"/>
          </p:nvPr>
        </p:nvSpPr>
        <p:spPr>
          <a:xfrm>
            <a:off x="5141967" y="4570548"/>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2" name="Text Placeholder 10">
            <a:extLst>
              <a:ext uri="{FF2B5EF4-FFF2-40B4-BE49-F238E27FC236}">
                <a16:creationId xmlns:a16="http://schemas.microsoft.com/office/drawing/2014/main" xmlns="" id="{D01AC31E-901A-4C34-A8AE-71C303E07F53}"/>
              </a:ext>
            </a:extLst>
          </p:cNvPr>
          <p:cNvSpPr>
            <a:spLocks noGrp="1"/>
          </p:cNvSpPr>
          <p:nvPr>
            <p:ph type="body" sz="quarter" idx="26" hasCustomPrompt="1"/>
          </p:nvPr>
        </p:nvSpPr>
        <p:spPr>
          <a:xfrm>
            <a:off x="5141967" y="4886782"/>
            <a:ext cx="1747692"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3" name="Text Placeholder 10">
            <a:extLst>
              <a:ext uri="{FF2B5EF4-FFF2-40B4-BE49-F238E27FC236}">
                <a16:creationId xmlns:a16="http://schemas.microsoft.com/office/drawing/2014/main" xmlns="" id="{F113CB6D-E397-418B-8738-D96E553ADD2F}"/>
              </a:ext>
            </a:extLst>
          </p:cNvPr>
          <p:cNvSpPr>
            <a:spLocks noGrp="1"/>
          </p:cNvSpPr>
          <p:nvPr>
            <p:ph type="body" sz="quarter" idx="27" hasCustomPrompt="1"/>
          </p:nvPr>
        </p:nvSpPr>
        <p:spPr>
          <a:xfrm>
            <a:off x="7099052" y="4570548"/>
            <a:ext cx="1747693"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4" name="Text Placeholder 10">
            <a:extLst>
              <a:ext uri="{FF2B5EF4-FFF2-40B4-BE49-F238E27FC236}">
                <a16:creationId xmlns:a16="http://schemas.microsoft.com/office/drawing/2014/main" xmlns="" id="{63EA5C1A-BB92-4C5E-BB99-A85B0B0FC499}"/>
              </a:ext>
            </a:extLst>
          </p:cNvPr>
          <p:cNvSpPr>
            <a:spLocks noGrp="1"/>
          </p:cNvSpPr>
          <p:nvPr>
            <p:ph type="body" sz="quarter" idx="28" hasCustomPrompt="1"/>
          </p:nvPr>
        </p:nvSpPr>
        <p:spPr>
          <a:xfrm>
            <a:off x="7099052" y="4886782"/>
            <a:ext cx="1747693"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6" name="Rectangle 25">
            <a:extLst>
              <a:ext uri="{FF2B5EF4-FFF2-40B4-BE49-F238E27FC236}">
                <a16:creationId xmlns:a16="http://schemas.microsoft.com/office/drawing/2014/main" xmlns="" id="{90E93D6C-0CD6-42A7-A2D2-C8582F7B353C}"/>
              </a:ext>
            </a:extLst>
          </p:cNvPr>
          <p:cNvSpPr/>
          <p:nvPr userDrawn="1"/>
        </p:nvSpPr>
        <p:spPr>
          <a:xfrm>
            <a:off x="1391217" y="2684614"/>
            <a:ext cx="1420853"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xmlns="" id="{B7D0FDBA-5294-4730-92D6-440AA8DE35AE}"/>
              </a:ext>
            </a:extLst>
          </p:cNvPr>
          <p:cNvSpPr/>
          <p:nvPr userDrawn="1"/>
        </p:nvSpPr>
        <p:spPr>
          <a:xfrm>
            <a:off x="3348302" y="2684614"/>
            <a:ext cx="1420853"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xmlns="" id="{E8E75564-AD04-4406-979E-AC0A8BE2AEFD}"/>
              </a:ext>
            </a:extLst>
          </p:cNvPr>
          <p:cNvSpPr/>
          <p:nvPr userDrawn="1"/>
        </p:nvSpPr>
        <p:spPr>
          <a:xfrm>
            <a:off x="5305386" y="2684614"/>
            <a:ext cx="1420853"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xmlns="" id="{0E7899F8-DBAB-4DCC-857C-94A3CF0FE542}"/>
              </a:ext>
            </a:extLst>
          </p:cNvPr>
          <p:cNvSpPr/>
          <p:nvPr userDrawn="1"/>
        </p:nvSpPr>
        <p:spPr>
          <a:xfrm>
            <a:off x="7262472" y="2684614"/>
            <a:ext cx="1420853"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8B41C8F6-B68C-4B34-A1EC-848B6301BE02}"/>
              </a:ext>
            </a:extLst>
          </p:cNvPr>
          <p:cNvSpPr>
            <a:spLocks noGrp="1"/>
          </p:cNvSpPr>
          <p:nvPr>
            <p:ph type="title" hasCustomPrompt="1"/>
          </p:nvPr>
        </p:nvSpPr>
        <p:spPr>
          <a:xfrm>
            <a:off x="2023476" y="1566779"/>
            <a:ext cx="6011449" cy="634323"/>
          </a:xfrm>
        </p:spPr>
        <p:txBody>
          <a:bodyPr anchor="t">
            <a:normAutofit/>
          </a:bodyPr>
          <a:lstStyle>
            <a:lvl1pPr algn="ctr">
              <a:lnSpc>
                <a:spcPct val="125000"/>
              </a:lnSpc>
              <a:defRPr sz="2800"/>
            </a:lvl1pPr>
          </a:lstStyle>
          <a:p>
            <a:r>
              <a:rPr lang="en-US" dirty="0"/>
              <a:t>Click to add title</a:t>
            </a:r>
          </a:p>
        </p:txBody>
      </p:sp>
    </p:spTree>
    <p:extLst>
      <p:ext uri="{BB962C8B-B14F-4D97-AF65-F5344CB8AC3E}">
        <p14:creationId xmlns:p14="http://schemas.microsoft.com/office/powerpoint/2010/main" val="1714060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e Full Team">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6B7C369-B3B1-47DB-AFB5-4A2FA0A0469C}"/>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3" name="Date Placeholder 2">
            <a:extLst>
              <a:ext uri="{FF2B5EF4-FFF2-40B4-BE49-F238E27FC236}">
                <a16:creationId xmlns:a16="http://schemas.microsoft.com/office/drawing/2014/main" xmlns="" id="{26EDB6E9-4285-4C1C-9752-2D43D60780B6}"/>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xmlns="" id="{B52EDB06-237E-4E77-B217-FD0E19A4108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xmlns="" id="{A0BACDA0-CD42-4B14-A524-FF6FF7E28A6A}"/>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Rectangle 10">
            <a:extLst>
              <a:ext uri="{FF2B5EF4-FFF2-40B4-BE49-F238E27FC236}">
                <a16:creationId xmlns:a16="http://schemas.microsoft.com/office/drawing/2014/main" xmlns="" id="{C8C5DE79-8AB4-425F-A9CB-B17901806732}"/>
              </a:ext>
            </a:extLst>
          </p:cNvPr>
          <p:cNvSpPr/>
          <p:nvPr userDrawn="1"/>
        </p:nvSpPr>
        <p:spPr>
          <a:xfrm>
            <a:off x="609925" y="739302"/>
            <a:ext cx="8838551" cy="5379396"/>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10">
            <a:extLst>
              <a:ext uri="{FF2B5EF4-FFF2-40B4-BE49-F238E27FC236}">
                <a16:creationId xmlns:a16="http://schemas.microsoft.com/office/drawing/2014/main" xmlns="" id="{A8FDD580-B69C-4AF1-9C0C-1CF94ECEB278}"/>
              </a:ext>
            </a:extLst>
          </p:cNvPr>
          <p:cNvSpPr>
            <a:spLocks noGrp="1"/>
          </p:cNvSpPr>
          <p:nvPr>
            <p:ph type="body" sz="quarter" idx="18" hasCustomPrompt="1"/>
          </p:nvPr>
        </p:nvSpPr>
        <p:spPr>
          <a:xfrm>
            <a:off x="1170244" y="5098601"/>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2" name="Text Placeholder 10">
            <a:extLst>
              <a:ext uri="{FF2B5EF4-FFF2-40B4-BE49-F238E27FC236}">
                <a16:creationId xmlns:a16="http://schemas.microsoft.com/office/drawing/2014/main" xmlns="" id="{7A72E08F-5B05-415B-A503-4CED86D11FE1}"/>
              </a:ext>
            </a:extLst>
          </p:cNvPr>
          <p:cNvSpPr>
            <a:spLocks noGrp="1"/>
          </p:cNvSpPr>
          <p:nvPr>
            <p:ph type="body" sz="quarter" idx="19" hasCustomPrompt="1"/>
          </p:nvPr>
        </p:nvSpPr>
        <p:spPr>
          <a:xfrm>
            <a:off x="1170244" y="5414835"/>
            <a:ext cx="1747692"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36" name="Text Placeholder 10">
            <a:extLst>
              <a:ext uri="{FF2B5EF4-FFF2-40B4-BE49-F238E27FC236}">
                <a16:creationId xmlns:a16="http://schemas.microsoft.com/office/drawing/2014/main" xmlns="" id="{02D7BE41-1227-4D94-AC6E-F4D007491740}"/>
              </a:ext>
            </a:extLst>
          </p:cNvPr>
          <p:cNvSpPr>
            <a:spLocks noGrp="1"/>
          </p:cNvSpPr>
          <p:nvPr>
            <p:ph type="body" sz="quarter" idx="23" hasCustomPrompt="1"/>
          </p:nvPr>
        </p:nvSpPr>
        <p:spPr>
          <a:xfrm>
            <a:off x="3167188" y="5098601"/>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7" name="Text Placeholder 10">
            <a:extLst>
              <a:ext uri="{FF2B5EF4-FFF2-40B4-BE49-F238E27FC236}">
                <a16:creationId xmlns:a16="http://schemas.microsoft.com/office/drawing/2014/main" xmlns="" id="{C7E8138A-A795-4EF2-B1FF-1A36693A3593}"/>
              </a:ext>
            </a:extLst>
          </p:cNvPr>
          <p:cNvSpPr>
            <a:spLocks noGrp="1"/>
          </p:cNvSpPr>
          <p:nvPr>
            <p:ph type="body" sz="quarter" idx="24" hasCustomPrompt="1"/>
          </p:nvPr>
        </p:nvSpPr>
        <p:spPr>
          <a:xfrm>
            <a:off x="3167188" y="5414835"/>
            <a:ext cx="1747692"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38" name="Text Placeholder 10">
            <a:extLst>
              <a:ext uri="{FF2B5EF4-FFF2-40B4-BE49-F238E27FC236}">
                <a16:creationId xmlns:a16="http://schemas.microsoft.com/office/drawing/2014/main" xmlns="" id="{77F66B66-F2E4-439A-A7DF-A9A64B0DF7BB}"/>
              </a:ext>
            </a:extLst>
          </p:cNvPr>
          <p:cNvSpPr>
            <a:spLocks noGrp="1"/>
          </p:cNvSpPr>
          <p:nvPr>
            <p:ph type="body" sz="quarter" idx="25" hasCustomPrompt="1"/>
          </p:nvPr>
        </p:nvSpPr>
        <p:spPr>
          <a:xfrm>
            <a:off x="5164133" y="5098601"/>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9" name="Text Placeholder 10">
            <a:extLst>
              <a:ext uri="{FF2B5EF4-FFF2-40B4-BE49-F238E27FC236}">
                <a16:creationId xmlns:a16="http://schemas.microsoft.com/office/drawing/2014/main" xmlns="" id="{13CDFA66-0739-48E3-97B6-F63F13A0A838}"/>
              </a:ext>
            </a:extLst>
          </p:cNvPr>
          <p:cNvSpPr>
            <a:spLocks noGrp="1"/>
          </p:cNvSpPr>
          <p:nvPr>
            <p:ph type="body" sz="quarter" idx="26" hasCustomPrompt="1"/>
          </p:nvPr>
        </p:nvSpPr>
        <p:spPr>
          <a:xfrm>
            <a:off x="5164133" y="5414835"/>
            <a:ext cx="1747692"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40" name="Text Placeholder 10">
            <a:extLst>
              <a:ext uri="{FF2B5EF4-FFF2-40B4-BE49-F238E27FC236}">
                <a16:creationId xmlns:a16="http://schemas.microsoft.com/office/drawing/2014/main" xmlns="" id="{B4EE4B66-F80E-45BB-B2FE-CC11E1FBAF24}"/>
              </a:ext>
            </a:extLst>
          </p:cNvPr>
          <p:cNvSpPr>
            <a:spLocks noGrp="1"/>
          </p:cNvSpPr>
          <p:nvPr>
            <p:ph type="body" sz="quarter" idx="27" hasCustomPrompt="1"/>
          </p:nvPr>
        </p:nvSpPr>
        <p:spPr>
          <a:xfrm>
            <a:off x="7161078" y="5098601"/>
            <a:ext cx="1747693"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41" name="Text Placeholder 10">
            <a:extLst>
              <a:ext uri="{FF2B5EF4-FFF2-40B4-BE49-F238E27FC236}">
                <a16:creationId xmlns:a16="http://schemas.microsoft.com/office/drawing/2014/main" xmlns="" id="{51F734C1-F867-4FB6-A239-D99ED9E4C54D}"/>
              </a:ext>
            </a:extLst>
          </p:cNvPr>
          <p:cNvSpPr>
            <a:spLocks noGrp="1"/>
          </p:cNvSpPr>
          <p:nvPr>
            <p:ph type="body" sz="quarter" idx="28" hasCustomPrompt="1"/>
          </p:nvPr>
        </p:nvSpPr>
        <p:spPr>
          <a:xfrm>
            <a:off x="7161078" y="5414835"/>
            <a:ext cx="1747693"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62" name="Picture Placeholder 9">
            <a:extLst>
              <a:ext uri="{FF2B5EF4-FFF2-40B4-BE49-F238E27FC236}">
                <a16:creationId xmlns:a16="http://schemas.microsoft.com/office/drawing/2014/main" xmlns="" id="{11E88FD1-69BB-4254-81B8-7B383CE8D2D0}"/>
              </a:ext>
            </a:extLst>
          </p:cNvPr>
          <p:cNvSpPr>
            <a:spLocks noGrp="1"/>
          </p:cNvSpPr>
          <p:nvPr>
            <p:ph type="pic" sz="quarter" idx="29" hasCustomPrompt="1"/>
          </p:nvPr>
        </p:nvSpPr>
        <p:spPr>
          <a:xfrm>
            <a:off x="1651972" y="2327255"/>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63" name="Text Placeholder 10">
            <a:extLst>
              <a:ext uri="{FF2B5EF4-FFF2-40B4-BE49-F238E27FC236}">
                <a16:creationId xmlns:a16="http://schemas.microsoft.com/office/drawing/2014/main" xmlns="" id="{E6EBB7F2-ABDB-41F2-8A6B-93196276ABF5}"/>
              </a:ext>
            </a:extLst>
          </p:cNvPr>
          <p:cNvSpPr>
            <a:spLocks noGrp="1"/>
          </p:cNvSpPr>
          <p:nvPr>
            <p:ph type="body" sz="quarter" idx="30" hasCustomPrompt="1"/>
          </p:nvPr>
        </p:nvSpPr>
        <p:spPr>
          <a:xfrm>
            <a:off x="1170244" y="3263612"/>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64" name="Text Placeholder 10">
            <a:extLst>
              <a:ext uri="{FF2B5EF4-FFF2-40B4-BE49-F238E27FC236}">
                <a16:creationId xmlns:a16="http://schemas.microsoft.com/office/drawing/2014/main" xmlns="" id="{4D66759F-DBAD-46B4-929C-18F2FB541B00}"/>
              </a:ext>
            </a:extLst>
          </p:cNvPr>
          <p:cNvSpPr>
            <a:spLocks noGrp="1"/>
          </p:cNvSpPr>
          <p:nvPr>
            <p:ph type="body" sz="quarter" idx="31" hasCustomPrompt="1"/>
          </p:nvPr>
        </p:nvSpPr>
        <p:spPr>
          <a:xfrm>
            <a:off x="1170244" y="3579847"/>
            <a:ext cx="1747692"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68" name="Text Placeholder 10">
            <a:extLst>
              <a:ext uri="{FF2B5EF4-FFF2-40B4-BE49-F238E27FC236}">
                <a16:creationId xmlns:a16="http://schemas.microsoft.com/office/drawing/2014/main" xmlns="" id="{07D90C20-BFF7-4D04-AD95-1861DF74509F}"/>
              </a:ext>
            </a:extLst>
          </p:cNvPr>
          <p:cNvSpPr>
            <a:spLocks noGrp="1"/>
          </p:cNvSpPr>
          <p:nvPr>
            <p:ph type="body" sz="quarter" idx="35" hasCustomPrompt="1"/>
          </p:nvPr>
        </p:nvSpPr>
        <p:spPr>
          <a:xfrm>
            <a:off x="3167188" y="3263612"/>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69" name="Text Placeholder 10">
            <a:extLst>
              <a:ext uri="{FF2B5EF4-FFF2-40B4-BE49-F238E27FC236}">
                <a16:creationId xmlns:a16="http://schemas.microsoft.com/office/drawing/2014/main" xmlns="" id="{EF54F366-5FD7-4707-A0E3-FAFA53156C29}"/>
              </a:ext>
            </a:extLst>
          </p:cNvPr>
          <p:cNvSpPr>
            <a:spLocks noGrp="1"/>
          </p:cNvSpPr>
          <p:nvPr>
            <p:ph type="body" sz="quarter" idx="36" hasCustomPrompt="1"/>
          </p:nvPr>
        </p:nvSpPr>
        <p:spPr>
          <a:xfrm>
            <a:off x="3167188" y="3579847"/>
            <a:ext cx="1747692"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0" name="Text Placeholder 10">
            <a:extLst>
              <a:ext uri="{FF2B5EF4-FFF2-40B4-BE49-F238E27FC236}">
                <a16:creationId xmlns:a16="http://schemas.microsoft.com/office/drawing/2014/main" xmlns="" id="{A51158F4-509A-44E4-A601-2CD7AEDE7380}"/>
              </a:ext>
            </a:extLst>
          </p:cNvPr>
          <p:cNvSpPr>
            <a:spLocks noGrp="1"/>
          </p:cNvSpPr>
          <p:nvPr>
            <p:ph type="body" sz="quarter" idx="37" hasCustomPrompt="1"/>
          </p:nvPr>
        </p:nvSpPr>
        <p:spPr>
          <a:xfrm>
            <a:off x="5164133" y="3263612"/>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71" name="Text Placeholder 10">
            <a:extLst>
              <a:ext uri="{FF2B5EF4-FFF2-40B4-BE49-F238E27FC236}">
                <a16:creationId xmlns:a16="http://schemas.microsoft.com/office/drawing/2014/main" xmlns="" id="{DA9AC8DA-4C66-4D66-9075-59DC95E2AC33}"/>
              </a:ext>
            </a:extLst>
          </p:cNvPr>
          <p:cNvSpPr>
            <a:spLocks noGrp="1"/>
          </p:cNvSpPr>
          <p:nvPr>
            <p:ph type="body" sz="quarter" idx="38" hasCustomPrompt="1"/>
          </p:nvPr>
        </p:nvSpPr>
        <p:spPr>
          <a:xfrm>
            <a:off x="5164133" y="3579847"/>
            <a:ext cx="1747692"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2" name="Text Placeholder 10">
            <a:extLst>
              <a:ext uri="{FF2B5EF4-FFF2-40B4-BE49-F238E27FC236}">
                <a16:creationId xmlns:a16="http://schemas.microsoft.com/office/drawing/2014/main" xmlns="" id="{F3A598D9-D412-4C15-A31C-3A4842B32E1F}"/>
              </a:ext>
            </a:extLst>
          </p:cNvPr>
          <p:cNvSpPr>
            <a:spLocks noGrp="1"/>
          </p:cNvSpPr>
          <p:nvPr>
            <p:ph type="body" sz="quarter" idx="39" hasCustomPrompt="1"/>
          </p:nvPr>
        </p:nvSpPr>
        <p:spPr>
          <a:xfrm>
            <a:off x="7161078" y="3263612"/>
            <a:ext cx="1747693"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73" name="Text Placeholder 10">
            <a:extLst>
              <a:ext uri="{FF2B5EF4-FFF2-40B4-BE49-F238E27FC236}">
                <a16:creationId xmlns:a16="http://schemas.microsoft.com/office/drawing/2014/main" xmlns="" id="{14A0A9AD-40F7-4203-917C-8BFBF4FCF2C0}"/>
              </a:ext>
            </a:extLst>
          </p:cNvPr>
          <p:cNvSpPr>
            <a:spLocks noGrp="1"/>
          </p:cNvSpPr>
          <p:nvPr>
            <p:ph type="body" sz="quarter" idx="40" hasCustomPrompt="1"/>
          </p:nvPr>
        </p:nvSpPr>
        <p:spPr>
          <a:xfrm>
            <a:off x="7161078" y="3579847"/>
            <a:ext cx="1747693"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4" name="Rectangle 73">
            <a:extLst>
              <a:ext uri="{FF2B5EF4-FFF2-40B4-BE49-F238E27FC236}">
                <a16:creationId xmlns:a16="http://schemas.microsoft.com/office/drawing/2014/main" xmlns="" id="{129E220D-4268-4E0B-B292-D87F92DF6ED3}"/>
              </a:ext>
            </a:extLst>
          </p:cNvPr>
          <p:cNvSpPr/>
          <p:nvPr userDrawn="1"/>
        </p:nvSpPr>
        <p:spPr>
          <a:xfrm>
            <a:off x="1606342" y="2272648"/>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Picture Placeholder 9">
            <a:extLst>
              <a:ext uri="{FF2B5EF4-FFF2-40B4-BE49-F238E27FC236}">
                <a16:creationId xmlns:a16="http://schemas.microsoft.com/office/drawing/2014/main" xmlns="" id="{2DB6BDC2-D18B-4AF7-9B33-2FB86D67A64A}"/>
              </a:ext>
            </a:extLst>
          </p:cNvPr>
          <p:cNvSpPr>
            <a:spLocks noGrp="1"/>
          </p:cNvSpPr>
          <p:nvPr>
            <p:ph type="pic" sz="quarter" idx="41" hasCustomPrompt="1"/>
          </p:nvPr>
        </p:nvSpPr>
        <p:spPr>
          <a:xfrm>
            <a:off x="1651972" y="4154796"/>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79" name="Rectangle 78">
            <a:extLst>
              <a:ext uri="{FF2B5EF4-FFF2-40B4-BE49-F238E27FC236}">
                <a16:creationId xmlns:a16="http://schemas.microsoft.com/office/drawing/2014/main" xmlns="" id="{CB9D855A-B11D-44DC-BBE1-7BA68BD18E68}"/>
              </a:ext>
            </a:extLst>
          </p:cNvPr>
          <p:cNvSpPr/>
          <p:nvPr userDrawn="1"/>
        </p:nvSpPr>
        <p:spPr>
          <a:xfrm>
            <a:off x="1606342" y="4100189"/>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Picture Placeholder 9">
            <a:extLst>
              <a:ext uri="{FF2B5EF4-FFF2-40B4-BE49-F238E27FC236}">
                <a16:creationId xmlns:a16="http://schemas.microsoft.com/office/drawing/2014/main" xmlns="" id="{D12B69C6-4468-4017-A141-0864B9065E88}"/>
              </a:ext>
            </a:extLst>
          </p:cNvPr>
          <p:cNvSpPr>
            <a:spLocks noGrp="1"/>
          </p:cNvSpPr>
          <p:nvPr>
            <p:ph type="pic" sz="quarter" idx="42" hasCustomPrompt="1"/>
          </p:nvPr>
        </p:nvSpPr>
        <p:spPr>
          <a:xfrm>
            <a:off x="3648917" y="2319234"/>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1" name="Rectangle 80">
            <a:extLst>
              <a:ext uri="{FF2B5EF4-FFF2-40B4-BE49-F238E27FC236}">
                <a16:creationId xmlns:a16="http://schemas.microsoft.com/office/drawing/2014/main" xmlns="" id="{E874C203-B833-4D0D-9674-D25DFA3F9606}"/>
              </a:ext>
            </a:extLst>
          </p:cNvPr>
          <p:cNvSpPr/>
          <p:nvPr userDrawn="1"/>
        </p:nvSpPr>
        <p:spPr>
          <a:xfrm>
            <a:off x="3603287" y="2264627"/>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Picture Placeholder 9">
            <a:extLst>
              <a:ext uri="{FF2B5EF4-FFF2-40B4-BE49-F238E27FC236}">
                <a16:creationId xmlns:a16="http://schemas.microsoft.com/office/drawing/2014/main" xmlns="" id="{0B83E94D-7A2E-4F82-9F6F-414BB1EE1F9D}"/>
              </a:ext>
            </a:extLst>
          </p:cNvPr>
          <p:cNvSpPr>
            <a:spLocks noGrp="1"/>
          </p:cNvSpPr>
          <p:nvPr>
            <p:ph type="pic" sz="quarter" idx="43" hasCustomPrompt="1"/>
          </p:nvPr>
        </p:nvSpPr>
        <p:spPr>
          <a:xfrm>
            <a:off x="3648917" y="4146775"/>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3" name="Rectangle 82">
            <a:extLst>
              <a:ext uri="{FF2B5EF4-FFF2-40B4-BE49-F238E27FC236}">
                <a16:creationId xmlns:a16="http://schemas.microsoft.com/office/drawing/2014/main" xmlns="" id="{454DE692-CD53-4D36-9E21-EDBFA9779183}"/>
              </a:ext>
            </a:extLst>
          </p:cNvPr>
          <p:cNvSpPr/>
          <p:nvPr userDrawn="1"/>
        </p:nvSpPr>
        <p:spPr>
          <a:xfrm>
            <a:off x="3603287" y="4092168"/>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Picture Placeholder 9">
            <a:extLst>
              <a:ext uri="{FF2B5EF4-FFF2-40B4-BE49-F238E27FC236}">
                <a16:creationId xmlns:a16="http://schemas.microsoft.com/office/drawing/2014/main" xmlns="" id="{722A2533-C7FE-4FF8-88EA-CC5A72E587E0}"/>
              </a:ext>
            </a:extLst>
          </p:cNvPr>
          <p:cNvSpPr>
            <a:spLocks noGrp="1"/>
          </p:cNvSpPr>
          <p:nvPr>
            <p:ph type="pic" sz="quarter" idx="44" hasCustomPrompt="1"/>
          </p:nvPr>
        </p:nvSpPr>
        <p:spPr>
          <a:xfrm>
            <a:off x="5645861" y="2323944"/>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5" name="Rectangle 84">
            <a:extLst>
              <a:ext uri="{FF2B5EF4-FFF2-40B4-BE49-F238E27FC236}">
                <a16:creationId xmlns:a16="http://schemas.microsoft.com/office/drawing/2014/main" xmlns="" id="{60564730-564F-4992-974D-020B105689EE}"/>
              </a:ext>
            </a:extLst>
          </p:cNvPr>
          <p:cNvSpPr/>
          <p:nvPr userDrawn="1"/>
        </p:nvSpPr>
        <p:spPr>
          <a:xfrm>
            <a:off x="5600231" y="2269337"/>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Picture Placeholder 9">
            <a:extLst>
              <a:ext uri="{FF2B5EF4-FFF2-40B4-BE49-F238E27FC236}">
                <a16:creationId xmlns:a16="http://schemas.microsoft.com/office/drawing/2014/main" xmlns="" id="{3FF1C129-85E6-40AA-8026-14C47F0F038C}"/>
              </a:ext>
            </a:extLst>
          </p:cNvPr>
          <p:cNvSpPr>
            <a:spLocks noGrp="1"/>
          </p:cNvSpPr>
          <p:nvPr>
            <p:ph type="pic" sz="quarter" idx="45" hasCustomPrompt="1"/>
          </p:nvPr>
        </p:nvSpPr>
        <p:spPr>
          <a:xfrm>
            <a:off x="5645861" y="4151485"/>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7" name="Rectangle 86">
            <a:extLst>
              <a:ext uri="{FF2B5EF4-FFF2-40B4-BE49-F238E27FC236}">
                <a16:creationId xmlns:a16="http://schemas.microsoft.com/office/drawing/2014/main" xmlns="" id="{3E7D63A3-3C58-4F80-B353-C26650B97F55}"/>
              </a:ext>
            </a:extLst>
          </p:cNvPr>
          <p:cNvSpPr/>
          <p:nvPr userDrawn="1"/>
        </p:nvSpPr>
        <p:spPr>
          <a:xfrm>
            <a:off x="5600231" y="4096878"/>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Picture Placeholder 9">
            <a:extLst>
              <a:ext uri="{FF2B5EF4-FFF2-40B4-BE49-F238E27FC236}">
                <a16:creationId xmlns:a16="http://schemas.microsoft.com/office/drawing/2014/main" xmlns="" id="{C78943C0-07AD-428D-A010-64CDDC815654}"/>
              </a:ext>
            </a:extLst>
          </p:cNvPr>
          <p:cNvSpPr>
            <a:spLocks noGrp="1"/>
          </p:cNvSpPr>
          <p:nvPr>
            <p:ph type="pic" sz="quarter" idx="46" hasCustomPrompt="1"/>
          </p:nvPr>
        </p:nvSpPr>
        <p:spPr>
          <a:xfrm>
            <a:off x="7642806" y="2315923"/>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9" name="Rectangle 88">
            <a:extLst>
              <a:ext uri="{FF2B5EF4-FFF2-40B4-BE49-F238E27FC236}">
                <a16:creationId xmlns:a16="http://schemas.microsoft.com/office/drawing/2014/main" xmlns="" id="{44D0D2B8-EB2F-407A-A7DF-29BF878D0C97}"/>
              </a:ext>
            </a:extLst>
          </p:cNvPr>
          <p:cNvSpPr/>
          <p:nvPr userDrawn="1"/>
        </p:nvSpPr>
        <p:spPr>
          <a:xfrm>
            <a:off x="7597176" y="2261316"/>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Picture Placeholder 9">
            <a:extLst>
              <a:ext uri="{FF2B5EF4-FFF2-40B4-BE49-F238E27FC236}">
                <a16:creationId xmlns:a16="http://schemas.microsoft.com/office/drawing/2014/main" xmlns="" id="{9F5D0399-2186-4D0F-B2B6-FB29536013E2}"/>
              </a:ext>
            </a:extLst>
          </p:cNvPr>
          <p:cNvSpPr>
            <a:spLocks noGrp="1"/>
          </p:cNvSpPr>
          <p:nvPr>
            <p:ph type="pic" sz="quarter" idx="47" hasCustomPrompt="1"/>
          </p:nvPr>
        </p:nvSpPr>
        <p:spPr>
          <a:xfrm>
            <a:off x="7642806" y="4143464"/>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91" name="Rectangle 90">
            <a:extLst>
              <a:ext uri="{FF2B5EF4-FFF2-40B4-BE49-F238E27FC236}">
                <a16:creationId xmlns:a16="http://schemas.microsoft.com/office/drawing/2014/main" xmlns="" id="{A161A1AC-702C-4209-BE7C-E51F7434B5B5}"/>
              </a:ext>
            </a:extLst>
          </p:cNvPr>
          <p:cNvSpPr/>
          <p:nvPr userDrawn="1"/>
        </p:nvSpPr>
        <p:spPr>
          <a:xfrm>
            <a:off x="7597176" y="4088857"/>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itle 1">
            <a:extLst>
              <a:ext uri="{FF2B5EF4-FFF2-40B4-BE49-F238E27FC236}">
                <a16:creationId xmlns:a16="http://schemas.microsoft.com/office/drawing/2014/main" xmlns="" id="{8ADA00ED-298B-444A-A7F5-508EDBA56FC5}"/>
              </a:ext>
            </a:extLst>
          </p:cNvPr>
          <p:cNvSpPr>
            <a:spLocks noGrp="1"/>
          </p:cNvSpPr>
          <p:nvPr>
            <p:ph type="title" hasCustomPrompt="1"/>
          </p:nvPr>
        </p:nvSpPr>
        <p:spPr>
          <a:xfrm>
            <a:off x="2023476" y="1187755"/>
            <a:ext cx="6011449" cy="634323"/>
          </a:xfrm>
        </p:spPr>
        <p:txBody>
          <a:bodyPr anchor="t">
            <a:normAutofit/>
          </a:bodyPr>
          <a:lstStyle>
            <a:lvl1pPr algn="ctr">
              <a:lnSpc>
                <a:spcPct val="125000"/>
              </a:lnSpc>
              <a:defRPr sz="2800"/>
            </a:lvl1pPr>
          </a:lstStyle>
          <a:p>
            <a:r>
              <a:rPr lang="en-US" dirty="0"/>
              <a:t>Click to add title</a:t>
            </a:r>
          </a:p>
        </p:txBody>
      </p:sp>
    </p:spTree>
    <p:extLst>
      <p:ext uri="{BB962C8B-B14F-4D97-AF65-F5344CB8AC3E}">
        <p14:creationId xmlns:p14="http://schemas.microsoft.com/office/powerpoint/2010/main" val="197788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ndin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FBC2989-2CED-47FB-8D23-FF60F2561EA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3" name="Date Placeholder 2">
            <a:extLst>
              <a:ext uri="{FF2B5EF4-FFF2-40B4-BE49-F238E27FC236}">
                <a16:creationId xmlns:a16="http://schemas.microsoft.com/office/drawing/2014/main" xmlns="" id="{BA429704-4AB7-47AB-8C1F-4C2E4C99A10E}"/>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xmlns="" id="{B0348280-3106-454C-9D69-9BD1267B1811}"/>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xmlns="" id="{09426433-6916-408B-BE80-EB35C693077C}"/>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34" name="Rectangle 33">
            <a:extLst>
              <a:ext uri="{FF2B5EF4-FFF2-40B4-BE49-F238E27FC236}">
                <a16:creationId xmlns:a16="http://schemas.microsoft.com/office/drawing/2014/main" xmlns="" id="{137D1BF6-CA32-48D3-B8AE-5D5C621A7EB5}"/>
              </a:ext>
              <a:ext uri="{C183D7F6-B498-43B3-948B-1728B52AA6E4}">
                <adec:decorative xmlns:adec="http://schemas.microsoft.com/office/drawing/2017/decorative" xmlns="" val="1"/>
              </a:ext>
            </a:extLst>
          </p:cNvPr>
          <p:cNvSpPr/>
          <p:nvPr userDrawn="1"/>
        </p:nvSpPr>
        <p:spPr>
          <a:xfrm>
            <a:off x="0" y="0"/>
            <a:ext cx="10058400" cy="6858000"/>
          </a:xfrm>
          <a:prstGeom prst="rect">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14">
            <a:extLst>
              <a:ext uri="{FF2B5EF4-FFF2-40B4-BE49-F238E27FC236}">
                <a16:creationId xmlns:a16="http://schemas.microsoft.com/office/drawing/2014/main" xmlns="" id="{F57E488F-AD89-4213-9093-5646DF323A25}"/>
              </a:ext>
            </a:extLst>
          </p:cNvPr>
          <p:cNvSpPr>
            <a:spLocks noGrp="1"/>
          </p:cNvSpPr>
          <p:nvPr>
            <p:ph type="body" sz="quarter" idx="13" hasCustomPrompt="1"/>
          </p:nvPr>
        </p:nvSpPr>
        <p:spPr>
          <a:xfrm>
            <a:off x="742922" y="4114240"/>
            <a:ext cx="1965468"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4"/>
                </a:solidFill>
                <a:latin typeface="+mj-lt"/>
              </a:defRPr>
            </a:lvl1pPr>
          </a:lstStyle>
          <a:p>
            <a:pPr lvl="0"/>
            <a:r>
              <a:rPr lang="en-US"/>
              <a:t>Click to add title</a:t>
            </a:r>
          </a:p>
        </p:txBody>
      </p:sp>
      <p:sp>
        <p:nvSpPr>
          <p:cNvPr id="20" name="Text Placeholder 14">
            <a:extLst>
              <a:ext uri="{FF2B5EF4-FFF2-40B4-BE49-F238E27FC236}">
                <a16:creationId xmlns:a16="http://schemas.microsoft.com/office/drawing/2014/main" xmlns="" id="{E31C9DEB-43A3-4514-9EB8-2CE147497B96}"/>
              </a:ext>
            </a:extLst>
          </p:cNvPr>
          <p:cNvSpPr>
            <a:spLocks noGrp="1"/>
          </p:cNvSpPr>
          <p:nvPr>
            <p:ph type="body" sz="quarter" idx="15" hasCustomPrompt="1"/>
          </p:nvPr>
        </p:nvSpPr>
        <p:spPr>
          <a:xfrm>
            <a:off x="742922" y="4733170"/>
            <a:ext cx="1965468"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xmlns="" id="{254EC399-E62D-401A-936C-2B26F8265F17}"/>
              </a:ext>
            </a:extLst>
          </p:cNvPr>
          <p:cNvSpPr>
            <a:spLocks noGrp="1"/>
          </p:cNvSpPr>
          <p:nvPr>
            <p:ph type="body" sz="quarter" idx="16" hasCustomPrompt="1"/>
          </p:nvPr>
        </p:nvSpPr>
        <p:spPr>
          <a:xfrm>
            <a:off x="2956833" y="4114240"/>
            <a:ext cx="1965468"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3">
                    <a:lumMod val="60000"/>
                    <a:lumOff val="40000"/>
                  </a:schemeClr>
                </a:solidFill>
                <a:latin typeface="+mj-lt"/>
              </a:defRPr>
            </a:lvl1pPr>
          </a:lstStyle>
          <a:p>
            <a:pPr lvl="0"/>
            <a:r>
              <a:rPr lang="en-US"/>
              <a:t>Click to add title</a:t>
            </a:r>
          </a:p>
        </p:txBody>
      </p:sp>
      <p:sp>
        <p:nvSpPr>
          <p:cNvPr id="22" name="Text Placeholder 14">
            <a:extLst>
              <a:ext uri="{FF2B5EF4-FFF2-40B4-BE49-F238E27FC236}">
                <a16:creationId xmlns:a16="http://schemas.microsoft.com/office/drawing/2014/main" xmlns="" id="{4F49DC18-7C09-4FFC-98BF-DC17FCE6223B}"/>
              </a:ext>
            </a:extLst>
          </p:cNvPr>
          <p:cNvSpPr>
            <a:spLocks noGrp="1"/>
          </p:cNvSpPr>
          <p:nvPr>
            <p:ph type="body" sz="quarter" idx="17" hasCustomPrompt="1"/>
          </p:nvPr>
        </p:nvSpPr>
        <p:spPr>
          <a:xfrm>
            <a:off x="2956833" y="4733170"/>
            <a:ext cx="1965468"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3" name="Text Placeholder 14">
            <a:extLst>
              <a:ext uri="{FF2B5EF4-FFF2-40B4-BE49-F238E27FC236}">
                <a16:creationId xmlns:a16="http://schemas.microsoft.com/office/drawing/2014/main" xmlns="" id="{9D21F281-5009-4E28-B34E-218C36B33ABD}"/>
              </a:ext>
            </a:extLst>
          </p:cNvPr>
          <p:cNvSpPr>
            <a:spLocks noGrp="1"/>
          </p:cNvSpPr>
          <p:nvPr>
            <p:ph type="body" sz="quarter" idx="18" hasCustomPrompt="1"/>
          </p:nvPr>
        </p:nvSpPr>
        <p:spPr>
          <a:xfrm>
            <a:off x="5170744" y="4114240"/>
            <a:ext cx="1965468"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5"/>
                </a:solidFill>
                <a:latin typeface="+mj-lt"/>
              </a:defRPr>
            </a:lvl1pPr>
          </a:lstStyle>
          <a:p>
            <a:pPr lvl="0"/>
            <a:r>
              <a:rPr lang="en-US"/>
              <a:t>Click to add title</a:t>
            </a:r>
          </a:p>
        </p:txBody>
      </p:sp>
      <p:sp>
        <p:nvSpPr>
          <p:cNvPr id="24" name="Text Placeholder 14">
            <a:extLst>
              <a:ext uri="{FF2B5EF4-FFF2-40B4-BE49-F238E27FC236}">
                <a16:creationId xmlns:a16="http://schemas.microsoft.com/office/drawing/2014/main" xmlns="" id="{75C2A3FB-F206-4ED3-A8BF-712D66D52D29}"/>
              </a:ext>
            </a:extLst>
          </p:cNvPr>
          <p:cNvSpPr>
            <a:spLocks noGrp="1"/>
          </p:cNvSpPr>
          <p:nvPr>
            <p:ph type="body" sz="quarter" idx="19" hasCustomPrompt="1"/>
          </p:nvPr>
        </p:nvSpPr>
        <p:spPr>
          <a:xfrm>
            <a:off x="5170744" y="4733170"/>
            <a:ext cx="1965468"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xmlns="" id="{433D1544-1248-444D-B0AC-C5B22E1D2638}"/>
              </a:ext>
            </a:extLst>
          </p:cNvPr>
          <p:cNvSpPr>
            <a:spLocks noGrp="1"/>
          </p:cNvSpPr>
          <p:nvPr>
            <p:ph type="body" sz="quarter" idx="20" hasCustomPrompt="1"/>
          </p:nvPr>
        </p:nvSpPr>
        <p:spPr>
          <a:xfrm>
            <a:off x="7384653" y="4114240"/>
            <a:ext cx="1965468"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2">
                    <a:lumMod val="20000"/>
                    <a:lumOff val="80000"/>
                  </a:schemeClr>
                </a:solidFill>
                <a:latin typeface="+mj-lt"/>
              </a:defRPr>
            </a:lvl1pPr>
          </a:lstStyle>
          <a:p>
            <a:pPr lvl="0"/>
            <a:r>
              <a:rPr lang="en-US"/>
              <a:t>Click to add title</a:t>
            </a:r>
          </a:p>
        </p:txBody>
      </p:sp>
      <p:sp>
        <p:nvSpPr>
          <p:cNvPr id="26" name="Text Placeholder 14">
            <a:extLst>
              <a:ext uri="{FF2B5EF4-FFF2-40B4-BE49-F238E27FC236}">
                <a16:creationId xmlns:a16="http://schemas.microsoft.com/office/drawing/2014/main" xmlns="" id="{9F4FDF38-0969-49B5-BE15-AB7D41B68D28}"/>
              </a:ext>
            </a:extLst>
          </p:cNvPr>
          <p:cNvSpPr>
            <a:spLocks noGrp="1"/>
          </p:cNvSpPr>
          <p:nvPr>
            <p:ph type="body" sz="quarter" idx="21" hasCustomPrompt="1"/>
          </p:nvPr>
        </p:nvSpPr>
        <p:spPr>
          <a:xfrm>
            <a:off x="7384653" y="4733170"/>
            <a:ext cx="1965468"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7" name="Text Placeholder 10">
            <a:extLst>
              <a:ext uri="{FF2B5EF4-FFF2-40B4-BE49-F238E27FC236}">
                <a16:creationId xmlns:a16="http://schemas.microsoft.com/office/drawing/2014/main" xmlns="" id="{A749E3E6-EB0F-4108-9196-2A2DDD63E220}"/>
              </a:ext>
            </a:extLst>
          </p:cNvPr>
          <p:cNvSpPr>
            <a:spLocks noGrp="1"/>
          </p:cNvSpPr>
          <p:nvPr>
            <p:ph type="body" sz="quarter" idx="22" hasCustomPrompt="1"/>
          </p:nvPr>
        </p:nvSpPr>
        <p:spPr>
          <a:xfrm>
            <a:off x="1060751" y="2399173"/>
            <a:ext cx="1329811" cy="1151632"/>
          </a:xfrm>
          <a:prstGeom prst="rect">
            <a:avLst/>
          </a:prstGeom>
        </p:spPr>
        <p:txBody>
          <a:bodyPr anchor="ctr"/>
          <a:lstStyle>
            <a:lvl1pPr marL="0" indent="0" algn="ctr">
              <a:lnSpc>
                <a:spcPct val="80000"/>
              </a:lnSpc>
              <a:spcBef>
                <a:spcPts val="1000"/>
              </a:spcBef>
              <a:spcAft>
                <a:spcPts val="0"/>
              </a:spcAft>
              <a:buNone/>
              <a:defRPr sz="2800" cap="all" spc="100" baseline="0">
                <a:solidFill>
                  <a:schemeClr val="accent4"/>
                </a:solidFill>
                <a:latin typeface="+mj-lt"/>
              </a:defRPr>
            </a:lvl1pPr>
          </a:lstStyle>
          <a:p>
            <a:pPr lvl="0"/>
            <a:r>
              <a:rPr lang="en-US"/>
              <a:t>Add title</a:t>
            </a:r>
          </a:p>
        </p:txBody>
      </p:sp>
      <p:sp>
        <p:nvSpPr>
          <p:cNvPr id="28" name="Text Placeholder 10">
            <a:extLst>
              <a:ext uri="{FF2B5EF4-FFF2-40B4-BE49-F238E27FC236}">
                <a16:creationId xmlns:a16="http://schemas.microsoft.com/office/drawing/2014/main" xmlns="" id="{CA8E4A5D-4A2C-4FCA-9886-11A6692866A6}"/>
              </a:ext>
            </a:extLst>
          </p:cNvPr>
          <p:cNvSpPr>
            <a:spLocks noGrp="1"/>
          </p:cNvSpPr>
          <p:nvPr>
            <p:ph type="body" sz="quarter" idx="23" hasCustomPrompt="1"/>
          </p:nvPr>
        </p:nvSpPr>
        <p:spPr>
          <a:xfrm>
            <a:off x="5488572" y="2399173"/>
            <a:ext cx="1329811" cy="1151632"/>
          </a:xfrm>
          <a:prstGeom prst="rect">
            <a:avLst/>
          </a:prstGeom>
        </p:spPr>
        <p:txBody>
          <a:bodyPr anchor="ctr"/>
          <a:lstStyle>
            <a:lvl1pPr marL="0" indent="0" algn="ctr">
              <a:lnSpc>
                <a:spcPct val="80000"/>
              </a:lnSpc>
              <a:spcBef>
                <a:spcPts val="1000"/>
              </a:spcBef>
              <a:buNone/>
              <a:defRPr sz="2800" cap="all" spc="100" baseline="0">
                <a:solidFill>
                  <a:schemeClr val="accent5"/>
                </a:solidFill>
                <a:latin typeface="+mj-lt"/>
              </a:defRPr>
            </a:lvl1pPr>
          </a:lstStyle>
          <a:p>
            <a:pPr lvl="0"/>
            <a:r>
              <a:rPr lang="en-US"/>
              <a:t>Add title</a:t>
            </a:r>
          </a:p>
        </p:txBody>
      </p:sp>
      <p:sp>
        <p:nvSpPr>
          <p:cNvPr id="29" name="Text Placeholder 10">
            <a:extLst>
              <a:ext uri="{FF2B5EF4-FFF2-40B4-BE49-F238E27FC236}">
                <a16:creationId xmlns:a16="http://schemas.microsoft.com/office/drawing/2014/main" xmlns="" id="{D12F1290-6B4C-49B8-BC26-3B433534C3F7}"/>
              </a:ext>
            </a:extLst>
          </p:cNvPr>
          <p:cNvSpPr>
            <a:spLocks noGrp="1"/>
          </p:cNvSpPr>
          <p:nvPr>
            <p:ph type="body" sz="quarter" idx="24" hasCustomPrompt="1"/>
          </p:nvPr>
        </p:nvSpPr>
        <p:spPr>
          <a:xfrm>
            <a:off x="7702482" y="2399173"/>
            <a:ext cx="1329811" cy="1151632"/>
          </a:xfrm>
          <a:prstGeom prst="rect">
            <a:avLst/>
          </a:prstGeom>
        </p:spPr>
        <p:txBody>
          <a:bodyPr anchor="ctr"/>
          <a:lstStyle>
            <a:lvl1pPr marL="0" indent="0" algn="ctr">
              <a:lnSpc>
                <a:spcPct val="80000"/>
              </a:lnSpc>
              <a:spcBef>
                <a:spcPts val="1000"/>
              </a:spcBef>
              <a:buNone/>
              <a:defRPr sz="2800" cap="all" spc="100" baseline="0">
                <a:solidFill>
                  <a:schemeClr val="accent2">
                    <a:lumMod val="20000"/>
                    <a:lumOff val="80000"/>
                  </a:schemeClr>
                </a:solidFill>
                <a:latin typeface="+mj-lt"/>
              </a:defRPr>
            </a:lvl1pPr>
          </a:lstStyle>
          <a:p>
            <a:pPr lvl="0"/>
            <a:r>
              <a:rPr lang="en-US"/>
              <a:t>Add title</a:t>
            </a:r>
          </a:p>
        </p:txBody>
      </p:sp>
      <p:sp>
        <p:nvSpPr>
          <p:cNvPr id="30" name="Text Placeholder 10">
            <a:extLst>
              <a:ext uri="{FF2B5EF4-FFF2-40B4-BE49-F238E27FC236}">
                <a16:creationId xmlns:a16="http://schemas.microsoft.com/office/drawing/2014/main" xmlns="" id="{0E60E704-AD01-4048-8D70-3F4CA25DA632}"/>
              </a:ext>
            </a:extLst>
          </p:cNvPr>
          <p:cNvSpPr>
            <a:spLocks noGrp="1"/>
          </p:cNvSpPr>
          <p:nvPr>
            <p:ph type="body" sz="quarter" idx="25" hasCustomPrompt="1"/>
          </p:nvPr>
        </p:nvSpPr>
        <p:spPr>
          <a:xfrm>
            <a:off x="3274661" y="2399173"/>
            <a:ext cx="1329811" cy="1151632"/>
          </a:xfrm>
          <a:prstGeom prst="rect">
            <a:avLst/>
          </a:prstGeom>
        </p:spPr>
        <p:txBody>
          <a:bodyPr anchor="ctr"/>
          <a:lstStyle>
            <a:lvl1pPr marL="0" indent="0" algn="ctr">
              <a:lnSpc>
                <a:spcPct val="80000"/>
              </a:lnSpc>
              <a:spcBef>
                <a:spcPts val="1000"/>
              </a:spcBef>
              <a:buNone/>
              <a:defRPr sz="2800" cap="all" spc="100" baseline="0">
                <a:solidFill>
                  <a:schemeClr val="accent3">
                    <a:lumMod val="60000"/>
                    <a:lumOff val="40000"/>
                  </a:schemeClr>
                </a:solidFill>
                <a:latin typeface="+mj-lt"/>
              </a:defRPr>
            </a:lvl1pPr>
          </a:lstStyle>
          <a:p>
            <a:pPr lvl="0"/>
            <a:r>
              <a:rPr lang="en-US"/>
              <a:t>Add title</a:t>
            </a:r>
          </a:p>
        </p:txBody>
      </p:sp>
      <p:sp>
        <p:nvSpPr>
          <p:cNvPr id="31" name="Title 1">
            <a:extLst>
              <a:ext uri="{FF2B5EF4-FFF2-40B4-BE49-F238E27FC236}">
                <a16:creationId xmlns:a16="http://schemas.microsoft.com/office/drawing/2014/main" xmlns="" id="{4CB251EF-EB2B-4D32-A321-FEC37EAB8D87}"/>
              </a:ext>
            </a:extLst>
          </p:cNvPr>
          <p:cNvSpPr>
            <a:spLocks noGrp="1"/>
          </p:cNvSpPr>
          <p:nvPr>
            <p:ph type="title" hasCustomPrompt="1"/>
          </p:nvPr>
        </p:nvSpPr>
        <p:spPr>
          <a:xfrm>
            <a:off x="654844" y="715939"/>
            <a:ext cx="4013301" cy="365760"/>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779173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99B8705-C027-4E12-892E-C32FF13296F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394" y="0"/>
            <a:ext cx="10055612" cy="6858000"/>
          </a:xfrm>
          <a:prstGeom prst="rect">
            <a:avLst/>
          </a:prstGeom>
        </p:spPr>
      </p:pic>
      <p:sp>
        <p:nvSpPr>
          <p:cNvPr id="7" name="Picture Placeholder 7">
            <a:extLst>
              <a:ext uri="{FF2B5EF4-FFF2-40B4-BE49-F238E27FC236}">
                <a16:creationId xmlns:a16="http://schemas.microsoft.com/office/drawing/2014/main" xmlns="" id="{ED685DB5-FA77-4C19-88B8-5A8D733B42BC}"/>
              </a:ext>
            </a:extLst>
          </p:cNvPr>
          <p:cNvSpPr>
            <a:spLocks noGrp="1"/>
          </p:cNvSpPr>
          <p:nvPr>
            <p:ph type="pic" sz="quarter" idx="13" hasCustomPrompt="1"/>
          </p:nvPr>
        </p:nvSpPr>
        <p:spPr>
          <a:xfrm flipH="1">
            <a:off x="4135337" y="0"/>
            <a:ext cx="5936814" cy="6867376"/>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a16="http://schemas.microsoft.com/office/drawing/2014/main" xmlns="" id="{6346919B-FFF8-4FED-8A44-48A7E600EB60}"/>
              </a:ext>
            </a:extLst>
          </p:cNvPr>
          <p:cNvSpPr>
            <a:spLocks noGrp="1"/>
          </p:cNvSpPr>
          <p:nvPr>
            <p:ph type="dt" sz="half" idx="10"/>
          </p:nvPr>
        </p:nvSpPr>
        <p:spPr/>
        <p:txBody>
          <a:bodyPr/>
          <a:lstStyle/>
          <a:p>
            <a:r>
              <a:rPr lang="en-US"/>
              <a:t>8/06/20XX</a:t>
            </a:r>
            <a:endParaRPr lang="en-US" dirty="0"/>
          </a:p>
        </p:txBody>
      </p:sp>
      <p:sp>
        <p:nvSpPr>
          <p:cNvPr id="5" name="Footer Placeholder 4">
            <a:extLst>
              <a:ext uri="{FF2B5EF4-FFF2-40B4-BE49-F238E27FC236}">
                <a16:creationId xmlns:a16="http://schemas.microsoft.com/office/drawing/2014/main" xmlns="" id="{C6DF28B0-8A34-4E86-9FE3-20BD880CD9C3}"/>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a16="http://schemas.microsoft.com/office/drawing/2014/main" xmlns="" id="{D4BE1CCB-96B6-4D9F-A932-D0EBDBD7DA45}"/>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3" name="Title 2">
            <a:extLst>
              <a:ext uri="{FF2B5EF4-FFF2-40B4-BE49-F238E27FC236}">
                <a16:creationId xmlns:a16="http://schemas.microsoft.com/office/drawing/2014/main" xmlns="" id="{1F7CB735-9F66-41A8-8F1D-4B66FE1D1153}"/>
              </a:ext>
            </a:extLst>
          </p:cNvPr>
          <p:cNvSpPr>
            <a:spLocks noGrp="1"/>
          </p:cNvSpPr>
          <p:nvPr>
            <p:ph type="title" hasCustomPrompt="1"/>
          </p:nvPr>
        </p:nvSpPr>
        <p:spPr>
          <a:xfrm>
            <a:off x="-2" y="1672143"/>
            <a:ext cx="4966337" cy="3513714"/>
          </a:xfrm>
          <a:solidFill>
            <a:schemeClr val="accent6">
              <a:alpha val="80000"/>
            </a:schemeClr>
          </a:solidFill>
        </p:spPr>
        <p:txBody>
          <a:bodyPr lIns="676656" tIns="795528" anchor="t">
            <a:normAutofit/>
          </a:bodyPr>
          <a:lstStyle>
            <a:lvl1pPr>
              <a:defRPr sz="2800"/>
            </a:lvl1pPr>
          </a:lstStyle>
          <a:p>
            <a:r>
              <a:rPr lang="en-US" dirty="0"/>
              <a:t>Click to add title</a:t>
            </a:r>
          </a:p>
        </p:txBody>
      </p:sp>
      <p:sp>
        <p:nvSpPr>
          <p:cNvPr id="11" name="Text Placeholder 17">
            <a:extLst>
              <a:ext uri="{FF2B5EF4-FFF2-40B4-BE49-F238E27FC236}">
                <a16:creationId xmlns:a16="http://schemas.microsoft.com/office/drawing/2014/main" xmlns="" id="{4A51F916-D1A0-40B2-A894-1C597A7AAFBF}"/>
              </a:ext>
            </a:extLst>
          </p:cNvPr>
          <p:cNvSpPr>
            <a:spLocks noGrp="1"/>
          </p:cNvSpPr>
          <p:nvPr>
            <p:ph type="body" sz="quarter" idx="15" hasCustomPrompt="1"/>
          </p:nvPr>
        </p:nvSpPr>
        <p:spPr>
          <a:xfrm>
            <a:off x="490525" y="3007596"/>
            <a:ext cx="4001704" cy="1731145"/>
          </a:xfrm>
        </p:spPr>
        <p:txBody>
          <a:bodyPr>
            <a:noAutofit/>
          </a:bodyPr>
          <a:lstStyle>
            <a:lvl1pPr marL="0" indent="0" algn="l">
              <a:lnSpc>
                <a:spcPct val="125000"/>
              </a:lnSpc>
              <a:buNone/>
              <a:defRPr sz="1400" spc="100" baseline="0">
                <a:solidFill>
                  <a:schemeClr val="accent2"/>
                </a:solidFill>
              </a:defRPr>
            </a:lvl1pPr>
          </a:lstStyle>
          <a:p>
            <a:pPr lvl="0"/>
            <a:r>
              <a:rPr lang="en-US" dirty="0"/>
              <a:t>Click to add text</a:t>
            </a:r>
          </a:p>
        </p:txBody>
      </p:sp>
    </p:spTree>
    <p:extLst>
      <p:ext uri="{BB962C8B-B14F-4D97-AF65-F5344CB8AC3E}">
        <p14:creationId xmlns:p14="http://schemas.microsoft.com/office/powerpoint/2010/main" val="1236195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xmlns="" id="{D2CF4D42-6C74-47FD-8195-943D55ADA87D}"/>
              </a:ext>
            </a:extLst>
          </p:cNvPr>
          <p:cNvSpPr>
            <a:spLocks noGrp="1"/>
          </p:cNvSpPr>
          <p:nvPr>
            <p:ph type="pic" sz="quarter" idx="13" hasCustomPrompt="1"/>
          </p:nvPr>
        </p:nvSpPr>
        <p:spPr>
          <a:xfrm>
            <a:off x="0" y="0"/>
            <a:ext cx="10058400" cy="6858000"/>
          </a:xfrm>
        </p:spPr>
        <p:txBody>
          <a:bodyPr/>
          <a:lstStyle>
            <a:lvl1pPr marL="0" indent="0" algn="ctr">
              <a:buNone/>
              <a:defRPr>
                <a:solidFill>
                  <a:schemeClr val="tx1"/>
                </a:solidFill>
              </a:defRPr>
            </a:lvl1pPr>
          </a:lstStyle>
          <a:p>
            <a:r>
              <a:rPr lang="en-US" dirty="0"/>
              <a:t>Click to add photo</a:t>
            </a:r>
          </a:p>
        </p:txBody>
      </p:sp>
      <p:sp>
        <p:nvSpPr>
          <p:cNvPr id="3" name="Date Placeholder 2">
            <a:extLst>
              <a:ext uri="{FF2B5EF4-FFF2-40B4-BE49-F238E27FC236}">
                <a16:creationId xmlns:a16="http://schemas.microsoft.com/office/drawing/2014/main" xmlns="" id="{59275658-2C01-4217-AE99-DF0FDFFE43C5}"/>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xmlns="" id="{3F913D93-CECF-4647-8DC2-8F7DD04E742B}"/>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xmlns="" id="{03C60507-1EAA-4632-9D67-1BD599F4F54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itle 1">
            <a:extLst>
              <a:ext uri="{FF2B5EF4-FFF2-40B4-BE49-F238E27FC236}">
                <a16:creationId xmlns:a16="http://schemas.microsoft.com/office/drawing/2014/main" xmlns="" id="{2754639B-AD71-425C-BF07-356C0F14C96B}"/>
              </a:ext>
            </a:extLst>
          </p:cNvPr>
          <p:cNvSpPr>
            <a:spLocks noGrp="1"/>
          </p:cNvSpPr>
          <p:nvPr>
            <p:ph type="title" hasCustomPrompt="1"/>
          </p:nvPr>
        </p:nvSpPr>
        <p:spPr>
          <a:xfrm>
            <a:off x="0" y="1353381"/>
            <a:ext cx="4638874" cy="4151236"/>
          </a:xfrm>
          <a:solidFill>
            <a:schemeClr val="accent3">
              <a:alpha val="90000"/>
            </a:schemeClr>
          </a:solidFill>
        </p:spPr>
        <p:txBody>
          <a:bodyPr vert="horz" lIns="649224" tIns="749808" rIns="91440" bIns="45720" rtlCol="0" anchor="t">
            <a:noAutofit/>
          </a:bodyPr>
          <a:lstStyle>
            <a:lvl1pPr>
              <a:defRPr lang="en-US" sz="2800">
                <a:ln w="19050">
                  <a:solidFill>
                    <a:schemeClr val="bg1"/>
                  </a:solidFill>
                </a:ln>
                <a:ea typeface="+mn-ea"/>
                <a:cs typeface="+mn-cs"/>
              </a:defRPr>
            </a:lvl1pPr>
          </a:lstStyle>
          <a:p>
            <a:pPr marL="0" lvl="0" indent="0">
              <a:spcBef>
                <a:spcPts val="0"/>
              </a:spcBef>
              <a:buFont typeface="Arial" panose="020B0604020202020204" pitchFamily="34" charset="0"/>
            </a:pPr>
            <a:r>
              <a:rPr lang="en-US" dirty="0"/>
              <a:t>Click to add title</a:t>
            </a:r>
          </a:p>
        </p:txBody>
      </p:sp>
      <p:sp>
        <p:nvSpPr>
          <p:cNvPr id="8" name="Text Placeholder 17">
            <a:extLst>
              <a:ext uri="{FF2B5EF4-FFF2-40B4-BE49-F238E27FC236}">
                <a16:creationId xmlns:a16="http://schemas.microsoft.com/office/drawing/2014/main" xmlns="" id="{64CF3C46-90B8-467D-9D50-086B9135701F}"/>
              </a:ext>
            </a:extLst>
          </p:cNvPr>
          <p:cNvSpPr>
            <a:spLocks noGrp="1"/>
          </p:cNvSpPr>
          <p:nvPr>
            <p:ph type="body" sz="quarter" idx="15" hasCustomPrompt="1"/>
          </p:nvPr>
        </p:nvSpPr>
        <p:spPr>
          <a:xfrm>
            <a:off x="476845" y="2689071"/>
            <a:ext cx="3767947" cy="2212496"/>
          </a:xfrm>
        </p:spPr>
        <p:txBody>
          <a:bodyPr>
            <a:noAutofit/>
          </a:bodyPr>
          <a:lstStyle>
            <a:lvl1pPr marL="0" indent="0" algn="l">
              <a:lnSpc>
                <a:spcPct val="125000"/>
              </a:lnSpc>
              <a:buNone/>
              <a:defRPr sz="1400" spc="100" baseline="0">
                <a:solidFill>
                  <a:schemeClr val="bg1"/>
                </a:solidFill>
              </a:defRPr>
            </a:lvl1pPr>
          </a:lstStyle>
          <a:p>
            <a:pPr lvl="0"/>
            <a:r>
              <a:rPr lang="en-US" dirty="0"/>
              <a:t>Click to add text</a:t>
            </a:r>
          </a:p>
        </p:txBody>
      </p:sp>
    </p:spTree>
    <p:extLst>
      <p:ext uri="{BB962C8B-B14F-4D97-AF65-F5344CB8AC3E}">
        <p14:creationId xmlns:p14="http://schemas.microsoft.com/office/powerpoint/2010/main" val="21718030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xmlns="" id="{10B86B2D-56E1-4FB2-8CC9-DBC6C0B6EB09}"/>
              </a:ext>
            </a:extLst>
          </p:cNvPr>
          <p:cNvSpPr>
            <a:spLocks noGrp="1"/>
          </p:cNvSpPr>
          <p:nvPr>
            <p:ph type="pic" sz="quarter" idx="13" hasCustomPrompt="1"/>
          </p:nvPr>
        </p:nvSpPr>
        <p:spPr>
          <a:xfrm flipH="1">
            <a:off x="0" y="0"/>
            <a:ext cx="6726555" cy="6858000"/>
          </a:xfrm>
        </p:spPr>
        <p:txBody>
          <a:bodyPr/>
          <a:lstStyle>
            <a:lvl1pPr marL="0" indent="0" algn="ctr">
              <a:buNone/>
              <a:defRPr>
                <a:solidFill>
                  <a:schemeClr val="bg1"/>
                </a:solidFill>
              </a:defRPr>
            </a:lvl1pPr>
          </a:lstStyle>
          <a:p>
            <a:r>
              <a:rPr lang="en-US" dirty="0"/>
              <a:t>Click to add photo</a:t>
            </a:r>
          </a:p>
        </p:txBody>
      </p:sp>
      <p:sp>
        <p:nvSpPr>
          <p:cNvPr id="8" name="Text Placeholder 17">
            <a:extLst>
              <a:ext uri="{FF2B5EF4-FFF2-40B4-BE49-F238E27FC236}">
                <a16:creationId xmlns:a16="http://schemas.microsoft.com/office/drawing/2014/main" xmlns="" id="{1D70C38F-1ABB-4C86-972A-E388226700C8}"/>
              </a:ext>
            </a:extLst>
          </p:cNvPr>
          <p:cNvSpPr>
            <a:spLocks noGrp="1"/>
          </p:cNvSpPr>
          <p:nvPr>
            <p:ph type="body" sz="quarter" idx="15" hasCustomPrompt="1"/>
          </p:nvPr>
        </p:nvSpPr>
        <p:spPr>
          <a:xfrm>
            <a:off x="6158718" y="2326705"/>
            <a:ext cx="3394539" cy="2212496"/>
          </a:xfrm>
        </p:spPr>
        <p:txBody>
          <a:bodyPr>
            <a:noAutofit/>
          </a:bodyPr>
          <a:lstStyle>
            <a:lvl1pPr marL="0" indent="0" algn="l">
              <a:lnSpc>
                <a:spcPct val="125000"/>
              </a:lnSpc>
              <a:buNone/>
              <a:defRPr sz="1400" spc="100" baseline="0">
                <a:solidFill>
                  <a:schemeClr val="bg1"/>
                </a:solidFill>
              </a:defRPr>
            </a:lvl1pPr>
          </a:lstStyle>
          <a:p>
            <a:pPr lvl="0"/>
            <a:r>
              <a:rPr lang="en-US"/>
              <a:t>Click to add text</a:t>
            </a:r>
          </a:p>
        </p:txBody>
      </p:sp>
      <p:sp>
        <p:nvSpPr>
          <p:cNvPr id="3" name="Date Placeholder 2">
            <a:extLst>
              <a:ext uri="{FF2B5EF4-FFF2-40B4-BE49-F238E27FC236}">
                <a16:creationId xmlns:a16="http://schemas.microsoft.com/office/drawing/2014/main" xmlns="" id="{319B0AE4-4C17-4975-A59C-4D9EFE584062}"/>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xmlns="" id="{D5FC9023-3371-40C0-A618-BF8AA20FFE5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xmlns="" id="{C8221E28-544B-4D00-A151-341F3D7EC99A}"/>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2" name="Title 1">
            <a:extLst>
              <a:ext uri="{FF2B5EF4-FFF2-40B4-BE49-F238E27FC236}">
                <a16:creationId xmlns:a16="http://schemas.microsoft.com/office/drawing/2014/main" xmlns="" id="{0E907CF0-318A-401D-9F77-B63C65D2968E}"/>
              </a:ext>
            </a:extLst>
          </p:cNvPr>
          <p:cNvSpPr>
            <a:spLocks noGrp="1"/>
          </p:cNvSpPr>
          <p:nvPr>
            <p:ph type="title" hasCustomPrompt="1"/>
          </p:nvPr>
        </p:nvSpPr>
        <p:spPr>
          <a:xfrm>
            <a:off x="6148197" y="1728566"/>
            <a:ext cx="3405059" cy="724702"/>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2198803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B95BA1F-6B83-4358-A202-FD15470976A9}"/>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4" name="Date Placeholder 3">
            <a:extLst>
              <a:ext uri="{FF2B5EF4-FFF2-40B4-BE49-F238E27FC236}">
                <a16:creationId xmlns:a16="http://schemas.microsoft.com/office/drawing/2014/main" xmlns="" id="{A35C10F8-CB40-4BDD-AA21-7DDC300FE73E}"/>
              </a:ext>
            </a:extLst>
          </p:cNvPr>
          <p:cNvSpPr>
            <a:spLocks noGrp="1"/>
          </p:cNvSpPr>
          <p:nvPr>
            <p:ph type="dt" sz="half" idx="10"/>
          </p:nvPr>
        </p:nvSpPr>
        <p:spPr/>
        <p:txBody>
          <a:bodyPr/>
          <a:lstStyle/>
          <a:p>
            <a:r>
              <a:rPr lang="en-US"/>
              <a:t>8/06/20XX</a:t>
            </a:r>
            <a:endParaRPr lang="en-US" dirty="0"/>
          </a:p>
        </p:txBody>
      </p:sp>
      <p:sp>
        <p:nvSpPr>
          <p:cNvPr id="5" name="Footer Placeholder 4">
            <a:extLst>
              <a:ext uri="{FF2B5EF4-FFF2-40B4-BE49-F238E27FC236}">
                <a16:creationId xmlns:a16="http://schemas.microsoft.com/office/drawing/2014/main" xmlns="" id="{434969F5-F9D0-4A38-8C6C-86005388F51D}"/>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a16="http://schemas.microsoft.com/office/drawing/2014/main" xmlns="" id="{7CC33B3F-10CE-4363-805C-361CA49414B4}"/>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3" name="Picture Placeholder 7">
            <a:extLst>
              <a:ext uri="{FF2B5EF4-FFF2-40B4-BE49-F238E27FC236}">
                <a16:creationId xmlns:a16="http://schemas.microsoft.com/office/drawing/2014/main" xmlns="" id="{8EABAB15-C887-420D-92A1-24DBD62EE558}"/>
              </a:ext>
            </a:extLst>
          </p:cNvPr>
          <p:cNvSpPr>
            <a:spLocks noGrp="1"/>
          </p:cNvSpPr>
          <p:nvPr>
            <p:ph type="pic" sz="quarter" idx="13" hasCustomPrompt="1"/>
          </p:nvPr>
        </p:nvSpPr>
        <p:spPr>
          <a:xfrm flipH="1">
            <a:off x="0" y="729926"/>
            <a:ext cx="2954655" cy="5388772"/>
          </a:xfrm>
        </p:spPr>
        <p:txBody>
          <a:bodyPr/>
          <a:lstStyle>
            <a:lvl1pPr marL="0" indent="0" algn="ctr">
              <a:buNone/>
              <a:defRPr>
                <a:solidFill>
                  <a:schemeClr val="bg1"/>
                </a:solidFill>
              </a:defRPr>
            </a:lvl1pPr>
          </a:lstStyle>
          <a:p>
            <a:r>
              <a:rPr lang="en-US" dirty="0"/>
              <a:t>Click to add photo</a:t>
            </a:r>
          </a:p>
        </p:txBody>
      </p:sp>
      <p:sp>
        <p:nvSpPr>
          <p:cNvPr id="16" name="Text Placeholder 14">
            <a:extLst>
              <a:ext uri="{FF2B5EF4-FFF2-40B4-BE49-F238E27FC236}">
                <a16:creationId xmlns:a16="http://schemas.microsoft.com/office/drawing/2014/main" xmlns="" id="{F7E8EA93-3F05-4D28-8B15-91D6789458B4}"/>
              </a:ext>
            </a:extLst>
          </p:cNvPr>
          <p:cNvSpPr>
            <a:spLocks noGrp="1"/>
          </p:cNvSpPr>
          <p:nvPr>
            <p:ph type="body" sz="quarter" idx="16" hasCustomPrompt="1"/>
          </p:nvPr>
        </p:nvSpPr>
        <p:spPr>
          <a:xfrm>
            <a:off x="5565843" y="1921402"/>
            <a:ext cx="1889229" cy="365125"/>
          </a:xfrm>
          <a:prstGeom prst="rect">
            <a:avLst/>
          </a:prstGeom>
        </p:spPr>
        <p:txBody>
          <a:bodyPr/>
          <a:lstStyle>
            <a:lvl1pPr marL="0" indent="0">
              <a:buNone/>
              <a:defRPr sz="1600" cap="all" spc="200" baseline="0">
                <a:solidFill>
                  <a:schemeClr val="accent5"/>
                </a:solidFill>
                <a:latin typeface="+mj-lt"/>
              </a:defRPr>
            </a:lvl1pPr>
          </a:lstStyle>
          <a:p>
            <a:pPr lvl="0"/>
            <a:r>
              <a:rPr lang="en-US" dirty="0"/>
              <a:t>Click to add title</a:t>
            </a:r>
          </a:p>
        </p:txBody>
      </p:sp>
      <p:sp>
        <p:nvSpPr>
          <p:cNvPr id="17" name="Text Placeholder 14">
            <a:extLst>
              <a:ext uri="{FF2B5EF4-FFF2-40B4-BE49-F238E27FC236}">
                <a16:creationId xmlns:a16="http://schemas.microsoft.com/office/drawing/2014/main" xmlns="" id="{B4EBCE5D-8795-44C7-8196-051689C6FE2A}"/>
              </a:ext>
            </a:extLst>
          </p:cNvPr>
          <p:cNvSpPr>
            <a:spLocks noGrp="1"/>
          </p:cNvSpPr>
          <p:nvPr>
            <p:ph type="body" sz="quarter" idx="17" hasCustomPrompt="1"/>
          </p:nvPr>
        </p:nvSpPr>
        <p:spPr>
          <a:xfrm>
            <a:off x="5565843" y="2245710"/>
            <a:ext cx="1889229"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8" name="Text Placeholder 14">
            <a:extLst>
              <a:ext uri="{FF2B5EF4-FFF2-40B4-BE49-F238E27FC236}">
                <a16:creationId xmlns:a16="http://schemas.microsoft.com/office/drawing/2014/main" xmlns="" id="{195044F5-86E3-4A1C-B3C8-6E3422E5B418}"/>
              </a:ext>
            </a:extLst>
          </p:cNvPr>
          <p:cNvSpPr>
            <a:spLocks noGrp="1"/>
          </p:cNvSpPr>
          <p:nvPr>
            <p:ph type="body" sz="quarter" idx="18" hasCustomPrompt="1"/>
          </p:nvPr>
        </p:nvSpPr>
        <p:spPr>
          <a:xfrm>
            <a:off x="3354053" y="2245710"/>
            <a:ext cx="1889229"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19" name="Text Placeholder 14">
            <a:extLst>
              <a:ext uri="{FF2B5EF4-FFF2-40B4-BE49-F238E27FC236}">
                <a16:creationId xmlns:a16="http://schemas.microsoft.com/office/drawing/2014/main" xmlns="" id="{4C9BA1BF-0690-4DB5-9BBC-31D1948D82A8}"/>
              </a:ext>
            </a:extLst>
          </p:cNvPr>
          <p:cNvSpPr>
            <a:spLocks noGrp="1"/>
          </p:cNvSpPr>
          <p:nvPr>
            <p:ph type="body" sz="quarter" idx="19" hasCustomPrompt="1"/>
          </p:nvPr>
        </p:nvSpPr>
        <p:spPr>
          <a:xfrm>
            <a:off x="5565843" y="4443159"/>
            <a:ext cx="1889229" cy="1463249"/>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20" name="Text Placeholder 14">
            <a:extLst>
              <a:ext uri="{FF2B5EF4-FFF2-40B4-BE49-F238E27FC236}">
                <a16:creationId xmlns:a16="http://schemas.microsoft.com/office/drawing/2014/main" xmlns="" id="{0D187952-9422-42DE-B163-B764E0D09925}"/>
              </a:ext>
            </a:extLst>
          </p:cNvPr>
          <p:cNvSpPr>
            <a:spLocks noGrp="1"/>
          </p:cNvSpPr>
          <p:nvPr>
            <p:ph type="body" sz="quarter" idx="20" hasCustomPrompt="1"/>
          </p:nvPr>
        </p:nvSpPr>
        <p:spPr>
          <a:xfrm>
            <a:off x="3354054" y="4451211"/>
            <a:ext cx="1889227" cy="1457161"/>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xmlns="" id="{54291470-2EE9-46D8-8083-E4523DCE52BB}"/>
              </a:ext>
            </a:extLst>
          </p:cNvPr>
          <p:cNvSpPr>
            <a:spLocks noGrp="1"/>
          </p:cNvSpPr>
          <p:nvPr>
            <p:ph type="body" sz="quarter" idx="22" hasCustomPrompt="1"/>
          </p:nvPr>
        </p:nvSpPr>
        <p:spPr>
          <a:xfrm>
            <a:off x="3354052" y="1921402"/>
            <a:ext cx="188922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2" name="Text Placeholder 14">
            <a:extLst>
              <a:ext uri="{FF2B5EF4-FFF2-40B4-BE49-F238E27FC236}">
                <a16:creationId xmlns:a16="http://schemas.microsoft.com/office/drawing/2014/main" xmlns="" id="{17B8E7E2-50C1-429D-A8C5-C098CDADCF3F}"/>
              </a:ext>
            </a:extLst>
          </p:cNvPr>
          <p:cNvSpPr>
            <a:spLocks noGrp="1"/>
          </p:cNvSpPr>
          <p:nvPr>
            <p:ph type="body" sz="quarter" idx="23" hasCustomPrompt="1"/>
          </p:nvPr>
        </p:nvSpPr>
        <p:spPr>
          <a:xfrm>
            <a:off x="5565843" y="4118848"/>
            <a:ext cx="188922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3" name="Text Placeholder 14">
            <a:extLst>
              <a:ext uri="{FF2B5EF4-FFF2-40B4-BE49-F238E27FC236}">
                <a16:creationId xmlns:a16="http://schemas.microsoft.com/office/drawing/2014/main" xmlns="" id="{09DB38C9-BBE5-4212-87C2-D9B34A470753}"/>
              </a:ext>
            </a:extLst>
          </p:cNvPr>
          <p:cNvSpPr>
            <a:spLocks noGrp="1"/>
          </p:cNvSpPr>
          <p:nvPr>
            <p:ph type="body" sz="quarter" idx="24" hasCustomPrompt="1"/>
          </p:nvPr>
        </p:nvSpPr>
        <p:spPr>
          <a:xfrm>
            <a:off x="3354053" y="4118848"/>
            <a:ext cx="1889227"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4" name="Text Placeholder 14">
            <a:extLst>
              <a:ext uri="{FF2B5EF4-FFF2-40B4-BE49-F238E27FC236}">
                <a16:creationId xmlns:a16="http://schemas.microsoft.com/office/drawing/2014/main" xmlns="" id="{EA61E342-2B6C-4379-A3B3-8D1B338F656B}"/>
              </a:ext>
            </a:extLst>
          </p:cNvPr>
          <p:cNvSpPr>
            <a:spLocks noGrp="1"/>
          </p:cNvSpPr>
          <p:nvPr>
            <p:ph type="body" sz="quarter" idx="25" hasCustomPrompt="1"/>
          </p:nvPr>
        </p:nvSpPr>
        <p:spPr>
          <a:xfrm>
            <a:off x="7769776" y="1921402"/>
            <a:ext cx="188922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5" name="Text Placeholder 14">
            <a:extLst>
              <a:ext uri="{FF2B5EF4-FFF2-40B4-BE49-F238E27FC236}">
                <a16:creationId xmlns:a16="http://schemas.microsoft.com/office/drawing/2014/main" xmlns="" id="{4F39B769-D212-4C11-B6CB-0423DD10599D}"/>
              </a:ext>
            </a:extLst>
          </p:cNvPr>
          <p:cNvSpPr>
            <a:spLocks noGrp="1"/>
          </p:cNvSpPr>
          <p:nvPr>
            <p:ph type="body" sz="quarter" idx="26" hasCustomPrompt="1"/>
          </p:nvPr>
        </p:nvSpPr>
        <p:spPr>
          <a:xfrm>
            <a:off x="7769776" y="2245710"/>
            <a:ext cx="1889229"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2" name="Title 1">
            <a:extLst>
              <a:ext uri="{FF2B5EF4-FFF2-40B4-BE49-F238E27FC236}">
                <a16:creationId xmlns:a16="http://schemas.microsoft.com/office/drawing/2014/main" xmlns="" id="{7C47FF8E-011E-46E6-9F4D-DAD4830958DB}"/>
              </a:ext>
            </a:extLst>
          </p:cNvPr>
          <p:cNvSpPr>
            <a:spLocks noGrp="1"/>
          </p:cNvSpPr>
          <p:nvPr>
            <p:ph type="title" hasCustomPrompt="1"/>
          </p:nvPr>
        </p:nvSpPr>
        <p:spPr>
          <a:xfrm>
            <a:off x="3354050" y="1185284"/>
            <a:ext cx="6012835" cy="469490"/>
          </a:xfrm>
        </p:spPr>
        <p:txBody>
          <a:bodyPr anchor="t">
            <a:normAutofit/>
          </a:bodyPr>
          <a:lstStyle>
            <a:lvl1pPr>
              <a:lnSpc>
                <a:spcPct val="100000"/>
              </a:lnSpc>
              <a:defRPr sz="28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057735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A781AFB-2572-4954-B05E-84CDE1D8831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5" name="Date Placeholder 4">
            <a:extLst>
              <a:ext uri="{FF2B5EF4-FFF2-40B4-BE49-F238E27FC236}">
                <a16:creationId xmlns:a16="http://schemas.microsoft.com/office/drawing/2014/main" xmlns="" id="{0E750850-5ECD-4AA5-8EF0-70C6EA291EF3}"/>
              </a:ext>
            </a:extLst>
          </p:cNvPr>
          <p:cNvSpPr>
            <a:spLocks noGrp="1"/>
          </p:cNvSpPr>
          <p:nvPr>
            <p:ph type="dt" sz="half" idx="10"/>
          </p:nvPr>
        </p:nvSpPr>
        <p:spPr/>
        <p:txBody>
          <a:bodyPr/>
          <a:lstStyle/>
          <a:p>
            <a:r>
              <a:rPr lang="en-US"/>
              <a:t>8/06/20XX</a:t>
            </a:r>
            <a:endParaRPr lang="en-US" dirty="0"/>
          </a:p>
        </p:txBody>
      </p:sp>
      <p:sp>
        <p:nvSpPr>
          <p:cNvPr id="6" name="Footer Placeholder 5">
            <a:extLst>
              <a:ext uri="{FF2B5EF4-FFF2-40B4-BE49-F238E27FC236}">
                <a16:creationId xmlns:a16="http://schemas.microsoft.com/office/drawing/2014/main" xmlns="" id="{126B04CF-8972-48CE-B427-B542AF911BB4}"/>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a16="http://schemas.microsoft.com/office/drawing/2014/main" xmlns="" id="{F9864ACC-F262-4128-BC17-FCB29BEF0763}"/>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2" name="Text Placeholder 14">
            <a:extLst>
              <a:ext uri="{FF2B5EF4-FFF2-40B4-BE49-F238E27FC236}">
                <a16:creationId xmlns:a16="http://schemas.microsoft.com/office/drawing/2014/main" xmlns="" id="{717CFF16-7992-46DD-8151-F55B0300570B}"/>
              </a:ext>
            </a:extLst>
          </p:cNvPr>
          <p:cNvSpPr>
            <a:spLocks noGrp="1"/>
          </p:cNvSpPr>
          <p:nvPr>
            <p:ph type="body" sz="quarter" idx="16" hasCustomPrompt="1"/>
          </p:nvPr>
        </p:nvSpPr>
        <p:spPr>
          <a:xfrm>
            <a:off x="7018037" y="1335195"/>
            <a:ext cx="235874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3" name="Text Placeholder 14">
            <a:extLst>
              <a:ext uri="{FF2B5EF4-FFF2-40B4-BE49-F238E27FC236}">
                <a16:creationId xmlns:a16="http://schemas.microsoft.com/office/drawing/2014/main" xmlns="" id="{EBADC1C2-D36B-4AFE-8824-DE6D0FB51384}"/>
              </a:ext>
            </a:extLst>
          </p:cNvPr>
          <p:cNvSpPr>
            <a:spLocks noGrp="1"/>
          </p:cNvSpPr>
          <p:nvPr>
            <p:ph type="body" sz="quarter" idx="13" hasCustomPrompt="1"/>
          </p:nvPr>
        </p:nvSpPr>
        <p:spPr>
          <a:xfrm>
            <a:off x="7018037" y="1639824"/>
            <a:ext cx="2358749" cy="1475319"/>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4" name="Text Placeholder 14">
            <a:extLst>
              <a:ext uri="{FF2B5EF4-FFF2-40B4-BE49-F238E27FC236}">
                <a16:creationId xmlns:a16="http://schemas.microsoft.com/office/drawing/2014/main" xmlns="" id="{F1632658-DE5C-4EA2-83DE-AB456D9D76ED}"/>
              </a:ext>
            </a:extLst>
          </p:cNvPr>
          <p:cNvSpPr>
            <a:spLocks noGrp="1"/>
          </p:cNvSpPr>
          <p:nvPr>
            <p:ph type="body" sz="quarter" idx="17" hasCustomPrompt="1"/>
          </p:nvPr>
        </p:nvSpPr>
        <p:spPr>
          <a:xfrm>
            <a:off x="4263030" y="1639822"/>
            <a:ext cx="2358750" cy="1517776"/>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5" name="Text Placeholder 14">
            <a:extLst>
              <a:ext uri="{FF2B5EF4-FFF2-40B4-BE49-F238E27FC236}">
                <a16:creationId xmlns:a16="http://schemas.microsoft.com/office/drawing/2014/main" xmlns="" id="{76A6D61C-C33C-46D5-B2C5-6C6A7C143A97}"/>
              </a:ext>
            </a:extLst>
          </p:cNvPr>
          <p:cNvSpPr>
            <a:spLocks noGrp="1"/>
          </p:cNvSpPr>
          <p:nvPr>
            <p:ph type="body" sz="quarter" idx="18" hasCustomPrompt="1"/>
          </p:nvPr>
        </p:nvSpPr>
        <p:spPr>
          <a:xfrm>
            <a:off x="7018037" y="3837269"/>
            <a:ext cx="2358749" cy="1533310"/>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6" name="Text Placeholder 14">
            <a:extLst>
              <a:ext uri="{FF2B5EF4-FFF2-40B4-BE49-F238E27FC236}">
                <a16:creationId xmlns:a16="http://schemas.microsoft.com/office/drawing/2014/main" xmlns="" id="{0A4E6A96-585A-4265-900D-17D98121F544}"/>
              </a:ext>
            </a:extLst>
          </p:cNvPr>
          <p:cNvSpPr>
            <a:spLocks noGrp="1"/>
          </p:cNvSpPr>
          <p:nvPr>
            <p:ph type="body" sz="quarter" idx="19" hasCustomPrompt="1"/>
          </p:nvPr>
        </p:nvSpPr>
        <p:spPr>
          <a:xfrm>
            <a:off x="4263031" y="3845321"/>
            <a:ext cx="2358748" cy="1526930"/>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xmlns="" id="{28B8437C-1550-4581-911A-98BEA151A4AD}"/>
              </a:ext>
            </a:extLst>
          </p:cNvPr>
          <p:cNvSpPr>
            <a:spLocks noGrp="1"/>
          </p:cNvSpPr>
          <p:nvPr>
            <p:ph type="body" sz="quarter" idx="22" hasCustomPrompt="1"/>
          </p:nvPr>
        </p:nvSpPr>
        <p:spPr>
          <a:xfrm>
            <a:off x="4263030" y="1335195"/>
            <a:ext cx="2358750"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8" name="Text Placeholder 14">
            <a:extLst>
              <a:ext uri="{FF2B5EF4-FFF2-40B4-BE49-F238E27FC236}">
                <a16:creationId xmlns:a16="http://schemas.microsoft.com/office/drawing/2014/main" xmlns="" id="{04DF1AD6-E51A-4D19-A9C8-CCAFE9E9B2A0}"/>
              </a:ext>
            </a:extLst>
          </p:cNvPr>
          <p:cNvSpPr>
            <a:spLocks noGrp="1"/>
          </p:cNvSpPr>
          <p:nvPr>
            <p:ph type="body" sz="quarter" idx="23" hasCustomPrompt="1"/>
          </p:nvPr>
        </p:nvSpPr>
        <p:spPr>
          <a:xfrm>
            <a:off x="7018037" y="3532640"/>
            <a:ext cx="235874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9" name="Text Placeholder 14">
            <a:extLst>
              <a:ext uri="{FF2B5EF4-FFF2-40B4-BE49-F238E27FC236}">
                <a16:creationId xmlns:a16="http://schemas.microsoft.com/office/drawing/2014/main" xmlns="" id="{A3656830-2B4C-4F48-8EBD-F8C80C353FC4}"/>
              </a:ext>
            </a:extLst>
          </p:cNvPr>
          <p:cNvSpPr>
            <a:spLocks noGrp="1"/>
          </p:cNvSpPr>
          <p:nvPr>
            <p:ph type="body" sz="quarter" idx="24" hasCustomPrompt="1"/>
          </p:nvPr>
        </p:nvSpPr>
        <p:spPr>
          <a:xfrm>
            <a:off x="4263031" y="3532640"/>
            <a:ext cx="2358748"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 name="Title 1">
            <a:extLst>
              <a:ext uri="{FF2B5EF4-FFF2-40B4-BE49-F238E27FC236}">
                <a16:creationId xmlns:a16="http://schemas.microsoft.com/office/drawing/2014/main" xmlns="" id="{923D6999-ED11-424C-91FD-1ECD0CB9D272}"/>
              </a:ext>
            </a:extLst>
          </p:cNvPr>
          <p:cNvSpPr>
            <a:spLocks noGrp="1"/>
          </p:cNvSpPr>
          <p:nvPr>
            <p:ph type="title" hasCustomPrompt="1"/>
          </p:nvPr>
        </p:nvSpPr>
        <p:spPr>
          <a:xfrm>
            <a:off x="1142047" y="2768600"/>
            <a:ext cx="2439368" cy="1129164"/>
          </a:xfrm>
        </p:spPr>
        <p:txBody>
          <a:bodyPr anchor="t">
            <a:normAutofit/>
          </a:bodyPr>
          <a:lstStyle>
            <a:lvl1pP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749148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A0CE26C-A8CF-4DC0-9913-86FF0ED87623}"/>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7" name="Date Placeholder 6">
            <a:extLst>
              <a:ext uri="{FF2B5EF4-FFF2-40B4-BE49-F238E27FC236}">
                <a16:creationId xmlns:a16="http://schemas.microsoft.com/office/drawing/2014/main" xmlns="" id="{15DD4FC6-591F-4220-A331-724C4FE41E93}"/>
              </a:ext>
            </a:extLst>
          </p:cNvPr>
          <p:cNvSpPr>
            <a:spLocks noGrp="1"/>
          </p:cNvSpPr>
          <p:nvPr>
            <p:ph type="dt" sz="half" idx="10"/>
          </p:nvPr>
        </p:nvSpPr>
        <p:spPr/>
        <p:txBody>
          <a:bodyPr/>
          <a:lstStyle/>
          <a:p>
            <a:r>
              <a:rPr lang="en-US"/>
              <a:t>8/06/20XX</a:t>
            </a:r>
            <a:endParaRPr lang="en-US" dirty="0"/>
          </a:p>
        </p:txBody>
      </p:sp>
      <p:sp>
        <p:nvSpPr>
          <p:cNvPr id="8" name="Footer Placeholder 7">
            <a:extLst>
              <a:ext uri="{FF2B5EF4-FFF2-40B4-BE49-F238E27FC236}">
                <a16:creationId xmlns:a16="http://schemas.microsoft.com/office/drawing/2014/main" xmlns="" id="{A1506146-DCCA-4419-9FC3-7F33AEABA41D}"/>
              </a:ext>
            </a:extLst>
          </p:cNvPr>
          <p:cNvSpPr>
            <a:spLocks noGrp="1"/>
          </p:cNvSpPr>
          <p:nvPr>
            <p:ph type="ftr" sz="quarter" idx="11"/>
          </p:nvPr>
        </p:nvSpPr>
        <p:spPr/>
        <p:txBody>
          <a:bodyPr/>
          <a:lstStyle/>
          <a:p>
            <a:r>
              <a:rPr lang="en-US" dirty="0"/>
              <a:t>PITCH DECK</a:t>
            </a:r>
          </a:p>
        </p:txBody>
      </p:sp>
      <p:sp>
        <p:nvSpPr>
          <p:cNvPr id="9" name="Slide Number Placeholder 8">
            <a:extLst>
              <a:ext uri="{FF2B5EF4-FFF2-40B4-BE49-F238E27FC236}">
                <a16:creationId xmlns:a16="http://schemas.microsoft.com/office/drawing/2014/main" xmlns="" id="{4BDEDAF2-5575-4164-9610-7906C2033591}"/>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35" name="Text Placeholder 14">
            <a:extLst>
              <a:ext uri="{FF2B5EF4-FFF2-40B4-BE49-F238E27FC236}">
                <a16:creationId xmlns:a16="http://schemas.microsoft.com/office/drawing/2014/main" xmlns="" id="{0C598512-93DF-4C00-A3BC-4CFF184217A6}"/>
              </a:ext>
            </a:extLst>
          </p:cNvPr>
          <p:cNvSpPr>
            <a:spLocks noGrp="1"/>
          </p:cNvSpPr>
          <p:nvPr>
            <p:ph type="body" sz="quarter" idx="27" hasCustomPrompt="1"/>
          </p:nvPr>
        </p:nvSpPr>
        <p:spPr>
          <a:xfrm>
            <a:off x="511899" y="3639417"/>
            <a:ext cx="1966606"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36" name="Text Placeholder 14">
            <a:extLst>
              <a:ext uri="{FF2B5EF4-FFF2-40B4-BE49-F238E27FC236}">
                <a16:creationId xmlns:a16="http://schemas.microsoft.com/office/drawing/2014/main" xmlns="" id="{9AFC7B8A-881F-4E97-91D4-F41DFA6D8F8E}"/>
              </a:ext>
            </a:extLst>
          </p:cNvPr>
          <p:cNvSpPr>
            <a:spLocks noGrp="1"/>
          </p:cNvSpPr>
          <p:nvPr>
            <p:ph type="body" sz="quarter" idx="28" hasCustomPrompt="1"/>
          </p:nvPr>
        </p:nvSpPr>
        <p:spPr>
          <a:xfrm>
            <a:off x="511899" y="3965868"/>
            <a:ext cx="1966606"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7" name="Text Placeholder 14">
            <a:extLst>
              <a:ext uri="{FF2B5EF4-FFF2-40B4-BE49-F238E27FC236}">
                <a16:creationId xmlns:a16="http://schemas.microsoft.com/office/drawing/2014/main" xmlns="" id="{77B10018-89A9-49C8-8DCE-621EF9328C63}"/>
              </a:ext>
            </a:extLst>
          </p:cNvPr>
          <p:cNvSpPr>
            <a:spLocks noGrp="1"/>
          </p:cNvSpPr>
          <p:nvPr>
            <p:ph type="body" sz="quarter" idx="15" hasCustomPrompt="1"/>
          </p:nvPr>
        </p:nvSpPr>
        <p:spPr>
          <a:xfrm>
            <a:off x="2870160" y="3969556"/>
            <a:ext cx="1966606"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8" name="Text Placeholder 14">
            <a:extLst>
              <a:ext uri="{FF2B5EF4-FFF2-40B4-BE49-F238E27FC236}">
                <a16:creationId xmlns:a16="http://schemas.microsoft.com/office/drawing/2014/main" xmlns="" id="{342C0572-2FB8-4C18-AD74-75A165321342}"/>
              </a:ext>
            </a:extLst>
          </p:cNvPr>
          <p:cNvSpPr>
            <a:spLocks noGrp="1"/>
          </p:cNvSpPr>
          <p:nvPr>
            <p:ph type="body" sz="quarter" idx="17" hasCustomPrompt="1"/>
          </p:nvPr>
        </p:nvSpPr>
        <p:spPr>
          <a:xfrm>
            <a:off x="5228419" y="3953424"/>
            <a:ext cx="1966607"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9" name="Text Placeholder 14">
            <a:extLst>
              <a:ext uri="{FF2B5EF4-FFF2-40B4-BE49-F238E27FC236}">
                <a16:creationId xmlns:a16="http://schemas.microsoft.com/office/drawing/2014/main" xmlns="" id="{3495EE04-F172-4AD4-8FE7-4A03B1CE4F82}"/>
              </a:ext>
            </a:extLst>
          </p:cNvPr>
          <p:cNvSpPr>
            <a:spLocks noGrp="1"/>
          </p:cNvSpPr>
          <p:nvPr>
            <p:ph type="body" sz="quarter" idx="19" hasCustomPrompt="1"/>
          </p:nvPr>
        </p:nvSpPr>
        <p:spPr>
          <a:xfrm>
            <a:off x="7580468" y="3953424"/>
            <a:ext cx="1966607"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40" name="Text Placeholder 14">
            <a:extLst>
              <a:ext uri="{FF2B5EF4-FFF2-40B4-BE49-F238E27FC236}">
                <a16:creationId xmlns:a16="http://schemas.microsoft.com/office/drawing/2014/main" xmlns="" id="{F23ABA12-4A7C-42A2-9A8E-9E7F1A2BB230}"/>
              </a:ext>
            </a:extLst>
          </p:cNvPr>
          <p:cNvSpPr>
            <a:spLocks noGrp="1"/>
          </p:cNvSpPr>
          <p:nvPr>
            <p:ph type="body" sz="quarter" idx="29" hasCustomPrompt="1"/>
          </p:nvPr>
        </p:nvSpPr>
        <p:spPr>
          <a:xfrm>
            <a:off x="2821091" y="3639417"/>
            <a:ext cx="2064743"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41" name="Text Placeholder 14">
            <a:extLst>
              <a:ext uri="{FF2B5EF4-FFF2-40B4-BE49-F238E27FC236}">
                <a16:creationId xmlns:a16="http://schemas.microsoft.com/office/drawing/2014/main" xmlns="" id="{1E11CB21-11BD-400A-BC43-71A9AFA9282B}"/>
              </a:ext>
            </a:extLst>
          </p:cNvPr>
          <p:cNvSpPr>
            <a:spLocks noGrp="1"/>
          </p:cNvSpPr>
          <p:nvPr>
            <p:ph type="body" sz="quarter" idx="30" hasCustomPrompt="1"/>
          </p:nvPr>
        </p:nvSpPr>
        <p:spPr>
          <a:xfrm>
            <a:off x="5228419" y="3639417"/>
            <a:ext cx="1966607"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42" name="Text Placeholder 14">
            <a:extLst>
              <a:ext uri="{FF2B5EF4-FFF2-40B4-BE49-F238E27FC236}">
                <a16:creationId xmlns:a16="http://schemas.microsoft.com/office/drawing/2014/main" xmlns="" id="{02DE0CA8-2A1F-49D8-B9B6-BF353B9808C6}"/>
              </a:ext>
            </a:extLst>
          </p:cNvPr>
          <p:cNvSpPr>
            <a:spLocks noGrp="1"/>
          </p:cNvSpPr>
          <p:nvPr>
            <p:ph type="body" sz="quarter" idx="31" hasCustomPrompt="1"/>
          </p:nvPr>
        </p:nvSpPr>
        <p:spPr>
          <a:xfrm>
            <a:off x="7580468" y="3639417"/>
            <a:ext cx="1966607"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2" name="Title 1">
            <a:extLst>
              <a:ext uri="{FF2B5EF4-FFF2-40B4-BE49-F238E27FC236}">
                <a16:creationId xmlns:a16="http://schemas.microsoft.com/office/drawing/2014/main" xmlns="" id="{D55D3DD0-ED40-47C1-B841-046E1D918B22}"/>
              </a:ext>
            </a:extLst>
          </p:cNvPr>
          <p:cNvSpPr>
            <a:spLocks noGrp="1"/>
          </p:cNvSpPr>
          <p:nvPr>
            <p:ph type="title" hasCustomPrompt="1"/>
          </p:nvPr>
        </p:nvSpPr>
        <p:spPr>
          <a:xfrm>
            <a:off x="2023476" y="1581913"/>
            <a:ext cx="6011450" cy="634323"/>
          </a:xfrm>
        </p:spPr>
        <p:txBody>
          <a:bodyPr>
            <a:normAutofit/>
          </a:bodyPr>
          <a:lstStyle>
            <a:lvl1pPr algn="ctr">
              <a:lnSpc>
                <a:spcPct val="125000"/>
              </a:lnSpc>
              <a:defRPr sz="2800">
                <a:ln w="19050">
                  <a:solidFill>
                    <a:schemeClr val="bg1"/>
                  </a:solidFill>
                </a:ln>
              </a:defRPr>
            </a:lvl1pPr>
          </a:lstStyle>
          <a:p>
            <a:r>
              <a:rPr lang="en-US" dirty="0"/>
              <a:t>Click to add title</a:t>
            </a:r>
          </a:p>
        </p:txBody>
      </p:sp>
      <p:sp>
        <p:nvSpPr>
          <p:cNvPr id="4" name="Picture Placeholder 3">
            <a:extLst>
              <a:ext uri="{FF2B5EF4-FFF2-40B4-BE49-F238E27FC236}">
                <a16:creationId xmlns:a16="http://schemas.microsoft.com/office/drawing/2014/main" xmlns="" id="{23C97099-E767-429A-80C6-731FB9D295F4}"/>
              </a:ext>
            </a:extLst>
          </p:cNvPr>
          <p:cNvSpPr>
            <a:spLocks noGrp="1"/>
          </p:cNvSpPr>
          <p:nvPr>
            <p:ph type="pic" sz="quarter" idx="32"/>
          </p:nvPr>
        </p:nvSpPr>
        <p:spPr>
          <a:xfrm>
            <a:off x="1246256" y="2847098"/>
            <a:ext cx="497891" cy="603504"/>
          </a:xfrm>
        </p:spPr>
        <p:txBody>
          <a:bodyPr anchor="ctr">
            <a:normAutofit/>
          </a:bodyPr>
          <a:lstStyle>
            <a:lvl1pPr marL="0" indent="0" algn="ctr">
              <a:buNone/>
              <a:defRPr sz="900">
                <a:solidFill>
                  <a:schemeClr val="bg1"/>
                </a:solidFill>
              </a:defRPr>
            </a:lvl1pPr>
          </a:lstStyle>
          <a:p>
            <a:endParaRPr lang="en-US" dirty="0"/>
          </a:p>
        </p:txBody>
      </p:sp>
      <p:sp>
        <p:nvSpPr>
          <p:cNvPr id="22" name="Picture Placeholder 3">
            <a:extLst>
              <a:ext uri="{FF2B5EF4-FFF2-40B4-BE49-F238E27FC236}">
                <a16:creationId xmlns:a16="http://schemas.microsoft.com/office/drawing/2014/main" xmlns="" id="{E2E22B87-E0E3-4234-B4FA-C9FC97DEDCB3}"/>
              </a:ext>
            </a:extLst>
          </p:cNvPr>
          <p:cNvSpPr>
            <a:spLocks noGrp="1"/>
          </p:cNvSpPr>
          <p:nvPr>
            <p:ph type="pic" sz="quarter" idx="33"/>
          </p:nvPr>
        </p:nvSpPr>
        <p:spPr>
          <a:xfrm>
            <a:off x="3604516" y="2847098"/>
            <a:ext cx="497891" cy="603504"/>
          </a:xfrm>
        </p:spPr>
        <p:txBody>
          <a:bodyPr anchor="ctr">
            <a:normAutofit/>
          </a:bodyPr>
          <a:lstStyle>
            <a:lvl1pPr marL="0" indent="0" algn="ctr">
              <a:buNone/>
              <a:defRPr sz="900">
                <a:solidFill>
                  <a:schemeClr val="bg1"/>
                </a:solidFill>
              </a:defRPr>
            </a:lvl1pPr>
          </a:lstStyle>
          <a:p>
            <a:endParaRPr lang="en-US" dirty="0"/>
          </a:p>
        </p:txBody>
      </p:sp>
      <p:sp>
        <p:nvSpPr>
          <p:cNvPr id="24" name="Picture Placeholder 3">
            <a:extLst>
              <a:ext uri="{FF2B5EF4-FFF2-40B4-BE49-F238E27FC236}">
                <a16:creationId xmlns:a16="http://schemas.microsoft.com/office/drawing/2014/main" xmlns="" id="{8EF1B794-5E10-4558-B229-0D8F5895CCAE}"/>
              </a:ext>
            </a:extLst>
          </p:cNvPr>
          <p:cNvSpPr>
            <a:spLocks noGrp="1"/>
          </p:cNvSpPr>
          <p:nvPr>
            <p:ph type="pic" sz="quarter" idx="34"/>
          </p:nvPr>
        </p:nvSpPr>
        <p:spPr>
          <a:xfrm>
            <a:off x="5962777" y="2847098"/>
            <a:ext cx="497891" cy="603504"/>
          </a:xfrm>
        </p:spPr>
        <p:txBody>
          <a:bodyPr anchor="ctr">
            <a:normAutofit/>
          </a:bodyPr>
          <a:lstStyle>
            <a:lvl1pPr marL="0" indent="0" algn="ctr">
              <a:buNone/>
              <a:defRPr sz="900">
                <a:solidFill>
                  <a:schemeClr val="bg1"/>
                </a:solidFill>
              </a:defRPr>
            </a:lvl1pPr>
          </a:lstStyle>
          <a:p>
            <a:endParaRPr lang="en-US" dirty="0"/>
          </a:p>
        </p:txBody>
      </p:sp>
      <p:sp>
        <p:nvSpPr>
          <p:cNvPr id="25" name="Picture Placeholder 3">
            <a:extLst>
              <a:ext uri="{FF2B5EF4-FFF2-40B4-BE49-F238E27FC236}">
                <a16:creationId xmlns:a16="http://schemas.microsoft.com/office/drawing/2014/main" xmlns="" id="{5ECB6791-2C34-417D-9AB9-03C9A8BBDF91}"/>
              </a:ext>
            </a:extLst>
          </p:cNvPr>
          <p:cNvSpPr>
            <a:spLocks noGrp="1"/>
          </p:cNvSpPr>
          <p:nvPr>
            <p:ph type="pic" sz="quarter" idx="35"/>
          </p:nvPr>
        </p:nvSpPr>
        <p:spPr>
          <a:xfrm>
            <a:off x="8314824" y="2847098"/>
            <a:ext cx="497891" cy="603504"/>
          </a:xfrm>
        </p:spPr>
        <p:txBody>
          <a:bodyPr anchor="ctr">
            <a:normAutofit/>
          </a:bodyPr>
          <a:lstStyle>
            <a:lvl1pPr marL="0" indent="0" algn="ctr">
              <a:buNone/>
              <a:defRPr sz="900">
                <a:solidFill>
                  <a:schemeClr val="bg1"/>
                </a:solidFill>
              </a:defRPr>
            </a:lvl1pPr>
          </a:lstStyle>
          <a:p>
            <a:endParaRPr lang="en-US" dirty="0"/>
          </a:p>
        </p:txBody>
      </p:sp>
    </p:spTree>
    <p:extLst>
      <p:ext uri="{BB962C8B-B14F-4D97-AF65-F5344CB8AC3E}">
        <p14:creationId xmlns:p14="http://schemas.microsoft.com/office/powerpoint/2010/main" val="3445192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duct Benefi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57C8E50C-1C7A-4E62-B38F-3E12A174C85B}"/>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394" y="0"/>
            <a:ext cx="10055612" cy="6858000"/>
          </a:xfrm>
          <a:prstGeom prst="rect">
            <a:avLst/>
          </a:prstGeom>
        </p:spPr>
      </p:pic>
      <p:sp>
        <p:nvSpPr>
          <p:cNvPr id="7" name="Picture Placeholder 7">
            <a:extLst>
              <a:ext uri="{FF2B5EF4-FFF2-40B4-BE49-F238E27FC236}">
                <a16:creationId xmlns:a16="http://schemas.microsoft.com/office/drawing/2014/main" xmlns="" id="{7AF7405C-6DF9-4409-85F0-8C1DCCC0AC61}"/>
              </a:ext>
            </a:extLst>
          </p:cNvPr>
          <p:cNvSpPr>
            <a:spLocks noGrp="1"/>
          </p:cNvSpPr>
          <p:nvPr>
            <p:ph type="pic" sz="quarter" idx="13" hasCustomPrompt="1"/>
          </p:nvPr>
        </p:nvSpPr>
        <p:spPr>
          <a:xfrm>
            <a:off x="513620" y="729926"/>
            <a:ext cx="5326889" cy="5388772"/>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xmlns="" id="{4C883B71-4A78-4B93-97F2-F54D7DC10020}"/>
              </a:ext>
            </a:extLst>
          </p:cNvPr>
          <p:cNvSpPr>
            <a:spLocks noGrp="1"/>
          </p:cNvSpPr>
          <p:nvPr>
            <p:ph type="title" hasCustomPrompt="1"/>
          </p:nvPr>
        </p:nvSpPr>
        <p:spPr>
          <a:xfrm>
            <a:off x="5335856" y="1881922"/>
            <a:ext cx="4743090" cy="3084630"/>
          </a:xfrm>
          <a:solidFill>
            <a:schemeClr val="bg2">
              <a:alpha val="93000"/>
            </a:schemeClr>
          </a:solidFill>
        </p:spPr>
        <p:txBody>
          <a:bodyPr lIns="694944" tIns="713232" anchor="t">
            <a:normAutofit/>
          </a:bodyPr>
          <a:lstStyle>
            <a:lvl1pPr algn="l">
              <a:lnSpc>
                <a:spcPct val="100000"/>
              </a:lnSpc>
              <a:defRPr sz="2800"/>
            </a:lvl1pPr>
          </a:lstStyle>
          <a:p>
            <a:r>
              <a:rPr lang="en-US" dirty="0"/>
              <a:t>Click to add title</a:t>
            </a:r>
          </a:p>
        </p:txBody>
      </p:sp>
      <p:sp>
        <p:nvSpPr>
          <p:cNvPr id="9" name="Text Placeholder 17">
            <a:extLst>
              <a:ext uri="{FF2B5EF4-FFF2-40B4-BE49-F238E27FC236}">
                <a16:creationId xmlns:a16="http://schemas.microsoft.com/office/drawing/2014/main" xmlns="" id="{83F286D7-A050-456B-BDD3-3FFAA21A8099}"/>
              </a:ext>
            </a:extLst>
          </p:cNvPr>
          <p:cNvSpPr>
            <a:spLocks noGrp="1"/>
          </p:cNvSpPr>
          <p:nvPr>
            <p:ph type="body" sz="quarter" idx="15" hasCustomPrompt="1"/>
          </p:nvPr>
        </p:nvSpPr>
        <p:spPr>
          <a:xfrm>
            <a:off x="5840509" y="3201410"/>
            <a:ext cx="3807049" cy="1291638"/>
          </a:xfrm>
        </p:spPr>
        <p:txBody>
          <a:bodyPr>
            <a:noAutofit/>
          </a:bodyPr>
          <a:lstStyle>
            <a:lvl1pPr marL="0" indent="0" algn="l">
              <a:lnSpc>
                <a:spcPct val="125000"/>
              </a:lnSpc>
              <a:buNone/>
              <a:defRPr sz="1400" spc="100" baseline="0">
                <a:solidFill>
                  <a:schemeClr val="accent2"/>
                </a:solidFill>
              </a:defRPr>
            </a:lvl1pPr>
          </a:lstStyle>
          <a:p>
            <a:pPr lvl="0"/>
            <a:r>
              <a:rPr lang="en-US"/>
              <a:t>Click to add text</a:t>
            </a:r>
          </a:p>
        </p:txBody>
      </p:sp>
      <p:sp>
        <p:nvSpPr>
          <p:cNvPr id="3" name="Date Placeholder 2">
            <a:extLst>
              <a:ext uri="{FF2B5EF4-FFF2-40B4-BE49-F238E27FC236}">
                <a16:creationId xmlns:a16="http://schemas.microsoft.com/office/drawing/2014/main" xmlns="" id="{4A927E28-2C60-4D18-8BB3-DC9627E13C59}"/>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xmlns="" id="{4290EE45-541D-483E-A0B8-5997A2F98DA3}"/>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xmlns="" id="{504E100B-E96A-45D4-9553-51CF2CBA55DD}"/>
              </a:ext>
            </a:extLst>
          </p:cNvPr>
          <p:cNvSpPr>
            <a:spLocks noGrp="1"/>
          </p:cNvSpPr>
          <p:nvPr>
            <p:ph type="sldNum" sz="quarter" idx="12"/>
          </p:nvPr>
        </p:nvSpPr>
        <p:spPr/>
        <p:txBody>
          <a:bodyPr/>
          <a:lstStyle/>
          <a:p>
            <a:fld id="{A402E4C0-AD5E-4E8C-9F21-7CCE474BDCEB}" type="slidenum">
              <a:rPr lang="en-US" smtClean="0"/>
              <a:t>‹#›</a:t>
            </a:fld>
            <a:endParaRPr lang="en-US" dirty="0"/>
          </a:p>
        </p:txBody>
      </p:sp>
    </p:spTree>
    <p:extLst>
      <p:ext uri="{BB962C8B-B14F-4D97-AF65-F5344CB8AC3E}">
        <p14:creationId xmlns:p14="http://schemas.microsoft.com/office/powerpoint/2010/main" val="1770124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ny Overview">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xmlns="" id="{E757B982-FF4B-4902-B808-FC325983FD9C}"/>
              </a:ext>
            </a:extLst>
          </p:cNvPr>
          <p:cNvSpPr>
            <a:spLocks noGrp="1"/>
          </p:cNvSpPr>
          <p:nvPr>
            <p:ph type="pic" sz="quarter" idx="13" hasCustomPrompt="1"/>
          </p:nvPr>
        </p:nvSpPr>
        <p:spPr>
          <a:xfrm flipH="1">
            <a:off x="0" y="0"/>
            <a:ext cx="10058400" cy="6858000"/>
          </a:xfrm>
        </p:spPr>
        <p:txBody>
          <a:bodyPr/>
          <a:lstStyle>
            <a:lvl1pPr marL="0" indent="0" algn="ctr">
              <a:buNone/>
              <a:defRPr>
                <a:solidFill>
                  <a:schemeClr val="tx1"/>
                </a:solidFill>
              </a:defRPr>
            </a:lvl1pPr>
          </a:lstStyle>
          <a:p>
            <a:r>
              <a:rPr lang="en-US" dirty="0"/>
              <a:t>Click to add photo</a:t>
            </a:r>
          </a:p>
        </p:txBody>
      </p:sp>
      <p:sp>
        <p:nvSpPr>
          <p:cNvPr id="2" name="Title 1">
            <a:extLst>
              <a:ext uri="{FF2B5EF4-FFF2-40B4-BE49-F238E27FC236}">
                <a16:creationId xmlns:a16="http://schemas.microsoft.com/office/drawing/2014/main" xmlns="" id="{4D7337BF-9564-499D-91CE-9DDD9C969339}"/>
              </a:ext>
            </a:extLst>
          </p:cNvPr>
          <p:cNvSpPr>
            <a:spLocks noGrp="1"/>
          </p:cNvSpPr>
          <p:nvPr>
            <p:ph type="title" hasCustomPrompt="1"/>
          </p:nvPr>
        </p:nvSpPr>
        <p:spPr>
          <a:xfrm>
            <a:off x="1157764" y="1371601"/>
            <a:ext cx="7742873" cy="985791"/>
          </a:xfrm>
        </p:spPr>
        <p:txBody>
          <a:bodyPr>
            <a:noAutofit/>
          </a:bodyPr>
          <a:lstStyle>
            <a:lvl1pPr algn="ctr">
              <a:defRPr sz="54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627900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siness Mode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2684757-E21D-414B-B627-1E0D15F89CA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394" y="0"/>
            <a:ext cx="10055612" cy="6858000"/>
          </a:xfrm>
          <a:prstGeom prst="rect">
            <a:avLst/>
          </a:prstGeom>
        </p:spPr>
      </p:pic>
      <p:sp>
        <p:nvSpPr>
          <p:cNvPr id="11" name="Picture Placeholder 7">
            <a:extLst>
              <a:ext uri="{FF2B5EF4-FFF2-40B4-BE49-F238E27FC236}">
                <a16:creationId xmlns:a16="http://schemas.microsoft.com/office/drawing/2014/main" xmlns="" id="{927250C7-CB58-468C-B8BB-17DB85D4F242}"/>
              </a:ext>
            </a:extLst>
          </p:cNvPr>
          <p:cNvSpPr>
            <a:spLocks noGrp="1"/>
          </p:cNvSpPr>
          <p:nvPr>
            <p:ph type="pic" sz="quarter" idx="13" hasCustomPrompt="1"/>
          </p:nvPr>
        </p:nvSpPr>
        <p:spPr>
          <a:xfrm>
            <a:off x="4134684" y="0"/>
            <a:ext cx="5937467" cy="6867376"/>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xmlns="" id="{376BB3F6-84AB-40BA-9D7D-7C1E13C0E159}"/>
              </a:ext>
            </a:extLst>
          </p:cNvPr>
          <p:cNvSpPr>
            <a:spLocks noGrp="1"/>
          </p:cNvSpPr>
          <p:nvPr>
            <p:ph type="title" hasCustomPrompt="1"/>
          </p:nvPr>
        </p:nvSpPr>
        <p:spPr>
          <a:xfrm>
            <a:off x="0" y="1036629"/>
            <a:ext cx="4955857" cy="4784742"/>
          </a:xfrm>
          <a:solidFill>
            <a:schemeClr val="accent6">
              <a:alpha val="80000"/>
            </a:schemeClr>
          </a:solidFill>
        </p:spPr>
        <p:txBody>
          <a:bodyPr lIns="822960" tIns="640080" anchor="t">
            <a:normAutofit/>
          </a:bodyPr>
          <a:lstStyle>
            <a:lvl1pPr algn="l">
              <a:lnSpc>
                <a:spcPct val="100000"/>
              </a:lnSpc>
              <a:defRPr sz="2800"/>
            </a:lvl1pPr>
          </a:lstStyle>
          <a:p>
            <a:r>
              <a:rPr lang="en-US" dirty="0"/>
              <a:t>Click to add title</a:t>
            </a:r>
          </a:p>
        </p:txBody>
      </p:sp>
      <p:sp>
        <p:nvSpPr>
          <p:cNvPr id="16" name="Text Placeholder 14">
            <a:extLst>
              <a:ext uri="{FF2B5EF4-FFF2-40B4-BE49-F238E27FC236}">
                <a16:creationId xmlns:a16="http://schemas.microsoft.com/office/drawing/2014/main" xmlns="" id="{6A7AB969-4D8E-41B0-A403-6D1D41CD5167}"/>
              </a:ext>
            </a:extLst>
          </p:cNvPr>
          <p:cNvSpPr>
            <a:spLocks noGrp="1"/>
          </p:cNvSpPr>
          <p:nvPr>
            <p:ph type="body" sz="quarter" idx="22" hasCustomPrompt="1"/>
          </p:nvPr>
        </p:nvSpPr>
        <p:spPr>
          <a:xfrm>
            <a:off x="601438" y="2368508"/>
            <a:ext cx="393610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15" name="Text Placeholder 14">
            <a:extLst>
              <a:ext uri="{FF2B5EF4-FFF2-40B4-BE49-F238E27FC236}">
                <a16:creationId xmlns:a16="http://schemas.microsoft.com/office/drawing/2014/main" xmlns="" id="{08F82904-47D8-4EB9-A697-8ED11274C40F}"/>
              </a:ext>
            </a:extLst>
          </p:cNvPr>
          <p:cNvSpPr>
            <a:spLocks noGrp="1"/>
          </p:cNvSpPr>
          <p:nvPr>
            <p:ph type="body" sz="quarter" idx="18" hasCustomPrompt="1"/>
          </p:nvPr>
        </p:nvSpPr>
        <p:spPr>
          <a:xfrm>
            <a:off x="601439" y="2605042"/>
            <a:ext cx="3936100" cy="801073"/>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xmlns="" id="{44501739-C457-4C98-A458-5B3639CFB821}"/>
              </a:ext>
            </a:extLst>
          </p:cNvPr>
          <p:cNvSpPr>
            <a:spLocks noGrp="1"/>
          </p:cNvSpPr>
          <p:nvPr>
            <p:ph type="body" sz="quarter" idx="24" hasCustomPrompt="1"/>
          </p:nvPr>
        </p:nvSpPr>
        <p:spPr>
          <a:xfrm>
            <a:off x="601438" y="3544631"/>
            <a:ext cx="393610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21" name="Text Placeholder 14">
            <a:extLst>
              <a:ext uri="{FF2B5EF4-FFF2-40B4-BE49-F238E27FC236}">
                <a16:creationId xmlns:a16="http://schemas.microsoft.com/office/drawing/2014/main" xmlns="" id="{503766A8-C36E-4337-9DB4-358A28B74319}"/>
              </a:ext>
            </a:extLst>
          </p:cNvPr>
          <p:cNvSpPr>
            <a:spLocks noGrp="1"/>
          </p:cNvSpPr>
          <p:nvPr>
            <p:ph type="body" sz="quarter" idx="23" hasCustomPrompt="1"/>
          </p:nvPr>
        </p:nvSpPr>
        <p:spPr>
          <a:xfrm>
            <a:off x="601439" y="3781163"/>
            <a:ext cx="3936100" cy="801073"/>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24" name="Text Placeholder 14">
            <a:extLst>
              <a:ext uri="{FF2B5EF4-FFF2-40B4-BE49-F238E27FC236}">
                <a16:creationId xmlns:a16="http://schemas.microsoft.com/office/drawing/2014/main" xmlns="" id="{5F947925-2465-45AC-9A1E-7153477BBEEC}"/>
              </a:ext>
            </a:extLst>
          </p:cNvPr>
          <p:cNvSpPr>
            <a:spLocks noGrp="1"/>
          </p:cNvSpPr>
          <p:nvPr>
            <p:ph type="body" sz="quarter" idx="26" hasCustomPrompt="1"/>
          </p:nvPr>
        </p:nvSpPr>
        <p:spPr>
          <a:xfrm>
            <a:off x="601438" y="4739241"/>
            <a:ext cx="393610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23" name="Text Placeholder 14">
            <a:extLst>
              <a:ext uri="{FF2B5EF4-FFF2-40B4-BE49-F238E27FC236}">
                <a16:creationId xmlns:a16="http://schemas.microsoft.com/office/drawing/2014/main" xmlns="" id="{6FC86B0E-A85D-444A-BC2A-B7A5FF1D48D5}"/>
              </a:ext>
            </a:extLst>
          </p:cNvPr>
          <p:cNvSpPr>
            <a:spLocks noGrp="1"/>
          </p:cNvSpPr>
          <p:nvPr>
            <p:ph type="body" sz="quarter" idx="25" hasCustomPrompt="1"/>
          </p:nvPr>
        </p:nvSpPr>
        <p:spPr>
          <a:xfrm>
            <a:off x="601439" y="4975775"/>
            <a:ext cx="3936100" cy="546815"/>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5" name="Date Placeholder 4">
            <a:extLst>
              <a:ext uri="{FF2B5EF4-FFF2-40B4-BE49-F238E27FC236}">
                <a16:creationId xmlns:a16="http://schemas.microsoft.com/office/drawing/2014/main" xmlns="" id="{BBA930A0-A89C-48EB-A039-375BDA735BBF}"/>
              </a:ext>
            </a:extLst>
          </p:cNvPr>
          <p:cNvSpPr>
            <a:spLocks noGrp="1"/>
          </p:cNvSpPr>
          <p:nvPr>
            <p:ph type="dt" sz="half" idx="10"/>
          </p:nvPr>
        </p:nvSpPr>
        <p:spPr/>
        <p:txBody>
          <a:bodyPr/>
          <a:lstStyle/>
          <a:p>
            <a:r>
              <a:rPr lang="en-US"/>
              <a:t>8/06/20XX</a:t>
            </a:r>
            <a:endParaRPr lang="en-US" dirty="0"/>
          </a:p>
        </p:txBody>
      </p:sp>
      <p:sp>
        <p:nvSpPr>
          <p:cNvPr id="6" name="Footer Placeholder 5">
            <a:extLst>
              <a:ext uri="{FF2B5EF4-FFF2-40B4-BE49-F238E27FC236}">
                <a16:creationId xmlns:a16="http://schemas.microsoft.com/office/drawing/2014/main" xmlns="" id="{A02A2494-B27D-418F-9D5E-8DE4FFB491B3}"/>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a16="http://schemas.microsoft.com/office/drawing/2014/main" xmlns="" id="{04B0DC46-AFFB-4CCA-B5AE-7028C4E26619}"/>
              </a:ext>
            </a:extLst>
          </p:cNvPr>
          <p:cNvSpPr>
            <a:spLocks noGrp="1"/>
          </p:cNvSpPr>
          <p:nvPr>
            <p:ph type="sldNum" sz="quarter" idx="12"/>
          </p:nvPr>
        </p:nvSpPr>
        <p:spPr/>
        <p:txBody>
          <a:bodyPr/>
          <a:lstStyle/>
          <a:p>
            <a:fld id="{A402E4C0-AD5E-4E8C-9F21-7CCE474BDCEB}" type="slidenum">
              <a:rPr lang="en-US" smtClean="0"/>
              <a:t>‹#›</a:t>
            </a:fld>
            <a:endParaRPr lang="en-US" dirty="0"/>
          </a:p>
        </p:txBody>
      </p:sp>
    </p:spTree>
    <p:extLst>
      <p:ext uri="{BB962C8B-B14F-4D97-AF65-F5344CB8AC3E}">
        <p14:creationId xmlns:p14="http://schemas.microsoft.com/office/powerpoint/2010/main" val="2331967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rket Overvie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927D588-C832-4149-9B9F-D817459D8B7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394" y="0"/>
            <a:ext cx="10055612" cy="6858000"/>
          </a:xfrm>
          <a:prstGeom prst="rect">
            <a:avLst/>
          </a:prstGeom>
        </p:spPr>
      </p:pic>
      <p:sp>
        <p:nvSpPr>
          <p:cNvPr id="5" name="Date Placeholder 4">
            <a:extLst>
              <a:ext uri="{FF2B5EF4-FFF2-40B4-BE49-F238E27FC236}">
                <a16:creationId xmlns:a16="http://schemas.microsoft.com/office/drawing/2014/main" xmlns="" id="{A410CE2C-509A-4C33-AB34-6F278F1171B9}"/>
              </a:ext>
            </a:extLst>
          </p:cNvPr>
          <p:cNvSpPr>
            <a:spLocks noGrp="1"/>
          </p:cNvSpPr>
          <p:nvPr>
            <p:ph type="dt" sz="half" idx="10"/>
          </p:nvPr>
        </p:nvSpPr>
        <p:spPr/>
        <p:txBody>
          <a:bodyPr/>
          <a:lstStyle/>
          <a:p>
            <a:r>
              <a:rPr lang="en-US"/>
              <a:t>8/06/20XX</a:t>
            </a:r>
            <a:endParaRPr lang="en-US" dirty="0"/>
          </a:p>
        </p:txBody>
      </p:sp>
      <p:sp>
        <p:nvSpPr>
          <p:cNvPr id="6" name="Footer Placeholder 5">
            <a:extLst>
              <a:ext uri="{FF2B5EF4-FFF2-40B4-BE49-F238E27FC236}">
                <a16:creationId xmlns:a16="http://schemas.microsoft.com/office/drawing/2014/main" xmlns="" id="{78F06B8C-060C-4139-B354-239A56BB3422}"/>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a16="http://schemas.microsoft.com/office/drawing/2014/main" xmlns="" id="{957BE7C0-2680-40FD-88E4-27D6E7775DF3}"/>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0" name="Text Placeholder 14">
            <a:extLst>
              <a:ext uri="{FF2B5EF4-FFF2-40B4-BE49-F238E27FC236}">
                <a16:creationId xmlns:a16="http://schemas.microsoft.com/office/drawing/2014/main" xmlns="" id="{01941F94-25C7-46EC-89FE-B12B54F77CFA}"/>
              </a:ext>
            </a:extLst>
          </p:cNvPr>
          <p:cNvSpPr>
            <a:spLocks noGrp="1"/>
          </p:cNvSpPr>
          <p:nvPr>
            <p:ph type="body" sz="quarter" idx="20" hasCustomPrompt="1"/>
          </p:nvPr>
        </p:nvSpPr>
        <p:spPr>
          <a:xfrm>
            <a:off x="673263" y="4076965"/>
            <a:ext cx="2504602"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sp>
        <p:nvSpPr>
          <p:cNvPr id="11" name="Text Placeholder 10">
            <a:extLst>
              <a:ext uri="{FF2B5EF4-FFF2-40B4-BE49-F238E27FC236}">
                <a16:creationId xmlns:a16="http://schemas.microsoft.com/office/drawing/2014/main" xmlns="" id="{1DE2747E-A71B-4917-8960-56D4F927D8C5}"/>
              </a:ext>
            </a:extLst>
          </p:cNvPr>
          <p:cNvSpPr>
            <a:spLocks noGrp="1"/>
          </p:cNvSpPr>
          <p:nvPr>
            <p:ph type="body" sz="quarter" idx="14" hasCustomPrompt="1"/>
          </p:nvPr>
        </p:nvSpPr>
        <p:spPr>
          <a:xfrm>
            <a:off x="990882" y="2806966"/>
            <a:ext cx="2221830"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a:t>Add title</a:t>
            </a:r>
          </a:p>
        </p:txBody>
      </p:sp>
      <p:sp>
        <p:nvSpPr>
          <p:cNvPr id="12" name="Text Placeholder 14">
            <a:extLst>
              <a:ext uri="{FF2B5EF4-FFF2-40B4-BE49-F238E27FC236}">
                <a16:creationId xmlns:a16="http://schemas.microsoft.com/office/drawing/2014/main" xmlns="" id="{B3830FC7-44D5-48CD-AA84-4E262F2EB8C8}"/>
              </a:ext>
            </a:extLst>
          </p:cNvPr>
          <p:cNvSpPr>
            <a:spLocks noGrp="1"/>
          </p:cNvSpPr>
          <p:nvPr>
            <p:ph type="body" sz="quarter" idx="21" hasCustomPrompt="1"/>
          </p:nvPr>
        </p:nvSpPr>
        <p:spPr>
          <a:xfrm>
            <a:off x="3868947" y="4076965"/>
            <a:ext cx="2504601"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sp>
        <p:nvSpPr>
          <p:cNvPr id="13" name="Text Placeholder 14">
            <a:extLst>
              <a:ext uri="{FF2B5EF4-FFF2-40B4-BE49-F238E27FC236}">
                <a16:creationId xmlns:a16="http://schemas.microsoft.com/office/drawing/2014/main" xmlns="" id="{51F423C9-E1B4-4BD9-98A5-9397C32447D9}"/>
              </a:ext>
            </a:extLst>
          </p:cNvPr>
          <p:cNvSpPr>
            <a:spLocks noGrp="1"/>
          </p:cNvSpPr>
          <p:nvPr>
            <p:ph type="body" sz="quarter" idx="23" hasCustomPrompt="1"/>
          </p:nvPr>
        </p:nvSpPr>
        <p:spPr>
          <a:xfrm>
            <a:off x="7064630" y="4076965"/>
            <a:ext cx="2494603"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cxnSp>
        <p:nvCxnSpPr>
          <p:cNvPr id="14" name="Straight Connector 13">
            <a:extLst>
              <a:ext uri="{FF2B5EF4-FFF2-40B4-BE49-F238E27FC236}">
                <a16:creationId xmlns:a16="http://schemas.microsoft.com/office/drawing/2014/main" xmlns="" id="{A0DF3CDE-1C08-4B0C-8DC3-9FCBBD3E61D4}"/>
              </a:ext>
            </a:extLst>
          </p:cNvPr>
          <p:cNvCxnSpPr>
            <a:cxnSpLocks/>
          </p:cNvCxnSpPr>
          <p:nvPr userDrawn="1"/>
        </p:nvCxnSpPr>
        <p:spPr>
          <a:xfrm>
            <a:off x="686824" y="3939883"/>
            <a:ext cx="239553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Text Placeholder 10">
            <a:extLst>
              <a:ext uri="{FF2B5EF4-FFF2-40B4-BE49-F238E27FC236}">
                <a16:creationId xmlns:a16="http://schemas.microsoft.com/office/drawing/2014/main" xmlns="" id="{C026C956-C6C4-4010-889F-B8D762036464}"/>
              </a:ext>
            </a:extLst>
          </p:cNvPr>
          <p:cNvSpPr>
            <a:spLocks noGrp="1"/>
          </p:cNvSpPr>
          <p:nvPr>
            <p:ph type="body" sz="quarter" idx="24" hasCustomPrompt="1"/>
          </p:nvPr>
        </p:nvSpPr>
        <p:spPr>
          <a:xfrm>
            <a:off x="4185493" y="2806966"/>
            <a:ext cx="2221830"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a:t>Add title</a:t>
            </a:r>
          </a:p>
        </p:txBody>
      </p:sp>
      <p:sp>
        <p:nvSpPr>
          <p:cNvPr id="16" name="Text Placeholder 10">
            <a:extLst>
              <a:ext uri="{FF2B5EF4-FFF2-40B4-BE49-F238E27FC236}">
                <a16:creationId xmlns:a16="http://schemas.microsoft.com/office/drawing/2014/main" xmlns="" id="{A4D363AD-B16F-46C4-9856-EA9EAC699EF7}"/>
              </a:ext>
            </a:extLst>
          </p:cNvPr>
          <p:cNvSpPr>
            <a:spLocks noGrp="1"/>
          </p:cNvSpPr>
          <p:nvPr>
            <p:ph type="body" sz="quarter" idx="25" hasCustomPrompt="1"/>
          </p:nvPr>
        </p:nvSpPr>
        <p:spPr>
          <a:xfrm>
            <a:off x="7375644" y="2806966"/>
            <a:ext cx="2221830"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dirty="0"/>
              <a:t>Add title</a:t>
            </a:r>
          </a:p>
        </p:txBody>
      </p:sp>
      <p:cxnSp>
        <p:nvCxnSpPr>
          <p:cNvPr id="26" name="Straight Connector 25">
            <a:extLst>
              <a:ext uri="{FF2B5EF4-FFF2-40B4-BE49-F238E27FC236}">
                <a16:creationId xmlns:a16="http://schemas.microsoft.com/office/drawing/2014/main" xmlns="" id="{D6E9BAEE-70B0-4F15-B6B7-D5AE0227618F}"/>
              </a:ext>
            </a:extLst>
          </p:cNvPr>
          <p:cNvCxnSpPr>
            <a:cxnSpLocks/>
          </p:cNvCxnSpPr>
          <p:nvPr userDrawn="1"/>
        </p:nvCxnSpPr>
        <p:spPr>
          <a:xfrm>
            <a:off x="3876971" y="3939883"/>
            <a:ext cx="239553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8F0848BB-EF65-4D43-AC18-9C4F4749CA6D}"/>
              </a:ext>
            </a:extLst>
          </p:cNvPr>
          <p:cNvCxnSpPr>
            <a:cxnSpLocks/>
          </p:cNvCxnSpPr>
          <p:nvPr userDrawn="1"/>
        </p:nvCxnSpPr>
        <p:spPr>
          <a:xfrm>
            <a:off x="7067121" y="3939883"/>
            <a:ext cx="239553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C7CA7F01-3F2D-4396-A7D4-3D21C56D7FCC}"/>
              </a:ext>
            </a:extLst>
          </p:cNvPr>
          <p:cNvSpPr>
            <a:spLocks noGrp="1"/>
          </p:cNvSpPr>
          <p:nvPr>
            <p:ph type="title" hasCustomPrompt="1"/>
          </p:nvPr>
        </p:nvSpPr>
        <p:spPr>
          <a:xfrm>
            <a:off x="601439" y="1643321"/>
            <a:ext cx="4006723" cy="466344"/>
          </a:xfrm>
        </p:spPr>
        <p:txBody>
          <a:bodyPr>
            <a:noAutofit/>
          </a:bodyPr>
          <a:lstStyle>
            <a:lvl1pPr>
              <a:lnSpc>
                <a:spcPct val="100000"/>
              </a:lnSpc>
              <a:defRPr sz="28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692045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930B4CC-1CD5-414E-92CD-721B331F6F0F}"/>
              </a:ext>
            </a:extLst>
          </p:cNvPr>
          <p:cNvSpPr>
            <a:spLocks noGrp="1"/>
          </p:cNvSpPr>
          <p:nvPr>
            <p:ph type="title"/>
          </p:nvPr>
        </p:nvSpPr>
        <p:spPr>
          <a:xfrm>
            <a:off x="691515" y="365127"/>
            <a:ext cx="867537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2A47427-FA4C-4262-9C2A-A640B569D453}"/>
              </a:ext>
            </a:extLst>
          </p:cNvPr>
          <p:cNvSpPr>
            <a:spLocks noGrp="1"/>
          </p:cNvSpPr>
          <p:nvPr>
            <p:ph type="body" idx="1"/>
          </p:nvPr>
        </p:nvSpPr>
        <p:spPr>
          <a:xfrm>
            <a:off x="691515" y="1825625"/>
            <a:ext cx="867537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BFE89D4-4BDC-4CC9-959B-0D2E0BEB8976}"/>
              </a:ext>
            </a:extLst>
          </p:cNvPr>
          <p:cNvSpPr>
            <a:spLocks noGrp="1"/>
          </p:cNvSpPr>
          <p:nvPr>
            <p:ph type="dt" sz="half" idx="2"/>
          </p:nvPr>
        </p:nvSpPr>
        <p:spPr>
          <a:xfrm>
            <a:off x="691515" y="6356352"/>
            <a:ext cx="2263140" cy="365125"/>
          </a:xfrm>
          <a:prstGeom prst="rect">
            <a:avLst/>
          </a:prstGeom>
        </p:spPr>
        <p:txBody>
          <a:bodyPr vert="horz" lIns="91440" tIns="45720" rIns="91440" bIns="45720" rtlCol="0" anchor="ctr"/>
          <a:lstStyle>
            <a:lvl1pPr algn="l">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r>
              <a:rPr lang="en-US"/>
              <a:t>8/06/20XX</a:t>
            </a:r>
            <a:endParaRPr lang="en-US" dirty="0"/>
          </a:p>
        </p:txBody>
      </p:sp>
      <p:sp>
        <p:nvSpPr>
          <p:cNvPr id="5" name="Footer Placeholder 4">
            <a:extLst>
              <a:ext uri="{FF2B5EF4-FFF2-40B4-BE49-F238E27FC236}">
                <a16:creationId xmlns:a16="http://schemas.microsoft.com/office/drawing/2014/main" xmlns="" id="{FE1285D2-5742-46C4-A6B1-B07CC6823A30}"/>
              </a:ext>
            </a:extLst>
          </p:cNvPr>
          <p:cNvSpPr>
            <a:spLocks noGrp="1"/>
          </p:cNvSpPr>
          <p:nvPr>
            <p:ph type="ftr" sz="quarter" idx="3"/>
          </p:nvPr>
        </p:nvSpPr>
        <p:spPr>
          <a:xfrm>
            <a:off x="3331845" y="6356352"/>
            <a:ext cx="3394710" cy="365125"/>
          </a:xfrm>
          <a:prstGeom prst="rect">
            <a:avLst/>
          </a:prstGeom>
        </p:spPr>
        <p:txBody>
          <a:bodyPr vert="horz" lIns="91440" tIns="45720" rIns="91440" bIns="45720" rtlCol="0" anchor="ctr"/>
          <a:lstStyle>
            <a:lvl1pPr algn="ctr">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r>
              <a:rPr lang="en-US" dirty="0"/>
              <a:t>PITCH DECK</a:t>
            </a:r>
          </a:p>
        </p:txBody>
      </p:sp>
      <p:sp>
        <p:nvSpPr>
          <p:cNvPr id="6" name="Slide Number Placeholder 5">
            <a:extLst>
              <a:ext uri="{FF2B5EF4-FFF2-40B4-BE49-F238E27FC236}">
                <a16:creationId xmlns:a16="http://schemas.microsoft.com/office/drawing/2014/main" xmlns="" id="{03D7CF20-6E1A-4F87-A039-3C59B25DA427}"/>
              </a:ext>
            </a:extLst>
          </p:cNvPr>
          <p:cNvSpPr>
            <a:spLocks noGrp="1"/>
          </p:cNvSpPr>
          <p:nvPr>
            <p:ph type="sldNum" sz="quarter" idx="4"/>
          </p:nvPr>
        </p:nvSpPr>
        <p:spPr>
          <a:xfrm>
            <a:off x="7103745" y="6356352"/>
            <a:ext cx="2263140" cy="365125"/>
          </a:xfrm>
          <a:prstGeom prst="rect">
            <a:avLst/>
          </a:prstGeom>
        </p:spPr>
        <p:txBody>
          <a:bodyPr vert="horz" lIns="91440" tIns="45720" rIns="91440" bIns="45720" rtlCol="0" anchor="ctr"/>
          <a:lstStyle>
            <a:lvl1pPr algn="r">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fld id="{A402E4C0-AD5E-4E8C-9F21-7CCE474BDCEB}" type="slidenum">
              <a:rPr lang="en-US" smtClean="0"/>
              <a:pPr/>
              <a:t>‹#›</a:t>
            </a:fld>
            <a:endParaRPr lang="en-US" dirty="0"/>
          </a:p>
        </p:txBody>
      </p:sp>
    </p:spTree>
    <p:extLst>
      <p:ext uri="{BB962C8B-B14F-4D97-AF65-F5344CB8AC3E}">
        <p14:creationId xmlns:p14="http://schemas.microsoft.com/office/powerpoint/2010/main" val="3634822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Lst>
  <p:hf hdr="0" dt="0"/>
  <p:txStyles>
    <p:titleStyle>
      <a:lvl1pPr algn="l" defTabSz="914400" rtl="0" eaLnBrk="1" latinLnBrk="0" hangingPunct="1">
        <a:lnSpc>
          <a:spcPct val="80000"/>
        </a:lnSpc>
        <a:spcBef>
          <a:spcPct val="0"/>
        </a:spcBef>
        <a:buNone/>
        <a:defRPr sz="4400" kern="1200" cap="all" spc="400" baseline="0">
          <a:ln w="19050">
            <a:solidFill>
              <a:schemeClr val="accent2"/>
            </a:solidFill>
          </a:ln>
          <a:no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39.jpe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428" y="4245420"/>
            <a:ext cx="9983972" cy="2308324"/>
          </a:xfrm>
          <a:prstGeom prst="rect">
            <a:avLst/>
          </a:prstGeom>
          <a:noFill/>
        </p:spPr>
        <p:txBody>
          <a:bodyPr wrap="square" rtlCol="0">
            <a:spAutoFit/>
          </a:bodyPr>
          <a:lstStyle/>
          <a:p>
            <a:pPr algn="ctr"/>
            <a:r>
              <a:rPr lang="en-US" sz="3600" dirty="0" smtClean="0">
                <a:solidFill>
                  <a:schemeClr val="bg1"/>
                </a:solidFill>
              </a:rPr>
              <a:t>KINGDOM GOALS FOR THE UNFOLDING INTERVENTIONS OF THIS YEAR</a:t>
            </a:r>
          </a:p>
          <a:p>
            <a:pPr algn="ctr"/>
            <a:r>
              <a:rPr lang="en-US" sz="4000" dirty="0" smtClean="0">
                <a:solidFill>
                  <a:srgbClr val="FFFF00"/>
                </a:solidFill>
              </a:rPr>
              <a:t>LifeGate  </a:t>
            </a:r>
          </a:p>
          <a:p>
            <a:pPr algn="ctr"/>
            <a:r>
              <a:rPr lang="en-US" sz="3200" dirty="0" smtClean="0">
                <a:solidFill>
                  <a:schemeClr val="bg1"/>
                </a:solidFill>
              </a:rPr>
              <a:t>January 5, 2025</a:t>
            </a:r>
            <a:endParaRPr lang="en-US" sz="3200" dirty="0">
              <a:solidFill>
                <a:schemeClr val="bg1"/>
              </a:solidFill>
            </a:endParaRPr>
          </a:p>
        </p:txBody>
      </p:sp>
      <p:pic>
        <p:nvPicPr>
          <p:cNvPr id="1026" name="Picture 2" descr="3,200+ Vision 2025 Stock Photos, Pictures &amp; Royalty-Free Images - iStock"/>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133225" y="404037"/>
            <a:ext cx="5829300" cy="3573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8361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onne\AppData\Local\Microsoft\Windows\INetCache\Content.Outlook\PW5W8WCS\Screenshot_20250102-170334_Chrome.jp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348186" y="5042074"/>
            <a:ext cx="1465152" cy="131275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7597" y="49270"/>
            <a:ext cx="9824483" cy="954107"/>
          </a:xfrm>
          <a:prstGeom prst="rect">
            <a:avLst/>
          </a:prstGeom>
        </p:spPr>
        <p:txBody>
          <a:bodyPr wrap="square">
            <a:spAutoFit/>
          </a:bodyPr>
          <a:lstStyle/>
          <a:p>
            <a:pPr algn="ctr"/>
            <a:r>
              <a:rPr lang="en-US" sz="2800" dirty="0" smtClean="0">
                <a:solidFill>
                  <a:srgbClr val="FFFF00"/>
                </a:solidFill>
              </a:rPr>
              <a:t>Jesus Brings Healing And Kingdom Strategies No Matter What Type Of Drought or Drama We’ve Been Through</a:t>
            </a:r>
            <a:endParaRPr lang="en-US" sz="2800" dirty="0">
              <a:solidFill>
                <a:srgbClr val="FFFF00"/>
              </a:solidFill>
            </a:endParaRPr>
          </a:p>
        </p:txBody>
      </p:sp>
      <p:pic>
        <p:nvPicPr>
          <p:cNvPr id="9" name="Picture 2" descr="C:\Users\donne\AppData\Local\Microsoft\Windows\INetCache\Content.Outlook\PW5W8WCS\Screenshot_20250102-170334_Chrome.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348186" y="1776644"/>
            <a:ext cx="1465152" cy="147346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donne\AppData\Local\Microsoft\Windows\INetCache\Content.Outlook\PW5W8WCS\Screenshot_20250102-170334_Chrome.jpg"/>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348186" y="3420230"/>
            <a:ext cx="1465152" cy="14464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914904" y="1821909"/>
            <a:ext cx="4336610" cy="523220"/>
          </a:xfrm>
          <a:prstGeom prst="rect">
            <a:avLst/>
          </a:prstGeom>
          <a:noFill/>
        </p:spPr>
        <p:txBody>
          <a:bodyPr wrap="square" rtlCol="0">
            <a:spAutoFit/>
          </a:bodyPr>
          <a:lstStyle/>
          <a:p>
            <a:r>
              <a:rPr lang="en-US" sz="2800" dirty="0" smtClean="0">
                <a:solidFill>
                  <a:schemeClr val="bg1"/>
                </a:solidFill>
              </a:rPr>
              <a:t>Daily Drama Syndrome</a:t>
            </a:r>
          </a:p>
        </p:txBody>
      </p:sp>
      <p:sp>
        <p:nvSpPr>
          <p:cNvPr id="12" name="TextBox 11"/>
          <p:cNvSpPr txBox="1"/>
          <p:nvPr/>
        </p:nvSpPr>
        <p:spPr>
          <a:xfrm>
            <a:off x="5858772" y="3420230"/>
            <a:ext cx="3983521" cy="1200329"/>
          </a:xfrm>
          <a:prstGeom prst="rect">
            <a:avLst/>
          </a:prstGeom>
          <a:noFill/>
        </p:spPr>
        <p:txBody>
          <a:bodyPr wrap="square" rtlCol="0">
            <a:spAutoFit/>
          </a:bodyPr>
          <a:lstStyle/>
          <a:p>
            <a:r>
              <a:rPr lang="en-US" sz="2400" dirty="0" smtClean="0">
                <a:solidFill>
                  <a:srgbClr val="FFFF00"/>
                </a:solidFill>
              </a:rPr>
              <a:t>Word of God proclamations to take captive our thoughts and heal our minds.</a:t>
            </a:r>
          </a:p>
        </p:txBody>
      </p:sp>
      <p:sp>
        <p:nvSpPr>
          <p:cNvPr id="13" name="TextBox 12"/>
          <p:cNvSpPr txBox="1"/>
          <p:nvPr/>
        </p:nvSpPr>
        <p:spPr>
          <a:xfrm>
            <a:off x="1969628" y="5055420"/>
            <a:ext cx="4336610" cy="523220"/>
          </a:xfrm>
          <a:prstGeom prst="rect">
            <a:avLst/>
          </a:prstGeom>
          <a:noFill/>
        </p:spPr>
        <p:txBody>
          <a:bodyPr wrap="square" rtlCol="0">
            <a:spAutoFit/>
          </a:bodyPr>
          <a:lstStyle/>
          <a:p>
            <a:r>
              <a:rPr lang="en-US" sz="2800" dirty="0" smtClean="0">
                <a:solidFill>
                  <a:schemeClr val="bg1"/>
                </a:solidFill>
              </a:rPr>
              <a:t>Heavy-spirited PTSD</a:t>
            </a:r>
          </a:p>
        </p:txBody>
      </p:sp>
      <p:sp>
        <p:nvSpPr>
          <p:cNvPr id="14" name="TextBox 13"/>
          <p:cNvSpPr txBox="1"/>
          <p:nvPr/>
        </p:nvSpPr>
        <p:spPr>
          <a:xfrm>
            <a:off x="1951368" y="3474548"/>
            <a:ext cx="2874124" cy="523220"/>
          </a:xfrm>
          <a:prstGeom prst="rect">
            <a:avLst/>
          </a:prstGeom>
          <a:noFill/>
        </p:spPr>
        <p:txBody>
          <a:bodyPr wrap="square" rtlCol="0">
            <a:spAutoFit/>
          </a:bodyPr>
          <a:lstStyle/>
          <a:p>
            <a:r>
              <a:rPr lang="en-US" sz="2800" dirty="0" smtClean="0">
                <a:solidFill>
                  <a:schemeClr val="bg1"/>
                </a:solidFill>
              </a:rPr>
              <a:t>Brain Fog</a:t>
            </a:r>
          </a:p>
        </p:txBody>
      </p:sp>
      <p:sp>
        <p:nvSpPr>
          <p:cNvPr id="15" name="TextBox 14"/>
          <p:cNvSpPr txBox="1"/>
          <p:nvPr/>
        </p:nvSpPr>
        <p:spPr>
          <a:xfrm>
            <a:off x="5862219" y="1955076"/>
            <a:ext cx="4550871" cy="1200329"/>
          </a:xfrm>
          <a:prstGeom prst="rect">
            <a:avLst/>
          </a:prstGeom>
          <a:noFill/>
        </p:spPr>
        <p:txBody>
          <a:bodyPr wrap="square" rtlCol="0">
            <a:spAutoFit/>
          </a:bodyPr>
          <a:lstStyle/>
          <a:p>
            <a:r>
              <a:rPr lang="en-US" sz="2400" dirty="0" smtClean="0">
                <a:solidFill>
                  <a:srgbClr val="FFFF00"/>
                </a:solidFill>
              </a:rPr>
              <a:t>Breakthrough-Hungry Spirit declarations over the day-to-day- “Lord shape this day.”</a:t>
            </a:r>
          </a:p>
        </p:txBody>
      </p:sp>
      <p:sp>
        <p:nvSpPr>
          <p:cNvPr id="11" name="TextBox 10"/>
          <p:cNvSpPr txBox="1"/>
          <p:nvPr/>
        </p:nvSpPr>
        <p:spPr>
          <a:xfrm>
            <a:off x="2075016" y="3932555"/>
            <a:ext cx="3232087" cy="923330"/>
          </a:xfrm>
          <a:prstGeom prst="rect">
            <a:avLst/>
          </a:prstGeom>
          <a:noFill/>
        </p:spPr>
        <p:txBody>
          <a:bodyPr wrap="square" rtlCol="0">
            <a:spAutoFit/>
          </a:bodyPr>
          <a:lstStyle/>
          <a:p>
            <a:r>
              <a:rPr lang="en-US" dirty="0" smtClean="0">
                <a:solidFill>
                  <a:schemeClr val="accent5">
                    <a:lumMod val="40000"/>
                    <a:lumOff val="60000"/>
                  </a:schemeClr>
                </a:solidFill>
              </a:rPr>
              <a:t>Produces confusion and insecurity and depression – suffocates your hope</a:t>
            </a:r>
          </a:p>
        </p:txBody>
      </p:sp>
      <p:sp>
        <p:nvSpPr>
          <p:cNvPr id="17" name="TextBox 16"/>
          <p:cNvSpPr txBox="1"/>
          <p:nvPr/>
        </p:nvSpPr>
        <p:spPr>
          <a:xfrm>
            <a:off x="2128180" y="5560222"/>
            <a:ext cx="3178923" cy="923330"/>
          </a:xfrm>
          <a:prstGeom prst="rect">
            <a:avLst/>
          </a:prstGeom>
          <a:noFill/>
        </p:spPr>
        <p:txBody>
          <a:bodyPr wrap="square" rtlCol="0">
            <a:spAutoFit/>
          </a:bodyPr>
          <a:lstStyle/>
          <a:p>
            <a:r>
              <a:rPr lang="en-US" dirty="0" smtClean="0">
                <a:solidFill>
                  <a:schemeClr val="accent5">
                    <a:lumMod val="40000"/>
                    <a:lumOff val="60000"/>
                  </a:schemeClr>
                </a:solidFill>
              </a:rPr>
              <a:t>Produces angst and fear and emotional edginess and unbelief  - steals your joy</a:t>
            </a:r>
          </a:p>
        </p:txBody>
      </p:sp>
      <p:sp>
        <p:nvSpPr>
          <p:cNvPr id="18" name="TextBox 17"/>
          <p:cNvSpPr txBox="1"/>
          <p:nvPr/>
        </p:nvSpPr>
        <p:spPr>
          <a:xfrm>
            <a:off x="2073340" y="2346357"/>
            <a:ext cx="3788879" cy="646331"/>
          </a:xfrm>
          <a:prstGeom prst="rect">
            <a:avLst/>
          </a:prstGeom>
          <a:noFill/>
        </p:spPr>
        <p:txBody>
          <a:bodyPr wrap="square" rtlCol="0">
            <a:spAutoFit/>
          </a:bodyPr>
          <a:lstStyle/>
          <a:p>
            <a:r>
              <a:rPr lang="en-US" dirty="0" smtClean="0">
                <a:solidFill>
                  <a:schemeClr val="accent5">
                    <a:lumMod val="40000"/>
                    <a:lumOff val="60000"/>
                  </a:schemeClr>
                </a:solidFill>
              </a:rPr>
              <a:t>Produces weariness and excuses to check out – steals your joy</a:t>
            </a:r>
          </a:p>
        </p:txBody>
      </p:sp>
      <p:sp>
        <p:nvSpPr>
          <p:cNvPr id="19" name="TextBox 18"/>
          <p:cNvSpPr txBox="1"/>
          <p:nvPr/>
        </p:nvSpPr>
        <p:spPr>
          <a:xfrm>
            <a:off x="5773478" y="4913892"/>
            <a:ext cx="4167105" cy="1938992"/>
          </a:xfrm>
          <a:prstGeom prst="rect">
            <a:avLst/>
          </a:prstGeom>
          <a:noFill/>
        </p:spPr>
        <p:txBody>
          <a:bodyPr wrap="square" rtlCol="0">
            <a:spAutoFit/>
          </a:bodyPr>
          <a:lstStyle/>
          <a:p>
            <a:r>
              <a:rPr lang="en-US" sz="2400" dirty="0" smtClean="0">
                <a:solidFill>
                  <a:srgbClr val="FFFF00"/>
                </a:solidFill>
              </a:rPr>
              <a:t>Faith-filled Life-giving prevailing prayer that refuses to accept “NO” and stands in the gap for intervention and healing and provision. </a:t>
            </a:r>
          </a:p>
        </p:txBody>
      </p:sp>
      <p:pic>
        <p:nvPicPr>
          <p:cNvPr id="3074" name="Picture 2" descr="The Weapons of Our Warfare: Truth (Hollywood vs. Christian Culture:  Antithesis &amp; Culture): R.C. Sproul Jr.: 9781933431062: Amazon.com: Books"/>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5858772" y="1116416"/>
            <a:ext cx="3417595" cy="705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01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P spid="14" grpId="0"/>
      <p:bldP spid="15" grpId="0"/>
      <p:bldP spid="11" grpId="0"/>
      <p:bldP spid="17"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7177"/>
            <a:ext cx="9824483" cy="954107"/>
          </a:xfrm>
          <a:prstGeom prst="rect">
            <a:avLst/>
          </a:prstGeom>
        </p:spPr>
        <p:txBody>
          <a:bodyPr wrap="square">
            <a:spAutoFit/>
          </a:bodyPr>
          <a:lstStyle/>
          <a:p>
            <a:pPr algn="ctr"/>
            <a:r>
              <a:rPr lang="en-US" sz="2800" dirty="0" smtClean="0">
                <a:solidFill>
                  <a:srgbClr val="FFFF00"/>
                </a:solidFill>
              </a:rPr>
              <a:t>WALKING IN THE RICHES OF CHRIST – </a:t>
            </a:r>
          </a:p>
          <a:p>
            <a:pPr algn="ctr"/>
            <a:r>
              <a:rPr lang="en-US" sz="2800" dirty="0" smtClean="0">
                <a:solidFill>
                  <a:srgbClr val="FFFF00"/>
                </a:solidFill>
              </a:rPr>
              <a:t>10 ESSENTIAL PRIVILEGES  </a:t>
            </a:r>
            <a:endParaRPr lang="en-US" sz="2800" dirty="0">
              <a:solidFill>
                <a:srgbClr val="FFFF00"/>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1720326457"/>
              </p:ext>
            </p:extLst>
          </p:nvPr>
        </p:nvGraphicFramePr>
        <p:xfrm>
          <a:off x="148856" y="1082804"/>
          <a:ext cx="9675627" cy="5760720"/>
        </p:xfrm>
        <a:graphic>
          <a:graphicData uri="http://schemas.openxmlformats.org/drawingml/2006/table">
            <a:tbl>
              <a:tblPr firstRow="1" firstCol="1" bandRow="1">
                <a:tableStyleId>{5C22544A-7EE6-4342-B048-85BDC9FD1C3A}</a:tableStyleId>
              </a:tblPr>
              <a:tblGrid>
                <a:gridCol w="3381153"/>
                <a:gridCol w="6294474"/>
              </a:tblGrid>
              <a:tr h="0">
                <a:tc>
                  <a:txBody>
                    <a:bodyPr/>
                    <a:lstStyle/>
                    <a:p>
                      <a:pPr marL="0" marR="0">
                        <a:spcBef>
                          <a:spcPts val="0"/>
                        </a:spcBef>
                        <a:spcAft>
                          <a:spcPts val="0"/>
                        </a:spcAft>
                      </a:pPr>
                      <a:r>
                        <a:rPr lang="en-US" sz="2500" dirty="0">
                          <a:effectLst/>
                        </a:rPr>
                        <a:t>Scripture</a:t>
                      </a:r>
                      <a:endParaRPr lang="en-US" sz="25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2500">
                          <a:effectLst/>
                        </a:rPr>
                        <a:t>Riches of Grace In Christ </a:t>
                      </a:r>
                      <a:endParaRPr lang="en-US" sz="2500">
                        <a:effectLst/>
                        <a:latin typeface="Calibri"/>
                        <a:ea typeface="Calibri"/>
                        <a:cs typeface="Times New Roman"/>
                      </a:endParaRPr>
                    </a:p>
                  </a:txBody>
                  <a:tcPr marL="68580" marR="68580" marT="0" marB="0"/>
                </a:tc>
              </a:tr>
              <a:tr h="0">
                <a:tc>
                  <a:txBody>
                    <a:bodyPr/>
                    <a:lstStyle/>
                    <a:p>
                      <a:pPr marL="0" marR="0">
                        <a:spcBef>
                          <a:spcPts val="0"/>
                        </a:spcBef>
                        <a:spcAft>
                          <a:spcPts val="0"/>
                        </a:spcAft>
                      </a:pPr>
                      <a:r>
                        <a:rPr lang="en-US" sz="2500">
                          <a:effectLst/>
                        </a:rPr>
                        <a:t>Romans 3:24</a:t>
                      </a:r>
                      <a:endParaRPr lang="en-US" sz="25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2500">
                          <a:effectLst/>
                        </a:rPr>
                        <a:t>JUSTIFIED FREELY BY HIS GRACE</a:t>
                      </a:r>
                      <a:endParaRPr lang="en-US" sz="2500">
                        <a:effectLst/>
                        <a:latin typeface="Calibri"/>
                        <a:ea typeface="Calibri"/>
                        <a:cs typeface="Times New Roman"/>
                      </a:endParaRPr>
                    </a:p>
                  </a:txBody>
                  <a:tcPr marL="68580" marR="68580" marT="0" marB="0"/>
                </a:tc>
              </a:tr>
              <a:tr h="0">
                <a:tc>
                  <a:txBody>
                    <a:bodyPr/>
                    <a:lstStyle/>
                    <a:p>
                      <a:pPr marL="0" marR="0">
                        <a:spcBef>
                          <a:spcPts val="0"/>
                        </a:spcBef>
                        <a:spcAft>
                          <a:spcPts val="0"/>
                        </a:spcAft>
                      </a:pPr>
                      <a:r>
                        <a:rPr lang="en-US" sz="2500" dirty="0">
                          <a:effectLst/>
                        </a:rPr>
                        <a:t>Ephesians </a:t>
                      </a:r>
                      <a:r>
                        <a:rPr lang="en-US" sz="2500" dirty="0" smtClean="0">
                          <a:effectLst/>
                        </a:rPr>
                        <a:t>1:5; 2:6,7</a:t>
                      </a:r>
                      <a:endParaRPr lang="en-US" sz="2500" dirty="0">
                        <a:effectLst/>
                      </a:endParaRPr>
                    </a:p>
                    <a:p>
                      <a:pPr marL="0" marR="0">
                        <a:spcBef>
                          <a:spcPts val="0"/>
                        </a:spcBef>
                        <a:spcAft>
                          <a:spcPts val="0"/>
                        </a:spcAft>
                      </a:pPr>
                      <a:r>
                        <a:rPr lang="en-US" sz="2500" dirty="0">
                          <a:effectLst/>
                        </a:rPr>
                        <a:t>Romans 8:17</a:t>
                      </a:r>
                      <a:endParaRPr lang="en-US" sz="25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2500" dirty="0" smtClean="0">
                          <a:solidFill>
                            <a:schemeClr val="tx1"/>
                          </a:solidFill>
                          <a:effectLst/>
                        </a:rPr>
                        <a:t>RESURRECTED/</a:t>
                      </a:r>
                      <a:r>
                        <a:rPr lang="en-US" sz="2500" baseline="0" dirty="0" smtClean="0">
                          <a:solidFill>
                            <a:schemeClr val="tx1"/>
                          </a:solidFill>
                          <a:effectLst/>
                        </a:rPr>
                        <a:t> </a:t>
                      </a:r>
                      <a:r>
                        <a:rPr lang="en-US" sz="2500" dirty="0" smtClean="0">
                          <a:solidFill>
                            <a:schemeClr val="tx1"/>
                          </a:solidFill>
                          <a:effectLst/>
                        </a:rPr>
                        <a:t>ADOPTED </a:t>
                      </a:r>
                      <a:r>
                        <a:rPr lang="en-US" sz="2500" dirty="0">
                          <a:solidFill>
                            <a:schemeClr val="tx1"/>
                          </a:solidFill>
                          <a:effectLst/>
                        </a:rPr>
                        <a:t>AS A SON – A CO-HEIR WITH CHRIST</a:t>
                      </a:r>
                      <a:endParaRPr lang="en-US" sz="2500" dirty="0">
                        <a:solidFill>
                          <a:schemeClr val="tx1"/>
                        </a:solidFill>
                        <a:effectLst/>
                        <a:latin typeface="Calibri"/>
                        <a:ea typeface="Calibri"/>
                        <a:cs typeface="Times New Roman"/>
                      </a:endParaRPr>
                    </a:p>
                  </a:txBody>
                  <a:tcPr marL="68580" marR="68580" marT="0" marB="0"/>
                </a:tc>
              </a:tr>
              <a:tr h="0">
                <a:tc>
                  <a:txBody>
                    <a:bodyPr/>
                    <a:lstStyle/>
                    <a:p>
                      <a:pPr marL="0" marR="0">
                        <a:spcBef>
                          <a:spcPts val="0"/>
                        </a:spcBef>
                        <a:spcAft>
                          <a:spcPts val="0"/>
                        </a:spcAft>
                      </a:pPr>
                      <a:r>
                        <a:rPr lang="en-US" sz="2500">
                          <a:effectLst/>
                        </a:rPr>
                        <a:t>2 Corinthians 12:9</a:t>
                      </a:r>
                      <a:endParaRPr lang="en-US" sz="25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2500" dirty="0" smtClean="0">
                          <a:effectLst/>
                        </a:rPr>
                        <a:t>HIS GRACE </a:t>
                      </a:r>
                      <a:r>
                        <a:rPr lang="en-US" sz="2500" dirty="0">
                          <a:effectLst/>
                        </a:rPr>
                        <a:t>IS SUFFICIENT</a:t>
                      </a:r>
                      <a:endParaRPr lang="en-US" sz="2500" dirty="0">
                        <a:effectLst/>
                        <a:latin typeface="Calibri"/>
                        <a:ea typeface="Calibri"/>
                        <a:cs typeface="Times New Roman"/>
                      </a:endParaRPr>
                    </a:p>
                  </a:txBody>
                  <a:tcPr marL="68580" marR="68580" marT="0" marB="0"/>
                </a:tc>
              </a:tr>
              <a:tr h="0">
                <a:tc>
                  <a:txBody>
                    <a:bodyPr/>
                    <a:lstStyle/>
                    <a:p>
                      <a:pPr marL="0" marR="0">
                        <a:spcBef>
                          <a:spcPts val="0"/>
                        </a:spcBef>
                        <a:spcAft>
                          <a:spcPts val="0"/>
                        </a:spcAft>
                      </a:pPr>
                      <a:r>
                        <a:rPr lang="en-US" sz="2500">
                          <a:effectLst/>
                        </a:rPr>
                        <a:t>Ephesians 2:10</a:t>
                      </a:r>
                      <a:endParaRPr lang="en-US" sz="25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2500">
                          <a:effectLst/>
                        </a:rPr>
                        <a:t>CREATED FOR GOOD WORKS IN CHRIST</a:t>
                      </a:r>
                      <a:endParaRPr lang="en-US" sz="2500">
                        <a:effectLst/>
                        <a:latin typeface="Calibri"/>
                        <a:ea typeface="Calibri"/>
                        <a:cs typeface="Times New Roman"/>
                      </a:endParaRPr>
                    </a:p>
                  </a:txBody>
                  <a:tcPr marL="68580" marR="68580" marT="0" marB="0"/>
                </a:tc>
              </a:tr>
              <a:tr h="0">
                <a:tc>
                  <a:txBody>
                    <a:bodyPr/>
                    <a:lstStyle/>
                    <a:p>
                      <a:pPr marL="0" marR="0">
                        <a:spcBef>
                          <a:spcPts val="0"/>
                        </a:spcBef>
                        <a:spcAft>
                          <a:spcPts val="0"/>
                        </a:spcAft>
                      </a:pPr>
                      <a:r>
                        <a:rPr lang="en-US" sz="2500">
                          <a:effectLst/>
                        </a:rPr>
                        <a:t>Romans 12:5</a:t>
                      </a:r>
                      <a:endParaRPr lang="en-US" sz="25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2500" dirty="0">
                          <a:effectLst/>
                        </a:rPr>
                        <a:t>BEING MADE A MEMBER OF THE </a:t>
                      </a:r>
                      <a:r>
                        <a:rPr lang="en-US" sz="2500" dirty="0" smtClean="0">
                          <a:effectLst/>
                        </a:rPr>
                        <a:t>BODY OF CHRIST</a:t>
                      </a:r>
                      <a:endParaRPr lang="en-US" sz="2500" dirty="0">
                        <a:effectLst/>
                        <a:latin typeface="Calibri"/>
                        <a:ea typeface="Calibri"/>
                        <a:cs typeface="Times New Roman"/>
                      </a:endParaRPr>
                    </a:p>
                  </a:txBody>
                  <a:tcPr marL="68580" marR="68580" marT="0" marB="0"/>
                </a:tc>
              </a:tr>
              <a:tr h="0">
                <a:tc>
                  <a:txBody>
                    <a:bodyPr/>
                    <a:lstStyle/>
                    <a:p>
                      <a:pPr marL="0" marR="0">
                        <a:spcBef>
                          <a:spcPts val="0"/>
                        </a:spcBef>
                        <a:spcAft>
                          <a:spcPts val="0"/>
                        </a:spcAft>
                      </a:pPr>
                      <a:r>
                        <a:rPr lang="en-US" sz="2500" dirty="0">
                          <a:effectLst/>
                        </a:rPr>
                        <a:t>1 </a:t>
                      </a:r>
                      <a:r>
                        <a:rPr lang="en-US" sz="2500" dirty="0" smtClean="0">
                          <a:effectLst/>
                        </a:rPr>
                        <a:t>Cor. 2:16, Rom 12:2</a:t>
                      </a:r>
                      <a:endParaRPr lang="en-US" sz="25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2800" b="1" dirty="0">
                          <a:solidFill>
                            <a:srgbClr val="FF0000"/>
                          </a:solidFill>
                          <a:effectLst/>
                        </a:rPr>
                        <a:t>A SANCTIFIED/ RENEWED MIND</a:t>
                      </a:r>
                      <a:endParaRPr lang="en-US" sz="2800" b="1" dirty="0">
                        <a:solidFill>
                          <a:srgbClr val="FF0000"/>
                        </a:solidFill>
                        <a:effectLst/>
                        <a:latin typeface="Calibri"/>
                        <a:ea typeface="Calibri"/>
                        <a:cs typeface="Times New Roman"/>
                      </a:endParaRPr>
                    </a:p>
                  </a:txBody>
                  <a:tcPr marL="68580" marR="68580" marT="0" marB="0"/>
                </a:tc>
              </a:tr>
              <a:tr h="0">
                <a:tc>
                  <a:txBody>
                    <a:bodyPr/>
                    <a:lstStyle/>
                    <a:p>
                      <a:pPr marL="0" marR="0">
                        <a:spcBef>
                          <a:spcPts val="0"/>
                        </a:spcBef>
                        <a:spcAft>
                          <a:spcPts val="0"/>
                        </a:spcAft>
                      </a:pPr>
                      <a:r>
                        <a:rPr lang="en-US" sz="2500">
                          <a:effectLst/>
                        </a:rPr>
                        <a:t>Acts 15:9</a:t>
                      </a:r>
                      <a:endParaRPr lang="en-US" sz="25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2500" dirty="0">
                          <a:solidFill>
                            <a:schemeClr val="tx1"/>
                          </a:solidFill>
                          <a:effectLst/>
                        </a:rPr>
                        <a:t>A PURIFIED </a:t>
                      </a:r>
                      <a:r>
                        <a:rPr lang="en-US" sz="2500" dirty="0" smtClean="0">
                          <a:solidFill>
                            <a:schemeClr val="tx1"/>
                          </a:solidFill>
                          <a:effectLst/>
                        </a:rPr>
                        <a:t>HEART/ COMPELLED TO OBEY</a:t>
                      </a:r>
                      <a:endParaRPr lang="en-US" sz="2500" dirty="0">
                        <a:solidFill>
                          <a:schemeClr val="tx1"/>
                        </a:solidFill>
                        <a:effectLst/>
                        <a:latin typeface="Calibri"/>
                        <a:ea typeface="Calibri"/>
                        <a:cs typeface="Times New Roman"/>
                      </a:endParaRPr>
                    </a:p>
                  </a:txBody>
                  <a:tcPr marL="68580" marR="68580" marT="0" marB="0"/>
                </a:tc>
              </a:tr>
              <a:tr h="0">
                <a:tc>
                  <a:txBody>
                    <a:bodyPr/>
                    <a:lstStyle/>
                    <a:p>
                      <a:pPr marL="0" marR="0">
                        <a:spcBef>
                          <a:spcPts val="0"/>
                        </a:spcBef>
                        <a:spcAft>
                          <a:spcPts val="0"/>
                        </a:spcAft>
                      </a:pPr>
                      <a:r>
                        <a:rPr lang="en-US" sz="2500">
                          <a:effectLst/>
                        </a:rPr>
                        <a:t>Colossians 1:27</a:t>
                      </a:r>
                      <a:endParaRPr lang="en-US" sz="25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2500">
                          <a:effectLst/>
                        </a:rPr>
                        <a:t>CHRIST IN ME THE HOPE OF GLORY</a:t>
                      </a:r>
                      <a:endParaRPr lang="en-US" sz="2500">
                        <a:effectLst/>
                        <a:latin typeface="Calibri"/>
                        <a:ea typeface="Calibri"/>
                        <a:cs typeface="Times New Roman"/>
                      </a:endParaRPr>
                    </a:p>
                  </a:txBody>
                  <a:tcPr marL="68580" marR="68580" marT="0" marB="0"/>
                </a:tc>
              </a:tr>
              <a:tr h="0">
                <a:tc>
                  <a:txBody>
                    <a:bodyPr/>
                    <a:lstStyle/>
                    <a:p>
                      <a:pPr marL="0" marR="0">
                        <a:spcBef>
                          <a:spcPts val="0"/>
                        </a:spcBef>
                        <a:spcAft>
                          <a:spcPts val="0"/>
                        </a:spcAft>
                      </a:pPr>
                      <a:r>
                        <a:rPr lang="en-US" sz="2500">
                          <a:effectLst/>
                        </a:rPr>
                        <a:t>Matthew 10:1</a:t>
                      </a:r>
                      <a:endParaRPr lang="en-US" sz="25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2500">
                          <a:effectLst/>
                        </a:rPr>
                        <a:t>KINGDOM AUTHORITY</a:t>
                      </a:r>
                      <a:endParaRPr lang="en-US" sz="2500">
                        <a:effectLst/>
                        <a:latin typeface="Calibri"/>
                        <a:ea typeface="Calibri"/>
                        <a:cs typeface="Times New Roman"/>
                      </a:endParaRPr>
                    </a:p>
                  </a:txBody>
                  <a:tcPr marL="68580" marR="68580" marT="0" marB="0"/>
                </a:tc>
              </a:tr>
              <a:tr h="0">
                <a:tc>
                  <a:txBody>
                    <a:bodyPr/>
                    <a:lstStyle/>
                    <a:p>
                      <a:pPr marL="0" marR="0">
                        <a:spcBef>
                          <a:spcPts val="0"/>
                        </a:spcBef>
                        <a:spcAft>
                          <a:spcPts val="0"/>
                        </a:spcAft>
                      </a:pPr>
                      <a:r>
                        <a:rPr lang="en-US" sz="2500">
                          <a:effectLst/>
                        </a:rPr>
                        <a:t>Acts 2:38</a:t>
                      </a:r>
                      <a:endParaRPr lang="en-US" sz="250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2500" dirty="0">
                          <a:effectLst/>
                        </a:rPr>
                        <a:t>FILLING OF THE HOLY SPIRIT</a:t>
                      </a:r>
                      <a:endParaRPr lang="en-US" sz="25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24879472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07177"/>
            <a:ext cx="9824483" cy="954107"/>
          </a:xfrm>
          <a:prstGeom prst="rect">
            <a:avLst/>
          </a:prstGeom>
        </p:spPr>
        <p:txBody>
          <a:bodyPr wrap="square">
            <a:spAutoFit/>
          </a:bodyPr>
          <a:lstStyle/>
          <a:p>
            <a:pPr algn="ctr"/>
            <a:r>
              <a:rPr lang="en-US" sz="2800" dirty="0" smtClean="0">
                <a:solidFill>
                  <a:srgbClr val="FFFF00"/>
                </a:solidFill>
              </a:rPr>
              <a:t>A Radically Renewed Mind </a:t>
            </a:r>
          </a:p>
          <a:p>
            <a:pPr algn="ctr"/>
            <a:r>
              <a:rPr lang="en-US" sz="2800" dirty="0" smtClean="0">
                <a:solidFill>
                  <a:srgbClr val="FFFF00"/>
                </a:solidFill>
              </a:rPr>
              <a:t>WILL RADICALLY CHANGE OUR TONGUES</a:t>
            </a:r>
            <a:endParaRPr lang="en-US" sz="2800" dirty="0">
              <a:solidFill>
                <a:srgbClr val="FFFF00"/>
              </a:solidFill>
            </a:endParaRPr>
          </a:p>
        </p:txBody>
      </p:sp>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604977" y="1190846"/>
            <a:ext cx="4880344" cy="1127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411973" y="1190846"/>
            <a:ext cx="1588229" cy="584775"/>
          </a:xfrm>
          <a:prstGeom prst="rect">
            <a:avLst/>
          </a:prstGeom>
          <a:solidFill>
            <a:schemeClr val="tx1"/>
          </a:solidFill>
        </p:spPr>
        <p:txBody>
          <a:bodyPr wrap="square" rtlCol="0">
            <a:spAutoFit/>
          </a:bodyPr>
          <a:lstStyle/>
          <a:p>
            <a:r>
              <a:rPr lang="en-US" sz="3200" b="1" dirty="0" smtClean="0">
                <a:solidFill>
                  <a:schemeClr val="bg1"/>
                </a:solidFill>
              </a:rPr>
              <a:t>M </a:t>
            </a:r>
            <a:r>
              <a:rPr lang="en-US" sz="3200" b="1" dirty="0" err="1" smtClean="0">
                <a:solidFill>
                  <a:schemeClr val="bg1"/>
                </a:solidFill>
              </a:rPr>
              <a:t>i</a:t>
            </a:r>
            <a:r>
              <a:rPr lang="en-US" sz="3200" b="1" dirty="0" smtClean="0">
                <a:solidFill>
                  <a:schemeClr val="bg1"/>
                </a:solidFill>
              </a:rPr>
              <a:t> n d</a:t>
            </a:r>
          </a:p>
        </p:txBody>
      </p:sp>
      <p:pic>
        <p:nvPicPr>
          <p:cNvPr id="5125" name="Picture 5" descr="How to Create a Business Relationship Management Strategy - Simply  Stakeholders"/>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973465" y="2503969"/>
            <a:ext cx="3835026" cy="1711842"/>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School Wellness Policies - Healthy Lifestyles - Programs | National PTA"/>
          <p:cNvPicPr>
            <a:picLocks noChangeAspect="1" noChangeArrowheads="1"/>
          </p:cNvPicPr>
          <p:nvPr/>
        </p:nvPicPr>
        <p:blipFill rotWithShape="1">
          <a:blip r:embed="rId4">
            <a:extLst>
              <a:ext uri="{28A0092B-C50C-407E-A947-70E740481C1C}">
                <a14:useLocalDpi xmlns:a14="http://schemas.microsoft.com/office/drawing/2010/main" val="0"/>
              </a:ext>
            </a:extLst>
          </a:blip>
          <a:srcRect l="19763" t="74325" r="51906" b="4306"/>
          <a:stretch/>
        </p:blipFill>
        <p:spPr bwMode="auto">
          <a:xfrm>
            <a:off x="3556235" y="2503969"/>
            <a:ext cx="2669486" cy="46783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051546" y="4242381"/>
            <a:ext cx="3678864" cy="2523768"/>
          </a:xfrm>
          <a:prstGeom prst="rect">
            <a:avLst/>
          </a:prstGeom>
        </p:spPr>
        <p:txBody>
          <a:bodyPr wrap="square">
            <a:spAutoFit/>
          </a:bodyPr>
          <a:lstStyle/>
          <a:p>
            <a:r>
              <a:rPr lang="en-US" sz="2800" b="1" dirty="0" smtClean="0">
                <a:solidFill>
                  <a:schemeClr val="bg1"/>
                </a:solidFill>
              </a:rPr>
              <a:t>“The </a:t>
            </a:r>
            <a:r>
              <a:rPr lang="en-US" sz="2800" b="1" dirty="0">
                <a:solidFill>
                  <a:schemeClr val="bg1"/>
                </a:solidFill>
              </a:rPr>
              <a:t>tongue </a:t>
            </a:r>
            <a:r>
              <a:rPr lang="en-US" sz="2400" b="1" dirty="0" smtClean="0">
                <a:solidFill>
                  <a:srgbClr val="FFFF00"/>
                </a:solidFill>
              </a:rPr>
              <a:t>(mind) </a:t>
            </a:r>
            <a:r>
              <a:rPr lang="en-US" sz="2800" b="1" dirty="0" smtClean="0">
                <a:solidFill>
                  <a:schemeClr val="bg1"/>
                </a:solidFill>
              </a:rPr>
              <a:t>has </a:t>
            </a:r>
            <a:r>
              <a:rPr lang="en-US" sz="2800" b="1" dirty="0">
                <a:solidFill>
                  <a:schemeClr val="bg1"/>
                </a:solidFill>
              </a:rPr>
              <a:t>the power of life and death, and those who love it will eat its fruit</a:t>
            </a:r>
            <a:r>
              <a:rPr lang="en-US" sz="2800" dirty="0" smtClean="0">
                <a:solidFill>
                  <a:schemeClr val="bg1"/>
                </a:solidFill>
              </a:rPr>
              <a:t>.” </a:t>
            </a:r>
            <a:r>
              <a:rPr lang="en-US" dirty="0" smtClean="0">
                <a:solidFill>
                  <a:schemeClr val="bg1"/>
                </a:solidFill>
              </a:rPr>
              <a:t>Proverbs 18:21 </a:t>
            </a:r>
            <a:endParaRPr lang="en-US" dirty="0">
              <a:solidFill>
                <a:schemeClr val="bg1"/>
              </a:solidFill>
            </a:endParaRPr>
          </a:p>
        </p:txBody>
      </p:sp>
      <p:sp>
        <p:nvSpPr>
          <p:cNvPr id="4" name="Rectangle 3"/>
          <p:cNvSpPr/>
          <p:nvPr/>
        </p:nvSpPr>
        <p:spPr>
          <a:xfrm>
            <a:off x="364833" y="3751009"/>
            <a:ext cx="2519915" cy="3046988"/>
          </a:xfrm>
          <a:prstGeom prst="rect">
            <a:avLst/>
          </a:prstGeom>
        </p:spPr>
        <p:txBody>
          <a:bodyPr wrap="square">
            <a:spAutoFit/>
          </a:bodyPr>
          <a:lstStyle/>
          <a:p>
            <a:r>
              <a:rPr lang="en-US" sz="2400" dirty="0" smtClean="0">
                <a:solidFill>
                  <a:srgbClr val="FFFF00"/>
                </a:solidFill>
              </a:rPr>
              <a:t>An </a:t>
            </a:r>
            <a:r>
              <a:rPr lang="en-US" sz="2400" dirty="0">
                <a:solidFill>
                  <a:srgbClr val="FFFF00"/>
                </a:solidFill>
              </a:rPr>
              <a:t>offended brother is more unyielding than a fortified city, and disputes are like the barred gates of a citadel. </a:t>
            </a:r>
            <a:r>
              <a:rPr lang="en-US" sz="2400" b="1" dirty="0">
                <a:solidFill>
                  <a:srgbClr val="FFFF00"/>
                </a:solidFill>
              </a:rPr>
              <a:t>Proverbs </a:t>
            </a:r>
            <a:r>
              <a:rPr lang="en-US" sz="2400" b="1" dirty="0" smtClean="0">
                <a:solidFill>
                  <a:srgbClr val="FFFF00"/>
                </a:solidFill>
              </a:rPr>
              <a:t>18:19</a:t>
            </a:r>
            <a:endParaRPr lang="en-US" sz="2400" dirty="0">
              <a:solidFill>
                <a:srgbClr val="FFFF00"/>
              </a:solidFill>
            </a:endParaRPr>
          </a:p>
        </p:txBody>
      </p:sp>
      <p:sp>
        <p:nvSpPr>
          <p:cNvPr id="5" name="Rectangle 4"/>
          <p:cNvSpPr/>
          <p:nvPr/>
        </p:nvSpPr>
        <p:spPr>
          <a:xfrm>
            <a:off x="7000202" y="3801887"/>
            <a:ext cx="2860157" cy="2677656"/>
          </a:xfrm>
          <a:prstGeom prst="rect">
            <a:avLst/>
          </a:prstGeom>
        </p:spPr>
        <p:txBody>
          <a:bodyPr wrap="square">
            <a:spAutoFit/>
          </a:bodyPr>
          <a:lstStyle/>
          <a:p>
            <a:r>
              <a:rPr lang="en-US" sz="2400" baseline="30000" dirty="0">
                <a:solidFill>
                  <a:srgbClr val="FFFF00"/>
                </a:solidFill>
              </a:rPr>
              <a:t>22 </a:t>
            </a:r>
            <a:r>
              <a:rPr lang="en-US" sz="2400" dirty="0">
                <a:solidFill>
                  <a:srgbClr val="FFFF00"/>
                </a:solidFill>
              </a:rPr>
              <a:t> He who finds a wife finds what is good and receives favor from the </a:t>
            </a:r>
            <a:r>
              <a:rPr lang="en-US" sz="2400" cap="small" dirty="0">
                <a:solidFill>
                  <a:srgbClr val="FFFF00"/>
                </a:solidFill>
              </a:rPr>
              <a:t>LORD</a:t>
            </a:r>
            <a:r>
              <a:rPr lang="en-US" sz="2400" dirty="0">
                <a:solidFill>
                  <a:srgbClr val="FFFF00"/>
                </a:solidFill>
              </a:rPr>
              <a:t>. </a:t>
            </a:r>
            <a:r>
              <a:rPr lang="en-US" sz="2400" b="1" dirty="0">
                <a:solidFill>
                  <a:srgbClr val="FFFF00"/>
                </a:solidFill>
              </a:rPr>
              <a:t>Proverbs 18:22 (NIV) </a:t>
            </a:r>
            <a:r>
              <a:rPr lang="en-US" sz="2400" dirty="0">
                <a:solidFill>
                  <a:srgbClr val="FFFF00"/>
                </a:solidFill>
              </a:rPr>
              <a:t/>
            </a:r>
            <a:br>
              <a:rPr lang="en-US" sz="2400" dirty="0">
                <a:solidFill>
                  <a:srgbClr val="FFFF00"/>
                </a:solidFill>
              </a:rPr>
            </a:br>
            <a:endParaRPr lang="en-US" sz="2400" dirty="0">
              <a:solidFill>
                <a:srgbClr val="FFFF00"/>
              </a:solidFill>
            </a:endParaRPr>
          </a:p>
        </p:txBody>
      </p:sp>
    </p:spTree>
    <p:extLst>
      <p:ext uri="{BB962C8B-B14F-4D97-AF65-F5344CB8AC3E}">
        <p14:creationId xmlns:p14="http://schemas.microsoft.com/office/powerpoint/2010/main" val="61497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35063" y="208765"/>
            <a:ext cx="9824483" cy="1077218"/>
          </a:xfrm>
          <a:prstGeom prst="rect">
            <a:avLst/>
          </a:prstGeom>
        </p:spPr>
        <p:txBody>
          <a:bodyPr wrap="square">
            <a:spAutoFit/>
          </a:bodyPr>
          <a:lstStyle/>
          <a:p>
            <a:pPr algn="ctr"/>
            <a:r>
              <a:rPr lang="en-US" sz="3200" dirty="0" smtClean="0">
                <a:solidFill>
                  <a:srgbClr val="FFFF00"/>
                </a:solidFill>
              </a:rPr>
              <a:t>LET’S LOOK AT A RELATIONSHIP </a:t>
            </a:r>
          </a:p>
          <a:p>
            <a:pPr algn="ctr"/>
            <a:r>
              <a:rPr lang="en-US" sz="3200" dirty="0" smtClean="0">
                <a:solidFill>
                  <a:srgbClr val="FFFF00"/>
                </a:solidFill>
              </a:rPr>
              <a:t>HEALING STRATEGY</a:t>
            </a:r>
            <a:endParaRPr lang="en-US" sz="3200" dirty="0">
              <a:solidFill>
                <a:srgbClr val="FFFF00"/>
              </a:solidFill>
            </a:endParaRPr>
          </a:p>
        </p:txBody>
      </p:sp>
      <p:sp>
        <p:nvSpPr>
          <p:cNvPr id="2" name="Rectangle 1"/>
          <p:cNvSpPr/>
          <p:nvPr/>
        </p:nvSpPr>
        <p:spPr>
          <a:xfrm>
            <a:off x="135063" y="2562495"/>
            <a:ext cx="4035056" cy="2862322"/>
          </a:xfrm>
          <a:prstGeom prst="rect">
            <a:avLst/>
          </a:prstGeom>
        </p:spPr>
        <p:txBody>
          <a:bodyPr wrap="square">
            <a:spAutoFit/>
          </a:bodyPr>
          <a:lstStyle/>
          <a:p>
            <a:r>
              <a:rPr lang="en-US" sz="2000" b="1" dirty="0">
                <a:solidFill>
                  <a:schemeClr val="bg1"/>
                </a:solidFill>
              </a:rPr>
              <a:t>WE HAVE MADE HUGE STRIDES IN UNDERSTANDING THE BLENDING OF </a:t>
            </a:r>
          </a:p>
          <a:p>
            <a:r>
              <a:rPr lang="en-US" sz="2000" b="1" dirty="0" smtClean="0">
                <a:solidFill>
                  <a:schemeClr val="bg1"/>
                </a:solidFill>
              </a:rPr>
              <a:t>- ACCOUNTABILITY</a:t>
            </a:r>
            <a:r>
              <a:rPr lang="en-US" sz="2000" b="1" dirty="0">
                <a:solidFill>
                  <a:schemeClr val="bg1"/>
                </a:solidFill>
              </a:rPr>
              <a:t>:</a:t>
            </a:r>
          </a:p>
          <a:p>
            <a:r>
              <a:rPr lang="en-US" sz="2000" b="1" dirty="0" smtClean="0">
                <a:solidFill>
                  <a:schemeClr val="bg1"/>
                </a:solidFill>
              </a:rPr>
              <a:t>- HEALTHY </a:t>
            </a:r>
            <a:r>
              <a:rPr lang="en-US" sz="2000" b="1" dirty="0">
                <a:solidFill>
                  <a:schemeClr val="bg1"/>
                </a:solidFill>
              </a:rPr>
              <a:t>BOUNDARIES:</a:t>
            </a:r>
          </a:p>
          <a:p>
            <a:r>
              <a:rPr lang="en-US" sz="2000" b="1" dirty="0" smtClean="0">
                <a:solidFill>
                  <a:schemeClr val="bg1"/>
                </a:solidFill>
              </a:rPr>
              <a:t>- HEALTHY </a:t>
            </a:r>
            <a:r>
              <a:rPr lang="en-US" sz="2000" b="1" dirty="0">
                <a:solidFill>
                  <a:schemeClr val="bg1"/>
                </a:solidFill>
              </a:rPr>
              <a:t>EMOTIONAL SPIRITUALITY</a:t>
            </a:r>
          </a:p>
          <a:p>
            <a:pPr marL="342900" indent="-342900">
              <a:buFontTx/>
              <a:buChar char="-"/>
            </a:pPr>
            <a:r>
              <a:rPr lang="en-US" sz="2000" b="1" dirty="0" smtClean="0">
                <a:solidFill>
                  <a:schemeClr val="bg1"/>
                </a:solidFill>
              </a:rPr>
              <a:t>NOT </a:t>
            </a:r>
            <a:r>
              <a:rPr lang="en-US" sz="2000" b="1" dirty="0">
                <a:solidFill>
                  <a:schemeClr val="bg1"/>
                </a:solidFill>
              </a:rPr>
              <a:t>ENABLING SOMEONE </a:t>
            </a:r>
            <a:endParaRPr lang="en-US" sz="2000" b="1" dirty="0" smtClean="0">
              <a:solidFill>
                <a:schemeClr val="bg1"/>
              </a:solidFill>
            </a:endParaRPr>
          </a:p>
          <a:p>
            <a:pPr marL="342900" indent="-342900">
              <a:buFontTx/>
              <a:buChar char="-"/>
            </a:pPr>
            <a:r>
              <a:rPr lang="en-US" sz="2000" b="1" dirty="0" smtClean="0">
                <a:solidFill>
                  <a:schemeClr val="bg1"/>
                </a:solidFill>
              </a:rPr>
              <a:t> TOUGH </a:t>
            </a:r>
            <a:r>
              <a:rPr lang="en-US" sz="2000" b="1" dirty="0">
                <a:solidFill>
                  <a:schemeClr val="bg1"/>
                </a:solidFill>
              </a:rPr>
              <a:t>LOVE</a:t>
            </a:r>
          </a:p>
        </p:txBody>
      </p:sp>
      <p:pic>
        <p:nvPicPr>
          <p:cNvPr id="6146" name="Picture 2" descr="SHOWS &amp; TICKETS - LTA"/>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027769" y="800559"/>
            <a:ext cx="1497032" cy="16374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334922" y="3584519"/>
            <a:ext cx="5029200" cy="3046988"/>
          </a:xfrm>
          <a:prstGeom prst="rect">
            <a:avLst/>
          </a:prstGeom>
        </p:spPr>
        <p:txBody>
          <a:bodyPr>
            <a:spAutoFit/>
          </a:bodyPr>
          <a:lstStyle/>
          <a:p>
            <a:r>
              <a:rPr lang="en-US" sz="2400" dirty="0">
                <a:solidFill>
                  <a:srgbClr val="FFFF00"/>
                </a:solidFill>
              </a:rPr>
              <a:t>We have spoken freely to you, Corinthians, and opened wide our hearts to you. 12  We are not withholding our affection from you, but you are withholding yours from us. 13  As a fair exchange--I speak as to my children--open wide your hearts also. 2 Corinthians 6:11-13</a:t>
            </a:r>
          </a:p>
        </p:txBody>
      </p:sp>
      <p:sp>
        <p:nvSpPr>
          <p:cNvPr id="5" name="Rectangle 4"/>
          <p:cNvSpPr/>
          <p:nvPr/>
        </p:nvSpPr>
        <p:spPr>
          <a:xfrm>
            <a:off x="4170118" y="1285983"/>
            <a:ext cx="5789427" cy="2139047"/>
          </a:xfrm>
          <a:prstGeom prst="rect">
            <a:avLst/>
          </a:prstGeom>
        </p:spPr>
        <p:txBody>
          <a:bodyPr wrap="square">
            <a:spAutoFit/>
          </a:bodyPr>
          <a:lstStyle/>
          <a:p>
            <a:r>
              <a:rPr lang="en-US" sz="1900" dirty="0">
                <a:solidFill>
                  <a:schemeClr val="accent5">
                    <a:lumMod val="20000"/>
                    <a:lumOff val="80000"/>
                  </a:schemeClr>
                </a:solidFill>
              </a:rPr>
              <a:t>BUT MANY TIMES WE PUNISH THOSE WHO HURT US </a:t>
            </a:r>
            <a:r>
              <a:rPr lang="en-US" sz="1900" dirty="0" smtClean="0">
                <a:solidFill>
                  <a:schemeClr val="accent5">
                    <a:lumMod val="20000"/>
                    <a:lumOff val="80000"/>
                  </a:schemeClr>
                </a:solidFill>
              </a:rPr>
              <a:t>–EVEN UNINTENTIONALLY </a:t>
            </a:r>
            <a:r>
              <a:rPr lang="en-US" sz="1900" dirty="0">
                <a:solidFill>
                  <a:schemeClr val="accent5">
                    <a:lumMod val="20000"/>
                    <a:lumOff val="80000"/>
                  </a:schemeClr>
                </a:solidFill>
              </a:rPr>
              <a:t>– WE WITHHOLD AFFIRMATION OR </a:t>
            </a:r>
            <a:r>
              <a:rPr lang="en-US" sz="1900" dirty="0" smtClean="0">
                <a:solidFill>
                  <a:schemeClr val="accent5">
                    <a:lumMod val="20000"/>
                    <a:lumOff val="80000"/>
                  </a:schemeClr>
                </a:solidFill>
              </a:rPr>
              <a:t>AFFECTION </a:t>
            </a:r>
            <a:r>
              <a:rPr lang="en-US" sz="1900" dirty="0">
                <a:solidFill>
                  <a:schemeClr val="accent5">
                    <a:lumMod val="20000"/>
                    <a:lumOff val="80000"/>
                  </a:schemeClr>
                </a:solidFill>
              </a:rPr>
              <a:t>FROM THOSE WHO WE DEEM NOT WHERE THEY NEED TO BE – “I DON’T WANT TO SEND THE MESSAGE THAT THEY ARE DOING OK – THEY WILL NEVER GET SERIOUS AND </a:t>
            </a:r>
            <a:r>
              <a:rPr lang="en-US" sz="1900" dirty="0" smtClean="0">
                <a:solidFill>
                  <a:schemeClr val="accent5">
                    <a:lumMod val="20000"/>
                    <a:lumOff val="80000"/>
                  </a:schemeClr>
                </a:solidFill>
              </a:rPr>
              <a:t>CHANGE.”</a:t>
            </a:r>
            <a:endParaRPr lang="en-US" sz="1900" dirty="0">
              <a:solidFill>
                <a:schemeClr val="accent5">
                  <a:lumMod val="20000"/>
                  <a:lumOff val="80000"/>
                </a:schemeClr>
              </a:solidFill>
            </a:endParaRPr>
          </a:p>
        </p:txBody>
      </p:sp>
    </p:spTree>
    <p:extLst>
      <p:ext uri="{BB962C8B-B14F-4D97-AF65-F5344CB8AC3E}">
        <p14:creationId xmlns:p14="http://schemas.microsoft.com/office/powerpoint/2010/main" val="2792849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3185" y="3145879"/>
            <a:ext cx="9497296" cy="3477875"/>
          </a:xfrm>
          <a:prstGeom prst="rect">
            <a:avLst/>
          </a:prstGeom>
        </p:spPr>
        <p:txBody>
          <a:bodyPr wrap="square">
            <a:spAutoFit/>
          </a:bodyPr>
          <a:lstStyle/>
          <a:p>
            <a:r>
              <a:rPr lang="en-US" sz="2800" dirty="0" smtClean="0">
                <a:solidFill>
                  <a:schemeClr val="bg1"/>
                </a:solidFill>
              </a:rPr>
              <a:t>For </a:t>
            </a:r>
            <a:r>
              <a:rPr lang="en-US" sz="2800" dirty="0">
                <a:solidFill>
                  <a:schemeClr val="bg1"/>
                </a:solidFill>
              </a:rPr>
              <a:t>Christ's love compels us, because we are convinced that one died for all, and therefore all died. </a:t>
            </a:r>
            <a:r>
              <a:rPr lang="en-US" sz="2800" baseline="30000" dirty="0" smtClean="0">
                <a:solidFill>
                  <a:schemeClr val="bg1"/>
                </a:solidFill>
              </a:rPr>
              <a:t>-- </a:t>
            </a:r>
            <a:r>
              <a:rPr lang="en-US" sz="2800" dirty="0" smtClean="0">
                <a:solidFill>
                  <a:schemeClr val="bg1"/>
                </a:solidFill>
              </a:rPr>
              <a:t> </a:t>
            </a:r>
            <a:r>
              <a:rPr lang="en-US" sz="2800" baseline="30000" dirty="0">
                <a:solidFill>
                  <a:schemeClr val="bg1"/>
                </a:solidFill>
              </a:rPr>
              <a:t>16 </a:t>
            </a:r>
            <a:r>
              <a:rPr lang="en-US" sz="2800" dirty="0">
                <a:solidFill>
                  <a:schemeClr val="bg1"/>
                </a:solidFill>
              </a:rPr>
              <a:t> </a:t>
            </a:r>
            <a:r>
              <a:rPr lang="en-US" sz="3600" dirty="0">
                <a:solidFill>
                  <a:srgbClr val="FFFF00"/>
                </a:solidFill>
              </a:rPr>
              <a:t>So from now on we regard no one from a worldly point of view</a:t>
            </a:r>
            <a:r>
              <a:rPr lang="en-US" sz="3600" dirty="0" smtClean="0">
                <a:solidFill>
                  <a:srgbClr val="FFFF00"/>
                </a:solidFill>
              </a:rPr>
              <a:t>. (mindset) </a:t>
            </a:r>
            <a:r>
              <a:rPr lang="en-US" sz="2800" dirty="0" smtClean="0">
                <a:solidFill>
                  <a:schemeClr val="bg1"/>
                </a:solidFill>
              </a:rPr>
              <a:t>Though </a:t>
            </a:r>
            <a:r>
              <a:rPr lang="en-US" sz="2800" dirty="0">
                <a:solidFill>
                  <a:schemeClr val="bg1"/>
                </a:solidFill>
              </a:rPr>
              <a:t>we once regarded Christ in this way, we do so no longer. </a:t>
            </a:r>
            <a:r>
              <a:rPr lang="en-US" sz="2800" baseline="30000" dirty="0">
                <a:solidFill>
                  <a:schemeClr val="bg1"/>
                </a:solidFill>
              </a:rPr>
              <a:t>17 </a:t>
            </a:r>
            <a:r>
              <a:rPr lang="en-US" sz="2800" dirty="0">
                <a:solidFill>
                  <a:schemeClr val="bg1"/>
                </a:solidFill>
              </a:rPr>
              <a:t> Therefore, if anyone is in Christ, he is a new creation; the old has gone, the new has come! </a:t>
            </a:r>
            <a:r>
              <a:rPr lang="en-US" sz="2800" b="1" dirty="0">
                <a:solidFill>
                  <a:schemeClr val="bg1"/>
                </a:solidFill>
              </a:rPr>
              <a:t>2 Corinthians 5:14-17 (NIV) </a:t>
            </a:r>
            <a:endParaRPr lang="en-US" sz="2800" dirty="0">
              <a:solidFill>
                <a:schemeClr val="bg1"/>
              </a:solidFill>
            </a:endParaRPr>
          </a:p>
        </p:txBody>
      </p:sp>
      <p:sp>
        <p:nvSpPr>
          <p:cNvPr id="8" name="Rectangle 7"/>
          <p:cNvSpPr/>
          <p:nvPr/>
        </p:nvSpPr>
        <p:spPr>
          <a:xfrm>
            <a:off x="135802" y="95868"/>
            <a:ext cx="9832063" cy="1384995"/>
          </a:xfrm>
          <a:prstGeom prst="rect">
            <a:avLst/>
          </a:prstGeom>
        </p:spPr>
        <p:txBody>
          <a:bodyPr wrap="square">
            <a:spAutoFit/>
          </a:bodyPr>
          <a:lstStyle/>
          <a:p>
            <a:pPr algn="ctr"/>
            <a:r>
              <a:rPr lang="en-US" sz="2800" b="1" dirty="0" smtClean="0">
                <a:solidFill>
                  <a:srgbClr val="FFFF00"/>
                </a:solidFill>
              </a:rPr>
              <a:t>We Have To Go Through The Transformation Process of Finding Christ – Who Deals With Our Own Ego and Wounds – Before We Get Healthy Views of Others </a:t>
            </a:r>
            <a:endParaRPr lang="en-US" sz="3200" dirty="0">
              <a:solidFill>
                <a:schemeClr val="bg1"/>
              </a:solidFill>
            </a:endParaRPr>
          </a:p>
        </p:txBody>
      </p:sp>
      <p:pic>
        <p:nvPicPr>
          <p:cNvPr id="9218" name="Picture 2" descr="Design Nugget: Evolution To Strategy"/>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5366647" y="1758839"/>
            <a:ext cx="3045585" cy="120764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Strategic Vision: Definition, Strategic Vision Statement &amp; Examples -  Parsadi"/>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261916" y="1774788"/>
            <a:ext cx="4104731" cy="1191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18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When someone pokes you Just to get a reaction - Sarcastic Nicholas Cage  Meme Generator"/>
          <p:cNvPicPr>
            <a:picLocks noChangeAspect="1" noChangeArrowheads="1"/>
          </p:cNvPicPr>
          <p:nvPr/>
        </p:nvPicPr>
        <p:blipFill rotWithShape="1">
          <a:blip r:embed="rId2">
            <a:extLst>
              <a:ext uri="{28A0092B-C50C-407E-A947-70E740481C1C}">
                <a14:useLocalDpi xmlns:a14="http://schemas.microsoft.com/office/drawing/2010/main" val="0"/>
              </a:ext>
            </a:extLst>
          </a:blip>
          <a:srcRect t="2347" b="81940"/>
          <a:stretch/>
        </p:blipFill>
        <p:spPr bwMode="auto">
          <a:xfrm>
            <a:off x="2422246" y="3336514"/>
            <a:ext cx="7739056" cy="691116"/>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What’s Your Measure of Grace?"/>
          <p:cNvPicPr>
            <a:picLocks noChangeAspect="1" noChangeArrowheads="1"/>
          </p:cNvPicPr>
          <p:nvPr/>
        </p:nvPicPr>
        <p:blipFill rotWithShape="1">
          <a:blip r:embed="rId3">
            <a:extLst>
              <a:ext uri="{28A0092B-C50C-407E-A947-70E740481C1C}">
                <a14:useLocalDpi xmlns:a14="http://schemas.microsoft.com/office/drawing/2010/main" val="0"/>
              </a:ext>
            </a:extLst>
          </a:blip>
          <a:srcRect t="14758" r="44000" b="41631"/>
          <a:stretch/>
        </p:blipFill>
        <p:spPr bwMode="auto">
          <a:xfrm>
            <a:off x="2558529" y="125564"/>
            <a:ext cx="4799197" cy="210295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507662" y="1490489"/>
            <a:ext cx="1850064" cy="7380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8" name="Picture 6" descr="A Lot” vs. “Allot” vs. “Alot”: What's the Difference? | Grammarly"/>
          <p:cNvPicPr>
            <a:picLocks noChangeAspect="1" noChangeArrowheads="1"/>
          </p:cNvPicPr>
          <p:nvPr/>
        </p:nvPicPr>
        <p:blipFill rotWithShape="1">
          <a:blip r:embed="rId4">
            <a:extLst>
              <a:ext uri="{28A0092B-C50C-407E-A947-70E740481C1C}">
                <a14:useLocalDpi xmlns:a14="http://schemas.microsoft.com/office/drawing/2010/main" val="0"/>
              </a:ext>
            </a:extLst>
          </a:blip>
          <a:srcRect r="46181" b="65497"/>
          <a:stretch/>
        </p:blipFill>
        <p:spPr bwMode="auto">
          <a:xfrm>
            <a:off x="91739" y="807013"/>
            <a:ext cx="2577029" cy="870042"/>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Using A few, Few, A little, Little in English Grammar and Example Sentences"/>
          <p:cNvPicPr>
            <a:picLocks noChangeAspect="1" noChangeArrowheads="1"/>
          </p:cNvPicPr>
          <p:nvPr/>
        </p:nvPicPr>
        <p:blipFill rotWithShape="1">
          <a:blip r:embed="rId5">
            <a:extLst>
              <a:ext uri="{28A0092B-C50C-407E-A947-70E740481C1C}">
                <a14:useLocalDpi xmlns:a14="http://schemas.microsoft.com/office/drawing/2010/main" val="0"/>
              </a:ext>
            </a:extLst>
          </a:blip>
          <a:srcRect l="50667" t="16943" r="25088" b="69465"/>
          <a:stretch/>
        </p:blipFill>
        <p:spPr bwMode="auto">
          <a:xfrm>
            <a:off x="7166346" y="905910"/>
            <a:ext cx="2594344" cy="8183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donne\AppData\Local\Microsoft\Windows\INetCache\Content.Outlook\PW5W8WCS\Screenshot_20250102-170334_Chrome.jpg"/>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7658085" y="4184026"/>
            <a:ext cx="2076037" cy="186009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67195" y="2308805"/>
            <a:ext cx="9551987" cy="954107"/>
          </a:xfrm>
          <a:prstGeom prst="rect">
            <a:avLst/>
          </a:prstGeom>
        </p:spPr>
        <p:txBody>
          <a:bodyPr wrap="square">
            <a:spAutoFit/>
          </a:bodyPr>
          <a:lstStyle/>
          <a:p>
            <a:r>
              <a:rPr lang="en-US" sz="2800" dirty="0" smtClean="0">
                <a:solidFill>
                  <a:srgbClr val="FFFF00"/>
                </a:solidFill>
              </a:rPr>
              <a:t>But </a:t>
            </a:r>
            <a:r>
              <a:rPr lang="en-US" sz="2800" dirty="0">
                <a:solidFill>
                  <a:srgbClr val="FFFF00"/>
                </a:solidFill>
              </a:rPr>
              <a:t>unto every one of us is given grace according to the measure of the gift of Christ. </a:t>
            </a:r>
            <a:r>
              <a:rPr lang="en-US" sz="2800" b="1" dirty="0">
                <a:solidFill>
                  <a:srgbClr val="FFFF00"/>
                </a:solidFill>
              </a:rPr>
              <a:t>Ephesians 4:7 (KJV) </a:t>
            </a:r>
            <a:endParaRPr lang="en-US" sz="2800" dirty="0">
              <a:solidFill>
                <a:srgbClr val="FFFF00"/>
              </a:solidFill>
            </a:endParaRPr>
          </a:p>
        </p:txBody>
      </p:sp>
      <p:sp>
        <p:nvSpPr>
          <p:cNvPr id="9" name="TextBox 8"/>
          <p:cNvSpPr txBox="1"/>
          <p:nvPr/>
        </p:nvSpPr>
        <p:spPr>
          <a:xfrm>
            <a:off x="91741" y="4235725"/>
            <a:ext cx="7468006" cy="1384995"/>
          </a:xfrm>
          <a:prstGeom prst="rect">
            <a:avLst/>
          </a:prstGeom>
          <a:noFill/>
        </p:spPr>
        <p:txBody>
          <a:bodyPr wrap="square" rtlCol="0">
            <a:spAutoFit/>
          </a:bodyPr>
          <a:lstStyle/>
          <a:p>
            <a:r>
              <a:rPr lang="en-US" sz="2800" dirty="0" smtClean="0">
                <a:solidFill>
                  <a:schemeClr val="bg1"/>
                </a:solidFill>
              </a:rPr>
              <a:t>WHEN WE ARE POKED - It can reveal an wound that is not healed deep inside of you that you have been unaware of  - or ignoring.</a:t>
            </a:r>
          </a:p>
        </p:txBody>
      </p:sp>
      <p:sp>
        <p:nvSpPr>
          <p:cNvPr id="10" name="TextBox 9"/>
          <p:cNvSpPr txBox="1"/>
          <p:nvPr/>
        </p:nvSpPr>
        <p:spPr>
          <a:xfrm>
            <a:off x="489091" y="5667149"/>
            <a:ext cx="6719773" cy="1077218"/>
          </a:xfrm>
          <a:prstGeom prst="rect">
            <a:avLst/>
          </a:prstGeom>
          <a:noFill/>
        </p:spPr>
        <p:txBody>
          <a:bodyPr wrap="square" rtlCol="0">
            <a:spAutoFit/>
          </a:bodyPr>
          <a:lstStyle/>
          <a:p>
            <a:pPr algn="ctr"/>
            <a:r>
              <a:rPr lang="en-US" sz="3200" dirty="0" smtClean="0">
                <a:solidFill>
                  <a:srgbClr val="FFFF00"/>
                </a:solidFill>
              </a:rPr>
              <a:t>“GIVE ME HONEST FEEDBACK – HOW AM I DOING?”</a:t>
            </a:r>
          </a:p>
        </p:txBody>
      </p:sp>
    </p:spTree>
    <p:extLst>
      <p:ext uri="{BB962C8B-B14F-4D97-AF65-F5344CB8AC3E}">
        <p14:creationId xmlns:p14="http://schemas.microsoft.com/office/powerpoint/2010/main" val="121800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3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ESUS REINSTATES PETER — Lincoln Park UB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76" y="282197"/>
            <a:ext cx="3137788" cy="235334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997842" y="489371"/>
            <a:ext cx="5396024" cy="1938992"/>
          </a:xfrm>
          <a:prstGeom prst="rect">
            <a:avLst/>
          </a:prstGeom>
        </p:spPr>
        <p:txBody>
          <a:bodyPr wrap="square">
            <a:spAutoFit/>
          </a:bodyPr>
          <a:lstStyle/>
          <a:p>
            <a:r>
              <a:rPr lang="en-US" sz="2400" dirty="0">
                <a:solidFill>
                  <a:srgbClr val="FFFF00"/>
                </a:solidFill>
              </a:rPr>
              <a:t>HOW DID JESUS BRING ILLUMINATION AND CORRECTION AND RESTORATION TO PETER WITHOUT PUNISHING HIM WITH A COLD </a:t>
            </a:r>
            <a:r>
              <a:rPr lang="en-US" sz="2400" dirty="0" smtClean="0">
                <a:solidFill>
                  <a:srgbClr val="FFFF00"/>
                </a:solidFill>
              </a:rPr>
              <a:t>SHOULDER? (John 21:15-17)</a:t>
            </a:r>
            <a:endParaRPr lang="en-US" sz="2400" dirty="0">
              <a:solidFill>
                <a:srgbClr val="FFFF00"/>
              </a:solidFill>
            </a:endParaRPr>
          </a:p>
        </p:txBody>
      </p:sp>
      <p:sp>
        <p:nvSpPr>
          <p:cNvPr id="6" name="Rectangle 5"/>
          <p:cNvSpPr/>
          <p:nvPr/>
        </p:nvSpPr>
        <p:spPr>
          <a:xfrm>
            <a:off x="95693" y="5156816"/>
            <a:ext cx="9835117" cy="1569660"/>
          </a:xfrm>
          <a:prstGeom prst="rect">
            <a:avLst/>
          </a:prstGeom>
        </p:spPr>
        <p:txBody>
          <a:bodyPr wrap="square">
            <a:spAutoFit/>
          </a:bodyPr>
          <a:lstStyle/>
          <a:p>
            <a:r>
              <a:rPr lang="en-US" sz="2400" b="1" dirty="0" smtClean="0">
                <a:solidFill>
                  <a:schemeClr val="accent5">
                    <a:lumMod val="40000"/>
                    <a:lumOff val="60000"/>
                  </a:schemeClr>
                </a:solidFill>
              </a:rPr>
              <a:t>“LORD REMOVE </a:t>
            </a:r>
            <a:r>
              <a:rPr lang="en-US" sz="2400" b="1" dirty="0">
                <a:solidFill>
                  <a:schemeClr val="accent5">
                    <a:lumMod val="40000"/>
                    <a:lumOff val="60000"/>
                  </a:schemeClr>
                </a:solidFill>
              </a:rPr>
              <a:t>THE OVER-ARCHING INSECURITY – DEFENSIVENESS AND SELF-PROTECTION OVER THIS GENERATION – HELP US TO MAKE OURSELVES VULNERABLE TO GOD-FEARING ACCOUNTABILITY </a:t>
            </a:r>
            <a:r>
              <a:rPr lang="en-US" sz="2400" b="1" dirty="0" smtClean="0">
                <a:solidFill>
                  <a:schemeClr val="accent5">
                    <a:lumMod val="40000"/>
                    <a:lumOff val="60000"/>
                  </a:schemeClr>
                </a:solidFill>
              </a:rPr>
              <a:t>PARTNERS.” </a:t>
            </a:r>
            <a:endParaRPr lang="en-US" sz="2400" dirty="0">
              <a:solidFill>
                <a:schemeClr val="accent5">
                  <a:lumMod val="40000"/>
                  <a:lumOff val="60000"/>
                </a:schemeClr>
              </a:solidFill>
            </a:endParaRPr>
          </a:p>
        </p:txBody>
      </p:sp>
      <p:sp>
        <p:nvSpPr>
          <p:cNvPr id="4" name="TextBox 3"/>
          <p:cNvSpPr txBox="1"/>
          <p:nvPr/>
        </p:nvSpPr>
        <p:spPr>
          <a:xfrm>
            <a:off x="95694" y="2732568"/>
            <a:ext cx="9835116" cy="1200329"/>
          </a:xfrm>
          <a:prstGeom prst="rect">
            <a:avLst/>
          </a:prstGeom>
          <a:noFill/>
        </p:spPr>
        <p:txBody>
          <a:bodyPr wrap="square" rtlCol="0">
            <a:spAutoFit/>
          </a:bodyPr>
          <a:lstStyle/>
          <a:p>
            <a:r>
              <a:rPr lang="en-US" sz="2400" dirty="0" smtClean="0">
                <a:solidFill>
                  <a:schemeClr val="bg1"/>
                </a:solidFill>
              </a:rPr>
              <a:t>Affirm and bless those who are in process of being refined – don’t curse or withhold your blessing and affection because they failed you.  - You could say, “I love you and I know there is still work to be done.”</a:t>
            </a:r>
          </a:p>
        </p:txBody>
      </p:sp>
      <p:sp>
        <p:nvSpPr>
          <p:cNvPr id="8" name="TextBox 7"/>
          <p:cNvSpPr txBox="1"/>
          <p:nvPr/>
        </p:nvSpPr>
        <p:spPr>
          <a:xfrm>
            <a:off x="401378" y="3947074"/>
            <a:ext cx="9529431" cy="1200329"/>
          </a:xfrm>
          <a:prstGeom prst="rect">
            <a:avLst/>
          </a:prstGeom>
          <a:noFill/>
        </p:spPr>
        <p:txBody>
          <a:bodyPr wrap="square" rtlCol="0">
            <a:spAutoFit/>
          </a:bodyPr>
          <a:lstStyle/>
          <a:p>
            <a:r>
              <a:rPr lang="en-US" sz="2400" dirty="0" smtClean="0">
                <a:solidFill>
                  <a:srgbClr val="FFFF00"/>
                </a:solidFill>
              </a:rPr>
              <a:t>Speak life-giving words even during the process of correction. Don’t gloss over what needs to change but don’t punish through your frustration either.</a:t>
            </a:r>
          </a:p>
        </p:txBody>
      </p:sp>
    </p:spTree>
    <p:extLst>
      <p:ext uri="{BB962C8B-B14F-4D97-AF65-F5344CB8AC3E}">
        <p14:creationId xmlns:p14="http://schemas.microsoft.com/office/powerpoint/2010/main" val="1671073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82772" y="850081"/>
            <a:ext cx="9133367" cy="2492990"/>
          </a:xfrm>
          <a:prstGeom prst="rect">
            <a:avLst/>
          </a:prstGeom>
        </p:spPr>
        <p:txBody>
          <a:bodyPr wrap="square">
            <a:spAutoFit/>
          </a:bodyPr>
          <a:lstStyle/>
          <a:p>
            <a:r>
              <a:rPr lang="en-US" sz="2600" dirty="0" smtClean="0">
                <a:solidFill>
                  <a:schemeClr val="bg1"/>
                </a:solidFill>
              </a:rPr>
              <a:t>“In </a:t>
            </a:r>
            <a:r>
              <a:rPr lang="en-US" sz="2600" dirty="0">
                <a:solidFill>
                  <a:schemeClr val="bg1"/>
                </a:solidFill>
              </a:rPr>
              <a:t>your assignment you </a:t>
            </a:r>
            <a:r>
              <a:rPr lang="en-US" sz="2600" dirty="0" smtClean="0">
                <a:solidFill>
                  <a:schemeClr val="bg1"/>
                </a:solidFill>
              </a:rPr>
              <a:t>do </a:t>
            </a:r>
            <a:r>
              <a:rPr lang="en-US" sz="2600" dirty="0">
                <a:solidFill>
                  <a:schemeClr val="bg1"/>
                </a:solidFill>
              </a:rPr>
              <a:t>not walk alone. God has provided co-warriors to fight the fight of faith with you. There are many more coming your way. Just think of the precious souls through your assignment that will be won for Christ</a:t>
            </a:r>
            <a:r>
              <a:rPr lang="en-US" sz="2600" dirty="0" smtClean="0">
                <a:solidFill>
                  <a:schemeClr val="bg1"/>
                </a:solidFill>
              </a:rPr>
              <a:t>. </a:t>
            </a:r>
            <a:r>
              <a:rPr lang="en-US" sz="2600" dirty="0">
                <a:solidFill>
                  <a:schemeClr val="bg1"/>
                </a:solidFill>
              </a:rPr>
              <a:t>Buttress up you heart and soul and walk </a:t>
            </a:r>
            <a:r>
              <a:rPr lang="en-US" sz="2600" dirty="0" smtClean="0">
                <a:solidFill>
                  <a:schemeClr val="bg1"/>
                </a:solidFill>
              </a:rPr>
              <a:t>as an overcomer on this assignment.” 2022</a:t>
            </a:r>
            <a:endParaRPr lang="en-US" sz="2600" dirty="0">
              <a:solidFill>
                <a:schemeClr val="bg1"/>
              </a:solidFill>
            </a:endParaRPr>
          </a:p>
        </p:txBody>
      </p:sp>
      <p:sp>
        <p:nvSpPr>
          <p:cNvPr id="8" name="Rectangle 7"/>
          <p:cNvSpPr/>
          <p:nvPr/>
        </p:nvSpPr>
        <p:spPr>
          <a:xfrm>
            <a:off x="563525" y="3476339"/>
            <a:ext cx="9027042" cy="3108543"/>
          </a:xfrm>
          <a:prstGeom prst="rect">
            <a:avLst/>
          </a:prstGeom>
        </p:spPr>
        <p:txBody>
          <a:bodyPr wrap="square">
            <a:spAutoFit/>
          </a:bodyPr>
          <a:lstStyle/>
          <a:p>
            <a:r>
              <a:rPr lang="en-US" sz="2800" dirty="0">
                <a:solidFill>
                  <a:srgbClr val="FFFF00"/>
                </a:solidFill>
              </a:rPr>
              <a:t>Expect God to come through in your battles. </a:t>
            </a:r>
            <a:r>
              <a:rPr lang="en-US" sz="2800" dirty="0" smtClean="0">
                <a:solidFill>
                  <a:srgbClr val="FFFF00"/>
                </a:solidFill>
              </a:rPr>
              <a:t>To get </a:t>
            </a:r>
            <a:r>
              <a:rPr lang="en-US" sz="2800" dirty="0">
                <a:solidFill>
                  <a:srgbClr val="FFFF00"/>
                </a:solidFill>
              </a:rPr>
              <a:t>freedom from hindering personality traits – negative childhood shaping – generational </a:t>
            </a:r>
            <a:r>
              <a:rPr lang="en-US" sz="2800" dirty="0" smtClean="0">
                <a:solidFill>
                  <a:srgbClr val="FFFF00"/>
                </a:solidFill>
              </a:rPr>
              <a:t>sins, </a:t>
            </a:r>
            <a:r>
              <a:rPr lang="en-US" sz="2800" dirty="0">
                <a:solidFill>
                  <a:srgbClr val="FFFF00"/>
                </a:solidFill>
              </a:rPr>
              <a:t>and cultural bondage through the Supernatural working of the Holy Spirit’s internal transforming glory that will CARRY YOU THROUGH into purity, freedom, purpose, healing, hope, and endurance.</a:t>
            </a:r>
          </a:p>
        </p:txBody>
      </p:sp>
      <p:sp>
        <p:nvSpPr>
          <p:cNvPr id="9" name="Rectangle 8"/>
          <p:cNvSpPr/>
          <p:nvPr/>
        </p:nvSpPr>
        <p:spPr>
          <a:xfrm>
            <a:off x="-63798" y="171897"/>
            <a:ext cx="10058400" cy="646331"/>
          </a:xfrm>
          <a:prstGeom prst="rect">
            <a:avLst/>
          </a:prstGeom>
        </p:spPr>
        <p:txBody>
          <a:bodyPr wrap="square">
            <a:spAutoFit/>
          </a:bodyPr>
          <a:lstStyle/>
          <a:p>
            <a:pPr algn="ctr"/>
            <a:r>
              <a:rPr lang="en-US" sz="3600" dirty="0" smtClean="0">
                <a:solidFill>
                  <a:srgbClr val="FFFF00"/>
                </a:solidFill>
              </a:rPr>
              <a:t>The Grace Is In This Moment To Change</a:t>
            </a:r>
            <a:endParaRPr lang="en-US" sz="3600" dirty="0">
              <a:solidFill>
                <a:srgbClr val="FFFF00"/>
              </a:solidFill>
            </a:endParaRPr>
          </a:p>
        </p:txBody>
      </p:sp>
    </p:spTree>
    <p:extLst>
      <p:ext uri="{BB962C8B-B14F-4D97-AF65-F5344CB8AC3E}">
        <p14:creationId xmlns:p14="http://schemas.microsoft.com/office/powerpoint/2010/main" val="263183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07177"/>
            <a:ext cx="9824483" cy="584775"/>
          </a:xfrm>
          <a:prstGeom prst="rect">
            <a:avLst/>
          </a:prstGeom>
        </p:spPr>
        <p:txBody>
          <a:bodyPr wrap="square">
            <a:spAutoFit/>
          </a:bodyPr>
          <a:lstStyle/>
          <a:p>
            <a:pPr algn="ctr"/>
            <a:r>
              <a:rPr lang="en-US" sz="3200" dirty="0" smtClean="0">
                <a:solidFill>
                  <a:srgbClr val="FFFF00"/>
                </a:solidFill>
              </a:rPr>
              <a:t>THE THREE KINGDOM IMPERATIVES OF 2025</a:t>
            </a:r>
            <a:endParaRPr lang="en-US" sz="3200" dirty="0">
              <a:solidFill>
                <a:srgbClr val="FFFF00"/>
              </a:solidFill>
            </a:endParaRPr>
          </a:p>
        </p:txBody>
      </p:sp>
      <p:sp>
        <p:nvSpPr>
          <p:cNvPr id="3" name="Rectangle 2"/>
          <p:cNvSpPr/>
          <p:nvPr/>
        </p:nvSpPr>
        <p:spPr>
          <a:xfrm>
            <a:off x="128863" y="1234269"/>
            <a:ext cx="9739423" cy="5262979"/>
          </a:xfrm>
          <a:prstGeom prst="rect">
            <a:avLst/>
          </a:prstGeom>
        </p:spPr>
        <p:txBody>
          <a:bodyPr wrap="square">
            <a:spAutoFit/>
          </a:bodyPr>
          <a:lstStyle/>
          <a:p>
            <a:r>
              <a:rPr lang="en-US" sz="2800" dirty="0">
                <a:solidFill>
                  <a:schemeClr val="bg1"/>
                </a:solidFill>
              </a:rPr>
              <a:t>BREAKING UP THE </a:t>
            </a:r>
            <a:r>
              <a:rPr lang="en-US" sz="2800" dirty="0" smtClean="0">
                <a:solidFill>
                  <a:schemeClr val="bg1"/>
                </a:solidFill>
              </a:rPr>
              <a:t>HARD AREAS OF OUR HEARTS</a:t>
            </a:r>
            <a:endParaRPr lang="en-US" sz="2800" dirty="0">
              <a:solidFill>
                <a:schemeClr val="bg1"/>
              </a:solidFill>
            </a:endParaRPr>
          </a:p>
          <a:p>
            <a:pPr lvl="0"/>
            <a:endParaRPr lang="en-US" sz="2800" dirty="0" smtClean="0">
              <a:solidFill>
                <a:schemeClr val="bg1"/>
              </a:solidFill>
            </a:endParaRPr>
          </a:p>
          <a:p>
            <a:pPr marL="514350" lvl="0" indent="-514350">
              <a:buFont typeface="+mj-lt"/>
              <a:buAutoNum type="arabicPeriod"/>
            </a:pPr>
            <a:r>
              <a:rPr lang="en-US" sz="2800" dirty="0" smtClean="0">
                <a:solidFill>
                  <a:schemeClr val="bg1"/>
                </a:solidFill>
              </a:rPr>
              <a:t>YOU </a:t>
            </a:r>
            <a:r>
              <a:rPr lang="en-US" sz="2800" dirty="0">
                <a:solidFill>
                  <a:schemeClr val="bg1"/>
                </a:solidFill>
              </a:rPr>
              <a:t>HAVE TO WIN </a:t>
            </a:r>
            <a:r>
              <a:rPr lang="en-US" sz="2800" dirty="0" smtClean="0">
                <a:solidFill>
                  <a:schemeClr val="bg1"/>
                </a:solidFill>
              </a:rPr>
              <a:t>THESE </a:t>
            </a:r>
            <a:r>
              <a:rPr lang="en-US" sz="2800" dirty="0" err="1" smtClean="0">
                <a:solidFill>
                  <a:schemeClr val="bg1"/>
                </a:solidFill>
              </a:rPr>
              <a:t>BATTLEs</a:t>
            </a:r>
            <a:r>
              <a:rPr lang="en-US" sz="2800" dirty="0" smtClean="0">
                <a:solidFill>
                  <a:schemeClr val="bg1"/>
                </a:solidFill>
              </a:rPr>
              <a:t>. </a:t>
            </a:r>
            <a:r>
              <a:rPr lang="en-US" sz="2800" dirty="0">
                <a:solidFill>
                  <a:schemeClr val="bg1"/>
                </a:solidFill>
              </a:rPr>
              <a:t>(OVER FLESH – OVER SELF- OVER PERSONALITY – OVER PRINCIPALITIES</a:t>
            </a:r>
            <a:r>
              <a:rPr lang="en-US" sz="2800" dirty="0" smtClean="0">
                <a:solidFill>
                  <a:schemeClr val="bg1"/>
                </a:solidFill>
              </a:rPr>
              <a:t>)</a:t>
            </a:r>
          </a:p>
          <a:p>
            <a:pPr marL="514350" indent="-514350">
              <a:buFont typeface="+mj-lt"/>
              <a:buAutoNum type="arabicPeriod"/>
            </a:pPr>
            <a:r>
              <a:rPr lang="en-US" sz="2800" dirty="0">
                <a:solidFill>
                  <a:schemeClr val="bg1"/>
                </a:solidFill>
              </a:rPr>
              <a:t>GOD IS NOT ALLOWING YOU TO BE IN CONTROL OF YOUR HEALING PROCESS </a:t>
            </a:r>
            <a:r>
              <a:rPr lang="en-US" sz="2800" dirty="0" smtClean="0">
                <a:solidFill>
                  <a:schemeClr val="bg1"/>
                </a:solidFill>
              </a:rPr>
              <a:t>ALONE – </a:t>
            </a:r>
            <a:r>
              <a:rPr lang="en-US" sz="2800" dirty="0">
                <a:solidFill>
                  <a:schemeClr val="bg1"/>
                </a:solidFill>
              </a:rPr>
              <a:t>HE’S TAKING </a:t>
            </a:r>
            <a:r>
              <a:rPr lang="en-US" sz="2800" dirty="0" smtClean="0">
                <a:solidFill>
                  <a:schemeClr val="bg1"/>
                </a:solidFill>
              </a:rPr>
              <a:t>OVER –SENDING CIRCUMSTANCES AND PEOPLE TO HELP YOU DEAL WITH HIDDEN WEAKNESSES.</a:t>
            </a:r>
            <a:endParaRPr lang="en-US" sz="2800" dirty="0">
              <a:solidFill>
                <a:schemeClr val="bg1"/>
              </a:solidFill>
            </a:endParaRPr>
          </a:p>
          <a:p>
            <a:pPr marL="514350" lvl="0" indent="-514350">
              <a:buFont typeface="+mj-lt"/>
              <a:buAutoNum type="arabicPeriod"/>
            </a:pPr>
            <a:endParaRPr lang="en-US" sz="2800" dirty="0">
              <a:solidFill>
                <a:schemeClr val="bg1"/>
              </a:solidFill>
            </a:endParaRPr>
          </a:p>
          <a:p>
            <a:pPr marL="514350" lvl="0" indent="-514350">
              <a:buFont typeface="+mj-lt"/>
              <a:buAutoNum type="arabicPeriod"/>
            </a:pPr>
            <a:r>
              <a:rPr lang="en-US" sz="2800" dirty="0" smtClean="0">
                <a:solidFill>
                  <a:schemeClr val="bg1"/>
                </a:solidFill>
              </a:rPr>
              <a:t>WE SHOULD </a:t>
            </a:r>
            <a:r>
              <a:rPr lang="en-US" sz="2800" dirty="0">
                <a:solidFill>
                  <a:schemeClr val="bg1"/>
                </a:solidFill>
              </a:rPr>
              <a:t>NOT LEGITIMIZE WHAT GOD IS TRYING TO CRUCIFY</a:t>
            </a:r>
            <a:r>
              <a:rPr lang="en-US" sz="2800" dirty="0" smtClean="0">
                <a:solidFill>
                  <a:schemeClr val="bg1"/>
                </a:solidFill>
              </a:rPr>
              <a:t>.</a:t>
            </a:r>
            <a:endParaRPr lang="en-US" sz="2800" dirty="0">
              <a:solidFill>
                <a:schemeClr val="bg1"/>
              </a:solidFill>
            </a:endParaRPr>
          </a:p>
        </p:txBody>
      </p:sp>
    </p:spTree>
    <p:extLst>
      <p:ext uri="{BB962C8B-B14F-4D97-AF65-F5344CB8AC3E}">
        <p14:creationId xmlns:p14="http://schemas.microsoft.com/office/powerpoint/2010/main" val="112984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76200"/>
            <a:ext cx="10058400" cy="1200329"/>
          </a:xfrm>
          <a:prstGeom prst="rect">
            <a:avLst/>
          </a:prstGeom>
        </p:spPr>
        <p:txBody>
          <a:bodyPr wrap="square">
            <a:spAutoFit/>
          </a:bodyPr>
          <a:lstStyle/>
          <a:p>
            <a:pPr algn="ctr"/>
            <a:r>
              <a:rPr lang="en-US" sz="3600" dirty="0" smtClean="0">
                <a:solidFill>
                  <a:srgbClr val="FFFF00"/>
                </a:solidFill>
              </a:rPr>
              <a:t>In Spite of These Clear Course Corrections</a:t>
            </a:r>
          </a:p>
          <a:p>
            <a:pPr algn="ctr"/>
            <a:r>
              <a:rPr lang="en-US" sz="3600" dirty="0" smtClean="0">
                <a:solidFill>
                  <a:srgbClr val="FFFF00"/>
                </a:solidFill>
              </a:rPr>
              <a:t>In All Of Our Lives – God Is Not Beating You Up</a:t>
            </a:r>
            <a:endParaRPr lang="en-US" sz="3600" dirty="0">
              <a:solidFill>
                <a:srgbClr val="FFFF00"/>
              </a:solidFill>
            </a:endParaRPr>
          </a:p>
        </p:txBody>
      </p:sp>
      <p:sp>
        <p:nvSpPr>
          <p:cNvPr id="8" name="Rectangle 7"/>
          <p:cNvSpPr/>
          <p:nvPr/>
        </p:nvSpPr>
        <p:spPr>
          <a:xfrm>
            <a:off x="437639" y="3391808"/>
            <a:ext cx="9134947" cy="1200329"/>
          </a:xfrm>
          <a:prstGeom prst="rect">
            <a:avLst/>
          </a:prstGeom>
        </p:spPr>
        <p:txBody>
          <a:bodyPr wrap="square">
            <a:spAutoFit/>
          </a:bodyPr>
          <a:lstStyle/>
          <a:p>
            <a:r>
              <a:rPr lang="en-US" sz="2400" dirty="0" smtClean="0">
                <a:solidFill>
                  <a:schemeClr val="bg1"/>
                </a:solidFill>
              </a:rPr>
              <a:t>Comfort</a:t>
            </a:r>
            <a:r>
              <a:rPr lang="en-US" sz="2400" dirty="0">
                <a:solidFill>
                  <a:schemeClr val="bg1"/>
                </a:solidFill>
              </a:rPr>
              <a:t>, comfort my people, says your God. </a:t>
            </a:r>
            <a:r>
              <a:rPr lang="en-US" sz="2400" baseline="30000" dirty="0">
                <a:solidFill>
                  <a:schemeClr val="bg1"/>
                </a:solidFill>
              </a:rPr>
              <a:t>2 </a:t>
            </a:r>
            <a:r>
              <a:rPr lang="en-US" sz="2400" dirty="0">
                <a:solidFill>
                  <a:schemeClr val="bg1"/>
                </a:solidFill>
              </a:rPr>
              <a:t> Speak tenderly to Jerusalem, and proclaim to her that her hard service has been completed, that her sin has been paid for</a:t>
            </a:r>
            <a:r>
              <a:rPr lang="en-US" sz="2400" dirty="0" smtClean="0">
                <a:solidFill>
                  <a:schemeClr val="bg1"/>
                </a:solidFill>
              </a:rPr>
              <a:t>, </a:t>
            </a:r>
            <a:r>
              <a:rPr lang="en-US" sz="2400" b="1" dirty="0">
                <a:solidFill>
                  <a:schemeClr val="bg1"/>
                </a:solidFill>
              </a:rPr>
              <a:t>Isaiah 40:1-2 (NIV) </a:t>
            </a:r>
            <a:endParaRPr lang="en-US" sz="2400" dirty="0">
              <a:solidFill>
                <a:schemeClr val="bg1"/>
              </a:solidFill>
            </a:endParaRPr>
          </a:p>
        </p:txBody>
      </p:sp>
      <p:sp>
        <p:nvSpPr>
          <p:cNvPr id="9" name="TextBox 8"/>
          <p:cNvSpPr txBox="1"/>
          <p:nvPr/>
        </p:nvSpPr>
        <p:spPr>
          <a:xfrm>
            <a:off x="437639" y="2437701"/>
            <a:ext cx="9019041" cy="954107"/>
          </a:xfrm>
          <a:prstGeom prst="rect">
            <a:avLst/>
          </a:prstGeom>
          <a:noFill/>
        </p:spPr>
        <p:txBody>
          <a:bodyPr wrap="square" rtlCol="0">
            <a:spAutoFit/>
          </a:bodyPr>
          <a:lstStyle/>
          <a:p>
            <a:r>
              <a:rPr lang="en-US" sz="2800" dirty="0" smtClean="0">
                <a:solidFill>
                  <a:srgbClr val="FFFF00"/>
                </a:solidFill>
              </a:rPr>
              <a:t>True Godly conviction and sorrow brings life – the flesh or Satan brings condemnation and endless pity-parties</a:t>
            </a:r>
          </a:p>
        </p:txBody>
      </p:sp>
      <p:sp>
        <p:nvSpPr>
          <p:cNvPr id="10" name="Rectangle 9"/>
          <p:cNvSpPr/>
          <p:nvPr/>
        </p:nvSpPr>
        <p:spPr>
          <a:xfrm>
            <a:off x="310134" y="4669125"/>
            <a:ext cx="9044412" cy="1938992"/>
          </a:xfrm>
          <a:prstGeom prst="rect">
            <a:avLst/>
          </a:prstGeom>
        </p:spPr>
        <p:txBody>
          <a:bodyPr wrap="square">
            <a:spAutoFit/>
          </a:bodyPr>
          <a:lstStyle/>
          <a:p>
            <a:r>
              <a:rPr lang="en-US" sz="2400" baseline="30000" dirty="0">
                <a:solidFill>
                  <a:srgbClr val="FFFF00"/>
                </a:solidFill>
              </a:rPr>
              <a:t>14 </a:t>
            </a:r>
            <a:r>
              <a:rPr lang="en-US" sz="2400" dirty="0">
                <a:solidFill>
                  <a:srgbClr val="FFFF00"/>
                </a:solidFill>
              </a:rPr>
              <a:t> "Therefore I am now going to allure her; I will lead her into the desert and speak tenderly to her. </a:t>
            </a:r>
            <a:r>
              <a:rPr lang="en-US" sz="2400" baseline="30000" dirty="0">
                <a:solidFill>
                  <a:srgbClr val="FFFF00"/>
                </a:solidFill>
              </a:rPr>
              <a:t>15 </a:t>
            </a:r>
            <a:r>
              <a:rPr lang="en-US" sz="2400" dirty="0">
                <a:solidFill>
                  <a:srgbClr val="FFFF00"/>
                </a:solidFill>
              </a:rPr>
              <a:t> There I will give her back her vineyards, and will make the Valley of </a:t>
            </a:r>
            <a:r>
              <a:rPr lang="en-US" sz="2400" dirty="0" err="1">
                <a:solidFill>
                  <a:srgbClr val="FFFF00"/>
                </a:solidFill>
              </a:rPr>
              <a:t>Achor</a:t>
            </a:r>
            <a:r>
              <a:rPr lang="en-US" sz="2400" dirty="0">
                <a:solidFill>
                  <a:srgbClr val="FFFF00"/>
                </a:solidFill>
              </a:rPr>
              <a:t> a door of hope. There she will sing as in the days of he youth, as in the day she came up out of Egypt. </a:t>
            </a:r>
            <a:r>
              <a:rPr lang="en-US" sz="2400" b="1" dirty="0">
                <a:solidFill>
                  <a:srgbClr val="FFFF00"/>
                </a:solidFill>
              </a:rPr>
              <a:t>Hosea 2:14-15 (NIV) </a:t>
            </a:r>
            <a:endParaRPr lang="en-US" sz="2400" dirty="0">
              <a:solidFill>
                <a:srgbClr val="FFFF00"/>
              </a:solidFill>
            </a:endParaRPr>
          </a:p>
        </p:txBody>
      </p:sp>
      <p:pic>
        <p:nvPicPr>
          <p:cNvPr id="10242" name="Picture 2" descr="Free Vectors | att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955" y="1295505"/>
            <a:ext cx="1525167" cy="114219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ourse correction | Morning Devotion"/>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4832340" y="1276529"/>
            <a:ext cx="3912782" cy="1064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15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079" y="4720855"/>
            <a:ext cx="2211532" cy="184294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976589" y="187055"/>
            <a:ext cx="6193307" cy="1569660"/>
          </a:xfrm>
          <a:prstGeom prst="rect">
            <a:avLst/>
          </a:prstGeom>
        </p:spPr>
        <p:txBody>
          <a:bodyPr wrap="square">
            <a:spAutoFit/>
          </a:bodyPr>
          <a:lstStyle/>
          <a:p>
            <a:pPr algn="ctr"/>
            <a:r>
              <a:rPr lang="en-US" sz="2400" b="1" dirty="0" smtClean="0">
                <a:solidFill>
                  <a:srgbClr val="FFFF00"/>
                </a:solidFill>
              </a:rPr>
              <a:t>THE FIRST NATION TO EXPERIENCE </a:t>
            </a:r>
          </a:p>
          <a:p>
            <a:pPr algn="ctr"/>
            <a:r>
              <a:rPr lang="en-US" sz="2400" b="1" dirty="0" smtClean="0">
                <a:solidFill>
                  <a:srgbClr val="FFFF00"/>
                </a:solidFill>
              </a:rPr>
              <a:t>THE NEW YEAR </a:t>
            </a:r>
          </a:p>
          <a:p>
            <a:pPr algn="ctr"/>
            <a:r>
              <a:rPr lang="en-US" sz="2400" b="1" dirty="0" smtClean="0">
                <a:solidFill>
                  <a:srgbClr val="FFFF00"/>
                </a:solidFill>
              </a:rPr>
              <a:t>And The Translation of Scriptures </a:t>
            </a:r>
          </a:p>
          <a:p>
            <a:pPr algn="ctr"/>
            <a:r>
              <a:rPr lang="en-US" sz="2400" b="1" dirty="0" smtClean="0">
                <a:solidFill>
                  <a:srgbClr val="FFFF00"/>
                </a:solidFill>
              </a:rPr>
              <a:t>And A Broken Typewriter </a:t>
            </a:r>
            <a:endParaRPr lang="en-US" sz="2800" dirty="0">
              <a:solidFill>
                <a:schemeClr val="bg1"/>
              </a:solidFill>
            </a:endParaRPr>
          </a:p>
        </p:txBody>
      </p:sp>
      <p:sp>
        <p:nvSpPr>
          <p:cNvPr id="7" name="Rectangle 6"/>
          <p:cNvSpPr/>
          <p:nvPr/>
        </p:nvSpPr>
        <p:spPr>
          <a:xfrm>
            <a:off x="3455581" y="2770589"/>
            <a:ext cx="6023344" cy="2492990"/>
          </a:xfrm>
          <a:prstGeom prst="rect">
            <a:avLst/>
          </a:prstGeom>
        </p:spPr>
        <p:txBody>
          <a:bodyPr wrap="square">
            <a:spAutoFit/>
          </a:bodyPr>
          <a:lstStyle/>
          <a:p>
            <a:r>
              <a:rPr lang="en-US" sz="2000" dirty="0" smtClean="0">
                <a:solidFill>
                  <a:srgbClr val="FFFF00"/>
                </a:solidFill>
              </a:rPr>
              <a:t>This nation </a:t>
            </a:r>
            <a:r>
              <a:rPr lang="en-US" sz="2000" dirty="0">
                <a:solidFill>
                  <a:srgbClr val="FFFF00"/>
                </a:solidFill>
              </a:rPr>
              <a:t>is actually pronounced “</a:t>
            </a:r>
            <a:r>
              <a:rPr lang="en-US" sz="2800" dirty="0" err="1" smtClean="0">
                <a:solidFill>
                  <a:schemeClr val="bg1"/>
                </a:solidFill>
              </a:rPr>
              <a:t>Kiribas</a:t>
            </a:r>
            <a:r>
              <a:rPr lang="en-US" sz="2800" dirty="0" smtClean="0">
                <a:solidFill>
                  <a:schemeClr val="bg1"/>
                </a:solidFill>
              </a:rPr>
              <a:t>.</a:t>
            </a:r>
            <a:r>
              <a:rPr lang="en-US" sz="2000" dirty="0" smtClean="0">
                <a:solidFill>
                  <a:srgbClr val="FFFF00"/>
                </a:solidFill>
              </a:rPr>
              <a:t>” </a:t>
            </a:r>
            <a:r>
              <a:rPr lang="en-US" sz="2000" dirty="0">
                <a:solidFill>
                  <a:srgbClr val="FFFF00"/>
                </a:solidFill>
              </a:rPr>
              <a:t>Why. Because the language was unwritten until Missionary Hiram </a:t>
            </a:r>
            <a:r>
              <a:rPr lang="en-US" sz="2000" dirty="0" smtClean="0">
                <a:solidFill>
                  <a:srgbClr val="FFFF00"/>
                </a:solidFill>
              </a:rPr>
              <a:t>Bingham II came </a:t>
            </a:r>
            <a:r>
              <a:rPr lang="en-US" sz="2000" dirty="0">
                <a:solidFill>
                  <a:srgbClr val="FFFF00"/>
                </a:solidFill>
              </a:rPr>
              <a:t>to the island and created a written </a:t>
            </a:r>
            <a:r>
              <a:rPr lang="en-US" sz="2000" dirty="0" smtClean="0">
                <a:solidFill>
                  <a:srgbClr val="FFFF00"/>
                </a:solidFill>
              </a:rPr>
              <a:t>language in 1887. </a:t>
            </a:r>
            <a:r>
              <a:rPr lang="en-US" sz="2000" dirty="0">
                <a:solidFill>
                  <a:srgbClr val="FFFF00"/>
                </a:solidFill>
              </a:rPr>
              <a:t>But there was a problem. His typewriter </a:t>
            </a:r>
            <a:r>
              <a:rPr lang="en-US" sz="2000" dirty="0" smtClean="0">
                <a:solidFill>
                  <a:srgbClr val="FFFF00"/>
                </a:solidFill>
              </a:rPr>
              <a:t>“S” </a:t>
            </a:r>
            <a:r>
              <a:rPr lang="en-US" sz="2000" dirty="0">
                <a:solidFill>
                  <a:srgbClr val="FFFF00"/>
                </a:solidFill>
              </a:rPr>
              <a:t>key was broken. So he substituted “</a:t>
            </a:r>
            <a:r>
              <a:rPr lang="en-US" sz="2800" dirty="0" err="1">
                <a:solidFill>
                  <a:srgbClr val="FFFF00"/>
                </a:solidFill>
              </a:rPr>
              <a:t>ti</a:t>
            </a:r>
            <a:r>
              <a:rPr lang="en-US" sz="2000" dirty="0">
                <a:solidFill>
                  <a:srgbClr val="FFFF00"/>
                </a:solidFill>
              </a:rPr>
              <a:t>” for </a:t>
            </a:r>
            <a:r>
              <a:rPr lang="en-US" sz="2000" dirty="0" smtClean="0">
                <a:solidFill>
                  <a:srgbClr val="FFFF00"/>
                </a:solidFill>
              </a:rPr>
              <a:t>“</a:t>
            </a:r>
            <a:r>
              <a:rPr lang="en-US" sz="2400" b="1" dirty="0" smtClean="0">
                <a:solidFill>
                  <a:srgbClr val="FFFF00"/>
                </a:solidFill>
              </a:rPr>
              <a:t>S</a:t>
            </a:r>
            <a:r>
              <a:rPr lang="en-US" sz="2000" dirty="0" smtClean="0">
                <a:solidFill>
                  <a:srgbClr val="FFFF00"/>
                </a:solidFill>
              </a:rPr>
              <a:t>.” </a:t>
            </a:r>
            <a:r>
              <a:rPr lang="en-US" sz="2000" dirty="0">
                <a:solidFill>
                  <a:srgbClr val="FFFF00"/>
                </a:solidFill>
              </a:rPr>
              <a:t>Thus Kiribati is pronounced “</a:t>
            </a:r>
            <a:r>
              <a:rPr lang="en-US" sz="2000" dirty="0" err="1">
                <a:solidFill>
                  <a:srgbClr val="FFFF00"/>
                </a:solidFill>
              </a:rPr>
              <a:t>Kiribas</a:t>
            </a:r>
            <a:r>
              <a:rPr lang="en-US" sz="2000" dirty="0">
                <a:solidFill>
                  <a:srgbClr val="FFFF00"/>
                </a:solidFill>
              </a:rPr>
              <a:t>.”</a:t>
            </a:r>
          </a:p>
        </p:txBody>
      </p:sp>
      <p:sp>
        <p:nvSpPr>
          <p:cNvPr id="8" name="Rectangle 7"/>
          <p:cNvSpPr/>
          <p:nvPr/>
        </p:nvSpPr>
        <p:spPr>
          <a:xfrm>
            <a:off x="2777603" y="5363469"/>
            <a:ext cx="7100044" cy="1384995"/>
          </a:xfrm>
          <a:prstGeom prst="rect">
            <a:avLst/>
          </a:prstGeom>
        </p:spPr>
        <p:txBody>
          <a:bodyPr wrap="square">
            <a:spAutoFit/>
          </a:bodyPr>
          <a:lstStyle/>
          <a:p>
            <a:r>
              <a:rPr lang="en-US" sz="2800" dirty="0">
                <a:solidFill>
                  <a:schemeClr val="bg1"/>
                </a:solidFill>
              </a:rPr>
              <a:t>There is a Starbucks on the Island (that is pronounced “Starbucks</a:t>
            </a:r>
            <a:r>
              <a:rPr lang="en-US" sz="2800" dirty="0" smtClean="0">
                <a:solidFill>
                  <a:schemeClr val="bg1"/>
                </a:solidFill>
              </a:rPr>
              <a:t>,”) </a:t>
            </a:r>
            <a:r>
              <a:rPr lang="en-US" sz="2800" dirty="0">
                <a:solidFill>
                  <a:schemeClr val="bg1"/>
                </a:solidFill>
              </a:rPr>
              <a:t>but </a:t>
            </a:r>
            <a:r>
              <a:rPr lang="en-US" sz="2800" dirty="0" smtClean="0">
                <a:solidFill>
                  <a:schemeClr val="bg1"/>
                </a:solidFill>
              </a:rPr>
              <a:t>it is </a:t>
            </a:r>
            <a:r>
              <a:rPr lang="en-US" sz="2800" dirty="0">
                <a:solidFill>
                  <a:schemeClr val="bg1"/>
                </a:solidFill>
              </a:rPr>
              <a:t>spelled “</a:t>
            </a:r>
            <a:r>
              <a:rPr lang="en-US" sz="2800" dirty="0" err="1">
                <a:solidFill>
                  <a:schemeClr val="bg1"/>
                </a:solidFill>
              </a:rPr>
              <a:t>Titarbuckti</a:t>
            </a:r>
            <a:r>
              <a:rPr lang="en-US" sz="2800" dirty="0">
                <a:solidFill>
                  <a:schemeClr val="bg1"/>
                </a:solidFill>
              </a:rPr>
              <a:t>.” </a:t>
            </a:r>
          </a:p>
        </p:txBody>
      </p:sp>
      <p:pic>
        <p:nvPicPr>
          <p:cNvPr id="2054" name="Picture 6" descr="https://site.xavier.edu/polt/typewriters/caligraph-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506" y="2884208"/>
            <a:ext cx="1683727" cy="164184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005" y="377575"/>
            <a:ext cx="4308910" cy="231567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642578" y="1708461"/>
            <a:ext cx="8389089" cy="769441"/>
          </a:xfrm>
          <a:prstGeom prst="rect">
            <a:avLst/>
          </a:prstGeom>
        </p:spPr>
        <p:txBody>
          <a:bodyPr wrap="square">
            <a:spAutoFit/>
          </a:bodyPr>
          <a:lstStyle/>
          <a:p>
            <a:r>
              <a:rPr lang="en-US" sz="3600" dirty="0"/>
              <a:t>T</a:t>
            </a:r>
            <a:r>
              <a:rPr lang="en-US" sz="3600" dirty="0" smtClean="0"/>
              <a:t>he </a:t>
            </a:r>
            <a:r>
              <a:rPr lang="en-US" sz="3600" dirty="0"/>
              <a:t>nation of </a:t>
            </a:r>
            <a:r>
              <a:rPr lang="en-US" sz="4400" dirty="0">
                <a:solidFill>
                  <a:srgbClr val="FFFF00"/>
                </a:solidFill>
              </a:rPr>
              <a:t>Kiribati </a:t>
            </a:r>
            <a:r>
              <a:rPr lang="en-US" sz="1600" dirty="0">
                <a:solidFill>
                  <a:schemeClr val="bg1"/>
                </a:solidFill>
              </a:rPr>
              <a:t>(formerly known as the Gilbert Islands).</a:t>
            </a:r>
          </a:p>
        </p:txBody>
      </p:sp>
    </p:spTree>
    <p:extLst>
      <p:ext uri="{BB962C8B-B14F-4D97-AF65-F5344CB8AC3E}">
        <p14:creationId xmlns:p14="http://schemas.microsoft.com/office/powerpoint/2010/main" val="12129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5614" y="1353598"/>
            <a:ext cx="7177269" cy="5363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32030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76200"/>
            <a:ext cx="10058400" cy="646331"/>
          </a:xfrm>
          <a:prstGeom prst="rect">
            <a:avLst/>
          </a:prstGeom>
        </p:spPr>
        <p:txBody>
          <a:bodyPr wrap="square">
            <a:spAutoFit/>
          </a:bodyPr>
          <a:lstStyle/>
          <a:p>
            <a:pPr algn="ctr"/>
            <a:r>
              <a:rPr lang="en-US" sz="3600" dirty="0" smtClean="0">
                <a:solidFill>
                  <a:srgbClr val="FFFF00"/>
                </a:solidFill>
              </a:rPr>
              <a:t>THREE MAJOR GOALS IN 2025</a:t>
            </a:r>
            <a:endParaRPr lang="en-US" sz="3600" dirty="0">
              <a:solidFill>
                <a:srgbClr val="FFFF00"/>
              </a:solidFill>
            </a:endParaRPr>
          </a:p>
        </p:txBody>
      </p:sp>
      <p:sp>
        <p:nvSpPr>
          <p:cNvPr id="2" name="TextBox 1"/>
          <p:cNvSpPr txBox="1"/>
          <p:nvPr/>
        </p:nvSpPr>
        <p:spPr>
          <a:xfrm>
            <a:off x="419970" y="736050"/>
            <a:ext cx="9159950" cy="1754326"/>
          </a:xfrm>
          <a:prstGeom prst="rect">
            <a:avLst/>
          </a:prstGeom>
          <a:noFill/>
        </p:spPr>
        <p:txBody>
          <a:bodyPr wrap="square" rtlCol="0">
            <a:spAutoFit/>
          </a:bodyPr>
          <a:lstStyle/>
          <a:p>
            <a:r>
              <a:rPr lang="en-US" sz="3600" dirty="0" smtClean="0">
                <a:solidFill>
                  <a:schemeClr val="bg1"/>
                </a:solidFill>
              </a:rPr>
              <a:t>1 - </a:t>
            </a:r>
            <a:r>
              <a:rPr lang="en-US" sz="3600" dirty="0" smtClean="0">
                <a:solidFill>
                  <a:srgbClr val="FFFF00"/>
                </a:solidFill>
              </a:rPr>
              <a:t>Mature</a:t>
            </a:r>
            <a:r>
              <a:rPr lang="en-US" sz="3600" dirty="0" smtClean="0">
                <a:solidFill>
                  <a:schemeClr val="bg1"/>
                </a:solidFill>
              </a:rPr>
              <a:t> our understanding of Christ transforming us – and our role in His Church </a:t>
            </a:r>
            <a:r>
              <a:rPr lang="en-US" sz="3600" dirty="0" smtClean="0">
                <a:solidFill>
                  <a:srgbClr val="FFFF00"/>
                </a:solidFill>
              </a:rPr>
              <a:t>(</a:t>
            </a:r>
            <a:r>
              <a:rPr lang="en-US" sz="2800" dirty="0" smtClean="0">
                <a:solidFill>
                  <a:srgbClr val="FFFF00"/>
                </a:solidFill>
              </a:rPr>
              <a:t>a </a:t>
            </a:r>
            <a:r>
              <a:rPr lang="en-US" sz="2800" dirty="0">
                <a:solidFill>
                  <a:srgbClr val="FFFF00"/>
                </a:solidFill>
              </a:rPr>
              <a:t>crown of beauty instead of </a:t>
            </a:r>
            <a:r>
              <a:rPr lang="en-US" sz="2800" dirty="0" smtClean="0">
                <a:solidFill>
                  <a:srgbClr val="FFFF00"/>
                </a:solidFill>
              </a:rPr>
              <a:t>ashes.)</a:t>
            </a:r>
          </a:p>
        </p:txBody>
      </p:sp>
      <p:sp>
        <p:nvSpPr>
          <p:cNvPr id="4" name="TextBox 3"/>
          <p:cNvSpPr txBox="1"/>
          <p:nvPr/>
        </p:nvSpPr>
        <p:spPr>
          <a:xfrm>
            <a:off x="377438" y="2597238"/>
            <a:ext cx="9138684" cy="1754326"/>
          </a:xfrm>
          <a:prstGeom prst="rect">
            <a:avLst/>
          </a:prstGeom>
          <a:noFill/>
        </p:spPr>
        <p:txBody>
          <a:bodyPr wrap="square" rtlCol="0">
            <a:spAutoFit/>
          </a:bodyPr>
          <a:lstStyle/>
          <a:p>
            <a:r>
              <a:rPr lang="en-US" sz="3600" dirty="0" smtClean="0">
                <a:solidFill>
                  <a:schemeClr val="bg1"/>
                </a:solidFill>
              </a:rPr>
              <a:t>2 - </a:t>
            </a:r>
            <a:r>
              <a:rPr lang="en-US" sz="3600" dirty="0" smtClean="0">
                <a:solidFill>
                  <a:srgbClr val="FFFF00"/>
                </a:solidFill>
              </a:rPr>
              <a:t>Move </a:t>
            </a:r>
            <a:r>
              <a:rPr lang="en-US" sz="3600" dirty="0" smtClean="0">
                <a:solidFill>
                  <a:schemeClr val="bg1"/>
                </a:solidFill>
              </a:rPr>
              <a:t>into a greater FULLNESS of the Holy Spirit among us in greater </a:t>
            </a:r>
            <a:r>
              <a:rPr lang="en-US" sz="3600" dirty="0">
                <a:solidFill>
                  <a:schemeClr val="bg1"/>
                </a:solidFill>
              </a:rPr>
              <a:t>measures </a:t>
            </a:r>
            <a:r>
              <a:rPr lang="en-US" sz="3600" dirty="0" smtClean="0">
                <a:solidFill>
                  <a:srgbClr val="FFFF00"/>
                </a:solidFill>
              </a:rPr>
              <a:t>(</a:t>
            </a:r>
            <a:r>
              <a:rPr lang="en-US" sz="2800" dirty="0" smtClean="0">
                <a:solidFill>
                  <a:srgbClr val="FFFF00"/>
                </a:solidFill>
              </a:rPr>
              <a:t>The </a:t>
            </a:r>
            <a:r>
              <a:rPr lang="en-US" sz="2800" dirty="0">
                <a:solidFill>
                  <a:srgbClr val="FFFF00"/>
                </a:solidFill>
              </a:rPr>
              <a:t>Spirit of the Sovereign </a:t>
            </a:r>
            <a:r>
              <a:rPr lang="en-US" sz="2800" cap="small" dirty="0">
                <a:solidFill>
                  <a:srgbClr val="FFFF00"/>
                </a:solidFill>
              </a:rPr>
              <a:t>LORD</a:t>
            </a:r>
            <a:r>
              <a:rPr lang="en-US" sz="2800" dirty="0">
                <a:solidFill>
                  <a:srgbClr val="FFFF00"/>
                </a:solidFill>
              </a:rPr>
              <a:t> is on </a:t>
            </a:r>
            <a:r>
              <a:rPr lang="en-US" sz="2800" dirty="0" smtClean="0">
                <a:solidFill>
                  <a:srgbClr val="FFFF00"/>
                </a:solidFill>
              </a:rPr>
              <a:t>me.)</a:t>
            </a:r>
          </a:p>
        </p:txBody>
      </p:sp>
      <p:sp>
        <p:nvSpPr>
          <p:cNvPr id="5" name="TextBox 4"/>
          <p:cNvSpPr txBox="1"/>
          <p:nvPr/>
        </p:nvSpPr>
        <p:spPr>
          <a:xfrm>
            <a:off x="388070" y="4601691"/>
            <a:ext cx="9447045" cy="2185214"/>
          </a:xfrm>
          <a:prstGeom prst="rect">
            <a:avLst/>
          </a:prstGeom>
          <a:noFill/>
        </p:spPr>
        <p:txBody>
          <a:bodyPr wrap="square" rtlCol="0">
            <a:spAutoFit/>
          </a:bodyPr>
          <a:lstStyle/>
          <a:p>
            <a:r>
              <a:rPr lang="en-US" sz="3600" dirty="0" smtClean="0">
                <a:solidFill>
                  <a:schemeClr val="bg1"/>
                </a:solidFill>
              </a:rPr>
              <a:t>3 - </a:t>
            </a:r>
            <a:r>
              <a:rPr lang="en-US" sz="3600" dirty="0" smtClean="0">
                <a:solidFill>
                  <a:srgbClr val="FFFF00"/>
                </a:solidFill>
              </a:rPr>
              <a:t>Multiplication</a:t>
            </a:r>
            <a:r>
              <a:rPr lang="en-US" sz="3600" dirty="0" smtClean="0">
                <a:solidFill>
                  <a:schemeClr val="bg1"/>
                </a:solidFill>
              </a:rPr>
              <a:t> of hunger, repentance, encounters, conversions, healings, release, and transformation </a:t>
            </a:r>
            <a:r>
              <a:rPr lang="en-US" sz="3600" dirty="0" smtClean="0">
                <a:solidFill>
                  <a:srgbClr val="FFFF00"/>
                </a:solidFill>
              </a:rPr>
              <a:t>(</a:t>
            </a:r>
            <a:r>
              <a:rPr lang="en-US" sz="2800" dirty="0" smtClean="0">
                <a:solidFill>
                  <a:srgbClr val="FFFF00"/>
                </a:solidFill>
              </a:rPr>
              <a:t>To </a:t>
            </a:r>
            <a:r>
              <a:rPr lang="en-US" sz="2800" dirty="0">
                <a:solidFill>
                  <a:srgbClr val="FFFF00"/>
                </a:solidFill>
              </a:rPr>
              <a:t>proclaim the year of the </a:t>
            </a:r>
            <a:r>
              <a:rPr lang="en-US" sz="2800" cap="small" dirty="0">
                <a:solidFill>
                  <a:srgbClr val="FFFF00"/>
                </a:solidFill>
              </a:rPr>
              <a:t>LORD</a:t>
            </a:r>
            <a:r>
              <a:rPr lang="en-US" sz="2800" dirty="0">
                <a:solidFill>
                  <a:srgbClr val="FFFF00"/>
                </a:solidFill>
              </a:rPr>
              <a:t>'s </a:t>
            </a:r>
            <a:r>
              <a:rPr lang="en-US" sz="2800" dirty="0" smtClean="0">
                <a:solidFill>
                  <a:srgbClr val="FFFF00"/>
                </a:solidFill>
              </a:rPr>
              <a:t>favor.)</a:t>
            </a:r>
            <a:endParaRPr lang="en-US" sz="3600" dirty="0" smtClean="0">
              <a:solidFill>
                <a:srgbClr val="FFFF00"/>
              </a:solidFill>
            </a:endParaRPr>
          </a:p>
        </p:txBody>
      </p:sp>
    </p:spTree>
    <p:extLst>
      <p:ext uri="{BB962C8B-B14F-4D97-AF65-F5344CB8AC3E}">
        <p14:creationId xmlns:p14="http://schemas.microsoft.com/office/powerpoint/2010/main" val="81496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61507" y="2805677"/>
            <a:ext cx="9324753" cy="3970318"/>
          </a:xfrm>
          <a:prstGeom prst="rect">
            <a:avLst/>
          </a:prstGeom>
        </p:spPr>
        <p:txBody>
          <a:bodyPr wrap="square">
            <a:spAutoFit/>
          </a:bodyPr>
          <a:lstStyle/>
          <a:p>
            <a:r>
              <a:rPr lang="en-US" sz="2800" dirty="0" smtClean="0">
                <a:solidFill>
                  <a:schemeClr val="bg1"/>
                </a:solidFill>
              </a:rPr>
              <a:t>“They </a:t>
            </a:r>
            <a:r>
              <a:rPr lang="en-US" sz="2800" dirty="0">
                <a:solidFill>
                  <a:schemeClr val="bg1"/>
                </a:solidFill>
              </a:rPr>
              <a:t>were ashamed of their “religious quarrels”, and were unanimously disposed to bury them in oblivion. They also sincerely renounced self-love, self-will, disobedience, and freethinking. They were desirous to become poor in spirit; none of them sought a preference above the rest; and each one wished to be taught of the Holy Spirit in all things; they were not only convinced, but carried away and overpowered by the operating grace of our Lord Jesus Christ</a:t>
            </a:r>
            <a:r>
              <a:rPr lang="en-US" sz="2800" dirty="0" smtClean="0">
                <a:solidFill>
                  <a:schemeClr val="bg1"/>
                </a:solidFill>
              </a:rPr>
              <a:t>.” Moravians August 1727 </a:t>
            </a:r>
            <a:endParaRPr lang="en-US" sz="2800" dirty="0">
              <a:solidFill>
                <a:schemeClr val="bg1"/>
              </a:solidFill>
            </a:endParaRPr>
          </a:p>
        </p:txBody>
      </p:sp>
      <p:sp>
        <p:nvSpPr>
          <p:cNvPr id="8" name="Rectangle 7"/>
          <p:cNvSpPr/>
          <p:nvPr/>
        </p:nvSpPr>
        <p:spPr>
          <a:xfrm>
            <a:off x="499731" y="342014"/>
            <a:ext cx="10058400" cy="1754326"/>
          </a:xfrm>
          <a:prstGeom prst="rect">
            <a:avLst/>
          </a:prstGeom>
        </p:spPr>
        <p:txBody>
          <a:bodyPr wrap="square">
            <a:spAutoFit/>
          </a:bodyPr>
          <a:lstStyle/>
          <a:p>
            <a:r>
              <a:rPr lang="en-US" sz="3600" dirty="0" smtClean="0">
                <a:solidFill>
                  <a:srgbClr val="FFFF00"/>
                </a:solidFill>
              </a:rPr>
              <a:t>Overcoming Differences</a:t>
            </a:r>
          </a:p>
          <a:p>
            <a:r>
              <a:rPr lang="en-US" sz="3600" dirty="0" smtClean="0">
                <a:solidFill>
                  <a:srgbClr val="FFFF00"/>
                </a:solidFill>
              </a:rPr>
              <a:t>Being Conformed By</a:t>
            </a:r>
          </a:p>
          <a:p>
            <a:r>
              <a:rPr lang="en-US" sz="3600" dirty="0" smtClean="0">
                <a:solidFill>
                  <a:srgbClr val="FFFF00"/>
                </a:solidFill>
              </a:rPr>
              <a:t>The Presence Of Christ  </a:t>
            </a:r>
            <a:endParaRPr lang="en-US" sz="3600" dirty="0">
              <a:solidFill>
                <a:srgbClr val="FFFF00"/>
              </a:solidFill>
            </a:endParaRPr>
          </a:p>
        </p:txBody>
      </p:sp>
      <p:pic>
        <p:nvPicPr>
          <p:cNvPr id="1026" name="Picture 2" descr="C:\Users\donne\AppData\Local\Microsoft\Windows\INetCache\Content.Outlook\PW5W8WCS\4a805789-.jp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5947347" y="165448"/>
            <a:ext cx="3046736" cy="25126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48586" y="2190307"/>
            <a:ext cx="4976037" cy="523220"/>
          </a:xfrm>
          <a:prstGeom prst="rect">
            <a:avLst/>
          </a:prstGeom>
          <a:noFill/>
        </p:spPr>
        <p:txBody>
          <a:bodyPr wrap="square" rtlCol="0">
            <a:spAutoFit/>
          </a:bodyPr>
          <a:lstStyle/>
          <a:p>
            <a:r>
              <a:rPr lang="en-US" sz="2800" dirty="0" smtClean="0">
                <a:solidFill>
                  <a:srgbClr val="02DCFA"/>
                </a:solidFill>
              </a:rPr>
              <a:t>The Prayer Of The Moravians</a:t>
            </a:r>
          </a:p>
        </p:txBody>
      </p:sp>
    </p:spTree>
    <p:extLst>
      <p:ext uri="{BB962C8B-B14F-4D97-AF65-F5344CB8AC3E}">
        <p14:creationId xmlns:p14="http://schemas.microsoft.com/office/powerpoint/2010/main" val="20178947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77455" y="75282"/>
            <a:ext cx="9367284" cy="584775"/>
          </a:xfrm>
          <a:prstGeom prst="rect">
            <a:avLst/>
          </a:prstGeom>
        </p:spPr>
        <p:txBody>
          <a:bodyPr wrap="square">
            <a:spAutoFit/>
          </a:bodyPr>
          <a:lstStyle/>
          <a:p>
            <a:pPr algn="ctr"/>
            <a:r>
              <a:rPr lang="en-US" sz="3200" dirty="0" smtClean="0">
                <a:solidFill>
                  <a:srgbClr val="FFFF00"/>
                </a:solidFill>
              </a:rPr>
              <a:t>THE ARROWS OF GOD’S RIGHTEOUS GRACE</a:t>
            </a:r>
          </a:p>
        </p:txBody>
      </p:sp>
      <p:sp>
        <p:nvSpPr>
          <p:cNvPr id="2" name="Rectangle 1"/>
          <p:cNvSpPr/>
          <p:nvPr/>
        </p:nvSpPr>
        <p:spPr>
          <a:xfrm>
            <a:off x="191386" y="3061648"/>
            <a:ext cx="9510823" cy="3539430"/>
          </a:xfrm>
          <a:prstGeom prst="rect">
            <a:avLst/>
          </a:prstGeom>
        </p:spPr>
        <p:txBody>
          <a:bodyPr wrap="square">
            <a:spAutoFit/>
          </a:bodyPr>
          <a:lstStyle/>
          <a:p>
            <a:r>
              <a:rPr lang="en-US" sz="3200" dirty="0" smtClean="0">
                <a:solidFill>
                  <a:schemeClr val="bg1"/>
                </a:solidFill>
              </a:rPr>
              <a:t>Part </a:t>
            </a:r>
            <a:r>
              <a:rPr lang="en-US" sz="3200" dirty="0">
                <a:solidFill>
                  <a:schemeClr val="bg1"/>
                </a:solidFill>
              </a:rPr>
              <a:t>your heavens, O </a:t>
            </a:r>
            <a:r>
              <a:rPr lang="en-US" sz="3200" cap="small" dirty="0">
                <a:solidFill>
                  <a:schemeClr val="bg1"/>
                </a:solidFill>
              </a:rPr>
              <a:t>LORD</a:t>
            </a:r>
            <a:r>
              <a:rPr lang="en-US" sz="3200" dirty="0">
                <a:solidFill>
                  <a:schemeClr val="bg1"/>
                </a:solidFill>
              </a:rPr>
              <a:t>, and come down; touch the mountains, so that they smoke. </a:t>
            </a:r>
            <a:r>
              <a:rPr lang="en-US" sz="3200" baseline="30000" dirty="0">
                <a:solidFill>
                  <a:schemeClr val="bg1"/>
                </a:solidFill>
              </a:rPr>
              <a:t>6 </a:t>
            </a:r>
            <a:r>
              <a:rPr lang="en-US" sz="3200" dirty="0">
                <a:solidFill>
                  <a:schemeClr val="bg1"/>
                </a:solidFill>
              </a:rPr>
              <a:t> Send forth lightning and scatter [the enemies]; </a:t>
            </a:r>
            <a:r>
              <a:rPr lang="en-US" sz="3200" b="1" dirty="0">
                <a:solidFill>
                  <a:srgbClr val="FFFF00"/>
                </a:solidFill>
              </a:rPr>
              <a:t>shoot your arrows and rout them</a:t>
            </a:r>
            <a:r>
              <a:rPr lang="en-US" sz="3200" dirty="0">
                <a:solidFill>
                  <a:schemeClr val="bg1"/>
                </a:solidFill>
              </a:rPr>
              <a:t>. </a:t>
            </a:r>
            <a:r>
              <a:rPr lang="en-US" sz="3200" baseline="30000" dirty="0">
                <a:solidFill>
                  <a:schemeClr val="bg1"/>
                </a:solidFill>
              </a:rPr>
              <a:t>7 </a:t>
            </a:r>
            <a:r>
              <a:rPr lang="en-US" sz="3200" dirty="0">
                <a:solidFill>
                  <a:schemeClr val="bg1"/>
                </a:solidFill>
              </a:rPr>
              <a:t> Reach down your hand from on high; deliver me and rescue me from the mighty waters, from the hands of foreigners </a:t>
            </a:r>
            <a:r>
              <a:rPr lang="en-US" sz="3200" b="1" dirty="0">
                <a:solidFill>
                  <a:schemeClr val="bg1"/>
                </a:solidFill>
              </a:rPr>
              <a:t>Psalm 144:5-7 (NIV) </a:t>
            </a:r>
            <a:endParaRPr lang="en-US" sz="3200" dirty="0">
              <a:solidFill>
                <a:schemeClr val="bg1"/>
              </a:solidFill>
            </a:endParaRPr>
          </a:p>
        </p:txBody>
      </p:sp>
      <p:pic>
        <p:nvPicPr>
          <p:cNvPr id="1026" name="Picture 2" descr="Free Sailors Battling Storm Image | Download at StockCake"/>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863356" y="749595"/>
            <a:ext cx="1844589" cy="20237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merica's Most Famous Street - The New York Times"/>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481082" y="749596"/>
            <a:ext cx="1845929" cy="202374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mazon.com: British Impressment 1800S Nthe British Impressment Of American  Seamen Prior To The War Of 1812 Colored Engraving 19Th Century Poster Print  by (24 x 36): Posters &amp; Prints"/>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95854" y="749596"/>
            <a:ext cx="1669151" cy="20237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85190" y="669851"/>
            <a:ext cx="1695891" cy="2246769"/>
          </a:xfrm>
          <a:prstGeom prst="rect">
            <a:avLst/>
          </a:prstGeom>
          <a:noFill/>
        </p:spPr>
        <p:txBody>
          <a:bodyPr wrap="square" rtlCol="0">
            <a:spAutoFit/>
          </a:bodyPr>
          <a:lstStyle/>
          <a:p>
            <a:r>
              <a:rPr lang="en-US" sz="2800" dirty="0" smtClean="0">
                <a:solidFill>
                  <a:schemeClr val="bg1"/>
                </a:solidFill>
              </a:rPr>
              <a:t>“Sailor – say your prayers in fair weather.”</a:t>
            </a:r>
          </a:p>
        </p:txBody>
      </p:sp>
      <p:pic>
        <p:nvPicPr>
          <p:cNvPr id="1032" name="Picture 8" descr="Preacher in pulpit hi-res stock photography and images - Alamy"/>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7474689" y="749595"/>
            <a:ext cx="2142906" cy="202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40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798" y="171897"/>
            <a:ext cx="10058400" cy="1200329"/>
          </a:xfrm>
          <a:prstGeom prst="rect">
            <a:avLst/>
          </a:prstGeom>
        </p:spPr>
        <p:txBody>
          <a:bodyPr wrap="square">
            <a:spAutoFit/>
          </a:bodyPr>
          <a:lstStyle/>
          <a:p>
            <a:pPr algn="ctr"/>
            <a:r>
              <a:rPr lang="en-US" sz="3600" dirty="0" smtClean="0">
                <a:solidFill>
                  <a:srgbClr val="FFFF00"/>
                </a:solidFill>
              </a:rPr>
              <a:t>We Are Going To Prevail For Favor</a:t>
            </a:r>
          </a:p>
          <a:p>
            <a:pPr algn="ctr"/>
            <a:r>
              <a:rPr lang="en-US" sz="3600" dirty="0" smtClean="0">
                <a:solidFill>
                  <a:srgbClr val="FFFF00"/>
                </a:solidFill>
              </a:rPr>
              <a:t>Over People Who Need Transformed By Jesus </a:t>
            </a:r>
            <a:endParaRPr lang="en-US" sz="3600" dirty="0">
              <a:solidFill>
                <a:srgbClr val="FFFF00"/>
              </a:solidFill>
            </a:endParaRPr>
          </a:p>
        </p:txBody>
      </p:sp>
      <p:pic>
        <p:nvPicPr>
          <p:cNvPr id="12290" name="Picture 2" descr="C:\Users\donne\AppData\Local\Microsoft\Windows\INetCache\Content.Outlook\PW5W8WCS\20240614_233046_resized.jp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328530" y="1546620"/>
            <a:ext cx="4848447" cy="33975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2893" y="5258373"/>
            <a:ext cx="8952614" cy="1200329"/>
          </a:xfrm>
          <a:prstGeom prst="rect">
            <a:avLst/>
          </a:prstGeom>
          <a:noFill/>
        </p:spPr>
        <p:txBody>
          <a:bodyPr wrap="square" rtlCol="0">
            <a:spAutoFit/>
          </a:bodyPr>
          <a:lstStyle/>
          <a:p>
            <a:r>
              <a:rPr lang="en-US" sz="2400" dirty="0" smtClean="0">
                <a:solidFill>
                  <a:schemeClr val="bg1"/>
                </a:solidFill>
              </a:rPr>
              <a:t>Come put the name of a family member – friend – co-worker – anyone on a post-it note and we will pray God’s redeeming grace to invade their life.</a:t>
            </a:r>
          </a:p>
        </p:txBody>
      </p:sp>
    </p:spTree>
    <p:extLst>
      <p:ext uri="{BB962C8B-B14F-4D97-AF65-F5344CB8AC3E}">
        <p14:creationId xmlns:p14="http://schemas.microsoft.com/office/powerpoint/2010/main" val="11626521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7177"/>
            <a:ext cx="9824483" cy="954107"/>
          </a:xfrm>
          <a:prstGeom prst="rect">
            <a:avLst/>
          </a:prstGeom>
        </p:spPr>
        <p:txBody>
          <a:bodyPr wrap="square">
            <a:spAutoFit/>
          </a:bodyPr>
          <a:lstStyle/>
          <a:p>
            <a:pPr algn="ctr"/>
            <a:r>
              <a:rPr lang="en-US" sz="2800" dirty="0" smtClean="0">
                <a:solidFill>
                  <a:srgbClr val="FFFF00"/>
                </a:solidFill>
              </a:rPr>
              <a:t>THANKFUL PRAYERS OF BREAKTHROUGH </a:t>
            </a:r>
          </a:p>
          <a:p>
            <a:pPr algn="ctr"/>
            <a:r>
              <a:rPr lang="en-US" sz="2800" dirty="0" smtClean="0">
                <a:solidFill>
                  <a:srgbClr val="FFFF00"/>
                </a:solidFill>
              </a:rPr>
              <a:t>AND STRENGTH FOR 2025</a:t>
            </a:r>
            <a:endParaRPr lang="en-US" sz="2800" dirty="0">
              <a:solidFill>
                <a:srgbClr val="FFFF00"/>
              </a:solidFill>
            </a:endParaRPr>
          </a:p>
        </p:txBody>
      </p:sp>
      <p:sp>
        <p:nvSpPr>
          <p:cNvPr id="2" name="Rectangle 1"/>
          <p:cNvSpPr/>
          <p:nvPr/>
        </p:nvSpPr>
        <p:spPr>
          <a:xfrm>
            <a:off x="340874" y="1048766"/>
            <a:ext cx="9483609" cy="5693866"/>
          </a:xfrm>
          <a:prstGeom prst="rect">
            <a:avLst/>
          </a:prstGeom>
        </p:spPr>
        <p:txBody>
          <a:bodyPr wrap="square">
            <a:spAutoFit/>
          </a:bodyPr>
          <a:lstStyle/>
          <a:p>
            <a:r>
              <a:rPr lang="en-US" sz="2800" dirty="0">
                <a:solidFill>
                  <a:schemeClr val="bg1"/>
                </a:solidFill>
              </a:rPr>
              <a:t>1/ </a:t>
            </a:r>
            <a:r>
              <a:rPr lang="en-US" sz="2800" b="1" dirty="0" smtClean="0">
                <a:solidFill>
                  <a:srgbClr val="FFFF00"/>
                </a:solidFill>
              </a:rPr>
              <a:t>Thank You Lord for </a:t>
            </a:r>
            <a:r>
              <a:rPr lang="en-US" sz="2800" b="1" dirty="0">
                <a:solidFill>
                  <a:srgbClr val="FFFF00"/>
                </a:solidFill>
              </a:rPr>
              <a:t>b</a:t>
            </a:r>
            <a:r>
              <a:rPr lang="en-US" sz="2800" b="1" dirty="0" smtClean="0">
                <a:solidFill>
                  <a:srgbClr val="FFFF00"/>
                </a:solidFill>
              </a:rPr>
              <a:t>reaking </a:t>
            </a:r>
            <a:r>
              <a:rPr lang="en-US" sz="2800" b="1" dirty="0">
                <a:solidFill>
                  <a:srgbClr val="FFFF00"/>
                </a:solidFill>
              </a:rPr>
              <a:t>off the </a:t>
            </a:r>
            <a:r>
              <a:rPr lang="en-US" sz="2800" b="1" dirty="0" smtClean="0">
                <a:solidFill>
                  <a:srgbClr val="FFFF00"/>
                </a:solidFill>
              </a:rPr>
              <a:t>heaviness</a:t>
            </a:r>
            <a:r>
              <a:rPr lang="en-US" sz="2800" dirty="0">
                <a:solidFill>
                  <a:srgbClr val="FFFF00"/>
                </a:solidFill>
              </a:rPr>
              <a:t> </a:t>
            </a:r>
            <a:r>
              <a:rPr lang="en-US" sz="2800" dirty="0" smtClean="0">
                <a:solidFill>
                  <a:srgbClr val="FFFF00"/>
                </a:solidFill>
              </a:rPr>
              <a:t>- </a:t>
            </a:r>
            <a:r>
              <a:rPr lang="en-US" sz="2800" dirty="0" smtClean="0">
                <a:solidFill>
                  <a:schemeClr val="bg1"/>
                </a:solidFill>
              </a:rPr>
              <a:t>  Let Heaven break loose.</a:t>
            </a:r>
            <a:endParaRPr lang="en-US" sz="2800" dirty="0">
              <a:solidFill>
                <a:schemeClr val="bg1"/>
              </a:solidFill>
            </a:endParaRPr>
          </a:p>
          <a:p>
            <a:r>
              <a:rPr lang="en-US" sz="2800" dirty="0">
                <a:solidFill>
                  <a:schemeClr val="bg1"/>
                </a:solidFill>
              </a:rPr>
              <a:t>2/ </a:t>
            </a:r>
            <a:r>
              <a:rPr lang="en-US" sz="2800" b="1" dirty="0">
                <a:solidFill>
                  <a:srgbClr val="FFFF00"/>
                </a:solidFill>
              </a:rPr>
              <a:t>Thank You Lord f</a:t>
            </a:r>
            <a:r>
              <a:rPr lang="en-US" sz="2800" b="1" dirty="0" smtClean="0">
                <a:solidFill>
                  <a:srgbClr val="FFFF00"/>
                </a:solidFill>
              </a:rPr>
              <a:t>or </a:t>
            </a:r>
            <a:r>
              <a:rPr lang="en-US" sz="2800" b="1" dirty="0">
                <a:solidFill>
                  <a:srgbClr val="FFFF00"/>
                </a:solidFill>
              </a:rPr>
              <a:t>r</a:t>
            </a:r>
            <a:r>
              <a:rPr lang="en-US" sz="2800" b="1" dirty="0" smtClean="0">
                <a:solidFill>
                  <a:srgbClr val="FFFF00"/>
                </a:solidFill>
              </a:rPr>
              <a:t>emoving </a:t>
            </a:r>
            <a:r>
              <a:rPr lang="en-US" sz="2800" b="1" dirty="0">
                <a:solidFill>
                  <a:srgbClr val="FFFF00"/>
                </a:solidFill>
              </a:rPr>
              <a:t>the roadblocks </a:t>
            </a:r>
            <a:r>
              <a:rPr lang="en-US" sz="2800" b="1" dirty="0">
                <a:solidFill>
                  <a:schemeClr val="bg1"/>
                </a:solidFill>
              </a:rPr>
              <a:t>– </a:t>
            </a:r>
            <a:r>
              <a:rPr lang="en-US" sz="2800" b="1" dirty="0" smtClean="0">
                <a:solidFill>
                  <a:schemeClr val="bg1"/>
                </a:solidFill>
              </a:rPr>
              <a:t>Your grace </a:t>
            </a:r>
            <a:r>
              <a:rPr lang="en-US" sz="2800" b="1" dirty="0">
                <a:solidFill>
                  <a:schemeClr val="bg1"/>
                </a:solidFill>
              </a:rPr>
              <a:t>overwhelms the warfare</a:t>
            </a:r>
            <a:r>
              <a:rPr lang="en-US" sz="2800" dirty="0">
                <a:solidFill>
                  <a:schemeClr val="bg1"/>
                </a:solidFill>
              </a:rPr>
              <a:t> – </a:t>
            </a:r>
          </a:p>
          <a:p>
            <a:r>
              <a:rPr lang="en-US" sz="2800" dirty="0">
                <a:solidFill>
                  <a:schemeClr val="bg1"/>
                </a:solidFill>
              </a:rPr>
              <a:t>3/ </a:t>
            </a:r>
            <a:r>
              <a:rPr lang="en-US" sz="2800" b="1" dirty="0">
                <a:solidFill>
                  <a:srgbClr val="FFFF00"/>
                </a:solidFill>
              </a:rPr>
              <a:t>Thank You Lord </a:t>
            </a:r>
            <a:r>
              <a:rPr lang="en-US" sz="2800" b="1" dirty="0" smtClean="0">
                <a:solidFill>
                  <a:srgbClr val="FFFF00"/>
                </a:solidFill>
              </a:rPr>
              <a:t>for breaking </a:t>
            </a:r>
            <a:r>
              <a:rPr lang="en-US" sz="2800" b="1" dirty="0">
                <a:solidFill>
                  <a:srgbClr val="FFFF00"/>
                </a:solidFill>
              </a:rPr>
              <a:t>the spirit of delay</a:t>
            </a:r>
            <a:r>
              <a:rPr lang="en-US" sz="2800" dirty="0">
                <a:solidFill>
                  <a:srgbClr val="FFFF00"/>
                </a:solidFill>
              </a:rPr>
              <a:t> </a:t>
            </a:r>
            <a:r>
              <a:rPr lang="en-US" sz="2800" dirty="0" smtClean="0">
                <a:solidFill>
                  <a:schemeClr val="bg1"/>
                </a:solidFill>
              </a:rPr>
              <a:t>-– </a:t>
            </a:r>
            <a:r>
              <a:rPr lang="en-US" sz="2800" b="1" dirty="0" smtClean="0">
                <a:solidFill>
                  <a:schemeClr val="bg1"/>
                </a:solidFill>
              </a:rPr>
              <a:t>“For bringing </a:t>
            </a:r>
            <a:r>
              <a:rPr lang="en-US" sz="2800" b="1" dirty="0">
                <a:solidFill>
                  <a:schemeClr val="bg1"/>
                </a:solidFill>
              </a:rPr>
              <a:t>acceleration to Your promises</a:t>
            </a:r>
            <a:r>
              <a:rPr lang="en-US" sz="2800" b="1" dirty="0" smtClean="0">
                <a:solidFill>
                  <a:schemeClr val="bg1"/>
                </a:solidFill>
              </a:rPr>
              <a:t>.” </a:t>
            </a:r>
            <a:endParaRPr lang="en-US" sz="2800" b="1" dirty="0">
              <a:solidFill>
                <a:schemeClr val="bg1"/>
              </a:solidFill>
            </a:endParaRPr>
          </a:p>
          <a:p>
            <a:r>
              <a:rPr lang="en-US" sz="2800" dirty="0">
                <a:solidFill>
                  <a:schemeClr val="bg1"/>
                </a:solidFill>
              </a:rPr>
              <a:t>4/ </a:t>
            </a:r>
            <a:r>
              <a:rPr lang="en-US" sz="2800" b="1" dirty="0">
                <a:solidFill>
                  <a:srgbClr val="FFFF00"/>
                </a:solidFill>
              </a:rPr>
              <a:t>Thank You Lord </a:t>
            </a:r>
            <a:r>
              <a:rPr lang="en-US" sz="2800" b="1" dirty="0" smtClean="0">
                <a:solidFill>
                  <a:srgbClr val="FFFF00"/>
                </a:solidFill>
              </a:rPr>
              <a:t>for </a:t>
            </a:r>
            <a:r>
              <a:rPr lang="en-US" sz="2800" b="1" dirty="0">
                <a:solidFill>
                  <a:srgbClr val="FFFF00"/>
                </a:solidFill>
              </a:rPr>
              <a:t>t</a:t>
            </a:r>
            <a:r>
              <a:rPr lang="en-US" sz="2800" b="1" dirty="0" smtClean="0">
                <a:solidFill>
                  <a:srgbClr val="FFFF00"/>
                </a:solidFill>
              </a:rPr>
              <a:t>eaching </a:t>
            </a:r>
            <a:r>
              <a:rPr lang="en-US" sz="2800" b="1" dirty="0">
                <a:solidFill>
                  <a:srgbClr val="FFFF00"/>
                </a:solidFill>
              </a:rPr>
              <a:t>u</a:t>
            </a:r>
            <a:r>
              <a:rPr lang="en-US" sz="2800" b="1" dirty="0" smtClean="0">
                <a:solidFill>
                  <a:srgbClr val="FFFF00"/>
                </a:solidFill>
              </a:rPr>
              <a:t>s </a:t>
            </a:r>
            <a:r>
              <a:rPr lang="en-US" sz="2800" b="1" dirty="0">
                <a:solidFill>
                  <a:srgbClr val="FFFF00"/>
                </a:solidFill>
              </a:rPr>
              <a:t>t</a:t>
            </a:r>
            <a:r>
              <a:rPr lang="en-US" sz="2800" b="1" dirty="0" smtClean="0">
                <a:solidFill>
                  <a:srgbClr val="FFFF00"/>
                </a:solidFill>
              </a:rPr>
              <a:t>o </a:t>
            </a:r>
            <a:r>
              <a:rPr lang="en-US" sz="2800" b="1" dirty="0">
                <a:solidFill>
                  <a:srgbClr val="FFFF00"/>
                </a:solidFill>
              </a:rPr>
              <a:t>l</a:t>
            </a:r>
            <a:r>
              <a:rPr lang="en-US" sz="2800" b="1" dirty="0" smtClean="0">
                <a:solidFill>
                  <a:srgbClr val="FFFF00"/>
                </a:solidFill>
              </a:rPr>
              <a:t>abor </a:t>
            </a:r>
            <a:r>
              <a:rPr lang="en-US" sz="2800" b="1" dirty="0">
                <a:solidFill>
                  <a:srgbClr val="FFFF00"/>
                </a:solidFill>
              </a:rPr>
              <a:t>from a place of FAITH</a:t>
            </a:r>
            <a:r>
              <a:rPr lang="en-US" sz="2800" dirty="0">
                <a:solidFill>
                  <a:srgbClr val="FFFF00"/>
                </a:solidFill>
              </a:rPr>
              <a:t> </a:t>
            </a:r>
            <a:r>
              <a:rPr lang="en-US" sz="2800" dirty="0">
                <a:solidFill>
                  <a:schemeClr val="bg1"/>
                </a:solidFill>
              </a:rPr>
              <a:t>– not fretting – not exhausted – not feeling overwhelmed. </a:t>
            </a:r>
            <a:r>
              <a:rPr lang="en-US" sz="2800" b="1" dirty="0" smtClean="0">
                <a:solidFill>
                  <a:schemeClr val="bg1"/>
                </a:solidFill>
              </a:rPr>
              <a:t> </a:t>
            </a:r>
            <a:endParaRPr lang="en-US" sz="2800" b="1" dirty="0">
              <a:solidFill>
                <a:schemeClr val="bg1"/>
              </a:solidFill>
            </a:endParaRPr>
          </a:p>
          <a:p>
            <a:r>
              <a:rPr lang="en-US" sz="2800" dirty="0">
                <a:solidFill>
                  <a:schemeClr val="bg1"/>
                </a:solidFill>
              </a:rPr>
              <a:t>5/ </a:t>
            </a:r>
            <a:r>
              <a:rPr lang="en-US" sz="2800" b="1" dirty="0">
                <a:solidFill>
                  <a:srgbClr val="FFFF00"/>
                </a:solidFill>
              </a:rPr>
              <a:t>Thank You Lord </a:t>
            </a:r>
            <a:r>
              <a:rPr lang="en-US" sz="2800" b="1" dirty="0" smtClean="0">
                <a:solidFill>
                  <a:srgbClr val="FFFF00"/>
                </a:solidFill>
              </a:rPr>
              <a:t>for steady </a:t>
            </a:r>
            <a:r>
              <a:rPr lang="en-US" sz="2800" b="1" dirty="0">
                <a:solidFill>
                  <a:srgbClr val="FFFF00"/>
                </a:solidFill>
              </a:rPr>
              <a:t>growth</a:t>
            </a:r>
            <a:r>
              <a:rPr lang="en-US" sz="2800" dirty="0">
                <a:solidFill>
                  <a:srgbClr val="FFFF00"/>
                </a:solidFill>
              </a:rPr>
              <a:t> </a:t>
            </a:r>
            <a:r>
              <a:rPr lang="en-US" sz="2800" dirty="0" smtClean="0">
                <a:solidFill>
                  <a:schemeClr val="bg1"/>
                </a:solidFill>
              </a:rPr>
              <a:t>–</a:t>
            </a:r>
            <a:r>
              <a:rPr lang="en-US" sz="2800" b="1" dirty="0" smtClean="0">
                <a:solidFill>
                  <a:schemeClr val="bg1"/>
                </a:solidFill>
              </a:rPr>
              <a:t>. “For releasing </a:t>
            </a:r>
            <a:r>
              <a:rPr lang="en-US" sz="2800" b="1" dirty="0">
                <a:solidFill>
                  <a:schemeClr val="bg1"/>
                </a:solidFill>
              </a:rPr>
              <a:t>Your Fruitfulness in us.”</a:t>
            </a:r>
          </a:p>
          <a:p>
            <a:r>
              <a:rPr lang="en-US" sz="2800" dirty="0">
                <a:solidFill>
                  <a:schemeClr val="bg1"/>
                </a:solidFill>
              </a:rPr>
              <a:t>6/ </a:t>
            </a:r>
            <a:r>
              <a:rPr lang="en-US" sz="2800" b="1" dirty="0">
                <a:solidFill>
                  <a:srgbClr val="FFFF00"/>
                </a:solidFill>
              </a:rPr>
              <a:t>Thank You Lord </a:t>
            </a:r>
            <a:r>
              <a:rPr lang="en-US" sz="2800" b="1" dirty="0" smtClean="0">
                <a:solidFill>
                  <a:srgbClr val="FFFF00"/>
                </a:solidFill>
              </a:rPr>
              <a:t>for clear </a:t>
            </a:r>
            <a:r>
              <a:rPr lang="en-US" sz="2800" b="1" dirty="0">
                <a:solidFill>
                  <a:srgbClr val="FFFF00"/>
                </a:solidFill>
              </a:rPr>
              <a:t>s</a:t>
            </a:r>
            <a:r>
              <a:rPr lang="en-US" sz="2800" b="1" dirty="0" smtClean="0">
                <a:solidFill>
                  <a:srgbClr val="FFFF00"/>
                </a:solidFill>
              </a:rPr>
              <a:t>trategic </a:t>
            </a:r>
            <a:r>
              <a:rPr lang="en-US" sz="2800" b="1" dirty="0">
                <a:solidFill>
                  <a:srgbClr val="FFFF00"/>
                </a:solidFill>
              </a:rPr>
              <a:t>instructions </a:t>
            </a:r>
            <a:r>
              <a:rPr lang="en-US" sz="2800" dirty="0" smtClean="0">
                <a:solidFill>
                  <a:schemeClr val="bg1"/>
                </a:solidFill>
              </a:rPr>
              <a:t>-  “For teaching us to make room for You)</a:t>
            </a:r>
            <a:endParaRPr lang="en-US" sz="2800" dirty="0">
              <a:solidFill>
                <a:schemeClr val="bg1"/>
              </a:solidFill>
            </a:endParaRPr>
          </a:p>
        </p:txBody>
      </p:sp>
    </p:spTree>
    <p:extLst>
      <p:ext uri="{BB962C8B-B14F-4D97-AF65-F5344CB8AC3E}">
        <p14:creationId xmlns:p14="http://schemas.microsoft.com/office/powerpoint/2010/main" val="130485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82276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34336"/>
            <a:ext cx="9824483" cy="954107"/>
          </a:xfrm>
          <a:prstGeom prst="rect">
            <a:avLst/>
          </a:prstGeom>
        </p:spPr>
        <p:txBody>
          <a:bodyPr wrap="square">
            <a:spAutoFit/>
          </a:bodyPr>
          <a:lstStyle/>
          <a:p>
            <a:pPr algn="ctr"/>
            <a:r>
              <a:rPr lang="en-US" sz="2800" dirty="0" smtClean="0">
                <a:solidFill>
                  <a:srgbClr val="FFFF00"/>
                </a:solidFill>
              </a:rPr>
              <a:t>THE CRY OF A BRITISH REVIVALISTS</a:t>
            </a:r>
          </a:p>
          <a:p>
            <a:pPr algn="ctr"/>
            <a:r>
              <a:rPr lang="en-US" sz="2800" dirty="0" smtClean="0">
                <a:solidFill>
                  <a:srgbClr val="FFFF00"/>
                </a:solidFill>
              </a:rPr>
              <a:t>HENRY BREEDEN</a:t>
            </a:r>
          </a:p>
        </p:txBody>
      </p:sp>
      <p:sp>
        <p:nvSpPr>
          <p:cNvPr id="2" name="Rectangle 1"/>
          <p:cNvSpPr/>
          <p:nvPr/>
        </p:nvSpPr>
        <p:spPr>
          <a:xfrm>
            <a:off x="308343" y="1380598"/>
            <a:ext cx="9207795" cy="5262979"/>
          </a:xfrm>
          <a:prstGeom prst="rect">
            <a:avLst/>
          </a:prstGeom>
        </p:spPr>
        <p:txBody>
          <a:bodyPr wrap="square">
            <a:spAutoFit/>
          </a:bodyPr>
          <a:lstStyle/>
          <a:p>
            <a:pPr marL="342900" lvl="0" indent="-342900">
              <a:buFont typeface="+mj-lt"/>
              <a:buAutoNum type="arabicPeriod"/>
            </a:pPr>
            <a:r>
              <a:rPr lang="en-US" sz="2800" b="1" dirty="0">
                <a:solidFill>
                  <a:schemeClr val="bg1"/>
                </a:solidFill>
              </a:rPr>
              <a:t>PRAY MUCH – </a:t>
            </a:r>
            <a:r>
              <a:rPr lang="en-US" sz="2800" b="1" dirty="0" smtClean="0">
                <a:solidFill>
                  <a:schemeClr val="bg1"/>
                </a:solidFill>
              </a:rPr>
              <a:t>I GAVE </a:t>
            </a:r>
            <a:r>
              <a:rPr lang="en-US" sz="2800" b="1" dirty="0">
                <a:solidFill>
                  <a:schemeClr val="bg1"/>
                </a:solidFill>
              </a:rPr>
              <a:t>MY SELF EARNESTLY TO FERVENT INTERCESSION.</a:t>
            </a:r>
            <a:endParaRPr lang="en-US" sz="2800" dirty="0">
              <a:solidFill>
                <a:schemeClr val="bg1"/>
              </a:solidFill>
            </a:endParaRPr>
          </a:p>
          <a:p>
            <a:pPr marL="342900" lvl="0" indent="-342900">
              <a:buFont typeface="+mj-lt"/>
              <a:buAutoNum type="arabicPeriod"/>
            </a:pPr>
            <a:r>
              <a:rPr lang="en-US" sz="2800" b="1" dirty="0">
                <a:solidFill>
                  <a:schemeClr val="bg1"/>
                </a:solidFill>
              </a:rPr>
              <a:t>LIVE NEAR THE LORD.</a:t>
            </a:r>
            <a:endParaRPr lang="en-US" sz="2800" dirty="0">
              <a:solidFill>
                <a:schemeClr val="bg1"/>
              </a:solidFill>
            </a:endParaRPr>
          </a:p>
          <a:p>
            <a:pPr marL="342900" lvl="0" indent="-342900">
              <a:buFont typeface="+mj-lt"/>
              <a:buAutoNum type="arabicPeriod"/>
            </a:pPr>
            <a:r>
              <a:rPr lang="en-US" sz="2800" b="1" dirty="0">
                <a:solidFill>
                  <a:schemeClr val="bg1"/>
                </a:solidFill>
              </a:rPr>
              <a:t>KEEP MY SOUL CLEAR (ABIDING) IN THE ENJOYMENT OF FULL SURRENDER AND CLEANSING. </a:t>
            </a:r>
            <a:endParaRPr lang="en-US" sz="2800" dirty="0">
              <a:solidFill>
                <a:schemeClr val="bg1"/>
              </a:solidFill>
            </a:endParaRPr>
          </a:p>
          <a:p>
            <a:pPr marL="342900" lvl="0" indent="-342900">
              <a:buFont typeface="+mj-lt"/>
              <a:buAutoNum type="arabicPeriod"/>
            </a:pPr>
            <a:r>
              <a:rPr lang="en-US" sz="2800" b="1" dirty="0" smtClean="0">
                <a:solidFill>
                  <a:schemeClr val="bg1"/>
                </a:solidFill>
              </a:rPr>
              <a:t>DO </a:t>
            </a:r>
            <a:r>
              <a:rPr lang="en-US" sz="2800" b="1" dirty="0">
                <a:solidFill>
                  <a:schemeClr val="bg1"/>
                </a:solidFill>
              </a:rPr>
              <a:t>MY UTMOST TO FULFILL THE WHOLE WILL OF GOD.</a:t>
            </a:r>
            <a:endParaRPr lang="en-US" sz="2800" dirty="0">
              <a:solidFill>
                <a:schemeClr val="bg1"/>
              </a:solidFill>
            </a:endParaRPr>
          </a:p>
          <a:p>
            <a:pPr marL="342900" lvl="0" indent="-342900">
              <a:buFont typeface="+mj-lt"/>
              <a:buAutoNum type="arabicPeriod"/>
            </a:pPr>
            <a:r>
              <a:rPr lang="en-US" sz="2800" b="1" dirty="0">
                <a:solidFill>
                  <a:schemeClr val="bg1"/>
                </a:solidFill>
              </a:rPr>
              <a:t>EXPECT CLEAR REVELATIONS OF JESUS – RELEASING A CHANGING AND TRANSFORMING INFLUENCE UPON ME AND MY COMMUNITY. Henry Breeden</a:t>
            </a:r>
            <a:endParaRPr lang="en-US" sz="2800" dirty="0">
              <a:solidFill>
                <a:schemeClr val="bg1"/>
              </a:solidFill>
            </a:endParaRPr>
          </a:p>
        </p:txBody>
      </p:sp>
    </p:spTree>
    <p:extLst>
      <p:ext uri="{BB962C8B-B14F-4D97-AF65-F5344CB8AC3E}">
        <p14:creationId xmlns:p14="http://schemas.microsoft.com/office/powerpoint/2010/main" val="20833365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802" y="95868"/>
            <a:ext cx="9832063" cy="1384995"/>
          </a:xfrm>
          <a:prstGeom prst="rect">
            <a:avLst/>
          </a:prstGeom>
        </p:spPr>
        <p:txBody>
          <a:bodyPr wrap="square">
            <a:spAutoFit/>
          </a:bodyPr>
          <a:lstStyle/>
          <a:p>
            <a:pPr algn="ctr"/>
            <a:r>
              <a:rPr lang="en-US" sz="2800" b="1" dirty="0" smtClean="0">
                <a:solidFill>
                  <a:srgbClr val="FFFF00"/>
                </a:solidFill>
              </a:rPr>
              <a:t>THE GOSPEL CHANGES OUR </a:t>
            </a:r>
          </a:p>
          <a:p>
            <a:pPr algn="ctr"/>
            <a:r>
              <a:rPr lang="en-US" sz="2800" b="1" dirty="0" smtClean="0">
                <a:solidFill>
                  <a:srgbClr val="FFFF00"/>
                </a:solidFill>
              </a:rPr>
              <a:t>PERSPECTIVE ON EVERYTHING – </a:t>
            </a:r>
          </a:p>
          <a:p>
            <a:pPr algn="ctr"/>
            <a:r>
              <a:rPr lang="en-US" sz="2800" b="1" dirty="0" smtClean="0">
                <a:solidFill>
                  <a:srgbClr val="FFFF00"/>
                </a:solidFill>
              </a:rPr>
              <a:t>EVEN </a:t>
            </a:r>
            <a:r>
              <a:rPr lang="en-US" sz="2800" b="1" dirty="0" err="1" smtClean="0">
                <a:solidFill>
                  <a:srgbClr val="FFFF00"/>
                </a:solidFill>
              </a:rPr>
              <a:t>GIFTINGS</a:t>
            </a:r>
            <a:r>
              <a:rPr lang="en-US" sz="2800" b="1" dirty="0" smtClean="0">
                <a:solidFill>
                  <a:srgbClr val="FFFF00"/>
                </a:solidFill>
              </a:rPr>
              <a:t> THAT ANNOY US   </a:t>
            </a:r>
            <a:endParaRPr lang="en-US" sz="3200" dirty="0">
              <a:solidFill>
                <a:schemeClr val="bg1"/>
              </a:solidFill>
            </a:endParaRPr>
          </a:p>
        </p:txBody>
      </p:sp>
      <p:sp>
        <p:nvSpPr>
          <p:cNvPr id="3" name="Rectangle 2"/>
          <p:cNvSpPr/>
          <p:nvPr/>
        </p:nvSpPr>
        <p:spPr>
          <a:xfrm>
            <a:off x="287077" y="1868040"/>
            <a:ext cx="9399181" cy="4893647"/>
          </a:xfrm>
          <a:prstGeom prst="rect">
            <a:avLst/>
          </a:prstGeom>
        </p:spPr>
        <p:txBody>
          <a:bodyPr wrap="square">
            <a:spAutoFit/>
          </a:bodyPr>
          <a:lstStyle/>
          <a:p>
            <a:r>
              <a:rPr lang="en-US" sz="2400" baseline="30000" dirty="0">
                <a:solidFill>
                  <a:schemeClr val="bg1"/>
                </a:solidFill>
              </a:rPr>
              <a:t>37 </a:t>
            </a:r>
            <a:r>
              <a:rPr lang="en-US" sz="2400" dirty="0">
                <a:solidFill>
                  <a:schemeClr val="bg1"/>
                </a:solidFill>
              </a:rPr>
              <a:t> "Anyone who loves his father or mother more than me is not worthy of me; anyone who loves his son or daughter more than me is not worthy of me; </a:t>
            </a:r>
            <a:r>
              <a:rPr lang="en-US" sz="2400" baseline="30000" dirty="0">
                <a:solidFill>
                  <a:schemeClr val="bg1"/>
                </a:solidFill>
              </a:rPr>
              <a:t>38 </a:t>
            </a:r>
            <a:r>
              <a:rPr lang="en-US" sz="2400" dirty="0">
                <a:solidFill>
                  <a:schemeClr val="bg1"/>
                </a:solidFill>
              </a:rPr>
              <a:t> and anyone who does not take his cross and follow me is not worthy of me. </a:t>
            </a:r>
            <a:r>
              <a:rPr lang="en-US" sz="2400" baseline="30000" dirty="0">
                <a:solidFill>
                  <a:schemeClr val="bg1"/>
                </a:solidFill>
              </a:rPr>
              <a:t>39 </a:t>
            </a:r>
            <a:r>
              <a:rPr lang="en-US" sz="2400" dirty="0">
                <a:solidFill>
                  <a:schemeClr val="bg1"/>
                </a:solidFill>
              </a:rPr>
              <a:t> Whoever finds his life will lose it, and whoever loses his life for my sake will find it. </a:t>
            </a:r>
            <a:r>
              <a:rPr lang="en-US" sz="2400" baseline="30000" dirty="0">
                <a:solidFill>
                  <a:schemeClr val="bg1"/>
                </a:solidFill>
              </a:rPr>
              <a:t>40 </a:t>
            </a:r>
            <a:r>
              <a:rPr lang="en-US" sz="2400" dirty="0">
                <a:solidFill>
                  <a:schemeClr val="bg1"/>
                </a:solidFill>
              </a:rPr>
              <a:t> "He who receives you receives me, and he who receives me receives the one who sent me. </a:t>
            </a:r>
            <a:r>
              <a:rPr lang="en-US" sz="2400" baseline="30000" dirty="0">
                <a:solidFill>
                  <a:schemeClr val="bg1"/>
                </a:solidFill>
              </a:rPr>
              <a:t>41 </a:t>
            </a:r>
            <a:r>
              <a:rPr lang="en-US" sz="2400" dirty="0">
                <a:solidFill>
                  <a:schemeClr val="bg1"/>
                </a:solidFill>
              </a:rPr>
              <a:t> </a:t>
            </a:r>
            <a:r>
              <a:rPr lang="en-US" sz="2400" b="1" dirty="0">
                <a:solidFill>
                  <a:srgbClr val="FFFF00"/>
                </a:solidFill>
              </a:rPr>
              <a:t>Anyone who receives a prophet because he is a prophet will receive a prophet's reward, and anyone who receives a righteous man because he is a righteous man will receive a righteous man's reward</a:t>
            </a:r>
            <a:r>
              <a:rPr lang="en-US" sz="2400" dirty="0">
                <a:solidFill>
                  <a:schemeClr val="bg1"/>
                </a:solidFill>
              </a:rPr>
              <a:t>. </a:t>
            </a:r>
            <a:r>
              <a:rPr lang="en-US" sz="2400" baseline="30000" dirty="0">
                <a:solidFill>
                  <a:schemeClr val="bg1"/>
                </a:solidFill>
              </a:rPr>
              <a:t>42 </a:t>
            </a:r>
            <a:r>
              <a:rPr lang="en-US" sz="2400" dirty="0">
                <a:solidFill>
                  <a:schemeClr val="bg1"/>
                </a:solidFill>
              </a:rPr>
              <a:t> And if anyone gives even a cup of cold water to one of these little ones because he is my disciple, I tell you the truth, he will certainly not lose his reward." </a:t>
            </a:r>
            <a:r>
              <a:rPr lang="en-US" sz="2400" b="1" dirty="0">
                <a:solidFill>
                  <a:schemeClr val="bg1"/>
                </a:solidFill>
              </a:rPr>
              <a:t>Matthew 10:37-42 (NIV) </a:t>
            </a:r>
            <a:endParaRPr lang="en-US" sz="2400" dirty="0">
              <a:solidFill>
                <a:schemeClr val="bg1"/>
              </a:solidFill>
            </a:endParaRPr>
          </a:p>
        </p:txBody>
      </p:sp>
    </p:spTree>
    <p:extLst>
      <p:ext uri="{BB962C8B-B14F-4D97-AF65-F5344CB8AC3E}">
        <p14:creationId xmlns:p14="http://schemas.microsoft.com/office/powerpoint/2010/main" val="27177323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35802" y="95868"/>
            <a:ext cx="9832063" cy="954107"/>
          </a:xfrm>
          <a:prstGeom prst="rect">
            <a:avLst/>
          </a:prstGeom>
        </p:spPr>
        <p:txBody>
          <a:bodyPr wrap="square">
            <a:spAutoFit/>
          </a:bodyPr>
          <a:lstStyle/>
          <a:p>
            <a:pPr algn="ctr"/>
            <a:r>
              <a:rPr lang="en-US" sz="2800" b="1" dirty="0" smtClean="0">
                <a:solidFill>
                  <a:srgbClr val="FFFF00"/>
                </a:solidFill>
              </a:rPr>
              <a:t>Bringing Appreciation To The Different Gifts in the Body of Christ – Through a Maturing Of Our Understanding</a:t>
            </a:r>
            <a:endParaRPr lang="en-US" sz="3200" dirty="0">
              <a:solidFill>
                <a:schemeClr val="bg1"/>
              </a:solidFill>
            </a:endParaRPr>
          </a:p>
        </p:txBody>
      </p:sp>
      <p:sp>
        <p:nvSpPr>
          <p:cNvPr id="8" name="TextBox 7"/>
          <p:cNvSpPr txBox="1"/>
          <p:nvPr/>
        </p:nvSpPr>
        <p:spPr>
          <a:xfrm>
            <a:off x="531626" y="1201479"/>
            <a:ext cx="8133907" cy="523220"/>
          </a:xfrm>
          <a:prstGeom prst="rect">
            <a:avLst/>
          </a:prstGeom>
          <a:noFill/>
        </p:spPr>
        <p:txBody>
          <a:bodyPr wrap="square" rtlCol="0">
            <a:spAutoFit/>
          </a:bodyPr>
          <a:lstStyle/>
          <a:p>
            <a:r>
              <a:rPr lang="en-US" sz="2800" dirty="0" smtClean="0">
                <a:solidFill>
                  <a:schemeClr val="bg1"/>
                </a:solidFill>
              </a:rPr>
              <a:t>I’m Tired of the emphasis on prayer all the time</a:t>
            </a:r>
          </a:p>
        </p:txBody>
      </p:sp>
      <p:sp>
        <p:nvSpPr>
          <p:cNvPr id="9" name="TextBox 8"/>
          <p:cNvSpPr txBox="1"/>
          <p:nvPr/>
        </p:nvSpPr>
        <p:spPr>
          <a:xfrm>
            <a:off x="531627" y="1864241"/>
            <a:ext cx="8133907" cy="523220"/>
          </a:xfrm>
          <a:prstGeom prst="rect">
            <a:avLst/>
          </a:prstGeom>
          <a:noFill/>
        </p:spPr>
        <p:txBody>
          <a:bodyPr wrap="square" rtlCol="0">
            <a:spAutoFit/>
          </a:bodyPr>
          <a:lstStyle/>
          <a:p>
            <a:r>
              <a:rPr lang="en-US" sz="2800" dirty="0" smtClean="0">
                <a:solidFill>
                  <a:schemeClr val="bg1"/>
                </a:solidFill>
              </a:rPr>
              <a:t>Prophets and the prophetic annoy me</a:t>
            </a:r>
          </a:p>
        </p:txBody>
      </p:sp>
      <p:sp>
        <p:nvSpPr>
          <p:cNvPr id="10" name="TextBox 9"/>
          <p:cNvSpPr txBox="1"/>
          <p:nvPr/>
        </p:nvSpPr>
        <p:spPr>
          <a:xfrm>
            <a:off x="531626" y="2388182"/>
            <a:ext cx="9436237" cy="954107"/>
          </a:xfrm>
          <a:prstGeom prst="rect">
            <a:avLst/>
          </a:prstGeom>
          <a:noFill/>
        </p:spPr>
        <p:txBody>
          <a:bodyPr wrap="square" rtlCol="0">
            <a:spAutoFit/>
          </a:bodyPr>
          <a:lstStyle/>
          <a:p>
            <a:r>
              <a:rPr lang="en-US" sz="2800" dirty="0" smtClean="0">
                <a:solidFill>
                  <a:schemeClr val="bg1"/>
                </a:solidFill>
              </a:rPr>
              <a:t>Can you give it up already on evangelism – evangelism - evangelism </a:t>
            </a:r>
          </a:p>
        </p:txBody>
      </p:sp>
      <p:sp>
        <p:nvSpPr>
          <p:cNvPr id="11" name="TextBox 10"/>
          <p:cNvSpPr txBox="1"/>
          <p:nvPr/>
        </p:nvSpPr>
        <p:spPr>
          <a:xfrm>
            <a:off x="501098" y="3358690"/>
            <a:ext cx="9101470" cy="523220"/>
          </a:xfrm>
          <a:prstGeom prst="rect">
            <a:avLst/>
          </a:prstGeom>
          <a:noFill/>
        </p:spPr>
        <p:txBody>
          <a:bodyPr wrap="square" rtlCol="0">
            <a:spAutoFit/>
          </a:bodyPr>
          <a:lstStyle/>
          <a:p>
            <a:r>
              <a:rPr lang="en-US" sz="2800" dirty="0" smtClean="0">
                <a:solidFill>
                  <a:schemeClr val="bg1"/>
                </a:solidFill>
              </a:rPr>
              <a:t>Do we really have to talk about miracles and healings</a:t>
            </a:r>
          </a:p>
        </p:txBody>
      </p:sp>
      <p:sp>
        <p:nvSpPr>
          <p:cNvPr id="12" name="TextBox 11"/>
          <p:cNvSpPr txBox="1"/>
          <p:nvPr/>
        </p:nvSpPr>
        <p:spPr>
          <a:xfrm>
            <a:off x="393405" y="4004930"/>
            <a:ext cx="9101470" cy="523220"/>
          </a:xfrm>
          <a:prstGeom prst="rect">
            <a:avLst/>
          </a:prstGeom>
          <a:noFill/>
        </p:spPr>
        <p:txBody>
          <a:bodyPr wrap="square" rtlCol="0">
            <a:spAutoFit/>
          </a:bodyPr>
          <a:lstStyle/>
          <a:p>
            <a:r>
              <a:rPr lang="en-US" sz="2800" dirty="0" smtClean="0">
                <a:solidFill>
                  <a:schemeClr val="bg1"/>
                </a:solidFill>
              </a:rPr>
              <a:t>I’ve heard enough about deliverance</a:t>
            </a:r>
          </a:p>
        </p:txBody>
      </p:sp>
      <p:sp>
        <p:nvSpPr>
          <p:cNvPr id="13" name="TextBox 12"/>
          <p:cNvSpPr txBox="1"/>
          <p:nvPr/>
        </p:nvSpPr>
        <p:spPr>
          <a:xfrm>
            <a:off x="393405" y="4572904"/>
            <a:ext cx="9101470" cy="954107"/>
          </a:xfrm>
          <a:prstGeom prst="rect">
            <a:avLst/>
          </a:prstGeom>
          <a:noFill/>
        </p:spPr>
        <p:txBody>
          <a:bodyPr wrap="square" rtlCol="0">
            <a:spAutoFit/>
          </a:bodyPr>
          <a:lstStyle/>
          <a:p>
            <a:r>
              <a:rPr lang="en-US" sz="2800" dirty="0" smtClean="0">
                <a:solidFill>
                  <a:schemeClr val="bg1"/>
                </a:solidFill>
              </a:rPr>
              <a:t>Do we have to keep feeding the poor – can’t they just get a job.</a:t>
            </a:r>
          </a:p>
        </p:txBody>
      </p:sp>
      <p:sp>
        <p:nvSpPr>
          <p:cNvPr id="14" name="Rectangle 13"/>
          <p:cNvSpPr/>
          <p:nvPr/>
        </p:nvSpPr>
        <p:spPr>
          <a:xfrm>
            <a:off x="393405" y="5654602"/>
            <a:ext cx="9314121" cy="1200329"/>
          </a:xfrm>
          <a:prstGeom prst="rect">
            <a:avLst/>
          </a:prstGeom>
        </p:spPr>
        <p:txBody>
          <a:bodyPr wrap="square">
            <a:spAutoFit/>
          </a:bodyPr>
          <a:lstStyle/>
          <a:p>
            <a:r>
              <a:rPr lang="en-US" sz="2400" dirty="0">
                <a:solidFill>
                  <a:schemeClr val="bg1"/>
                </a:solidFill>
              </a:rPr>
              <a:t>And if anyone gives even a cup of cold water to one of these little ones because he is my disciple, I tell you the truth, he will certainly not lose his reward." </a:t>
            </a:r>
            <a:r>
              <a:rPr lang="en-US" sz="2400" b="1" dirty="0">
                <a:solidFill>
                  <a:schemeClr val="bg1"/>
                </a:solidFill>
              </a:rPr>
              <a:t>Matthew </a:t>
            </a:r>
            <a:r>
              <a:rPr lang="en-US" sz="2400" b="1" dirty="0" smtClean="0">
                <a:solidFill>
                  <a:schemeClr val="bg1"/>
                </a:solidFill>
              </a:rPr>
              <a:t>10:42 </a:t>
            </a:r>
            <a:r>
              <a:rPr lang="en-US" sz="2400" b="1" dirty="0">
                <a:solidFill>
                  <a:schemeClr val="bg1"/>
                </a:solidFill>
              </a:rPr>
              <a:t>(NIV) </a:t>
            </a:r>
            <a:endParaRPr lang="en-US" sz="2400" dirty="0">
              <a:solidFill>
                <a:schemeClr val="bg1"/>
              </a:solidFill>
            </a:endParaRPr>
          </a:p>
        </p:txBody>
      </p:sp>
    </p:spTree>
    <p:extLst>
      <p:ext uri="{BB962C8B-B14F-4D97-AF65-F5344CB8AC3E}">
        <p14:creationId xmlns:p14="http://schemas.microsoft.com/office/powerpoint/2010/main" val="254115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87079" y="764024"/>
            <a:ext cx="9526772" cy="6093976"/>
          </a:xfrm>
          <a:prstGeom prst="rect">
            <a:avLst/>
          </a:prstGeom>
        </p:spPr>
        <p:txBody>
          <a:bodyPr wrap="square">
            <a:spAutoFit/>
          </a:bodyPr>
          <a:lstStyle/>
          <a:p>
            <a:r>
              <a:rPr lang="en-US" sz="3000" dirty="0" smtClean="0">
                <a:solidFill>
                  <a:schemeClr val="bg1"/>
                </a:solidFill>
              </a:rPr>
              <a:t>The </a:t>
            </a:r>
            <a:r>
              <a:rPr lang="en-US" sz="3000" dirty="0">
                <a:solidFill>
                  <a:schemeClr val="bg1"/>
                </a:solidFill>
              </a:rPr>
              <a:t>Spirit of the Sovereign </a:t>
            </a:r>
            <a:r>
              <a:rPr lang="en-US" sz="3000" cap="small" dirty="0">
                <a:solidFill>
                  <a:schemeClr val="bg1"/>
                </a:solidFill>
              </a:rPr>
              <a:t>LORD</a:t>
            </a:r>
            <a:r>
              <a:rPr lang="en-US" sz="3000" dirty="0">
                <a:solidFill>
                  <a:schemeClr val="bg1"/>
                </a:solidFill>
              </a:rPr>
              <a:t> is </a:t>
            </a:r>
            <a:r>
              <a:rPr lang="en-US" sz="3000" dirty="0" smtClean="0">
                <a:solidFill>
                  <a:schemeClr val="bg1"/>
                </a:solidFill>
              </a:rPr>
              <a:t>upon </a:t>
            </a:r>
            <a:r>
              <a:rPr lang="en-US" sz="3000" dirty="0">
                <a:solidFill>
                  <a:schemeClr val="bg1"/>
                </a:solidFill>
              </a:rPr>
              <a:t>me, because the </a:t>
            </a:r>
            <a:r>
              <a:rPr lang="en-US" sz="3000" cap="small" dirty="0">
                <a:solidFill>
                  <a:schemeClr val="bg1"/>
                </a:solidFill>
              </a:rPr>
              <a:t>LORD</a:t>
            </a:r>
            <a:r>
              <a:rPr lang="en-US" sz="3000" dirty="0">
                <a:solidFill>
                  <a:schemeClr val="bg1"/>
                </a:solidFill>
              </a:rPr>
              <a:t> has anointed me to preach good news to the poor. He has sent me to bind up the brokenhearted, to proclaim freedom for the captives and release from darkness for the prisoners, </a:t>
            </a:r>
            <a:r>
              <a:rPr lang="en-US" sz="3000" baseline="30000" dirty="0">
                <a:solidFill>
                  <a:schemeClr val="bg1"/>
                </a:solidFill>
              </a:rPr>
              <a:t>2 </a:t>
            </a:r>
            <a:r>
              <a:rPr lang="en-US" sz="3000" dirty="0">
                <a:solidFill>
                  <a:schemeClr val="bg1"/>
                </a:solidFill>
              </a:rPr>
              <a:t> to proclaim the year of the </a:t>
            </a:r>
            <a:r>
              <a:rPr lang="en-US" sz="3000" cap="small" dirty="0">
                <a:solidFill>
                  <a:schemeClr val="bg1"/>
                </a:solidFill>
              </a:rPr>
              <a:t>LORD</a:t>
            </a:r>
            <a:r>
              <a:rPr lang="en-US" sz="3000" dirty="0">
                <a:solidFill>
                  <a:schemeClr val="bg1"/>
                </a:solidFill>
              </a:rPr>
              <a:t>'s favor and the day of vengeance of our God, to comfort all who mourn, </a:t>
            </a:r>
            <a:r>
              <a:rPr lang="en-US" sz="3000" baseline="30000" dirty="0">
                <a:solidFill>
                  <a:schemeClr val="bg1"/>
                </a:solidFill>
              </a:rPr>
              <a:t>3 </a:t>
            </a:r>
            <a:r>
              <a:rPr lang="en-US" sz="3000" dirty="0">
                <a:solidFill>
                  <a:schemeClr val="bg1"/>
                </a:solidFill>
              </a:rPr>
              <a:t> and provide for those who grieve in Zion-- to bestow on them a crown of beauty instead of ashes, the oil of gladness instead of mourning, and a garment of praise instead of a spirit of despair. They will be called oaks of righteousness, a planting of the </a:t>
            </a:r>
            <a:r>
              <a:rPr lang="en-US" sz="3000" cap="small" dirty="0">
                <a:solidFill>
                  <a:schemeClr val="bg1"/>
                </a:solidFill>
              </a:rPr>
              <a:t>LORD</a:t>
            </a:r>
            <a:r>
              <a:rPr lang="en-US" sz="3000" dirty="0">
                <a:solidFill>
                  <a:schemeClr val="bg1"/>
                </a:solidFill>
              </a:rPr>
              <a:t> for the display of </a:t>
            </a:r>
            <a:r>
              <a:rPr lang="en-US" sz="3000" dirty="0" smtClean="0">
                <a:solidFill>
                  <a:schemeClr val="bg1"/>
                </a:solidFill>
              </a:rPr>
              <a:t>His </a:t>
            </a:r>
            <a:r>
              <a:rPr lang="en-US" sz="3000" dirty="0">
                <a:solidFill>
                  <a:schemeClr val="bg1"/>
                </a:solidFill>
              </a:rPr>
              <a:t>splendor. </a:t>
            </a:r>
            <a:r>
              <a:rPr lang="en-US" sz="3000" b="1" dirty="0">
                <a:solidFill>
                  <a:schemeClr val="bg1"/>
                </a:solidFill>
              </a:rPr>
              <a:t>Isaiah 61:1-3 (NIV) </a:t>
            </a:r>
            <a:endParaRPr lang="en-US" sz="3000" dirty="0">
              <a:solidFill>
                <a:schemeClr val="bg1"/>
              </a:solidFill>
            </a:endParaRPr>
          </a:p>
        </p:txBody>
      </p:sp>
      <p:sp>
        <p:nvSpPr>
          <p:cNvPr id="8" name="Rectangle 7"/>
          <p:cNvSpPr/>
          <p:nvPr/>
        </p:nvSpPr>
        <p:spPr>
          <a:xfrm>
            <a:off x="0" y="76200"/>
            <a:ext cx="10058400" cy="646331"/>
          </a:xfrm>
          <a:prstGeom prst="rect">
            <a:avLst/>
          </a:prstGeom>
        </p:spPr>
        <p:txBody>
          <a:bodyPr wrap="square">
            <a:spAutoFit/>
          </a:bodyPr>
          <a:lstStyle/>
          <a:p>
            <a:pPr algn="ctr"/>
            <a:r>
              <a:rPr lang="en-US" sz="3600" dirty="0" smtClean="0">
                <a:solidFill>
                  <a:srgbClr val="FFFF00"/>
                </a:solidFill>
              </a:rPr>
              <a:t>Read This Scripture Over LifeGate For 2025</a:t>
            </a:r>
            <a:endParaRPr lang="en-US" sz="3600" dirty="0">
              <a:solidFill>
                <a:srgbClr val="FFFF00"/>
              </a:solidFill>
            </a:endParaRPr>
          </a:p>
        </p:txBody>
      </p:sp>
    </p:spTree>
    <p:extLst>
      <p:ext uri="{BB962C8B-B14F-4D97-AF65-F5344CB8AC3E}">
        <p14:creationId xmlns:p14="http://schemas.microsoft.com/office/powerpoint/2010/main" val="34480791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14670" y="742093"/>
            <a:ext cx="9314121" cy="5262979"/>
          </a:xfrm>
          <a:prstGeom prst="rect">
            <a:avLst/>
          </a:prstGeom>
        </p:spPr>
        <p:txBody>
          <a:bodyPr wrap="square">
            <a:spAutoFit/>
          </a:bodyPr>
          <a:lstStyle/>
          <a:p>
            <a:r>
              <a:rPr lang="en-US" sz="2800" dirty="0" smtClean="0">
                <a:solidFill>
                  <a:schemeClr val="bg1"/>
                </a:solidFill>
              </a:rPr>
              <a:t>“People </a:t>
            </a:r>
            <a:r>
              <a:rPr lang="en-US" sz="2800" dirty="0">
                <a:solidFill>
                  <a:schemeClr val="bg1"/>
                </a:solidFill>
              </a:rPr>
              <a:t>carry on and don't want to believe the truth of My words being fulfilled in real time, but I'm here to declare to you there is now an acceleration, an acceleration in the Spirit, an acceleration of glory for those </a:t>
            </a:r>
            <a:r>
              <a:rPr lang="en-US" sz="2800" dirty="0" smtClean="0">
                <a:solidFill>
                  <a:schemeClr val="bg1"/>
                </a:solidFill>
              </a:rPr>
              <a:t>overcomers </a:t>
            </a:r>
            <a:r>
              <a:rPr lang="en-US" sz="2800" dirty="0">
                <a:solidFill>
                  <a:schemeClr val="bg1"/>
                </a:solidFill>
              </a:rPr>
              <a:t>who will now move from glory to glory as I mature them, strengthen them, and give them an even deeper understanding of what is now to be done. Parallel to this is the acceleration of evil. This also must play out so that choices are made, because I tell you, the hourglass is empty and the choice must be made for Me or against Me, and this, the tribulation of My church, is THE LAST CALL! </a:t>
            </a:r>
            <a:r>
              <a:rPr lang="en-US" sz="2800" dirty="0" smtClean="0">
                <a:solidFill>
                  <a:srgbClr val="FFFF00"/>
                </a:solidFill>
              </a:rPr>
              <a:t>Julie </a:t>
            </a:r>
            <a:r>
              <a:rPr lang="en-US" sz="2800" dirty="0" err="1" smtClean="0">
                <a:solidFill>
                  <a:srgbClr val="FFFF00"/>
                </a:solidFill>
              </a:rPr>
              <a:t>Whedbee</a:t>
            </a:r>
            <a:r>
              <a:rPr lang="en-US" sz="2800" dirty="0" smtClean="0">
                <a:solidFill>
                  <a:srgbClr val="FFFF00"/>
                </a:solidFill>
              </a:rPr>
              <a:t> Dec. 2024</a:t>
            </a:r>
            <a:endParaRPr lang="en-US" sz="2800" dirty="0">
              <a:solidFill>
                <a:srgbClr val="FFFF00"/>
              </a:solidFill>
            </a:endParaRPr>
          </a:p>
        </p:txBody>
      </p:sp>
    </p:spTree>
    <p:extLst>
      <p:ext uri="{BB962C8B-B14F-4D97-AF65-F5344CB8AC3E}">
        <p14:creationId xmlns:p14="http://schemas.microsoft.com/office/powerpoint/2010/main" val="38568143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76200"/>
            <a:ext cx="10058400" cy="646331"/>
          </a:xfrm>
          <a:prstGeom prst="rect">
            <a:avLst/>
          </a:prstGeom>
        </p:spPr>
        <p:txBody>
          <a:bodyPr wrap="square">
            <a:spAutoFit/>
          </a:bodyPr>
          <a:lstStyle/>
          <a:p>
            <a:pPr algn="ctr"/>
            <a:r>
              <a:rPr lang="en-US" sz="3600" dirty="0" smtClean="0">
                <a:solidFill>
                  <a:srgbClr val="FFFF00"/>
                </a:solidFill>
              </a:rPr>
              <a:t>THREE MAJOR GOALS IN 2025</a:t>
            </a:r>
            <a:endParaRPr lang="en-US" sz="3600" dirty="0">
              <a:solidFill>
                <a:srgbClr val="FFFF00"/>
              </a:solidFill>
            </a:endParaRPr>
          </a:p>
        </p:txBody>
      </p:sp>
      <p:sp>
        <p:nvSpPr>
          <p:cNvPr id="2" name="TextBox 1"/>
          <p:cNvSpPr txBox="1"/>
          <p:nvPr/>
        </p:nvSpPr>
        <p:spPr>
          <a:xfrm>
            <a:off x="419970" y="736050"/>
            <a:ext cx="9159950" cy="1754326"/>
          </a:xfrm>
          <a:prstGeom prst="rect">
            <a:avLst/>
          </a:prstGeom>
          <a:noFill/>
        </p:spPr>
        <p:txBody>
          <a:bodyPr wrap="square" rtlCol="0">
            <a:spAutoFit/>
          </a:bodyPr>
          <a:lstStyle/>
          <a:p>
            <a:r>
              <a:rPr lang="en-US" sz="3600" dirty="0" smtClean="0">
                <a:solidFill>
                  <a:schemeClr val="bg1"/>
                </a:solidFill>
              </a:rPr>
              <a:t>1 - </a:t>
            </a:r>
            <a:r>
              <a:rPr lang="en-US" sz="3600" dirty="0" smtClean="0">
                <a:solidFill>
                  <a:srgbClr val="FFFF00"/>
                </a:solidFill>
              </a:rPr>
              <a:t>Mature</a:t>
            </a:r>
            <a:r>
              <a:rPr lang="en-US" sz="3600" dirty="0" smtClean="0">
                <a:solidFill>
                  <a:schemeClr val="bg1"/>
                </a:solidFill>
              </a:rPr>
              <a:t> our understanding of Christ transforming us – and our role in His Church </a:t>
            </a:r>
            <a:r>
              <a:rPr lang="en-US" sz="3600" dirty="0" smtClean="0">
                <a:solidFill>
                  <a:srgbClr val="FFFF00"/>
                </a:solidFill>
              </a:rPr>
              <a:t>(</a:t>
            </a:r>
            <a:r>
              <a:rPr lang="en-US" sz="2800" dirty="0" smtClean="0">
                <a:solidFill>
                  <a:srgbClr val="FFFF00"/>
                </a:solidFill>
              </a:rPr>
              <a:t>a </a:t>
            </a:r>
            <a:r>
              <a:rPr lang="en-US" sz="2800" dirty="0">
                <a:solidFill>
                  <a:srgbClr val="FFFF00"/>
                </a:solidFill>
              </a:rPr>
              <a:t>crown of beauty instead of </a:t>
            </a:r>
            <a:r>
              <a:rPr lang="en-US" sz="2800" dirty="0" smtClean="0">
                <a:solidFill>
                  <a:srgbClr val="FFFF00"/>
                </a:solidFill>
              </a:rPr>
              <a:t>ashes.)</a:t>
            </a:r>
          </a:p>
        </p:txBody>
      </p:sp>
      <p:sp>
        <p:nvSpPr>
          <p:cNvPr id="4" name="TextBox 3"/>
          <p:cNvSpPr txBox="1"/>
          <p:nvPr/>
        </p:nvSpPr>
        <p:spPr>
          <a:xfrm>
            <a:off x="377438" y="2597238"/>
            <a:ext cx="9138684" cy="1754326"/>
          </a:xfrm>
          <a:prstGeom prst="rect">
            <a:avLst/>
          </a:prstGeom>
          <a:noFill/>
        </p:spPr>
        <p:txBody>
          <a:bodyPr wrap="square" rtlCol="0">
            <a:spAutoFit/>
          </a:bodyPr>
          <a:lstStyle/>
          <a:p>
            <a:r>
              <a:rPr lang="en-US" sz="3600" dirty="0" smtClean="0">
                <a:solidFill>
                  <a:schemeClr val="bg1"/>
                </a:solidFill>
              </a:rPr>
              <a:t>2 - </a:t>
            </a:r>
            <a:r>
              <a:rPr lang="en-US" sz="3600" dirty="0" smtClean="0">
                <a:solidFill>
                  <a:srgbClr val="FFFF00"/>
                </a:solidFill>
              </a:rPr>
              <a:t>Move </a:t>
            </a:r>
            <a:r>
              <a:rPr lang="en-US" sz="3600" dirty="0" smtClean="0">
                <a:solidFill>
                  <a:schemeClr val="bg1"/>
                </a:solidFill>
              </a:rPr>
              <a:t>into a greater FULLNESS of the Holy Spirit among us in greater </a:t>
            </a:r>
            <a:r>
              <a:rPr lang="en-US" sz="3600" dirty="0">
                <a:solidFill>
                  <a:schemeClr val="bg1"/>
                </a:solidFill>
              </a:rPr>
              <a:t>measures </a:t>
            </a:r>
            <a:r>
              <a:rPr lang="en-US" sz="3600" dirty="0" smtClean="0">
                <a:solidFill>
                  <a:srgbClr val="FFFF00"/>
                </a:solidFill>
              </a:rPr>
              <a:t>(</a:t>
            </a:r>
            <a:r>
              <a:rPr lang="en-US" sz="2800" dirty="0" smtClean="0">
                <a:solidFill>
                  <a:srgbClr val="FFFF00"/>
                </a:solidFill>
              </a:rPr>
              <a:t>The </a:t>
            </a:r>
            <a:r>
              <a:rPr lang="en-US" sz="2800" dirty="0">
                <a:solidFill>
                  <a:srgbClr val="FFFF00"/>
                </a:solidFill>
              </a:rPr>
              <a:t>Spirit of the Sovereign </a:t>
            </a:r>
            <a:r>
              <a:rPr lang="en-US" sz="2800" cap="small" dirty="0">
                <a:solidFill>
                  <a:srgbClr val="FFFF00"/>
                </a:solidFill>
              </a:rPr>
              <a:t>LORD</a:t>
            </a:r>
            <a:r>
              <a:rPr lang="en-US" sz="2800" dirty="0">
                <a:solidFill>
                  <a:srgbClr val="FFFF00"/>
                </a:solidFill>
              </a:rPr>
              <a:t> is on </a:t>
            </a:r>
            <a:r>
              <a:rPr lang="en-US" sz="2800" dirty="0" smtClean="0">
                <a:solidFill>
                  <a:srgbClr val="FFFF00"/>
                </a:solidFill>
              </a:rPr>
              <a:t>me.)</a:t>
            </a:r>
          </a:p>
        </p:txBody>
      </p:sp>
      <p:sp>
        <p:nvSpPr>
          <p:cNvPr id="5" name="TextBox 4"/>
          <p:cNvSpPr txBox="1"/>
          <p:nvPr/>
        </p:nvSpPr>
        <p:spPr>
          <a:xfrm>
            <a:off x="388070" y="4601691"/>
            <a:ext cx="9447045" cy="2185214"/>
          </a:xfrm>
          <a:prstGeom prst="rect">
            <a:avLst/>
          </a:prstGeom>
          <a:noFill/>
        </p:spPr>
        <p:txBody>
          <a:bodyPr wrap="square" rtlCol="0">
            <a:spAutoFit/>
          </a:bodyPr>
          <a:lstStyle/>
          <a:p>
            <a:r>
              <a:rPr lang="en-US" sz="3600" dirty="0" smtClean="0">
                <a:solidFill>
                  <a:schemeClr val="bg1"/>
                </a:solidFill>
              </a:rPr>
              <a:t>3 - </a:t>
            </a:r>
            <a:r>
              <a:rPr lang="en-US" sz="3600" dirty="0" smtClean="0">
                <a:solidFill>
                  <a:srgbClr val="FFFF00"/>
                </a:solidFill>
              </a:rPr>
              <a:t>Multiplication</a:t>
            </a:r>
            <a:r>
              <a:rPr lang="en-US" sz="3600" dirty="0" smtClean="0">
                <a:solidFill>
                  <a:schemeClr val="bg1"/>
                </a:solidFill>
              </a:rPr>
              <a:t> of hunger, repentance, encounters, conversions, healings, release, and transformation </a:t>
            </a:r>
            <a:r>
              <a:rPr lang="en-US" sz="3600" dirty="0" smtClean="0">
                <a:solidFill>
                  <a:srgbClr val="FFFF00"/>
                </a:solidFill>
              </a:rPr>
              <a:t>(</a:t>
            </a:r>
            <a:r>
              <a:rPr lang="en-US" sz="2800" dirty="0" smtClean="0">
                <a:solidFill>
                  <a:srgbClr val="FFFF00"/>
                </a:solidFill>
              </a:rPr>
              <a:t>To </a:t>
            </a:r>
            <a:r>
              <a:rPr lang="en-US" sz="2800" dirty="0">
                <a:solidFill>
                  <a:srgbClr val="FFFF00"/>
                </a:solidFill>
              </a:rPr>
              <a:t>proclaim the year of the </a:t>
            </a:r>
            <a:r>
              <a:rPr lang="en-US" sz="2800" cap="small" dirty="0">
                <a:solidFill>
                  <a:srgbClr val="FFFF00"/>
                </a:solidFill>
              </a:rPr>
              <a:t>LORD</a:t>
            </a:r>
            <a:r>
              <a:rPr lang="en-US" sz="2800" dirty="0">
                <a:solidFill>
                  <a:srgbClr val="FFFF00"/>
                </a:solidFill>
              </a:rPr>
              <a:t>'s </a:t>
            </a:r>
            <a:r>
              <a:rPr lang="en-US" sz="2800" dirty="0" smtClean="0">
                <a:solidFill>
                  <a:srgbClr val="FFFF00"/>
                </a:solidFill>
              </a:rPr>
              <a:t>favor.)</a:t>
            </a:r>
            <a:endParaRPr lang="en-US" sz="3600" dirty="0" smtClean="0">
              <a:solidFill>
                <a:srgbClr val="FFFF00"/>
              </a:solidFill>
            </a:endParaRPr>
          </a:p>
        </p:txBody>
      </p:sp>
      <p:sp>
        <p:nvSpPr>
          <p:cNvPr id="6" name="Right Arrow 5"/>
          <p:cNvSpPr/>
          <p:nvPr/>
        </p:nvSpPr>
        <p:spPr>
          <a:xfrm rot="10800000">
            <a:off x="6507126" y="1860161"/>
            <a:ext cx="1998921" cy="63021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730409" y="1979969"/>
            <a:ext cx="2541181" cy="369332"/>
          </a:xfrm>
          <a:prstGeom prst="rect">
            <a:avLst/>
          </a:prstGeom>
          <a:noFill/>
        </p:spPr>
        <p:txBody>
          <a:bodyPr wrap="square" rtlCol="0">
            <a:spAutoFit/>
          </a:bodyPr>
          <a:lstStyle/>
          <a:p>
            <a:r>
              <a:rPr lang="en-US" dirty="0" smtClean="0">
                <a:solidFill>
                  <a:schemeClr val="bg1"/>
                </a:solidFill>
              </a:rPr>
              <a:t>Today’s Focus</a:t>
            </a:r>
          </a:p>
        </p:txBody>
      </p:sp>
    </p:spTree>
    <p:extLst>
      <p:ext uri="{BB962C8B-B14F-4D97-AF65-F5344CB8AC3E}">
        <p14:creationId xmlns:p14="http://schemas.microsoft.com/office/powerpoint/2010/main" val="421050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32824" y="53832"/>
            <a:ext cx="9824483" cy="523220"/>
          </a:xfrm>
          <a:prstGeom prst="rect">
            <a:avLst/>
          </a:prstGeom>
        </p:spPr>
        <p:txBody>
          <a:bodyPr wrap="square">
            <a:spAutoFit/>
          </a:bodyPr>
          <a:lstStyle/>
          <a:p>
            <a:pPr algn="ctr"/>
            <a:r>
              <a:rPr lang="en-US" sz="2800" dirty="0" smtClean="0">
                <a:solidFill>
                  <a:srgbClr val="FFFF00"/>
                </a:solidFill>
              </a:rPr>
              <a:t>People Ask Where Are We At On God’s Timeline?</a:t>
            </a:r>
            <a:endParaRPr lang="en-US" sz="2800" dirty="0">
              <a:solidFill>
                <a:srgbClr val="FFFF00"/>
              </a:solidFill>
            </a:endParaRPr>
          </a:p>
        </p:txBody>
      </p:sp>
      <p:pic>
        <p:nvPicPr>
          <p:cNvPr id="2050" name="Picture 2" descr="The Seven Dispensations of the Bible (Chart) – Nathan A. Hughes"/>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946297" y="1737528"/>
            <a:ext cx="7953153" cy="43419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403499" y="4608318"/>
            <a:ext cx="808074" cy="738664"/>
          </a:xfrm>
          <a:prstGeom prst="rect">
            <a:avLst/>
          </a:prstGeom>
          <a:noFill/>
        </p:spPr>
        <p:txBody>
          <a:bodyPr wrap="square" rtlCol="0">
            <a:spAutoFit/>
          </a:bodyPr>
          <a:lstStyle/>
          <a:p>
            <a:pPr algn="ctr"/>
            <a:r>
              <a:rPr lang="en-US" sz="1400" b="1" dirty="0" smtClean="0">
                <a:solidFill>
                  <a:schemeClr val="bg1"/>
                </a:solidFill>
              </a:rPr>
              <a:t>Adam </a:t>
            </a:r>
          </a:p>
          <a:p>
            <a:pPr algn="ctr"/>
            <a:r>
              <a:rPr lang="en-US" sz="1400" b="1" dirty="0" smtClean="0">
                <a:solidFill>
                  <a:schemeClr val="bg1"/>
                </a:solidFill>
              </a:rPr>
              <a:t>and </a:t>
            </a:r>
          </a:p>
          <a:p>
            <a:pPr algn="ctr"/>
            <a:r>
              <a:rPr lang="en-US" sz="1400" b="1" dirty="0" smtClean="0">
                <a:solidFill>
                  <a:schemeClr val="bg1"/>
                </a:solidFill>
              </a:rPr>
              <a:t>Eve</a:t>
            </a:r>
          </a:p>
        </p:txBody>
      </p:sp>
      <p:sp>
        <p:nvSpPr>
          <p:cNvPr id="2" name="TextBox 1"/>
          <p:cNvSpPr txBox="1"/>
          <p:nvPr/>
        </p:nvSpPr>
        <p:spPr>
          <a:xfrm>
            <a:off x="1403499" y="4155020"/>
            <a:ext cx="914399" cy="276999"/>
          </a:xfrm>
          <a:prstGeom prst="rect">
            <a:avLst/>
          </a:prstGeom>
          <a:noFill/>
        </p:spPr>
        <p:txBody>
          <a:bodyPr wrap="square" rtlCol="0">
            <a:spAutoFit/>
          </a:bodyPr>
          <a:lstStyle/>
          <a:p>
            <a:r>
              <a:rPr lang="en-US" sz="1200" dirty="0" smtClean="0">
                <a:solidFill>
                  <a:schemeClr val="bg1"/>
                </a:solidFill>
              </a:rPr>
              <a:t>Innocence</a:t>
            </a:r>
          </a:p>
        </p:txBody>
      </p:sp>
      <p:sp>
        <p:nvSpPr>
          <p:cNvPr id="3" name="Right Arrow 2"/>
          <p:cNvSpPr/>
          <p:nvPr/>
        </p:nvSpPr>
        <p:spPr>
          <a:xfrm rot="6221371" flipV="1">
            <a:off x="6559916" y="2450321"/>
            <a:ext cx="1799648" cy="52036"/>
          </a:xfrm>
          <a:prstGeom prst="rightArrow">
            <a:avLst>
              <a:gd name="adj1" fmla="val 100000"/>
              <a:gd name="adj2" fmla="val 50000"/>
            </a:avLst>
          </a:prstGeom>
          <a:solidFill>
            <a:srgbClr val="FF000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324062" y="657021"/>
            <a:ext cx="3402419" cy="923330"/>
          </a:xfrm>
          <a:prstGeom prst="rect">
            <a:avLst/>
          </a:prstGeom>
          <a:noFill/>
        </p:spPr>
        <p:txBody>
          <a:bodyPr wrap="square" rtlCol="0">
            <a:spAutoFit/>
          </a:bodyPr>
          <a:lstStyle/>
          <a:p>
            <a:r>
              <a:rPr lang="en-US" dirty="0" smtClean="0">
                <a:solidFill>
                  <a:schemeClr val="bg1"/>
                </a:solidFill>
              </a:rPr>
              <a:t>We are clearly at the end of the Church age – The Final Harvest is being brought in. </a:t>
            </a:r>
          </a:p>
        </p:txBody>
      </p:sp>
      <p:sp>
        <p:nvSpPr>
          <p:cNvPr id="5" name="TextBox 4"/>
          <p:cNvSpPr txBox="1"/>
          <p:nvPr/>
        </p:nvSpPr>
        <p:spPr>
          <a:xfrm>
            <a:off x="4747436" y="6061786"/>
            <a:ext cx="1988289" cy="338554"/>
          </a:xfrm>
          <a:prstGeom prst="rect">
            <a:avLst/>
          </a:prstGeom>
          <a:noFill/>
        </p:spPr>
        <p:txBody>
          <a:bodyPr wrap="square" rtlCol="0">
            <a:spAutoFit/>
          </a:bodyPr>
          <a:lstStyle/>
          <a:p>
            <a:r>
              <a:rPr lang="en-US" sz="1600" dirty="0" smtClean="0">
                <a:solidFill>
                  <a:srgbClr val="FFFF00"/>
                </a:solidFill>
              </a:rPr>
              <a:t>God Uses Israel</a:t>
            </a:r>
          </a:p>
        </p:txBody>
      </p:sp>
      <p:sp>
        <p:nvSpPr>
          <p:cNvPr id="9" name="TextBox 8"/>
          <p:cNvSpPr txBox="1"/>
          <p:nvPr/>
        </p:nvSpPr>
        <p:spPr>
          <a:xfrm>
            <a:off x="6324062" y="6061786"/>
            <a:ext cx="2711302" cy="338554"/>
          </a:xfrm>
          <a:prstGeom prst="rect">
            <a:avLst/>
          </a:prstGeom>
          <a:noFill/>
        </p:spPr>
        <p:txBody>
          <a:bodyPr wrap="square" rtlCol="0">
            <a:spAutoFit/>
          </a:bodyPr>
          <a:lstStyle/>
          <a:p>
            <a:r>
              <a:rPr lang="en-US" sz="1600" dirty="0" smtClean="0">
                <a:solidFill>
                  <a:schemeClr val="bg1"/>
                </a:solidFill>
              </a:rPr>
              <a:t> God Uses The Church</a:t>
            </a:r>
          </a:p>
        </p:txBody>
      </p:sp>
      <p:sp>
        <p:nvSpPr>
          <p:cNvPr id="6" name="TextBox 5"/>
          <p:cNvSpPr txBox="1"/>
          <p:nvPr/>
        </p:nvSpPr>
        <p:spPr>
          <a:xfrm>
            <a:off x="1385393" y="2842794"/>
            <a:ext cx="1022830" cy="276999"/>
          </a:xfrm>
          <a:prstGeom prst="rect">
            <a:avLst/>
          </a:prstGeom>
          <a:noFill/>
        </p:spPr>
        <p:txBody>
          <a:bodyPr wrap="square" rtlCol="0">
            <a:spAutoFit/>
          </a:bodyPr>
          <a:lstStyle/>
          <a:p>
            <a:r>
              <a:rPr lang="en-US" sz="1200" dirty="0" smtClean="0"/>
              <a:t>Six Months </a:t>
            </a:r>
          </a:p>
        </p:txBody>
      </p:sp>
      <p:sp>
        <p:nvSpPr>
          <p:cNvPr id="11" name="TextBox 10"/>
          <p:cNvSpPr txBox="1"/>
          <p:nvPr/>
        </p:nvSpPr>
        <p:spPr>
          <a:xfrm>
            <a:off x="2344850" y="2843989"/>
            <a:ext cx="1022830" cy="276999"/>
          </a:xfrm>
          <a:prstGeom prst="rect">
            <a:avLst/>
          </a:prstGeom>
          <a:noFill/>
        </p:spPr>
        <p:txBody>
          <a:bodyPr wrap="square" rtlCol="0">
            <a:spAutoFit/>
          </a:bodyPr>
          <a:lstStyle/>
          <a:p>
            <a:r>
              <a:rPr lang="en-US" sz="1200" dirty="0" smtClean="0"/>
              <a:t>1656 </a:t>
            </a:r>
            <a:r>
              <a:rPr lang="en-US" sz="1200" dirty="0"/>
              <a:t>Y</a:t>
            </a:r>
            <a:r>
              <a:rPr lang="en-US" sz="1200" dirty="0" smtClean="0"/>
              <a:t>ears</a:t>
            </a:r>
          </a:p>
        </p:txBody>
      </p:sp>
      <p:sp>
        <p:nvSpPr>
          <p:cNvPr id="12" name="TextBox 11"/>
          <p:cNvSpPr txBox="1"/>
          <p:nvPr/>
        </p:nvSpPr>
        <p:spPr>
          <a:xfrm>
            <a:off x="3406421" y="2869634"/>
            <a:ext cx="1022830" cy="276999"/>
          </a:xfrm>
          <a:prstGeom prst="rect">
            <a:avLst/>
          </a:prstGeom>
          <a:noFill/>
        </p:spPr>
        <p:txBody>
          <a:bodyPr wrap="square" rtlCol="0">
            <a:spAutoFit/>
          </a:bodyPr>
          <a:lstStyle/>
          <a:p>
            <a:r>
              <a:rPr lang="en-US" sz="1200" dirty="0" smtClean="0"/>
              <a:t>300 Years</a:t>
            </a:r>
          </a:p>
        </p:txBody>
      </p:sp>
      <p:sp>
        <p:nvSpPr>
          <p:cNvPr id="13" name="TextBox 12"/>
          <p:cNvSpPr txBox="1"/>
          <p:nvPr/>
        </p:nvSpPr>
        <p:spPr>
          <a:xfrm>
            <a:off x="4373632" y="2888058"/>
            <a:ext cx="1022830" cy="276999"/>
          </a:xfrm>
          <a:prstGeom prst="rect">
            <a:avLst/>
          </a:prstGeom>
          <a:noFill/>
        </p:spPr>
        <p:txBody>
          <a:bodyPr wrap="square" rtlCol="0">
            <a:spAutoFit/>
          </a:bodyPr>
          <a:lstStyle/>
          <a:p>
            <a:r>
              <a:rPr lang="en-US" sz="1200" dirty="0" smtClean="0"/>
              <a:t>500 Years</a:t>
            </a:r>
          </a:p>
        </p:txBody>
      </p:sp>
      <p:sp>
        <p:nvSpPr>
          <p:cNvPr id="14" name="TextBox 13"/>
          <p:cNvSpPr txBox="1"/>
          <p:nvPr/>
        </p:nvSpPr>
        <p:spPr>
          <a:xfrm>
            <a:off x="5431133" y="2904652"/>
            <a:ext cx="1022830" cy="276999"/>
          </a:xfrm>
          <a:prstGeom prst="rect">
            <a:avLst/>
          </a:prstGeom>
          <a:noFill/>
        </p:spPr>
        <p:txBody>
          <a:bodyPr wrap="square" rtlCol="0">
            <a:spAutoFit/>
          </a:bodyPr>
          <a:lstStyle/>
          <a:p>
            <a:r>
              <a:rPr lang="en-US" sz="1200" dirty="0" smtClean="0"/>
              <a:t>1300 Years</a:t>
            </a:r>
          </a:p>
        </p:txBody>
      </p:sp>
      <p:sp>
        <p:nvSpPr>
          <p:cNvPr id="15" name="TextBox 14"/>
          <p:cNvSpPr txBox="1"/>
          <p:nvPr/>
        </p:nvSpPr>
        <p:spPr>
          <a:xfrm>
            <a:off x="6334969" y="2921246"/>
            <a:ext cx="1022830" cy="261610"/>
          </a:xfrm>
          <a:prstGeom prst="rect">
            <a:avLst/>
          </a:prstGeom>
          <a:noFill/>
        </p:spPr>
        <p:txBody>
          <a:bodyPr wrap="square" rtlCol="0">
            <a:spAutoFit/>
          </a:bodyPr>
          <a:lstStyle/>
          <a:p>
            <a:r>
              <a:rPr lang="en-US" sz="1050" dirty="0" smtClean="0"/>
              <a:t>2025 Years</a:t>
            </a:r>
          </a:p>
        </p:txBody>
      </p:sp>
      <p:sp>
        <p:nvSpPr>
          <p:cNvPr id="10" name="Rectangle 9"/>
          <p:cNvSpPr/>
          <p:nvPr/>
        </p:nvSpPr>
        <p:spPr>
          <a:xfrm>
            <a:off x="53006" y="6143263"/>
            <a:ext cx="4555208" cy="646331"/>
          </a:xfrm>
          <a:prstGeom prst="rect">
            <a:avLst/>
          </a:prstGeom>
        </p:spPr>
        <p:txBody>
          <a:bodyPr wrap="square">
            <a:spAutoFit/>
          </a:bodyPr>
          <a:lstStyle/>
          <a:p>
            <a:r>
              <a:rPr lang="en-US" sz="1200" dirty="0">
                <a:solidFill>
                  <a:srgbClr val="FFFF00"/>
                </a:solidFill>
              </a:rPr>
              <a:t>In the last days the mountain of the </a:t>
            </a:r>
            <a:r>
              <a:rPr lang="en-US" sz="1200" cap="small" dirty="0">
                <a:solidFill>
                  <a:srgbClr val="FFFF00"/>
                </a:solidFill>
              </a:rPr>
              <a:t>LORD</a:t>
            </a:r>
            <a:r>
              <a:rPr lang="en-US" sz="1200" dirty="0">
                <a:solidFill>
                  <a:srgbClr val="FFFF00"/>
                </a:solidFill>
              </a:rPr>
              <a:t>'s temple will be established as chief among the mountains; it will be raised above the hills, and all nations will stream to it. </a:t>
            </a:r>
            <a:r>
              <a:rPr lang="en-US" sz="1200" b="1" dirty="0">
                <a:solidFill>
                  <a:srgbClr val="FFFF00"/>
                </a:solidFill>
              </a:rPr>
              <a:t>Isaiah 2:2 (NIV) </a:t>
            </a:r>
            <a:endParaRPr lang="en-US" sz="1200" dirty="0">
              <a:solidFill>
                <a:srgbClr val="FFFF00"/>
              </a:solidFill>
            </a:endParaRPr>
          </a:p>
        </p:txBody>
      </p:sp>
      <p:cxnSp>
        <p:nvCxnSpPr>
          <p:cNvPr id="19" name="Straight Connector 18"/>
          <p:cNvCxnSpPr/>
          <p:nvPr/>
        </p:nvCxnSpPr>
        <p:spPr>
          <a:xfrm>
            <a:off x="6405539" y="4155020"/>
            <a:ext cx="0" cy="2173352"/>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553037" y="582099"/>
            <a:ext cx="4301081" cy="1015663"/>
          </a:xfrm>
          <a:prstGeom prst="rect">
            <a:avLst/>
          </a:prstGeom>
        </p:spPr>
        <p:txBody>
          <a:bodyPr wrap="square">
            <a:spAutoFit/>
          </a:bodyPr>
          <a:lstStyle/>
          <a:p>
            <a:r>
              <a:rPr lang="en-US" sz="2000" dirty="0" smtClean="0">
                <a:solidFill>
                  <a:srgbClr val="FFFF00"/>
                </a:solidFill>
              </a:rPr>
              <a:t>Jerusalem </a:t>
            </a:r>
            <a:r>
              <a:rPr lang="en-US" sz="2000" dirty="0">
                <a:solidFill>
                  <a:srgbClr val="FFFF00"/>
                </a:solidFill>
              </a:rPr>
              <a:t>will be trampled on by the Gentiles until the times of the Gentiles are fulfilled. </a:t>
            </a:r>
            <a:r>
              <a:rPr lang="en-US" sz="2000" b="1" dirty="0">
                <a:solidFill>
                  <a:srgbClr val="FFFF00"/>
                </a:solidFill>
              </a:rPr>
              <a:t>Luke </a:t>
            </a:r>
            <a:r>
              <a:rPr lang="en-US" sz="2000" b="1" dirty="0" smtClean="0">
                <a:solidFill>
                  <a:srgbClr val="FFFF00"/>
                </a:solidFill>
              </a:rPr>
              <a:t>21:24b</a:t>
            </a:r>
            <a:endParaRPr lang="en-US" sz="2000" dirty="0">
              <a:solidFill>
                <a:srgbClr val="FFFF00"/>
              </a:solidFill>
            </a:endParaRPr>
          </a:p>
        </p:txBody>
      </p:sp>
      <p:sp>
        <p:nvSpPr>
          <p:cNvPr id="21" name="TextBox 20"/>
          <p:cNvSpPr txBox="1"/>
          <p:nvPr/>
        </p:nvSpPr>
        <p:spPr>
          <a:xfrm>
            <a:off x="140580" y="1580351"/>
            <a:ext cx="944354" cy="1138773"/>
          </a:xfrm>
          <a:prstGeom prst="rect">
            <a:avLst/>
          </a:prstGeom>
          <a:noFill/>
        </p:spPr>
        <p:txBody>
          <a:bodyPr wrap="square" rtlCol="0">
            <a:spAutoFit/>
          </a:bodyPr>
          <a:lstStyle/>
          <a:p>
            <a:r>
              <a:rPr lang="en-US" b="1" dirty="0" smtClean="0">
                <a:solidFill>
                  <a:schemeClr val="bg1"/>
                </a:solidFill>
              </a:rPr>
              <a:t>1967</a:t>
            </a:r>
          </a:p>
          <a:p>
            <a:r>
              <a:rPr lang="en-US" sz="1600" b="1" dirty="0" smtClean="0">
                <a:solidFill>
                  <a:schemeClr val="bg1"/>
                </a:solidFill>
              </a:rPr>
              <a:t>= 1897</a:t>
            </a:r>
          </a:p>
          <a:p>
            <a:r>
              <a:rPr lang="en-US" sz="1600" b="1" dirty="0" smtClean="0">
                <a:solidFill>
                  <a:schemeClr val="bg1"/>
                </a:solidFill>
              </a:rPr>
              <a:t>Years</a:t>
            </a:r>
            <a:endParaRPr lang="en-US" sz="1600" b="1" dirty="0">
              <a:solidFill>
                <a:schemeClr val="bg1"/>
              </a:solidFill>
            </a:endParaRPr>
          </a:p>
          <a:p>
            <a:endParaRPr lang="en-US" b="1" dirty="0" smtClean="0">
              <a:solidFill>
                <a:schemeClr val="bg1"/>
              </a:solidFill>
            </a:endParaRPr>
          </a:p>
        </p:txBody>
      </p:sp>
      <p:pic>
        <p:nvPicPr>
          <p:cNvPr id="2056" name="Picture 8" descr="David Rubingers iconic image of three Israeli paratroopers standing next to the Western Wall."/>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43364" y="112111"/>
            <a:ext cx="1230468" cy="1483808"/>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8942983" y="1915821"/>
            <a:ext cx="998460" cy="4185761"/>
          </a:xfrm>
          <a:prstGeom prst="rect">
            <a:avLst/>
          </a:prstGeom>
        </p:spPr>
        <p:txBody>
          <a:bodyPr wrap="square">
            <a:spAutoFit/>
          </a:bodyPr>
          <a:lstStyle/>
          <a:p>
            <a:r>
              <a:rPr lang="en-US" sz="1400" dirty="0">
                <a:solidFill>
                  <a:schemeClr val="bg1"/>
                </a:solidFill>
              </a:rPr>
              <a:t> And this </a:t>
            </a:r>
            <a:r>
              <a:rPr lang="en-US" sz="1400" dirty="0" smtClean="0">
                <a:solidFill>
                  <a:schemeClr val="bg1"/>
                </a:solidFill>
              </a:rPr>
              <a:t>Gospel </a:t>
            </a:r>
            <a:r>
              <a:rPr lang="en-US" sz="1400" dirty="0">
                <a:solidFill>
                  <a:schemeClr val="bg1"/>
                </a:solidFill>
              </a:rPr>
              <a:t>of the kingdom will be preached in the whole world as a testimony to all nations, and then the end will come. </a:t>
            </a:r>
            <a:r>
              <a:rPr lang="en-US" sz="1400" b="1" dirty="0">
                <a:solidFill>
                  <a:schemeClr val="bg1"/>
                </a:solidFill>
              </a:rPr>
              <a:t>Matthew 24:14 (NIV) </a:t>
            </a:r>
            <a:r>
              <a:rPr lang="en-US" sz="1400" dirty="0">
                <a:solidFill>
                  <a:schemeClr val="bg1"/>
                </a:solidFill>
              </a:rPr>
              <a:t/>
            </a:r>
            <a:br>
              <a:rPr lang="en-US" sz="1400" dirty="0">
                <a:solidFill>
                  <a:schemeClr val="bg1"/>
                </a:solidFill>
              </a:rPr>
            </a:br>
            <a:endParaRPr lang="en-US" sz="1400" dirty="0">
              <a:solidFill>
                <a:schemeClr val="bg1"/>
              </a:solidFill>
            </a:endParaRPr>
          </a:p>
        </p:txBody>
      </p:sp>
    </p:spTree>
    <p:extLst>
      <p:ext uri="{BB962C8B-B14F-4D97-AF65-F5344CB8AC3E}">
        <p14:creationId xmlns:p14="http://schemas.microsoft.com/office/powerpoint/2010/main" val="79281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0" grpId="0"/>
      <p:bldP spid="20" grpId="0"/>
      <p:bldP spid="21"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76200"/>
            <a:ext cx="10058400" cy="646331"/>
          </a:xfrm>
          <a:prstGeom prst="rect">
            <a:avLst/>
          </a:prstGeom>
        </p:spPr>
        <p:txBody>
          <a:bodyPr wrap="square">
            <a:spAutoFit/>
          </a:bodyPr>
          <a:lstStyle/>
          <a:p>
            <a:pPr algn="ctr"/>
            <a:r>
              <a:rPr lang="en-US" sz="3600" dirty="0" smtClean="0">
                <a:solidFill>
                  <a:srgbClr val="FFFF00"/>
                </a:solidFill>
              </a:rPr>
              <a:t>The Promise Of End Time Harvest </a:t>
            </a:r>
            <a:endParaRPr lang="en-US" sz="3600" dirty="0">
              <a:solidFill>
                <a:srgbClr val="FFFF00"/>
              </a:solidFill>
            </a:endParaRPr>
          </a:p>
        </p:txBody>
      </p:sp>
      <p:sp>
        <p:nvSpPr>
          <p:cNvPr id="2" name="Rectangle 1"/>
          <p:cNvSpPr/>
          <p:nvPr/>
        </p:nvSpPr>
        <p:spPr>
          <a:xfrm>
            <a:off x="228601" y="722531"/>
            <a:ext cx="4875027" cy="2308324"/>
          </a:xfrm>
          <a:prstGeom prst="rect">
            <a:avLst/>
          </a:prstGeom>
        </p:spPr>
        <p:txBody>
          <a:bodyPr wrap="square">
            <a:spAutoFit/>
          </a:bodyPr>
          <a:lstStyle/>
          <a:p>
            <a:r>
              <a:rPr lang="en-US" sz="2400" dirty="0">
                <a:solidFill>
                  <a:schemeClr val="bg1"/>
                </a:solidFill>
              </a:rPr>
              <a:t> 'And afterward, I will pour out my Spirit on all people. Your sons and daughters will prophesy, your old men will dream dreams, your young men will see visions. </a:t>
            </a:r>
            <a:r>
              <a:rPr lang="en-US" sz="2400" b="1" dirty="0">
                <a:solidFill>
                  <a:schemeClr val="bg1"/>
                </a:solidFill>
              </a:rPr>
              <a:t>Joel 2:28 (NIV</a:t>
            </a:r>
            <a:r>
              <a:rPr lang="en-US" sz="2400" b="1" dirty="0" smtClean="0">
                <a:solidFill>
                  <a:schemeClr val="bg1"/>
                </a:solidFill>
              </a:rPr>
              <a:t>)</a:t>
            </a:r>
            <a:endParaRPr lang="en-US" sz="2400" dirty="0">
              <a:solidFill>
                <a:schemeClr val="bg1"/>
              </a:solidFill>
            </a:endParaRPr>
          </a:p>
        </p:txBody>
      </p:sp>
      <p:sp>
        <p:nvSpPr>
          <p:cNvPr id="3" name="Rectangle 2"/>
          <p:cNvSpPr/>
          <p:nvPr/>
        </p:nvSpPr>
        <p:spPr>
          <a:xfrm>
            <a:off x="228601" y="3030855"/>
            <a:ext cx="9478925" cy="1692771"/>
          </a:xfrm>
          <a:prstGeom prst="rect">
            <a:avLst/>
          </a:prstGeom>
        </p:spPr>
        <p:txBody>
          <a:bodyPr wrap="square">
            <a:spAutoFit/>
          </a:bodyPr>
          <a:lstStyle/>
          <a:p>
            <a:r>
              <a:rPr lang="en-US" sz="2600" dirty="0" smtClean="0">
                <a:solidFill>
                  <a:srgbClr val="FFFF00"/>
                </a:solidFill>
              </a:rPr>
              <a:t>In </a:t>
            </a:r>
            <a:r>
              <a:rPr lang="en-US" sz="2600" dirty="0">
                <a:solidFill>
                  <a:srgbClr val="FFFF00"/>
                </a:solidFill>
              </a:rPr>
              <a:t>the last days the mountain of the </a:t>
            </a:r>
            <a:r>
              <a:rPr lang="en-US" sz="2600" cap="small" dirty="0">
                <a:solidFill>
                  <a:srgbClr val="FFFF00"/>
                </a:solidFill>
              </a:rPr>
              <a:t>LORD</a:t>
            </a:r>
            <a:r>
              <a:rPr lang="en-US" sz="2600" dirty="0">
                <a:solidFill>
                  <a:srgbClr val="FFFF00"/>
                </a:solidFill>
              </a:rPr>
              <a:t>'s temple will be established as chief among the mountains; it will be raised above the hills, and all nations will stream </a:t>
            </a:r>
            <a:r>
              <a:rPr lang="en-US" sz="2600" dirty="0" smtClean="0">
                <a:solidFill>
                  <a:srgbClr val="FFFF00"/>
                </a:solidFill>
              </a:rPr>
              <a:t>to </a:t>
            </a:r>
            <a:r>
              <a:rPr lang="en-US" sz="2600" dirty="0">
                <a:solidFill>
                  <a:srgbClr val="FFFF00"/>
                </a:solidFill>
              </a:rPr>
              <a:t>it. </a:t>
            </a:r>
            <a:r>
              <a:rPr lang="en-US" sz="2600" b="1" dirty="0">
                <a:solidFill>
                  <a:srgbClr val="FFFF00"/>
                </a:solidFill>
              </a:rPr>
              <a:t>Isaiah 2:2 (NIV) </a:t>
            </a:r>
            <a:r>
              <a:rPr lang="en-US" sz="2600" dirty="0">
                <a:solidFill>
                  <a:srgbClr val="FFFF00"/>
                </a:solidFill>
              </a:rPr>
              <a:t/>
            </a:r>
            <a:br>
              <a:rPr lang="en-US" sz="2600" dirty="0">
                <a:solidFill>
                  <a:srgbClr val="FFFF00"/>
                </a:solidFill>
              </a:rPr>
            </a:br>
            <a:endParaRPr lang="en-US" sz="2600" dirty="0">
              <a:solidFill>
                <a:srgbClr val="FFFF00"/>
              </a:solidFill>
            </a:endParaRPr>
          </a:p>
        </p:txBody>
      </p:sp>
      <p:pic>
        <p:nvPicPr>
          <p:cNvPr id="4098" name="Picture 2" descr="End time harvest of souls - How To Evangelise"/>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5279064" y="741903"/>
            <a:ext cx="4603897" cy="165139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28600" y="4414769"/>
            <a:ext cx="9478925" cy="1015663"/>
          </a:xfrm>
          <a:prstGeom prst="rect">
            <a:avLst/>
          </a:prstGeom>
        </p:spPr>
        <p:txBody>
          <a:bodyPr wrap="square">
            <a:spAutoFit/>
          </a:bodyPr>
          <a:lstStyle/>
          <a:p>
            <a:r>
              <a:rPr lang="en-US" sz="2000" dirty="0" smtClean="0">
                <a:solidFill>
                  <a:schemeClr val="bg1"/>
                </a:solidFill>
              </a:rPr>
              <a:t>"On </a:t>
            </a:r>
            <a:r>
              <a:rPr lang="en-US" sz="2000" dirty="0">
                <a:solidFill>
                  <a:schemeClr val="bg1"/>
                </a:solidFill>
              </a:rPr>
              <a:t>that day I will make the leaders of Judah like a firepot in a woodpile, like a flaming torch among sheaves. They will consume right and left all the surrounding peoples, but Jerusalem will remain intact in her place. </a:t>
            </a:r>
            <a:r>
              <a:rPr lang="en-US" sz="2000" b="1" dirty="0">
                <a:solidFill>
                  <a:schemeClr val="bg1"/>
                </a:solidFill>
              </a:rPr>
              <a:t>Zechariah 12:6 (NIV) </a:t>
            </a:r>
            <a:endParaRPr lang="en-US" sz="2000" dirty="0">
              <a:solidFill>
                <a:schemeClr val="bg1"/>
              </a:solidFill>
            </a:endParaRPr>
          </a:p>
        </p:txBody>
      </p:sp>
      <p:sp>
        <p:nvSpPr>
          <p:cNvPr id="5" name="Rectangle 4"/>
          <p:cNvSpPr/>
          <p:nvPr/>
        </p:nvSpPr>
        <p:spPr>
          <a:xfrm>
            <a:off x="228600" y="5528400"/>
            <a:ext cx="9574618" cy="1200329"/>
          </a:xfrm>
          <a:prstGeom prst="rect">
            <a:avLst/>
          </a:prstGeom>
        </p:spPr>
        <p:txBody>
          <a:bodyPr wrap="square">
            <a:spAutoFit/>
          </a:bodyPr>
          <a:lstStyle/>
          <a:p>
            <a:r>
              <a:rPr lang="en-US" baseline="30000" dirty="0">
                <a:solidFill>
                  <a:srgbClr val="FFFF00"/>
                </a:solidFill>
              </a:rPr>
              <a:t>25 </a:t>
            </a:r>
            <a:r>
              <a:rPr lang="en-US" dirty="0">
                <a:solidFill>
                  <a:srgbClr val="FFFF00"/>
                </a:solidFill>
              </a:rPr>
              <a:t> In the day of great slaughter, when the towers fall, streams of water will flow on every high mountain and every lofty hill. </a:t>
            </a:r>
            <a:r>
              <a:rPr lang="en-US" baseline="30000" dirty="0">
                <a:solidFill>
                  <a:srgbClr val="FFFF00"/>
                </a:solidFill>
              </a:rPr>
              <a:t>26 </a:t>
            </a:r>
            <a:r>
              <a:rPr lang="en-US" dirty="0">
                <a:solidFill>
                  <a:srgbClr val="FFFF00"/>
                </a:solidFill>
              </a:rPr>
              <a:t> The moon will shine like the sun, and the sunlight will be seven times brighter, like the light of seven full days, when the </a:t>
            </a:r>
            <a:r>
              <a:rPr lang="en-US" cap="small" dirty="0">
                <a:solidFill>
                  <a:srgbClr val="FFFF00"/>
                </a:solidFill>
              </a:rPr>
              <a:t>LORD</a:t>
            </a:r>
            <a:r>
              <a:rPr lang="en-US" dirty="0">
                <a:solidFill>
                  <a:srgbClr val="FFFF00"/>
                </a:solidFill>
              </a:rPr>
              <a:t> binds up the bruises of his people and heals the wounds he inflicted. </a:t>
            </a:r>
            <a:r>
              <a:rPr lang="en-US" b="1" dirty="0">
                <a:solidFill>
                  <a:srgbClr val="FFFF00"/>
                </a:solidFill>
              </a:rPr>
              <a:t>Isaiah 30:25-26 (NIV) </a:t>
            </a:r>
            <a:endParaRPr lang="en-US" dirty="0">
              <a:solidFill>
                <a:srgbClr val="FFFF00"/>
              </a:solidFill>
            </a:endParaRPr>
          </a:p>
        </p:txBody>
      </p:sp>
    </p:spTree>
    <p:extLst>
      <p:ext uri="{BB962C8B-B14F-4D97-AF65-F5344CB8AC3E}">
        <p14:creationId xmlns:p14="http://schemas.microsoft.com/office/powerpoint/2010/main" val="347000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35953" y="76200"/>
            <a:ext cx="10058400" cy="646331"/>
          </a:xfrm>
          <a:prstGeom prst="rect">
            <a:avLst/>
          </a:prstGeom>
        </p:spPr>
        <p:txBody>
          <a:bodyPr wrap="square">
            <a:spAutoFit/>
          </a:bodyPr>
          <a:lstStyle/>
          <a:p>
            <a:pPr algn="ctr"/>
            <a:r>
              <a:rPr lang="en-US" sz="3600" dirty="0" smtClean="0">
                <a:solidFill>
                  <a:srgbClr val="FFFF00"/>
                </a:solidFill>
              </a:rPr>
              <a:t>There is a “Yes” In The Atmosphere</a:t>
            </a:r>
            <a:endParaRPr lang="en-US" sz="3600" dirty="0">
              <a:solidFill>
                <a:srgbClr val="FFFF00"/>
              </a:solidFill>
            </a:endParaRPr>
          </a:p>
        </p:txBody>
      </p:sp>
      <p:pic>
        <p:nvPicPr>
          <p:cNvPr id="8194" name="Picture 2" descr="How much water is in Earth's atmosphere? | Live Sci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6541" y="793043"/>
            <a:ext cx="8151628" cy="458529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3,700+ Saying Yes Stock Illustrations, Royalty-Free Vector Graphics &amp; Clip  Art - iStock | Person saying yes, Woman saying yes, Man saying yes"/>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7544" y="954270"/>
            <a:ext cx="4816566" cy="340779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76541" y="4119821"/>
            <a:ext cx="7575698" cy="1200329"/>
          </a:xfrm>
          <a:prstGeom prst="rect">
            <a:avLst/>
          </a:prstGeom>
        </p:spPr>
        <p:txBody>
          <a:bodyPr wrap="square">
            <a:spAutoFit/>
          </a:bodyPr>
          <a:lstStyle/>
          <a:p>
            <a:r>
              <a:rPr lang="en-US" sz="2400" b="1" dirty="0">
                <a:solidFill>
                  <a:schemeClr val="bg1"/>
                </a:solidFill>
                <a:effectLst>
                  <a:outerShdw blurRad="38100" dist="38100" dir="2700000" algn="tl">
                    <a:srgbClr val="000000">
                      <a:alpha val="43137"/>
                    </a:srgbClr>
                  </a:outerShdw>
                </a:effectLst>
              </a:rPr>
              <a:t>For no matter how many promises God has made, they are "Yes" in Christ. And so through him the "Amen" is spoken by us to the glory of God</a:t>
            </a:r>
            <a:endParaRPr lang="en-US" sz="2400" dirty="0">
              <a:solidFill>
                <a:schemeClr val="bg1"/>
              </a:solidFill>
              <a:effectLst>
                <a:outerShdw blurRad="38100" dist="38100" dir="2700000" algn="tl">
                  <a:srgbClr val="000000">
                    <a:alpha val="43137"/>
                  </a:srgbClr>
                </a:outerShdw>
              </a:effectLst>
            </a:endParaRPr>
          </a:p>
        </p:txBody>
      </p:sp>
      <p:sp>
        <p:nvSpPr>
          <p:cNvPr id="9" name="Rectangle 8"/>
          <p:cNvSpPr/>
          <p:nvPr/>
        </p:nvSpPr>
        <p:spPr>
          <a:xfrm>
            <a:off x="308346" y="5466027"/>
            <a:ext cx="9441710" cy="1200329"/>
          </a:xfrm>
          <a:prstGeom prst="rect">
            <a:avLst/>
          </a:prstGeom>
        </p:spPr>
        <p:txBody>
          <a:bodyPr wrap="square">
            <a:spAutoFit/>
          </a:bodyPr>
          <a:lstStyle/>
          <a:p>
            <a:r>
              <a:rPr lang="en-US" sz="2400" b="1" dirty="0" smtClean="0">
                <a:solidFill>
                  <a:srgbClr val="FFFF00"/>
                </a:solidFill>
              </a:rPr>
              <a:t>I </a:t>
            </a:r>
            <a:r>
              <a:rPr lang="en-US" sz="2400" b="1" dirty="0">
                <a:solidFill>
                  <a:srgbClr val="FFFF00"/>
                </a:solidFill>
              </a:rPr>
              <a:t>will give you the keys of the kingdom of heaven; whatever you bind on earth will be bound in heaven, and whatever you loose </a:t>
            </a:r>
            <a:r>
              <a:rPr lang="en-US" sz="2400" b="1" dirty="0" smtClean="0">
                <a:solidFill>
                  <a:srgbClr val="FFFF00"/>
                </a:solidFill>
              </a:rPr>
              <a:t>(release) on </a:t>
            </a:r>
            <a:r>
              <a:rPr lang="en-US" sz="2400" b="1" dirty="0">
                <a:solidFill>
                  <a:srgbClr val="FFFF00"/>
                </a:solidFill>
              </a:rPr>
              <a:t>earth will be loosed in heaven</a:t>
            </a:r>
            <a:r>
              <a:rPr lang="en-US" sz="2400" dirty="0">
                <a:solidFill>
                  <a:srgbClr val="FFFF00"/>
                </a:solidFill>
              </a:rPr>
              <a:t>." Matthew </a:t>
            </a:r>
            <a:r>
              <a:rPr lang="en-US" sz="2400" dirty="0" smtClean="0">
                <a:solidFill>
                  <a:srgbClr val="FFFF00"/>
                </a:solidFill>
              </a:rPr>
              <a:t>16:19 </a:t>
            </a:r>
            <a:r>
              <a:rPr lang="en-US" sz="2400" dirty="0">
                <a:solidFill>
                  <a:srgbClr val="FFFF00"/>
                </a:solidFill>
              </a:rPr>
              <a:t>(NIV)</a:t>
            </a:r>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987132" y="1451921"/>
            <a:ext cx="1712832" cy="2083221"/>
          </a:xfrm>
          <a:prstGeom prst="rect">
            <a:avLst/>
          </a:prstGeom>
        </p:spPr>
      </p:pic>
      <p:sp>
        <p:nvSpPr>
          <p:cNvPr id="11" name="TextBox 10"/>
          <p:cNvSpPr txBox="1"/>
          <p:nvPr/>
        </p:nvSpPr>
        <p:spPr>
          <a:xfrm>
            <a:off x="3987132" y="3545395"/>
            <a:ext cx="1882030" cy="461665"/>
          </a:xfrm>
          <a:prstGeom prst="rect">
            <a:avLst/>
          </a:prstGeom>
          <a:noFill/>
        </p:spPr>
        <p:txBody>
          <a:bodyPr wrap="square" rtlCol="0">
            <a:spAutoFit/>
          </a:bodyPr>
          <a:lstStyle/>
          <a:p>
            <a:pPr algn="ctr"/>
            <a:r>
              <a:rPr lang="en-US" sz="2400" b="1" dirty="0" smtClean="0">
                <a:solidFill>
                  <a:schemeClr val="bg1"/>
                </a:solidFill>
              </a:rPr>
              <a:t>Tony Hall </a:t>
            </a:r>
          </a:p>
        </p:txBody>
      </p:sp>
      <p:pic>
        <p:nvPicPr>
          <p:cNvPr id="8198" name="Picture 6" descr="Jesus Plus Nothing Series Pos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953" y="1480584"/>
            <a:ext cx="2857500" cy="21431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35953" y="3700130"/>
            <a:ext cx="2857500" cy="923330"/>
          </a:xfrm>
          <a:prstGeom prst="rect">
            <a:avLst/>
          </a:prstGeom>
          <a:noFill/>
        </p:spPr>
        <p:txBody>
          <a:bodyPr wrap="square" rtlCol="0">
            <a:spAutoFit/>
          </a:bodyPr>
          <a:lstStyle/>
          <a:p>
            <a:r>
              <a:rPr lang="en-US" b="1" dirty="0" smtClean="0">
                <a:solidFill>
                  <a:schemeClr val="bg1"/>
                </a:solidFill>
              </a:rPr>
              <a:t>2 Kings 7</a:t>
            </a:r>
          </a:p>
          <a:p>
            <a:r>
              <a:rPr lang="en-US" b="1" dirty="0" smtClean="0">
                <a:solidFill>
                  <a:schemeClr val="bg1"/>
                </a:solidFill>
              </a:rPr>
              <a:t>Famine in</a:t>
            </a:r>
          </a:p>
          <a:p>
            <a:r>
              <a:rPr lang="en-US" b="1" dirty="0" smtClean="0">
                <a:solidFill>
                  <a:schemeClr val="bg1"/>
                </a:solidFill>
              </a:rPr>
              <a:t>Samaria </a:t>
            </a:r>
          </a:p>
        </p:txBody>
      </p:sp>
    </p:spTree>
    <p:extLst>
      <p:ext uri="{BB962C8B-B14F-4D97-AF65-F5344CB8AC3E}">
        <p14:creationId xmlns:p14="http://schemas.microsoft.com/office/powerpoint/2010/main" val="8515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19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535" y="190922"/>
            <a:ext cx="9904491" cy="4616648"/>
          </a:xfrm>
          <a:prstGeom prst="rect">
            <a:avLst/>
          </a:prstGeom>
        </p:spPr>
        <p:txBody>
          <a:bodyPr wrap="square">
            <a:spAutoFit/>
          </a:bodyPr>
          <a:lstStyle/>
          <a:p>
            <a:pPr algn="ctr"/>
            <a:r>
              <a:rPr lang="en-US" sz="2800" b="1" dirty="0">
                <a:solidFill>
                  <a:srgbClr val="FFFF00"/>
                </a:solidFill>
              </a:rPr>
              <a:t>THE MERCY OF GOD OVER AMERICA – WE ARE </a:t>
            </a:r>
            <a:r>
              <a:rPr lang="en-US" sz="2800" b="1" dirty="0" smtClean="0">
                <a:solidFill>
                  <a:srgbClr val="FFFF00"/>
                </a:solidFill>
              </a:rPr>
              <a:t>EXPECTED TO </a:t>
            </a:r>
            <a:r>
              <a:rPr lang="en-US" sz="2800" b="1" dirty="0">
                <a:solidFill>
                  <a:srgbClr val="FFFF00"/>
                </a:solidFill>
              </a:rPr>
              <a:t>BEAR </a:t>
            </a:r>
            <a:r>
              <a:rPr lang="en-US" sz="2800" b="1" dirty="0" smtClean="0">
                <a:solidFill>
                  <a:srgbClr val="FFFF00"/>
                </a:solidFill>
              </a:rPr>
              <a:t>FRUIT BECAUSE HE GAVE MERCY</a:t>
            </a:r>
            <a:endParaRPr lang="en-US" sz="2800" b="1" dirty="0">
              <a:solidFill>
                <a:srgbClr val="FFFF00"/>
              </a:solidFill>
            </a:endParaRPr>
          </a:p>
          <a:p>
            <a:endParaRPr lang="en-US" sz="2800" dirty="0">
              <a:solidFill>
                <a:schemeClr val="bg1"/>
              </a:solidFill>
            </a:endParaRPr>
          </a:p>
          <a:p>
            <a:r>
              <a:rPr lang="en-US" sz="2800" dirty="0" smtClean="0">
                <a:solidFill>
                  <a:schemeClr val="bg1"/>
                </a:solidFill>
              </a:rPr>
              <a:t> </a:t>
            </a:r>
            <a:r>
              <a:rPr lang="en-US" sz="2600" dirty="0">
                <a:solidFill>
                  <a:schemeClr val="bg1"/>
                </a:solidFill>
              </a:rPr>
              <a:t>Then </a:t>
            </a:r>
            <a:r>
              <a:rPr lang="en-US" sz="2600" dirty="0" smtClean="0">
                <a:solidFill>
                  <a:schemeClr val="bg1"/>
                </a:solidFill>
              </a:rPr>
              <a:t>He </a:t>
            </a:r>
            <a:r>
              <a:rPr lang="en-US" sz="2600" dirty="0">
                <a:solidFill>
                  <a:schemeClr val="bg1"/>
                </a:solidFill>
              </a:rPr>
              <a:t>told this parable: "A man had a fig tree, planted in his vineyard, and he went to look for fruit on it, but did not find any. 7  So he said to the man who took care of the vineyard, 'For three years now I've been coming to look for fruit on this fig tree and haven't found any. Cut it down! Why should it use up the soil?' 8  </a:t>
            </a:r>
            <a:r>
              <a:rPr lang="en-US" sz="2600" dirty="0">
                <a:solidFill>
                  <a:srgbClr val="FFFF00"/>
                </a:solidFill>
              </a:rPr>
              <a:t>"'Sir,' the man replied, 'leave it alone for one more year, and I'll dig around it and fertilize it. </a:t>
            </a:r>
            <a:r>
              <a:rPr lang="en-US" sz="2600" dirty="0">
                <a:solidFill>
                  <a:schemeClr val="bg1"/>
                </a:solidFill>
              </a:rPr>
              <a:t>9  If it bears fruit next year, fine! If not, then cut it down.'" Luke 13:6-9 (NIV)</a:t>
            </a:r>
          </a:p>
        </p:txBody>
      </p:sp>
      <p:sp>
        <p:nvSpPr>
          <p:cNvPr id="3" name="Rectangle 2"/>
          <p:cNvSpPr/>
          <p:nvPr/>
        </p:nvSpPr>
        <p:spPr>
          <a:xfrm>
            <a:off x="90535" y="5100387"/>
            <a:ext cx="9823010" cy="1569660"/>
          </a:xfrm>
          <a:prstGeom prst="rect">
            <a:avLst/>
          </a:prstGeom>
        </p:spPr>
        <p:txBody>
          <a:bodyPr wrap="square">
            <a:spAutoFit/>
          </a:bodyPr>
          <a:lstStyle/>
          <a:p>
            <a:r>
              <a:rPr lang="en-US" sz="2400" dirty="0" smtClean="0">
                <a:solidFill>
                  <a:srgbClr val="FFFF00"/>
                </a:solidFill>
              </a:rPr>
              <a:t>But </a:t>
            </a:r>
            <a:r>
              <a:rPr lang="en-US" sz="2400" dirty="0">
                <a:solidFill>
                  <a:srgbClr val="FFFF00"/>
                </a:solidFill>
              </a:rPr>
              <a:t>blessed are your eyes because they see, and your ears because they hear. </a:t>
            </a:r>
            <a:r>
              <a:rPr lang="en-US" sz="2400" baseline="30000" dirty="0">
                <a:solidFill>
                  <a:srgbClr val="FFFF00"/>
                </a:solidFill>
              </a:rPr>
              <a:t>17 </a:t>
            </a:r>
            <a:r>
              <a:rPr lang="en-US" sz="2400" dirty="0">
                <a:solidFill>
                  <a:srgbClr val="FFFF00"/>
                </a:solidFill>
              </a:rPr>
              <a:t> For I tell you the truth, many prophets and righteous men longed to see what you see but did not see it, and to hear what you hear but did not hear it. </a:t>
            </a:r>
            <a:r>
              <a:rPr lang="en-US" sz="2400" b="1" dirty="0">
                <a:solidFill>
                  <a:srgbClr val="FFFF00"/>
                </a:solidFill>
              </a:rPr>
              <a:t>Matthew 13:16-17 (NIV) </a:t>
            </a:r>
            <a:endParaRPr lang="en-US" sz="2400" dirty="0">
              <a:solidFill>
                <a:srgbClr val="FFFF00"/>
              </a:solidFill>
            </a:endParaRPr>
          </a:p>
        </p:txBody>
      </p:sp>
    </p:spTree>
    <p:extLst>
      <p:ext uri="{BB962C8B-B14F-4D97-AF65-F5344CB8AC3E}">
        <p14:creationId xmlns:p14="http://schemas.microsoft.com/office/powerpoint/2010/main" val="205447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802" y="117134"/>
            <a:ext cx="9832063" cy="1077218"/>
          </a:xfrm>
          <a:prstGeom prst="rect">
            <a:avLst/>
          </a:prstGeom>
        </p:spPr>
        <p:txBody>
          <a:bodyPr wrap="square">
            <a:spAutoFit/>
          </a:bodyPr>
          <a:lstStyle/>
          <a:p>
            <a:r>
              <a:rPr lang="en-US" sz="3200" b="1" dirty="0" smtClean="0">
                <a:solidFill>
                  <a:srgbClr val="FFFF00"/>
                </a:solidFill>
              </a:rPr>
              <a:t>2025 Speaking Destiny </a:t>
            </a:r>
          </a:p>
          <a:p>
            <a:r>
              <a:rPr lang="en-US" sz="3200" b="1" dirty="0" smtClean="0">
                <a:solidFill>
                  <a:srgbClr val="FFFF00"/>
                </a:solidFill>
              </a:rPr>
              <a:t>Over The Dormant Places</a:t>
            </a:r>
            <a:endParaRPr lang="en-US" sz="3600" dirty="0">
              <a:solidFill>
                <a:schemeClr val="bg1"/>
              </a:solidFill>
            </a:endParaRPr>
          </a:p>
        </p:txBody>
      </p:sp>
      <p:sp>
        <p:nvSpPr>
          <p:cNvPr id="3" name="Rectangle 2"/>
          <p:cNvSpPr/>
          <p:nvPr/>
        </p:nvSpPr>
        <p:spPr>
          <a:xfrm>
            <a:off x="336293" y="1974900"/>
            <a:ext cx="9282224" cy="4770537"/>
          </a:xfrm>
          <a:prstGeom prst="rect">
            <a:avLst/>
          </a:prstGeom>
        </p:spPr>
        <p:txBody>
          <a:bodyPr wrap="square">
            <a:spAutoFit/>
          </a:bodyPr>
          <a:lstStyle/>
          <a:p>
            <a:r>
              <a:rPr lang="en-US" sz="2800" b="1" dirty="0" smtClean="0">
                <a:solidFill>
                  <a:schemeClr val="bg1"/>
                </a:solidFill>
              </a:rPr>
              <a:t>“Its </a:t>
            </a:r>
            <a:r>
              <a:rPr lang="en-US" sz="2800" b="1" dirty="0">
                <a:solidFill>
                  <a:schemeClr val="bg1"/>
                </a:solidFill>
              </a:rPr>
              <a:t>roots may grow old in the ground and its stump die in the soil,</a:t>
            </a:r>
            <a:r>
              <a:rPr lang="en-US" sz="2800" dirty="0">
                <a:solidFill>
                  <a:schemeClr val="bg1"/>
                </a:solidFill>
              </a:rPr>
              <a:t> </a:t>
            </a:r>
            <a:r>
              <a:rPr lang="en-US" sz="2000" dirty="0">
                <a:solidFill>
                  <a:schemeClr val="bg1"/>
                </a:solidFill>
              </a:rPr>
              <a:t>(THE DYING TO SELF) </a:t>
            </a:r>
            <a:r>
              <a:rPr lang="en-US" sz="2800" dirty="0">
                <a:solidFill>
                  <a:schemeClr val="bg1"/>
                </a:solidFill>
              </a:rPr>
              <a:t>9  </a:t>
            </a:r>
            <a:r>
              <a:rPr lang="en-US" sz="2800" b="1" dirty="0">
                <a:solidFill>
                  <a:schemeClr val="bg1"/>
                </a:solidFill>
              </a:rPr>
              <a:t>yet at the scent </a:t>
            </a:r>
            <a:r>
              <a:rPr lang="en-US" sz="2800" b="1" dirty="0" smtClean="0">
                <a:solidFill>
                  <a:schemeClr val="bg1"/>
                </a:solidFill>
              </a:rPr>
              <a:t>of </a:t>
            </a:r>
            <a:r>
              <a:rPr lang="en-US" sz="2800" b="1" dirty="0">
                <a:solidFill>
                  <a:schemeClr val="bg1"/>
                </a:solidFill>
              </a:rPr>
              <a:t>water it will bud and put forth shoots like a </a:t>
            </a:r>
            <a:r>
              <a:rPr lang="en-US" sz="2800" b="1" dirty="0" smtClean="0">
                <a:solidFill>
                  <a:schemeClr val="bg1"/>
                </a:solidFill>
              </a:rPr>
              <a:t>plant.</a:t>
            </a:r>
            <a:r>
              <a:rPr lang="en-US" sz="2800" dirty="0" smtClean="0">
                <a:solidFill>
                  <a:schemeClr val="bg1"/>
                </a:solidFill>
              </a:rPr>
              <a:t>” Job 14:8-9 </a:t>
            </a:r>
            <a:r>
              <a:rPr lang="en-US" sz="2800" dirty="0">
                <a:solidFill>
                  <a:schemeClr val="bg1"/>
                </a:solidFill>
              </a:rPr>
              <a:t>(NIV)</a:t>
            </a:r>
          </a:p>
          <a:p>
            <a:endParaRPr lang="en-US" sz="2400" b="1" dirty="0" smtClean="0">
              <a:solidFill>
                <a:schemeClr val="bg1"/>
              </a:solidFill>
            </a:endParaRPr>
          </a:p>
          <a:p>
            <a:r>
              <a:rPr lang="en-US" sz="2400" b="1" dirty="0" smtClean="0">
                <a:solidFill>
                  <a:srgbClr val="FFFF00"/>
                </a:solidFill>
              </a:rPr>
              <a:t>THEREFORE, WE </a:t>
            </a:r>
            <a:r>
              <a:rPr lang="en-US" sz="2400" b="1" dirty="0">
                <a:solidFill>
                  <a:srgbClr val="FFFF00"/>
                </a:solidFill>
              </a:rPr>
              <a:t>KEEP SPEAKING DESTINY – FULFILLMENT, AND COMPLETION </a:t>
            </a:r>
            <a:r>
              <a:rPr lang="en-US" sz="2400" b="1" dirty="0" smtClean="0">
                <a:solidFill>
                  <a:srgbClr val="FFFF00"/>
                </a:solidFill>
              </a:rPr>
              <a:t>AND RESTORATION OVER </a:t>
            </a:r>
            <a:r>
              <a:rPr lang="en-US" sz="2400" b="1" dirty="0">
                <a:solidFill>
                  <a:srgbClr val="FFFF00"/>
                </a:solidFill>
              </a:rPr>
              <a:t>THE STUMPS THAT ARE IN THE GROUND – </a:t>
            </a:r>
            <a:r>
              <a:rPr lang="en-US" sz="2400" b="1" dirty="0" smtClean="0">
                <a:solidFill>
                  <a:srgbClr val="FFFF00"/>
                </a:solidFill>
              </a:rPr>
              <a:t>OF OUR FAMILIES </a:t>
            </a:r>
            <a:r>
              <a:rPr lang="en-US" sz="2400" b="1" dirty="0">
                <a:solidFill>
                  <a:srgbClr val="FFFF00"/>
                </a:solidFill>
              </a:rPr>
              <a:t>– PEOPLE – VISIONS – MINISTRIES </a:t>
            </a:r>
            <a:r>
              <a:rPr lang="en-US" sz="2400" b="1" dirty="0" smtClean="0">
                <a:solidFill>
                  <a:srgbClr val="FFFF00"/>
                </a:solidFill>
              </a:rPr>
              <a:t>– AND COMMUNITY THAT HAS BEEN STUNTED, HINDERED </a:t>
            </a:r>
            <a:r>
              <a:rPr lang="en-US" sz="2400" b="1" dirty="0">
                <a:solidFill>
                  <a:srgbClr val="FFFF00"/>
                </a:solidFill>
              </a:rPr>
              <a:t>BY </a:t>
            </a:r>
            <a:r>
              <a:rPr lang="en-US" sz="2400" b="1" dirty="0" smtClean="0">
                <a:solidFill>
                  <a:srgbClr val="FFFF00"/>
                </a:solidFill>
              </a:rPr>
              <a:t>THE LACK OF INTERCESSION, TRANSFORMATION, AND </a:t>
            </a:r>
            <a:r>
              <a:rPr lang="en-US" sz="2400" b="1" dirty="0">
                <a:solidFill>
                  <a:srgbClr val="FFFF00"/>
                </a:solidFill>
              </a:rPr>
              <a:t>SPIRITUAL MATURITY – </a:t>
            </a:r>
            <a:r>
              <a:rPr lang="en-US" sz="2400" b="1" dirty="0" smtClean="0">
                <a:solidFill>
                  <a:srgbClr val="FFFF00"/>
                </a:solidFill>
              </a:rPr>
              <a:t>AND QUIRKY </a:t>
            </a:r>
            <a:r>
              <a:rPr lang="en-US" sz="2400" b="1" dirty="0">
                <a:solidFill>
                  <a:srgbClr val="FFFF00"/>
                </a:solidFill>
              </a:rPr>
              <a:t>RELATIONSHIP </a:t>
            </a:r>
            <a:r>
              <a:rPr lang="en-US" sz="2400" b="1" dirty="0" smtClean="0">
                <a:solidFill>
                  <a:srgbClr val="FFFF00"/>
                </a:solidFill>
              </a:rPr>
              <a:t>BATTLES.</a:t>
            </a:r>
            <a:endParaRPr lang="en-US" sz="2400" dirty="0">
              <a:solidFill>
                <a:srgbClr val="FFFF00"/>
              </a:solidFill>
            </a:endParaRPr>
          </a:p>
        </p:txBody>
      </p:sp>
      <p:pic>
        <p:nvPicPr>
          <p:cNvPr id="3074" name="Picture 2" descr="Dry Stump Stock Illustrations – 1,337 Dry Stump Stock Illustrations,  Vectors &amp; Clipart - Dreamstime"/>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6134097" y="117134"/>
            <a:ext cx="2963763" cy="1807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59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24">
      <a:dk1>
        <a:sysClr val="windowText" lastClr="000000"/>
      </a:dk1>
      <a:lt1>
        <a:sysClr val="window" lastClr="FFFFFF"/>
      </a:lt1>
      <a:dk2>
        <a:srgbClr val="44546A"/>
      </a:dk2>
      <a:lt2>
        <a:srgbClr val="E7E6E6"/>
      </a:lt2>
      <a:accent1>
        <a:srgbClr val="7A1380"/>
      </a:accent1>
      <a:accent2>
        <a:srgbClr val="0C1A69"/>
      </a:accent2>
      <a:accent3>
        <a:srgbClr val="F4292E"/>
      </a:accent3>
      <a:accent4>
        <a:srgbClr val="FD49C1"/>
      </a:accent4>
      <a:accent5>
        <a:srgbClr val="15C7C7"/>
      </a:accent5>
      <a:accent6>
        <a:srgbClr val="02DCFA"/>
      </a:accent6>
      <a:hlink>
        <a:srgbClr val="0563C1"/>
      </a:hlink>
      <a:folHlink>
        <a:srgbClr val="954F72"/>
      </a:folHlink>
    </a:clrScheme>
    <a:fontScheme name="Custom 31">
      <a:majorFont>
        <a:latin typeface="Posterama Bold"/>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solidFill>
              <a:schemeClr val="bg1"/>
            </a:solidFill>
          </a:defRPr>
        </a:defPPr>
      </a:lstStyle>
    </a:txDef>
  </a:objectDefaults>
  <a:extraClrSchemeLst/>
  <a:extLst>
    <a:ext uri="{05A4C25C-085E-4340-85A3-A5531E510DB2}">
      <thm15:themeFamily xmlns:thm15="http://schemas.microsoft.com/office/thememl/2012/main" xmlns="" name="Tech Pitch Deck_TM33781529_Win32_JC_v3" id="{862F7C05-3205-4562-AA5F-868BCB6856F9}" vid="{97BBE2DD-0E32-4C1B-8BB2-0414672F3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2" ma:contentTypeDescription="Create a new document." ma:contentTypeScope="" ma:versionID="5a5774fd28510f591f3d0476b60c796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656ce980f6f53fc96333c5ee30c32b6"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C08EBEC-4760-45C2-B3A3-10A1EA3389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258F013-9E4A-4975-A97B-33FEBC5FEE80}">
  <ds:schemaRefs>
    <ds:schemaRef ds:uri="http://schemas.microsoft.com/office/2006/metadata/properties"/>
    <ds:schemaRef ds:uri="http://purl.org/dc/elements/1.1/"/>
    <ds:schemaRef ds:uri="230e9df3-be65-4c73-a93b-d1236ebd677e"/>
    <ds:schemaRef ds:uri="http://schemas.microsoft.com/office/infopath/2007/PartnerControls"/>
    <ds:schemaRef ds:uri="http://schemas.openxmlformats.org/package/2006/metadata/core-properties"/>
    <ds:schemaRef ds:uri="http://purl.org/dc/dcmitype/"/>
    <ds:schemaRef ds:uri="http://schemas.microsoft.com/office/2006/documentManagement/types"/>
    <ds:schemaRef ds:uri="16c05727-aa75-4e4a-9b5f-8a80a1165891"/>
    <ds:schemaRef ds:uri="71af3243-3dd4-4a8d-8c0d-dd76da1f02a5"/>
    <ds:schemaRef ds:uri="http://schemas.microsoft.com/sharepoint/v3"/>
    <ds:schemaRef ds:uri="http://www.w3.org/XML/1998/namespace"/>
    <ds:schemaRef ds:uri="http://purl.org/dc/terms/"/>
  </ds:schemaRefs>
</ds:datastoreItem>
</file>

<file path=customXml/itemProps3.xml><?xml version="1.0" encoding="utf-8"?>
<ds:datastoreItem xmlns:ds="http://schemas.openxmlformats.org/officeDocument/2006/customXml" ds:itemID="{966D2D45-3944-4D77-9142-02FD272EF319}">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Metro</Template>
  <TotalTime>0</TotalTime>
  <Words>2493</Words>
  <Application>Microsoft Office PowerPoint</Application>
  <PresentationFormat>Custom</PresentationFormat>
  <Paragraphs>177</Paragraphs>
  <Slides>30</Slides>
  <Notes>1</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2021-08-17T04:23:05Z</dcterms:created>
  <dcterms:modified xsi:type="dcterms:W3CDTF">2025-01-05T16:54:46Z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