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8" r:id="rId2"/>
    <p:sldId id="260" r:id="rId3"/>
    <p:sldId id="261" r:id="rId4"/>
    <p:sldId id="262" r:id="rId5"/>
    <p:sldId id="259" r:id="rId6"/>
    <p:sldId id="257" r:id="rId7"/>
  </p:sldIdLst>
  <p:sldSz cx="6858000" cy="9144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110" d="100"/>
          <a:sy n="110" d="100"/>
        </p:scale>
        <p:origin x="-2538" y="-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7240" y="1069733"/>
            <a:ext cx="4213886" cy="3388575"/>
          </a:xfrm>
        </p:spPr>
        <p:txBody>
          <a:bodyPr bIns="0" anchor="b">
            <a:normAutofit/>
          </a:bodyPr>
          <a:lstStyle>
            <a:lvl1pPr algn="l">
              <a:defRPr sz="4050"/>
            </a:lvl1pPr>
          </a:lstStyle>
          <a:p>
            <a:r>
              <a:rPr lang="en-US"/>
              <a:t>Click to edit Master title style</a:t>
            </a:r>
            <a:endParaRPr lang="en-US" dirty="0"/>
          </a:p>
        </p:txBody>
      </p:sp>
      <p:sp>
        <p:nvSpPr>
          <p:cNvPr id="3" name="Subtitle 2"/>
          <p:cNvSpPr>
            <a:spLocks noGrp="1"/>
          </p:cNvSpPr>
          <p:nvPr>
            <p:ph type="subTitle" idx="1"/>
          </p:nvPr>
        </p:nvSpPr>
        <p:spPr>
          <a:xfrm>
            <a:off x="1797240" y="4708274"/>
            <a:ext cx="4213886" cy="1303495"/>
          </a:xfrm>
        </p:spPr>
        <p:txBody>
          <a:bodyPr tIns="91440" bIns="91440">
            <a:normAutofit/>
          </a:bodyPr>
          <a:lstStyle>
            <a:lvl1pPr marL="0" indent="0" algn="l">
              <a:buNone/>
              <a:defRPr sz="1200" b="0" cap="all" baseline="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646534-B211-4D32-BD87-A610D389E1CD}" type="datetimeFigureOut">
              <a:rPr lang="en-US" smtClean="0"/>
              <a:t>1/12/2025</a:t>
            </a:fld>
            <a:endParaRPr lang="en-US"/>
          </a:p>
        </p:txBody>
      </p:sp>
      <p:sp>
        <p:nvSpPr>
          <p:cNvPr id="5" name="Footer Placeholder 4"/>
          <p:cNvSpPr>
            <a:spLocks noGrp="1"/>
          </p:cNvSpPr>
          <p:nvPr>
            <p:ph type="ftr" sz="quarter" idx="11"/>
          </p:nvPr>
        </p:nvSpPr>
        <p:spPr>
          <a:xfrm>
            <a:off x="1797239" y="439078"/>
            <a:ext cx="2314719" cy="412268"/>
          </a:xfrm>
        </p:spPr>
        <p:txBody>
          <a:bodyPr/>
          <a:lstStyle/>
          <a:p>
            <a:endParaRPr lang="en-US"/>
          </a:p>
        </p:txBody>
      </p:sp>
      <p:sp>
        <p:nvSpPr>
          <p:cNvPr id="6" name="Slide Number Placeholder 5"/>
          <p:cNvSpPr>
            <a:spLocks noGrp="1"/>
          </p:cNvSpPr>
          <p:nvPr>
            <p:ph type="sldNum" sz="quarter" idx="12"/>
          </p:nvPr>
        </p:nvSpPr>
        <p:spPr>
          <a:xfrm>
            <a:off x="1076028" y="1065298"/>
            <a:ext cx="601504" cy="671437"/>
          </a:xfrm>
        </p:spPr>
        <p:txBody>
          <a:bodyPr/>
          <a:lstStyle/>
          <a:p>
            <a:fld id="{82318CC2-49C5-4B94-B790-F095FA0DC93A}" type="slidenum">
              <a:rPr lang="en-US" smtClean="0"/>
              <a:t>‹#›</a:t>
            </a:fld>
            <a:endParaRPr lang="en-US"/>
          </a:p>
        </p:txBody>
      </p:sp>
      <p:cxnSp>
        <p:nvCxnSpPr>
          <p:cNvPr id="15" name="Straight Connector 14"/>
          <p:cNvCxnSpPr/>
          <p:nvPr/>
        </p:nvCxnSpPr>
        <p:spPr>
          <a:xfrm>
            <a:off x="1797240" y="4704723"/>
            <a:ext cx="421388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0979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082619" y="2462784"/>
            <a:ext cx="492850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646534-B211-4D32-BD87-A610D389E1CD}"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18CC2-49C5-4B94-B790-F095FA0DC93A}" type="slidenum">
              <a:rPr lang="en-US" smtClean="0"/>
              <a:t>‹#›</a:t>
            </a:fld>
            <a:endParaRPr lang="en-US"/>
          </a:p>
        </p:txBody>
      </p:sp>
    </p:spTree>
    <p:extLst>
      <p:ext uri="{BB962C8B-B14F-4D97-AF65-F5344CB8AC3E}">
        <p14:creationId xmlns:p14="http://schemas.microsoft.com/office/powerpoint/2010/main" val="2172623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88522" y="1065300"/>
            <a:ext cx="827270" cy="621318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2619" y="1065300"/>
            <a:ext cx="3975821" cy="62131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646534-B211-4D32-BD87-A610D389E1CD}"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18CC2-49C5-4B94-B790-F095FA0DC93A}" type="slidenum">
              <a:rPr lang="en-US" smtClean="0"/>
              <a:t>‹#›</a:t>
            </a:fld>
            <a:endParaRPr lang="en-US"/>
          </a:p>
        </p:txBody>
      </p:sp>
      <p:cxnSp>
        <p:nvCxnSpPr>
          <p:cNvPr id="15" name="Straight Connector 14"/>
          <p:cNvCxnSpPr/>
          <p:nvPr/>
        </p:nvCxnSpPr>
        <p:spPr>
          <a:xfrm>
            <a:off x="5188521" y="1065300"/>
            <a:ext cx="0" cy="6213185"/>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08492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646534-B211-4D32-BD87-A610D389E1CD}"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18CC2-49C5-4B94-B790-F095FA0DC93A}" type="slidenum">
              <a:rPr lang="en-US" smtClean="0"/>
              <a:t>‹#›</a:t>
            </a:fld>
            <a:endParaRPr lang="en-US"/>
          </a:p>
        </p:txBody>
      </p:sp>
      <p:cxnSp>
        <p:nvCxnSpPr>
          <p:cNvPr id="33" name="Straight Connector 32"/>
          <p:cNvCxnSpPr/>
          <p:nvPr/>
        </p:nvCxnSpPr>
        <p:spPr>
          <a:xfrm>
            <a:off x="1082619" y="2462784"/>
            <a:ext cx="492850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71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2618" y="2341507"/>
            <a:ext cx="4212752" cy="2517267"/>
          </a:xfrm>
        </p:spPr>
        <p:txBody>
          <a:bodyPr anchor="b">
            <a:normAutofit/>
          </a:bodyPr>
          <a:lstStyle>
            <a:lvl1pPr algn="l">
              <a:defRPr sz="2400"/>
            </a:lvl1pPr>
          </a:lstStyle>
          <a:p>
            <a:r>
              <a:rPr lang="en-US"/>
              <a:t>Click to edit Master title style</a:t>
            </a:r>
            <a:endParaRPr lang="en-US" dirty="0"/>
          </a:p>
        </p:txBody>
      </p:sp>
      <p:sp>
        <p:nvSpPr>
          <p:cNvPr id="3" name="Text Placeholder 2"/>
          <p:cNvSpPr>
            <a:spLocks noGrp="1"/>
          </p:cNvSpPr>
          <p:nvPr>
            <p:ph type="body" idx="1"/>
          </p:nvPr>
        </p:nvSpPr>
        <p:spPr>
          <a:xfrm>
            <a:off x="1082619" y="5074929"/>
            <a:ext cx="4212752" cy="1350572"/>
          </a:xfrm>
        </p:spPr>
        <p:txBody>
          <a:bodyPr tIns="91440">
            <a:normAutofit/>
          </a:bodyPr>
          <a:lstStyle>
            <a:lvl1pPr marL="0" indent="0" algn="l">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646534-B211-4D32-BD87-A610D389E1CD}"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18CC2-49C5-4B94-B790-F095FA0DC93A}" type="slidenum">
              <a:rPr lang="en-US" smtClean="0"/>
              <a:t>‹#›</a:t>
            </a:fld>
            <a:endParaRPr lang="en-US"/>
          </a:p>
        </p:txBody>
      </p:sp>
      <p:cxnSp>
        <p:nvCxnSpPr>
          <p:cNvPr id="15" name="Straight Connector 14"/>
          <p:cNvCxnSpPr/>
          <p:nvPr/>
        </p:nvCxnSpPr>
        <p:spPr>
          <a:xfrm>
            <a:off x="1082618" y="5073313"/>
            <a:ext cx="421275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4272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2619" y="1073187"/>
            <a:ext cx="4928507" cy="141240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2618" y="2685248"/>
            <a:ext cx="2344403" cy="4583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666887" y="2685249"/>
            <a:ext cx="2344239" cy="4583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646534-B211-4D32-BD87-A610D389E1CD}"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18CC2-49C5-4B94-B790-F095FA0DC93A}" type="slidenum">
              <a:rPr lang="en-US" smtClean="0"/>
              <a:t>‹#›</a:t>
            </a:fld>
            <a:endParaRPr lang="en-US"/>
          </a:p>
        </p:txBody>
      </p:sp>
      <p:cxnSp>
        <p:nvCxnSpPr>
          <p:cNvPr id="33" name="Straight Connector 32"/>
          <p:cNvCxnSpPr/>
          <p:nvPr/>
        </p:nvCxnSpPr>
        <p:spPr>
          <a:xfrm>
            <a:off x="1082619" y="2462784"/>
            <a:ext cx="492850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6482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082619" y="2462784"/>
            <a:ext cx="492850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2618" y="1072220"/>
            <a:ext cx="4928508" cy="140842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2618" y="2692734"/>
            <a:ext cx="2344325" cy="1069257"/>
          </a:xfrm>
        </p:spPr>
        <p:txBody>
          <a:bodyPr anchor="b">
            <a:normAutofit/>
          </a:bodyPr>
          <a:lstStyle>
            <a:lvl1pPr marL="0" indent="0">
              <a:lnSpc>
                <a:spcPct val="100000"/>
              </a:lnSpc>
              <a:buNone/>
              <a:defRPr sz="1650" b="0" cap="all" baseline="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1082618" y="3765694"/>
            <a:ext cx="2344325" cy="3525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666887" y="2697340"/>
            <a:ext cx="2344239" cy="1069649"/>
          </a:xfrm>
        </p:spPr>
        <p:txBody>
          <a:bodyPr anchor="b">
            <a:normAutofit/>
          </a:bodyPr>
          <a:lstStyle>
            <a:lvl1pPr marL="0" indent="0">
              <a:lnSpc>
                <a:spcPct val="100000"/>
              </a:lnSpc>
              <a:buNone/>
              <a:defRPr sz="1650" b="0" cap="all" baseline="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666887" y="3761989"/>
            <a:ext cx="2344239" cy="35164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646534-B211-4D32-BD87-A610D389E1CD}"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318CC2-49C5-4B94-B790-F095FA0DC93A}" type="slidenum">
              <a:rPr lang="en-US" smtClean="0"/>
              <a:t>‹#›</a:t>
            </a:fld>
            <a:endParaRPr lang="en-US"/>
          </a:p>
        </p:txBody>
      </p:sp>
    </p:spTree>
    <p:extLst>
      <p:ext uri="{BB962C8B-B14F-4D97-AF65-F5344CB8AC3E}">
        <p14:creationId xmlns:p14="http://schemas.microsoft.com/office/powerpoint/2010/main" val="153635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082619" y="2462784"/>
            <a:ext cx="492850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646534-B211-4D32-BD87-A610D389E1CD}" type="datetimeFigureOut">
              <a:rPr lang="en-US" smtClean="0"/>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318CC2-49C5-4B94-B790-F095FA0DC93A}" type="slidenum">
              <a:rPr lang="en-US" smtClean="0"/>
              <a:t>‹#›</a:t>
            </a:fld>
            <a:endParaRPr lang="en-US"/>
          </a:p>
        </p:txBody>
      </p:sp>
    </p:spTree>
    <p:extLst>
      <p:ext uri="{BB962C8B-B14F-4D97-AF65-F5344CB8AC3E}">
        <p14:creationId xmlns:p14="http://schemas.microsoft.com/office/powerpoint/2010/main" val="311818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46534-B211-4D32-BD87-A610D389E1CD}" type="datetimeFigureOut">
              <a:rPr lang="en-US" smtClean="0"/>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318CC2-49C5-4B94-B790-F095FA0DC93A}" type="slidenum">
              <a:rPr lang="en-US" smtClean="0"/>
              <a:t>‹#›</a:t>
            </a:fld>
            <a:endParaRPr lang="en-US"/>
          </a:p>
        </p:txBody>
      </p:sp>
    </p:spTree>
    <p:extLst>
      <p:ext uri="{BB962C8B-B14F-4D97-AF65-F5344CB8AC3E}">
        <p14:creationId xmlns:p14="http://schemas.microsoft.com/office/powerpoint/2010/main" val="2742282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9281" y="1065298"/>
            <a:ext cx="1819463" cy="2996156"/>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139992" y="1065299"/>
            <a:ext cx="2871134" cy="6211768"/>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9282" y="4273990"/>
            <a:ext cx="1820527" cy="2997575"/>
          </a:xfrm>
        </p:spPr>
        <p:txBody>
          <a:bodyPr>
            <a:normAutofit/>
          </a:bodyPr>
          <a:lstStyle>
            <a:lvl1pPr marL="0" indent="0" algn="l">
              <a:buNone/>
              <a:defRPr sz="12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E0646534-B211-4D32-BD87-A610D389E1CD}"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18CC2-49C5-4B94-B790-F095FA0DC93A}" type="slidenum">
              <a:rPr lang="en-US" smtClean="0"/>
              <a:t>‹#›</a:t>
            </a:fld>
            <a:endParaRPr lang="en-US"/>
          </a:p>
        </p:txBody>
      </p:sp>
      <p:cxnSp>
        <p:nvCxnSpPr>
          <p:cNvPr id="17" name="Straight Connector 16"/>
          <p:cNvCxnSpPr/>
          <p:nvPr/>
        </p:nvCxnSpPr>
        <p:spPr>
          <a:xfrm>
            <a:off x="1081311" y="4273988"/>
            <a:ext cx="181745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244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3747376" y="642895"/>
            <a:ext cx="2633540" cy="6865468"/>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3112" y="1506017"/>
            <a:ext cx="2433701" cy="2440779"/>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30096" y="1496725"/>
            <a:ext cx="1676249" cy="5155103"/>
          </a:xfrm>
          <a:solidFill>
            <a:schemeClr val="bg1">
              <a:lumMod val="85000"/>
            </a:schemeClr>
          </a:solidFill>
          <a:ln w="9525" cap="sq">
            <a:noFill/>
            <a:miter lim="800000"/>
          </a:ln>
          <a:effectLst/>
        </p:spPr>
        <p:txBody>
          <a:bodyPr anchor="t"/>
          <a:lstStyle>
            <a:lvl1pPr marL="0" indent="0" algn="ctr">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1082619" y="4194656"/>
            <a:ext cx="2430215" cy="2671656"/>
          </a:xfrm>
        </p:spPr>
        <p:txBody>
          <a:bodyPr>
            <a:normAutofit/>
          </a:bodyPr>
          <a:lstStyle>
            <a:lvl1pPr marL="0" indent="0" algn="l">
              <a:buNone/>
              <a:defRPr sz="13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1077498" y="7293143"/>
            <a:ext cx="2439315" cy="426831"/>
          </a:xfrm>
        </p:spPr>
        <p:txBody>
          <a:bodyPr/>
          <a:lstStyle>
            <a:lvl1pPr algn="l">
              <a:defRPr/>
            </a:lvl1pPr>
          </a:lstStyle>
          <a:p>
            <a:fld id="{E0646534-B211-4D32-BD87-A610D389E1CD}" type="datetimeFigureOut">
              <a:rPr lang="en-US" smtClean="0"/>
              <a:t>1/12/2025</a:t>
            </a:fld>
            <a:endParaRPr lang="en-US"/>
          </a:p>
        </p:txBody>
      </p:sp>
      <p:sp>
        <p:nvSpPr>
          <p:cNvPr id="6" name="Footer Placeholder 5"/>
          <p:cNvSpPr>
            <a:spLocks noGrp="1"/>
          </p:cNvSpPr>
          <p:nvPr>
            <p:ph type="ftr" sz="quarter" idx="11"/>
          </p:nvPr>
        </p:nvSpPr>
        <p:spPr>
          <a:xfrm>
            <a:off x="1078148" y="424855"/>
            <a:ext cx="2438665" cy="427908"/>
          </a:xfrm>
        </p:spPr>
        <p:txBody>
          <a:bodyPr/>
          <a:lstStyle/>
          <a:p>
            <a:endParaRPr lang="en-US"/>
          </a:p>
        </p:txBody>
      </p:sp>
      <p:sp>
        <p:nvSpPr>
          <p:cNvPr id="7" name="Slide Number Placeholder 6"/>
          <p:cNvSpPr>
            <a:spLocks noGrp="1"/>
          </p:cNvSpPr>
          <p:nvPr>
            <p:ph type="sldNum" sz="quarter" idx="12"/>
          </p:nvPr>
        </p:nvSpPr>
        <p:spPr/>
        <p:txBody>
          <a:bodyPr/>
          <a:lstStyle/>
          <a:p>
            <a:fld id="{82318CC2-49C5-4B94-B790-F095FA0DC93A}" type="slidenum">
              <a:rPr lang="en-US" smtClean="0"/>
              <a:t>‹#›</a:t>
            </a:fld>
            <a:endParaRPr lang="en-US"/>
          </a:p>
        </p:txBody>
      </p:sp>
      <p:cxnSp>
        <p:nvCxnSpPr>
          <p:cNvPr id="31" name="Straight Connector 30"/>
          <p:cNvCxnSpPr/>
          <p:nvPr/>
        </p:nvCxnSpPr>
        <p:spPr>
          <a:xfrm>
            <a:off x="1080961" y="4191473"/>
            <a:ext cx="243151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3565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687645"/>
            <a:ext cx="6858000" cy="543936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8127005"/>
            <a:ext cx="6858001" cy="1032969"/>
          </a:xfrm>
          <a:prstGeom prst="rect">
            <a:avLst/>
          </a:prstGeom>
        </p:spPr>
      </p:pic>
      <p:cxnSp>
        <p:nvCxnSpPr>
          <p:cNvPr id="13" name="Straight Connector 12"/>
          <p:cNvCxnSpPr/>
          <p:nvPr/>
        </p:nvCxnSpPr>
        <p:spPr>
          <a:xfrm>
            <a:off x="0" y="8134836"/>
            <a:ext cx="6858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082619" y="1072694"/>
            <a:ext cx="4928507" cy="13989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2619" y="2687645"/>
            <a:ext cx="4928507" cy="46008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234907" y="440494"/>
            <a:ext cx="1776219" cy="412268"/>
          </a:xfrm>
          <a:prstGeom prst="rect">
            <a:avLst/>
          </a:prstGeom>
        </p:spPr>
        <p:txBody>
          <a:bodyPr vert="horz" lIns="91440" tIns="45720" rIns="91440" bIns="45720" rtlCol="0" anchor="ctr"/>
          <a:lstStyle>
            <a:lvl1pPr algn="r">
              <a:defRPr sz="750">
                <a:solidFill>
                  <a:schemeClr val="tx1">
                    <a:tint val="75000"/>
                  </a:schemeClr>
                </a:solidFill>
              </a:defRPr>
            </a:lvl1pPr>
          </a:lstStyle>
          <a:p>
            <a:fld id="{E0646534-B211-4D32-BD87-A610D389E1CD}" type="datetimeFigureOut">
              <a:rPr lang="en-US" smtClean="0"/>
              <a:t>1/12/2025</a:t>
            </a:fld>
            <a:endParaRPr lang="en-US"/>
          </a:p>
        </p:txBody>
      </p:sp>
      <p:sp>
        <p:nvSpPr>
          <p:cNvPr id="5" name="Footer Placeholder 4"/>
          <p:cNvSpPr>
            <a:spLocks noGrp="1"/>
          </p:cNvSpPr>
          <p:nvPr>
            <p:ph type="ftr" sz="quarter" idx="3"/>
          </p:nvPr>
        </p:nvSpPr>
        <p:spPr>
          <a:xfrm>
            <a:off x="1082618" y="439078"/>
            <a:ext cx="3025503" cy="412268"/>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5794" y="1065298"/>
            <a:ext cx="596810" cy="671437"/>
          </a:xfrm>
          <a:prstGeom prst="rect">
            <a:avLst/>
          </a:prstGeom>
        </p:spPr>
        <p:txBody>
          <a:bodyPr vert="horz" lIns="91440" tIns="45720" rIns="91440" bIns="45720" rtlCol="0" anchor="t"/>
          <a:lstStyle>
            <a:lvl1pPr algn="r">
              <a:defRPr sz="2100">
                <a:solidFill>
                  <a:schemeClr val="accent1"/>
                </a:solidFill>
              </a:defRPr>
            </a:lvl1pPr>
          </a:lstStyle>
          <a:p>
            <a:fld id="{82318CC2-49C5-4B94-B790-F095FA0DC93A}" type="slidenum">
              <a:rPr lang="en-US" smtClean="0"/>
              <a:t>‹#›</a:t>
            </a:fld>
            <a:endParaRPr lang="en-US"/>
          </a:p>
        </p:txBody>
      </p:sp>
    </p:spTree>
    <p:extLst>
      <p:ext uri="{BB962C8B-B14F-4D97-AF65-F5344CB8AC3E}">
        <p14:creationId xmlns:p14="http://schemas.microsoft.com/office/powerpoint/2010/main" val="7453247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1435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514350" rtl="0" eaLnBrk="1" latinLnBrk="0" hangingPunct="1">
        <a:lnSpc>
          <a:spcPct val="120000"/>
        </a:lnSpc>
        <a:spcBef>
          <a:spcPts val="750"/>
        </a:spcBef>
        <a:buClr>
          <a:schemeClr val="accent1"/>
        </a:buClr>
        <a:buSzPct val="100000"/>
        <a:buFont typeface="Arial" panose="020B0604020202020204" pitchFamily="34" charset="0"/>
        <a:buChar char="•"/>
        <a:defRPr sz="1500" kern="1200" cap="none">
          <a:solidFill>
            <a:schemeClr val="tx1"/>
          </a:solidFill>
          <a:effectLst/>
          <a:latin typeface="+mn-lt"/>
          <a:ea typeface="+mn-ea"/>
          <a:cs typeface="+mn-cs"/>
        </a:defRPr>
      </a:lvl1pPr>
      <a:lvl2pPr marL="5143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sz="1200" kern="1200" cap="none" baseline="0">
          <a:solidFill>
            <a:schemeClr val="tx1"/>
          </a:solidFill>
          <a:effectLst/>
          <a:latin typeface="+mn-lt"/>
          <a:ea typeface="+mn-ea"/>
          <a:cs typeface="+mn-cs"/>
        </a:defRPr>
      </a:lvl2pPr>
      <a:lvl3pPr marL="8572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3pPr>
      <a:lvl4pPr marL="12001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sz="900" kern="1200" cap="none">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D0DA0-B7ED-A36C-64E6-B91A9FDB22EA}"/>
              </a:ext>
            </a:extLst>
          </p:cNvPr>
          <p:cNvSpPr>
            <a:spLocks noGrp="1"/>
          </p:cNvSpPr>
          <p:nvPr>
            <p:ph type="title"/>
          </p:nvPr>
        </p:nvSpPr>
        <p:spPr/>
        <p:txBody>
          <a:bodyPr>
            <a:normAutofit/>
          </a:bodyPr>
          <a:lstStyle/>
          <a:p>
            <a:r>
              <a:rPr lang="en-US" sz="2800" dirty="0"/>
              <a:t>Pursuing  God’s Goals </a:t>
            </a:r>
            <a:br>
              <a:rPr lang="en-US" sz="2800" dirty="0"/>
            </a:br>
            <a:r>
              <a:rPr lang="en-US" sz="3600" dirty="0"/>
              <a:t>	      </a:t>
            </a:r>
            <a:r>
              <a:rPr lang="en-US" sz="6600" dirty="0"/>
              <a:t>2025 </a:t>
            </a:r>
          </a:p>
        </p:txBody>
      </p:sp>
      <p:sp>
        <p:nvSpPr>
          <p:cNvPr id="5" name="TextBox 4">
            <a:extLst>
              <a:ext uri="{FF2B5EF4-FFF2-40B4-BE49-F238E27FC236}">
                <a16:creationId xmlns:a16="http://schemas.microsoft.com/office/drawing/2014/main" xmlns="" id="{208AD747-FB8A-8504-7C02-BF724F49AFEF}"/>
              </a:ext>
            </a:extLst>
          </p:cNvPr>
          <p:cNvSpPr txBox="1"/>
          <p:nvPr/>
        </p:nvSpPr>
        <p:spPr>
          <a:xfrm>
            <a:off x="812074" y="2471674"/>
            <a:ext cx="5233852" cy="2677656"/>
          </a:xfrm>
          <a:prstGeom prst="rect">
            <a:avLst/>
          </a:prstGeom>
          <a:noFill/>
          <a:ln w="38100">
            <a:solidFill>
              <a:schemeClr val="accent2">
                <a:lumMod val="75000"/>
              </a:schemeClr>
            </a:solidFill>
          </a:ln>
        </p:spPr>
        <p:txBody>
          <a:bodyPr wrap="square" rtlCol="0">
            <a:spAutoFit/>
          </a:bodyPr>
          <a:lstStyle/>
          <a:p>
            <a:r>
              <a:rPr lang="en-US" sz="2800" dirty="0"/>
              <a:t>We are entering a time for our lives, our church, and our nation like no other.   Things we have </a:t>
            </a:r>
          </a:p>
          <a:p>
            <a:r>
              <a:rPr lang="en-US" sz="2800" dirty="0"/>
              <a:t>only dreamed about are going to happen.  Now we have to step</a:t>
            </a:r>
          </a:p>
          <a:p>
            <a:r>
              <a:rPr lang="en-US" sz="2800" dirty="0"/>
              <a:t>Into it. </a:t>
            </a:r>
          </a:p>
        </p:txBody>
      </p:sp>
      <p:pic>
        <p:nvPicPr>
          <p:cNvPr id="7" name="Picture 6" descr="A large crowd of people raising their hands&#10;&#10;Description automatically generated">
            <a:extLst>
              <a:ext uri="{FF2B5EF4-FFF2-40B4-BE49-F238E27FC236}">
                <a16:creationId xmlns:a16="http://schemas.microsoft.com/office/drawing/2014/main" xmlns="" id="{79914767-1CFF-33F8-F3DC-C5C2EAA14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433" y="5320937"/>
            <a:ext cx="6187134" cy="3135085"/>
          </a:xfrm>
          <a:prstGeom prst="rect">
            <a:avLst/>
          </a:prstGeom>
        </p:spPr>
      </p:pic>
    </p:spTree>
    <p:extLst>
      <p:ext uri="{BB962C8B-B14F-4D97-AF65-F5344CB8AC3E}">
        <p14:creationId xmlns:p14="http://schemas.microsoft.com/office/powerpoint/2010/main" val="967480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2D08BB-F9A5-81FF-96CB-1CBDB83DD4F4}"/>
              </a:ext>
            </a:extLst>
          </p:cNvPr>
          <p:cNvSpPr>
            <a:spLocks noGrp="1"/>
          </p:cNvSpPr>
          <p:nvPr>
            <p:ph type="title"/>
          </p:nvPr>
        </p:nvSpPr>
        <p:spPr/>
        <p:txBody>
          <a:bodyPr>
            <a:normAutofit/>
          </a:bodyPr>
          <a:lstStyle/>
          <a:p>
            <a:r>
              <a:rPr lang="en-US" sz="3200" dirty="0"/>
              <a:t>Group Participation</a:t>
            </a:r>
          </a:p>
        </p:txBody>
      </p:sp>
      <p:sp>
        <p:nvSpPr>
          <p:cNvPr id="4" name="TextBox 3">
            <a:extLst>
              <a:ext uri="{FF2B5EF4-FFF2-40B4-BE49-F238E27FC236}">
                <a16:creationId xmlns:a16="http://schemas.microsoft.com/office/drawing/2014/main" xmlns="" id="{A1A6C3F5-0F79-5D3C-C053-86594EFF9471}"/>
              </a:ext>
            </a:extLst>
          </p:cNvPr>
          <p:cNvSpPr txBox="1"/>
          <p:nvPr/>
        </p:nvSpPr>
        <p:spPr>
          <a:xfrm>
            <a:off x="539931" y="2838994"/>
            <a:ext cx="5747658" cy="1323439"/>
          </a:xfrm>
          <a:prstGeom prst="rect">
            <a:avLst/>
          </a:prstGeom>
          <a:noFill/>
        </p:spPr>
        <p:txBody>
          <a:bodyPr wrap="square" rtlCol="0">
            <a:spAutoFit/>
          </a:bodyPr>
          <a:lstStyle/>
          <a:p>
            <a:r>
              <a:rPr lang="en-US" sz="4000" dirty="0"/>
              <a:t>What does God’s word say about His Faithfulness?</a:t>
            </a:r>
          </a:p>
        </p:txBody>
      </p:sp>
      <p:pic>
        <p:nvPicPr>
          <p:cNvPr id="6" name="Picture 5" descr="An open book with light shining on it&#10;&#10;Description automatically generated">
            <a:extLst>
              <a:ext uri="{FF2B5EF4-FFF2-40B4-BE49-F238E27FC236}">
                <a16:creationId xmlns:a16="http://schemas.microsoft.com/office/drawing/2014/main" xmlns="" id="{FD1B01DC-0793-45CB-789A-1977792ED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54" y="4301391"/>
            <a:ext cx="5801535" cy="3362794"/>
          </a:xfrm>
          <a:prstGeom prst="rect">
            <a:avLst/>
          </a:prstGeom>
        </p:spPr>
      </p:pic>
    </p:spTree>
    <p:extLst>
      <p:ext uri="{BB962C8B-B14F-4D97-AF65-F5344CB8AC3E}">
        <p14:creationId xmlns:p14="http://schemas.microsoft.com/office/powerpoint/2010/main" val="3469249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B3F110-235D-D407-75D2-EAB092BC7970}"/>
              </a:ext>
            </a:extLst>
          </p:cNvPr>
          <p:cNvSpPr>
            <a:spLocks noGrp="1"/>
          </p:cNvSpPr>
          <p:nvPr>
            <p:ph type="title"/>
          </p:nvPr>
        </p:nvSpPr>
        <p:spPr/>
        <p:txBody>
          <a:bodyPr/>
          <a:lstStyle/>
          <a:p>
            <a:r>
              <a:rPr lang="en-US" dirty="0"/>
              <a:t>Spiritual insight from Glenn Edwards:</a:t>
            </a:r>
          </a:p>
        </p:txBody>
      </p:sp>
      <p:sp>
        <p:nvSpPr>
          <p:cNvPr id="3" name="Content Placeholder 2">
            <a:extLst>
              <a:ext uri="{FF2B5EF4-FFF2-40B4-BE49-F238E27FC236}">
                <a16:creationId xmlns:a16="http://schemas.microsoft.com/office/drawing/2014/main" xmlns="" id="{89E08095-59E4-B3F7-E42A-3C93AE7CC3E0}"/>
              </a:ext>
            </a:extLst>
          </p:cNvPr>
          <p:cNvSpPr>
            <a:spLocks noGrp="1"/>
          </p:cNvSpPr>
          <p:nvPr>
            <p:ph idx="1"/>
          </p:nvPr>
        </p:nvSpPr>
        <p:spPr/>
        <p:txBody>
          <a:bodyPr/>
          <a:lstStyle/>
          <a:p>
            <a:r>
              <a:rPr lang="en-US" sz="1600" b="1" dirty="0">
                <a:effectLst/>
                <a:latin typeface=".SFUI-Semibold"/>
                <a:ea typeface="Aptos" panose="020B0004020202020204" pitchFamily="34" charset="0"/>
                <a:cs typeface="Aptos" panose="020B0004020202020204" pitchFamily="34" charset="0"/>
              </a:rPr>
              <a:t> Have you ever considered that God has allowed the obstacles in your life for a purpose? This is not to imply that the Lord has caused trouble for you or has set you up to fail. Rather, He permits hurdles on your path as an opportunity for you to trust Him more. He wants you to see that He has the full picture, and He will get you where He wants you to be despite challenges along the way. After all, there are no hindrances that are a match for the wisdom and power of God.</a:t>
            </a:r>
          </a:p>
          <a:p>
            <a:endParaRPr lang="en-US" sz="1600" b="1" dirty="0">
              <a:latin typeface=".SFUI-Semibold"/>
            </a:endParaRPr>
          </a:p>
          <a:p>
            <a:pPr lvl="4"/>
            <a:endParaRPr lang="en-US" dirty="0"/>
          </a:p>
        </p:txBody>
      </p:sp>
    </p:spTree>
    <p:extLst>
      <p:ext uri="{BB962C8B-B14F-4D97-AF65-F5344CB8AC3E}">
        <p14:creationId xmlns:p14="http://schemas.microsoft.com/office/powerpoint/2010/main" val="4258908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8EE385-AF54-5B9D-E309-3EE8F717FA5F}"/>
              </a:ext>
            </a:extLst>
          </p:cNvPr>
          <p:cNvSpPr>
            <a:spLocks noGrp="1"/>
          </p:cNvSpPr>
          <p:nvPr>
            <p:ph type="title"/>
          </p:nvPr>
        </p:nvSpPr>
        <p:spPr/>
        <p:txBody>
          <a:bodyPr>
            <a:normAutofit/>
          </a:bodyPr>
          <a:lstStyle/>
          <a:p>
            <a:r>
              <a:rPr lang="en-US" sz="3200" dirty="0"/>
              <a:t>Prophetic word for</a:t>
            </a:r>
            <a:br>
              <a:rPr lang="en-US" sz="3200" dirty="0"/>
            </a:br>
            <a:r>
              <a:rPr lang="en-US" sz="3200" dirty="0"/>
              <a:t>				2025 </a:t>
            </a:r>
          </a:p>
        </p:txBody>
      </p:sp>
      <p:sp>
        <p:nvSpPr>
          <p:cNvPr id="3" name="Content Placeholder 2">
            <a:extLst>
              <a:ext uri="{FF2B5EF4-FFF2-40B4-BE49-F238E27FC236}">
                <a16:creationId xmlns:a16="http://schemas.microsoft.com/office/drawing/2014/main" xmlns="" id="{82D5D272-1A9A-17C5-0737-5915853C2F41}"/>
              </a:ext>
            </a:extLst>
          </p:cNvPr>
          <p:cNvSpPr>
            <a:spLocks noGrp="1"/>
          </p:cNvSpPr>
          <p:nvPr>
            <p:ph idx="1"/>
          </p:nvPr>
        </p:nvSpPr>
        <p:spPr/>
        <p:txBody>
          <a:bodyPr>
            <a:normAutofit fontScale="92500" lnSpcReduction="20000"/>
          </a:bodyPr>
          <a:lstStyle/>
          <a:p>
            <a:pPr marL="0" marR="0"/>
            <a:r>
              <a:rPr lang="en-US" sz="1600" b="1" dirty="0">
                <a:effectLst/>
                <a:latin typeface=".SFUI-Semibold"/>
                <a:ea typeface="Aptos" panose="020B0004020202020204" pitchFamily="34" charset="0"/>
                <a:cs typeface="Aptos" panose="020B0004020202020204" pitchFamily="34" charset="0"/>
              </a:rPr>
              <a:t>“I’m dealing with you by watermarks and landmarks</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600" dirty="0">
                <a:effectLst/>
                <a:latin typeface=".SF UI"/>
                <a:ea typeface="Aptos" panose="020B0004020202020204" pitchFamily="34" charset="0"/>
                <a:cs typeface="Aptos" panose="020B0004020202020204" pitchFamily="34" charset="0"/>
              </a:rPr>
              <a:t> </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600" b="1" dirty="0">
                <a:effectLst/>
                <a:latin typeface=".SFUI-Semibold"/>
                <a:ea typeface="Aptos" panose="020B0004020202020204" pitchFamily="34" charset="0"/>
                <a:cs typeface="Aptos" panose="020B0004020202020204" pitchFamily="34" charset="0"/>
              </a:rPr>
              <a:t>“Note well where the water has been. Remember how high the water reached, then watch and see as I cause the waters to rise up again, surpassing every flow of My glory that you have ever seen or experienced. </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600" dirty="0">
                <a:effectLst/>
                <a:latin typeface=".SF UI"/>
                <a:ea typeface="Aptos" panose="020B0004020202020204" pitchFamily="34" charset="0"/>
                <a:cs typeface="Aptos" panose="020B0004020202020204" pitchFamily="34" charset="0"/>
              </a:rPr>
              <a:t> </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600" b="1" dirty="0">
                <a:effectLst/>
                <a:latin typeface=".SFUI-Semibold"/>
                <a:ea typeface="Aptos" panose="020B0004020202020204" pitchFamily="34" charset="0"/>
                <a:cs typeface="Aptos" panose="020B0004020202020204" pitchFamily="34" charset="0"/>
              </a:rPr>
              <a:t>What I do this time will leave no room for questions, for surely people will take notice that God has come down. The landmarks of former revivals will now serve as signposts, pointing to My glory. Do not camp in the past, but let it catapult you into what I am now releasing. “ </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600" dirty="0">
                <a:effectLst/>
                <a:latin typeface=".SF UI"/>
                <a:ea typeface="Aptos" panose="020B0004020202020204" pitchFamily="34" charset="0"/>
                <a:cs typeface="Aptos" panose="020B0004020202020204" pitchFamily="34" charset="0"/>
              </a:rPr>
              <a:t> </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600" b="1" dirty="0">
                <a:effectLst/>
                <a:latin typeface=".SFUI-Semibold"/>
                <a:ea typeface="Aptos" panose="020B0004020202020204" pitchFamily="34" charset="0"/>
                <a:cs typeface="Aptos" panose="020B0004020202020204" pitchFamily="34" charset="0"/>
              </a:rPr>
              <a:t>The time is short. It is time to streamline your life. Prepare for what you have prayed for.” To Lydia Marrow – January 3, 2025</a:t>
            </a:r>
            <a:endParaRPr lang="en-US" sz="16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1679559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78C1D2B-B107-312B-D2AF-97AE8A5D6A4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xmlns="" id="{3EFBFA37-D39E-97F7-6CC2-2E534C5F84C3}"/>
              </a:ext>
            </a:extLst>
          </p:cNvPr>
          <p:cNvSpPr txBox="1"/>
          <p:nvPr/>
        </p:nvSpPr>
        <p:spPr>
          <a:xfrm>
            <a:off x="1564105" y="4379495"/>
            <a:ext cx="4908884" cy="661737"/>
          </a:xfrm>
          <a:prstGeom prst="rect">
            <a:avLst/>
          </a:prstGeom>
          <a:solidFill>
            <a:schemeClr val="bg2"/>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xmlns="" id="{F046F3AF-3C5B-0178-BA71-1DC3C2254EAD}"/>
              </a:ext>
            </a:extLst>
          </p:cNvPr>
          <p:cNvSpPr txBox="1"/>
          <p:nvPr/>
        </p:nvSpPr>
        <p:spPr>
          <a:xfrm>
            <a:off x="261257" y="1236618"/>
            <a:ext cx="6470469" cy="4785926"/>
          </a:xfrm>
          <a:prstGeom prst="rect">
            <a:avLst/>
          </a:prstGeom>
          <a:noFill/>
          <a:ln w="38100">
            <a:solidFill>
              <a:schemeClr val="bg2">
                <a:lumMod val="50000"/>
              </a:schemeClr>
            </a:solidFill>
          </a:ln>
        </p:spPr>
        <p:txBody>
          <a:bodyPr wrap="square" rtlCol="0">
            <a:spAutoFit/>
          </a:bodyPr>
          <a:lstStyle/>
          <a:p>
            <a:r>
              <a:rPr lang="en-US" sz="3200" dirty="0"/>
              <a:t>   </a:t>
            </a:r>
            <a:r>
              <a:rPr lang="en-US" sz="3200" dirty="0">
                <a:solidFill>
                  <a:schemeClr val="accent2">
                    <a:lumMod val="75000"/>
                  </a:schemeClr>
                </a:solidFill>
              </a:rPr>
              <a:t>Don’t do this</a:t>
            </a:r>
            <a:r>
              <a:rPr lang="en-US" sz="3200" dirty="0"/>
              <a:t>		   </a:t>
            </a:r>
            <a:r>
              <a:rPr lang="en-US" sz="3200" dirty="0">
                <a:solidFill>
                  <a:schemeClr val="accent2">
                    <a:lumMod val="75000"/>
                  </a:schemeClr>
                </a:solidFill>
              </a:rPr>
              <a:t>Do this instead</a:t>
            </a:r>
          </a:p>
          <a:p>
            <a:endParaRPr lang="en-US" sz="1200" dirty="0"/>
          </a:p>
          <a:p>
            <a:r>
              <a:rPr lang="en-US" sz="2000" dirty="0"/>
              <a:t>1. Be </a:t>
            </a:r>
            <a:r>
              <a:rPr lang="en-US" sz="1900" dirty="0"/>
              <a:t>patient with your flesh, sin</a:t>
            </a:r>
            <a:r>
              <a:rPr lang="en-US" sz="2000" dirty="0"/>
              <a:t>	1.  Be patient with others</a:t>
            </a:r>
          </a:p>
          <a:p>
            <a:endParaRPr lang="en-US" sz="1500" dirty="0"/>
          </a:p>
          <a:p>
            <a:r>
              <a:rPr lang="en-US" sz="2000" dirty="0"/>
              <a:t>2. Be content with </a:t>
            </a:r>
            <a:r>
              <a:rPr lang="en-US" dirty="0"/>
              <a:t>mediocrity</a:t>
            </a:r>
            <a:r>
              <a:rPr lang="en-US" sz="2000" dirty="0"/>
              <a:t>    2.  </a:t>
            </a:r>
            <a:r>
              <a:rPr lang="en-US" dirty="0"/>
              <a:t>Be content with	blessings and 								provisions God has supplied</a:t>
            </a:r>
          </a:p>
          <a:p>
            <a:endParaRPr lang="en-US" sz="1400" dirty="0"/>
          </a:p>
          <a:p>
            <a:r>
              <a:rPr lang="en-US" sz="2000" dirty="0"/>
              <a:t>3. Be independent with your	 3. Be independent and stand,</a:t>
            </a:r>
          </a:p>
          <a:p>
            <a:r>
              <a:rPr lang="en-US" sz="2000" dirty="0"/>
              <a:t>    </a:t>
            </a:r>
            <a:r>
              <a:rPr lang="en-US" sz="1900" dirty="0"/>
              <a:t>struggles/ battles, stay alone        </a:t>
            </a:r>
            <a:r>
              <a:rPr lang="en-US" sz="2000" dirty="0"/>
              <a:t>speak up for godliness</a:t>
            </a:r>
          </a:p>
          <a:p>
            <a:r>
              <a:rPr lang="en-US" sz="2000" dirty="0"/>
              <a:t>								when no one else does</a:t>
            </a:r>
          </a:p>
          <a:p>
            <a:endParaRPr lang="en-US" sz="1400" dirty="0"/>
          </a:p>
          <a:p>
            <a:r>
              <a:rPr lang="en-US" sz="2000" dirty="0"/>
              <a:t>4. Be afraid of the future and	  4. Have the fear of God in</a:t>
            </a:r>
          </a:p>
          <a:p>
            <a:r>
              <a:rPr lang="en-US" sz="2000" dirty="0"/>
              <a:t>    focus on lies of the enemy	      your heart, respect Him</a:t>
            </a:r>
          </a:p>
          <a:p>
            <a:endParaRPr lang="en-US" sz="1400" dirty="0"/>
          </a:p>
          <a:p>
            <a:r>
              <a:rPr lang="en-US" sz="2000" dirty="0"/>
              <a:t>5. Trust </a:t>
            </a:r>
            <a:r>
              <a:rPr lang="en-US" dirty="0"/>
              <a:t>in your own wisdom and</a:t>
            </a:r>
            <a:r>
              <a:rPr lang="en-US" sz="2000" dirty="0"/>
              <a:t>	   5. Trust in the Lord’s power</a:t>
            </a:r>
          </a:p>
          <a:p>
            <a:r>
              <a:rPr lang="en-US" sz="2000" dirty="0"/>
              <a:t>    strength get you thru 2025		 and grace for 2025</a:t>
            </a:r>
          </a:p>
        </p:txBody>
      </p:sp>
      <p:sp>
        <p:nvSpPr>
          <p:cNvPr id="6" name="TextBox 5">
            <a:extLst>
              <a:ext uri="{FF2B5EF4-FFF2-40B4-BE49-F238E27FC236}">
                <a16:creationId xmlns:a16="http://schemas.microsoft.com/office/drawing/2014/main" xmlns="" id="{88CE2CFA-9C99-4D00-60DC-D107E937DDDD}"/>
              </a:ext>
            </a:extLst>
          </p:cNvPr>
          <p:cNvSpPr txBox="1"/>
          <p:nvPr/>
        </p:nvSpPr>
        <p:spPr>
          <a:xfrm>
            <a:off x="1471749" y="174171"/>
            <a:ext cx="4249782" cy="646331"/>
          </a:xfrm>
          <a:prstGeom prst="rect">
            <a:avLst/>
          </a:prstGeom>
          <a:noFill/>
          <a:ln w="57150">
            <a:solidFill>
              <a:schemeClr val="accent2"/>
            </a:solidFill>
          </a:ln>
        </p:spPr>
        <p:txBody>
          <a:bodyPr wrap="square" rtlCol="0">
            <a:spAutoFit/>
          </a:bodyPr>
          <a:lstStyle/>
          <a:p>
            <a:r>
              <a:rPr lang="en-US" sz="3600" dirty="0">
                <a:latin typeface="ADLaM Display" panose="02010000000000000000" pitchFamily="2" charset="0"/>
                <a:ea typeface="ADLaM Display" panose="02010000000000000000" pitchFamily="2" charset="0"/>
                <a:cs typeface="ADLaM Display" panose="02010000000000000000" pitchFamily="2" charset="0"/>
              </a:rPr>
              <a:t>My Goals for 2025</a:t>
            </a:r>
          </a:p>
        </p:txBody>
      </p:sp>
      <p:sp>
        <p:nvSpPr>
          <p:cNvPr id="7" name="TextBox 6">
            <a:extLst>
              <a:ext uri="{FF2B5EF4-FFF2-40B4-BE49-F238E27FC236}">
                <a16:creationId xmlns:a16="http://schemas.microsoft.com/office/drawing/2014/main" xmlns="" id="{E05903A8-46F1-0334-04FD-DCF444C0B8DC}"/>
              </a:ext>
            </a:extLst>
          </p:cNvPr>
          <p:cNvSpPr txBox="1"/>
          <p:nvPr/>
        </p:nvSpPr>
        <p:spPr>
          <a:xfrm>
            <a:off x="411479" y="6270172"/>
            <a:ext cx="6035041" cy="1477328"/>
          </a:xfrm>
          <a:prstGeom prst="rect">
            <a:avLst/>
          </a:prstGeom>
          <a:noFill/>
          <a:ln w="38100">
            <a:solidFill>
              <a:schemeClr val="accent2">
                <a:lumMod val="75000"/>
              </a:schemeClr>
            </a:solidFill>
          </a:ln>
        </p:spPr>
        <p:txBody>
          <a:bodyPr wrap="square" rtlCol="0">
            <a:spAutoFit/>
          </a:bodyPr>
          <a:lstStyle/>
          <a:p>
            <a:pPr algn="l"/>
            <a:r>
              <a:rPr lang="en-US" b="0" i="0" dirty="0">
                <a:solidFill>
                  <a:srgbClr val="000000"/>
                </a:solidFill>
                <a:effectLst/>
                <a:latin typeface="Aparajita" panose="02020603050405020304" pitchFamily="18" charset="0"/>
                <a:cs typeface="Aparajita" panose="02020603050405020304" pitchFamily="18" charset="0"/>
              </a:rPr>
              <a:t>Trust in the </a:t>
            </a:r>
            <a:r>
              <a:rPr lang="en-US" b="0" i="0" cap="small" dirty="0">
                <a:solidFill>
                  <a:srgbClr val="000000"/>
                </a:solidFill>
                <a:effectLst/>
                <a:latin typeface="Aparajita" panose="02020603050405020304" pitchFamily="18" charset="0"/>
                <a:cs typeface="Aparajita" panose="02020603050405020304" pitchFamily="18" charset="0"/>
              </a:rPr>
              <a:t>Lord</a:t>
            </a:r>
            <a:r>
              <a:rPr lang="en-US" b="0" i="0" dirty="0">
                <a:solidFill>
                  <a:srgbClr val="000000"/>
                </a:solidFill>
                <a:effectLst/>
                <a:latin typeface="Aparajita" panose="02020603050405020304" pitchFamily="18" charset="0"/>
                <a:cs typeface="Aparajita" panose="02020603050405020304" pitchFamily="18" charset="0"/>
              </a:rPr>
              <a:t> with all your heart; do not depend on your own understanding. </a:t>
            </a:r>
            <a:r>
              <a:rPr lang="en-US" b="1" i="0" baseline="30000" dirty="0">
                <a:solidFill>
                  <a:srgbClr val="000000"/>
                </a:solidFill>
                <a:effectLst/>
                <a:latin typeface="Aparajita" panose="02020603050405020304" pitchFamily="18" charset="0"/>
                <a:cs typeface="Aparajita" panose="02020603050405020304" pitchFamily="18" charset="0"/>
              </a:rPr>
              <a:t>6 </a:t>
            </a:r>
            <a:r>
              <a:rPr lang="en-US" b="0" i="0" dirty="0">
                <a:solidFill>
                  <a:srgbClr val="000000"/>
                </a:solidFill>
                <a:effectLst/>
                <a:latin typeface="Aparajita" panose="02020603050405020304" pitchFamily="18" charset="0"/>
                <a:cs typeface="Aparajita" panose="02020603050405020304" pitchFamily="18" charset="0"/>
              </a:rPr>
              <a:t>Seek his will in all you do, and he will show you which path to take. </a:t>
            </a:r>
            <a:r>
              <a:rPr lang="en-US" b="1" i="0" baseline="30000" dirty="0">
                <a:solidFill>
                  <a:srgbClr val="000000"/>
                </a:solidFill>
                <a:effectLst/>
                <a:latin typeface="Aparajita" panose="02020603050405020304" pitchFamily="18" charset="0"/>
                <a:cs typeface="Aparajita" panose="02020603050405020304" pitchFamily="18" charset="0"/>
              </a:rPr>
              <a:t>7 </a:t>
            </a:r>
            <a:r>
              <a:rPr lang="en-US" b="0" i="0" dirty="0">
                <a:solidFill>
                  <a:srgbClr val="000000"/>
                </a:solidFill>
                <a:effectLst/>
                <a:latin typeface="Aparajita" panose="02020603050405020304" pitchFamily="18" charset="0"/>
                <a:cs typeface="Aparajita" panose="02020603050405020304" pitchFamily="18" charset="0"/>
              </a:rPr>
              <a:t>Don’t be impressed with your own wisdom. Instead, fear the </a:t>
            </a:r>
            <a:r>
              <a:rPr lang="en-US" b="0" i="0" cap="small" dirty="0">
                <a:solidFill>
                  <a:srgbClr val="000000"/>
                </a:solidFill>
                <a:effectLst/>
                <a:latin typeface="Aparajita" panose="02020603050405020304" pitchFamily="18" charset="0"/>
                <a:cs typeface="Aparajita" panose="02020603050405020304" pitchFamily="18" charset="0"/>
              </a:rPr>
              <a:t>Lord</a:t>
            </a:r>
            <a:r>
              <a:rPr lang="en-US" b="0" i="0" dirty="0">
                <a:solidFill>
                  <a:srgbClr val="000000"/>
                </a:solidFill>
                <a:effectLst/>
                <a:latin typeface="Aparajita" panose="02020603050405020304" pitchFamily="18" charset="0"/>
                <a:cs typeface="Aparajita" panose="02020603050405020304" pitchFamily="18" charset="0"/>
              </a:rPr>
              <a:t> and turn away from evil. </a:t>
            </a:r>
            <a:r>
              <a:rPr lang="en-US" b="1" i="0" baseline="30000" dirty="0">
                <a:solidFill>
                  <a:srgbClr val="000000"/>
                </a:solidFill>
                <a:effectLst/>
                <a:latin typeface="Aparajita" panose="02020603050405020304" pitchFamily="18" charset="0"/>
                <a:cs typeface="Aparajita" panose="02020603050405020304" pitchFamily="18" charset="0"/>
              </a:rPr>
              <a:t>8 </a:t>
            </a:r>
            <a:r>
              <a:rPr lang="en-US" b="0" i="0" dirty="0">
                <a:solidFill>
                  <a:srgbClr val="000000"/>
                </a:solidFill>
                <a:effectLst/>
                <a:latin typeface="Aparajita" panose="02020603050405020304" pitchFamily="18" charset="0"/>
                <a:cs typeface="Aparajita" panose="02020603050405020304" pitchFamily="18" charset="0"/>
              </a:rPr>
              <a:t>Then you will have healing for your body,</a:t>
            </a:r>
          </a:p>
          <a:p>
            <a:pPr algn="l"/>
            <a:r>
              <a:rPr lang="en-US" b="0" i="1" dirty="0">
                <a:solidFill>
                  <a:srgbClr val="000000"/>
                </a:solidFill>
                <a:effectLst/>
                <a:latin typeface="Aparajita" panose="02020603050405020304" pitchFamily="18" charset="0"/>
                <a:cs typeface="Aparajita" panose="02020603050405020304" pitchFamily="18" charset="0"/>
              </a:rPr>
              <a:t>And soul…   </a:t>
            </a:r>
            <a:r>
              <a:rPr lang="en-US" b="0" dirty="0">
                <a:solidFill>
                  <a:srgbClr val="000000"/>
                </a:solidFill>
                <a:effectLst/>
                <a:latin typeface="Aparajita" panose="02020603050405020304" pitchFamily="18" charset="0"/>
                <a:cs typeface="Aparajita" panose="02020603050405020304" pitchFamily="18" charset="0"/>
              </a:rPr>
              <a:t> Prov.  3:5 – 8 </a:t>
            </a:r>
            <a:endParaRPr lang="en-US" dirty="0"/>
          </a:p>
        </p:txBody>
      </p:sp>
      <p:sp>
        <p:nvSpPr>
          <p:cNvPr id="8" name="TextBox 7">
            <a:extLst>
              <a:ext uri="{FF2B5EF4-FFF2-40B4-BE49-F238E27FC236}">
                <a16:creationId xmlns:a16="http://schemas.microsoft.com/office/drawing/2014/main" xmlns="" id="{1D857E6A-C2C1-7109-09DE-109AF5C3FE32}"/>
              </a:ext>
            </a:extLst>
          </p:cNvPr>
          <p:cNvSpPr txBox="1"/>
          <p:nvPr/>
        </p:nvSpPr>
        <p:spPr>
          <a:xfrm>
            <a:off x="411479" y="8290560"/>
            <a:ext cx="6035041" cy="738664"/>
          </a:xfrm>
          <a:prstGeom prst="rect">
            <a:avLst/>
          </a:prstGeom>
          <a:solidFill>
            <a:schemeClr val="bg1"/>
          </a:solidFill>
        </p:spPr>
        <p:txBody>
          <a:bodyPr wrap="square" rtlCol="0">
            <a:spAutoFit/>
          </a:bodyPr>
          <a:lstStyle/>
          <a:p>
            <a:r>
              <a:rPr lang="en-US" sz="1400" dirty="0"/>
              <a:t>   “Do not camp in the past, but let it catapult you into what I am now doing.</a:t>
            </a:r>
          </a:p>
          <a:p>
            <a:r>
              <a:rPr lang="en-US" sz="1400" dirty="0"/>
              <a:t>    The time is short, it is time to streamline your life, prepare for what you have</a:t>
            </a:r>
          </a:p>
          <a:p>
            <a:r>
              <a:rPr lang="en-US" sz="1400" dirty="0"/>
              <a:t>   been praying for.”		Lydia Marrow  -     Jan. 3</a:t>
            </a:r>
            <a:r>
              <a:rPr lang="en-US" sz="1400" baseline="30000" dirty="0"/>
              <a:t>rd</a:t>
            </a:r>
            <a:r>
              <a:rPr lang="en-US" sz="1400" dirty="0"/>
              <a:t>  2025  </a:t>
            </a:r>
          </a:p>
        </p:txBody>
      </p:sp>
    </p:spTree>
    <p:extLst>
      <p:ext uri="{BB962C8B-B14F-4D97-AF65-F5344CB8AC3E}">
        <p14:creationId xmlns:p14="http://schemas.microsoft.com/office/powerpoint/2010/main" val="3149057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E24A37-5020-9A9F-E28D-28AF579EBEFD}"/>
              </a:ext>
            </a:extLst>
          </p:cNvPr>
          <p:cNvSpPr>
            <a:spLocks noGrp="1"/>
          </p:cNvSpPr>
          <p:nvPr>
            <p:ph type="title"/>
          </p:nvPr>
        </p:nvSpPr>
        <p:spPr/>
        <p:txBody>
          <a:bodyPr>
            <a:normAutofit/>
          </a:bodyPr>
          <a:lstStyle/>
          <a:p>
            <a:r>
              <a:rPr lang="en-US" sz="2800" dirty="0"/>
              <a:t>APPLICATION:</a:t>
            </a:r>
          </a:p>
        </p:txBody>
      </p:sp>
      <p:sp>
        <p:nvSpPr>
          <p:cNvPr id="3" name="Content Placeholder 2">
            <a:extLst>
              <a:ext uri="{FF2B5EF4-FFF2-40B4-BE49-F238E27FC236}">
                <a16:creationId xmlns:a16="http://schemas.microsoft.com/office/drawing/2014/main" xmlns="" id="{216756A5-6079-727B-4A8D-FB20D3DC0E92}"/>
              </a:ext>
            </a:extLst>
          </p:cNvPr>
          <p:cNvSpPr>
            <a:spLocks noGrp="1"/>
          </p:cNvSpPr>
          <p:nvPr>
            <p:ph idx="1"/>
          </p:nvPr>
        </p:nvSpPr>
        <p:spPr>
          <a:ln w="38100">
            <a:solidFill>
              <a:schemeClr val="accent2">
                <a:lumMod val="75000"/>
              </a:schemeClr>
            </a:solidFill>
          </a:ln>
        </p:spPr>
        <p:txBody>
          <a:bodyPr>
            <a:normAutofit/>
          </a:bodyPr>
          <a:lstStyle/>
          <a:p>
            <a:r>
              <a:rPr lang="en-US" sz="2400" dirty="0"/>
              <a:t>1. Identify someone in your life that your can be an encouragement too. </a:t>
            </a:r>
          </a:p>
          <a:p>
            <a:endParaRPr lang="en-US" sz="2400" dirty="0"/>
          </a:p>
          <a:p>
            <a:r>
              <a:rPr lang="en-US" sz="2400" dirty="0"/>
              <a:t>2. Identify someone in your life that you can be a light to.  </a:t>
            </a:r>
            <a:r>
              <a:rPr lang="en-US" sz="2400"/>
              <a:t>Share </a:t>
            </a:r>
            <a:r>
              <a:rPr lang="en-US" sz="2400" dirty="0"/>
              <a:t>your faith or invite to church.</a:t>
            </a:r>
          </a:p>
          <a:p>
            <a:endParaRPr lang="en-US" sz="2400" dirty="0"/>
          </a:p>
          <a:p>
            <a:r>
              <a:rPr lang="en-US" sz="2400" dirty="0"/>
              <a:t>3. Ask God where you might use your gifts to serve at </a:t>
            </a:r>
            <a:r>
              <a:rPr lang="en-US" sz="2400" dirty="0" err="1"/>
              <a:t>LifeGate</a:t>
            </a:r>
            <a:r>
              <a:rPr lang="en-US" sz="2400" dirty="0"/>
              <a:t>.</a:t>
            </a:r>
          </a:p>
        </p:txBody>
      </p:sp>
    </p:spTree>
    <p:extLst>
      <p:ext uri="{BB962C8B-B14F-4D97-AF65-F5344CB8AC3E}">
        <p14:creationId xmlns:p14="http://schemas.microsoft.com/office/powerpoint/2010/main" val="864330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206</TotalTime>
  <Words>181</Words>
  <Application>Microsoft Office PowerPoint</Application>
  <PresentationFormat>On-screen Show (4:3)</PresentationFormat>
  <Paragraphs>43</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Gallery</vt:lpstr>
      <vt:lpstr>Pursuing  God’s Goals         2025 </vt:lpstr>
      <vt:lpstr>Group Participation</vt:lpstr>
      <vt:lpstr>Spiritual insight from Glenn Edwards:</vt:lpstr>
      <vt:lpstr>Prophetic word for     2025 </vt:lpstr>
      <vt:lpstr>PowerPoint Presentation</vt:lpstr>
      <vt:lpstr>APPLICATION: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Pursuing  God’s Goals         2025 </dc:title>
  <dc:creator>Doug Lamb</dc:creator>
  <cp:lastModifiedBy>LifeGate</cp:lastModifiedBy>
  <cp:revision>2</cp:revision>
  <cp:lastPrinted>2025-01-12T14:19:49Z</cp:lastPrinted>
  <dcterms:created xsi:type="dcterms:W3CDTF">2025-01-12T12:57:24Z</dcterms:created>
  <dcterms:modified xsi:type="dcterms:W3CDTF">2025-01-12T16:39:33Z</dcterms:modified>
</cp:coreProperties>
</file>