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3"/>
  </p:notesMasterIdLst>
  <p:handoutMasterIdLst>
    <p:handoutMasterId r:id="rId24"/>
  </p:handoutMasterIdLst>
  <p:sldIdLst>
    <p:sldId id="256" r:id="rId5"/>
    <p:sldId id="554" r:id="rId6"/>
    <p:sldId id="524" r:id="rId7"/>
    <p:sldId id="551" r:id="rId8"/>
    <p:sldId id="552" r:id="rId9"/>
    <p:sldId id="509" r:id="rId10"/>
    <p:sldId id="553" r:id="rId11"/>
    <p:sldId id="549" r:id="rId12"/>
    <p:sldId id="548" r:id="rId13"/>
    <p:sldId id="550" r:id="rId14"/>
    <p:sldId id="556" r:id="rId15"/>
    <p:sldId id="555" r:id="rId16"/>
    <p:sldId id="519" r:id="rId17"/>
    <p:sldId id="517" r:id="rId18"/>
    <p:sldId id="521" r:id="rId19"/>
    <p:sldId id="532" r:id="rId20"/>
    <p:sldId id="543" r:id="rId21"/>
    <p:sldId id="546" r:id="rId22"/>
  </p:sldIdLst>
  <p:sldSz cx="10058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DCF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39" autoAdjust="0"/>
    <p:restoredTop sz="98005" autoAdjust="0"/>
  </p:normalViewPr>
  <p:slideViewPr>
    <p:cSldViewPr snapToGrid="0">
      <p:cViewPr>
        <p:scale>
          <a:sx n="60" d="100"/>
          <a:sy n="60" d="100"/>
        </p:scale>
        <p:origin x="-2754" y="-1104"/>
      </p:cViewPr>
      <p:guideLst>
        <p:guide orient="horz" pos="2160"/>
        <p:guide pos="3168"/>
      </p:guideLst>
    </p:cSldViewPr>
  </p:slideViewPr>
  <p:outlineViewPr>
    <p:cViewPr>
      <p:scale>
        <a:sx n="33" d="100"/>
        <a:sy n="33" d="100"/>
      </p:scale>
      <p:origin x="0" y="-2177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D1A5C42-4636-4A6A-9001-CA7CD97B0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CC57720-6EA2-4C0E-AB19-0A22BCDB83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D70DC-E6D5-4048-8AC5-67F4E92F0736}" type="datetimeFigureOut">
              <a:rPr lang="en-US" smtClean="0"/>
              <a:t>1/19/2025</a:t>
            </a:fld>
            <a:endParaRPr lang="en-US" dirty="0"/>
          </a:p>
        </p:txBody>
      </p:sp>
      <p:sp>
        <p:nvSpPr>
          <p:cNvPr id="4" name="Footer Placeholder 3">
            <a:extLst>
              <a:ext uri="{FF2B5EF4-FFF2-40B4-BE49-F238E27FC236}">
                <a16:creationId xmlns="" xmlns:a16="http://schemas.microsoft.com/office/drawing/2014/main" id="{E34AC616-D2D2-4742-9683-2A537932A1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6A7EE012-E187-4EEE-9C2F-2125BF4086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81155F-8354-4019-9356-1A95703B072D}" type="slidenum">
              <a:rPr lang="en-US" smtClean="0"/>
              <a:t>‹#›</a:t>
            </a:fld>
            <a:endParaRPr lang="en-US" dirty="0"/>
          </a:p>
        </p:txBody>
      </p:sp>
    </p:spTree>
    <p:extLst>
      <p:ext uri="{BB962C8B-B14F-4D97-AF65-F5344CB8AC3E}">
        <p14:creationId xmlns:p14="http://schemas.microsoft.com/office/powerpoint/2010/main" val="2594605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6C02F-3406-42DD-8956-B66C2D710E25}" type="datetimeFigureOut">
              <a:rPr lang="en-US" smtClean="0"/>
              <a:t>1/19/2025</a:t>
            </a:fld>
            <a:endParaRPr lang="en-US" dirty="0"/>
          </a:p>
        </p:txBody>
      </p:sp>
      <p:sp>
        <p:nvSpPr>
          <p:cNvPr id="4" name="Slide Image Placeholder 3"/>
          <p:cNvSpPr>
            <a:spLocks noGrp="1" noRot="1" noChangeAspect="1"/>
          </p:cNvSpPr>
          <p:nvPr>
            <p:ph type="sldImg" idx="2"/>
          </p:nvPr>
        </p:nvSpPr>
        <p:spPr>
          <a:xfrm>
            <a:off x="1165225" y="1143000"/>
            <a:ext cx="45275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1D96E-4CA2-485E-9EE5-CEB7143ACC3B}" type="slidenum">
              <a:rPr lang="en-US" smtClean="0"/>
              <a:t>‹#›</a:t>
            </a:fld>
            <a:endParaRPr lang="en-US" dirty="0"/>
          </a:p>
        </p:txBody>
      </p:sp>
    </p:spTree>
    <p:extLst>
      <p:ext uri="{BB962C8B-B14F-4D97-AF65-F5344CB8AC3E}">
        <p14:creationId xmlns:p14="http://schemas.microsoft.com/office/powerpoint/2010/main" val="351118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E7FFE5B-C2CA-473D-8FCA-B26579CCBA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8" name="Picture Placeholder 7">
            <a:extLst>
              <a:ext uri="{FF2B5EF4-FFF2-40B4-BE49-F238E27FC236}">
                <a16:creationId xmlns="" xmlns:a16="http://schemas.microsoft.com/office/drawing/2014/main" id="{5FF4BA3E-4135-4F80-B1C8-C84CDF7C54AB}"/>
              </a:ext>
            </a:extLst>
          </p:cNvPr>
          <p:cNvSpPr>
            <a:spLocks noGrp="1"/>
          </p:cNvSpPr>
          <p:nvPr>
            <p:ph type="pic" sz="quarter" idx="13" hasCustomPrompt="1"/>
          </p:nvPr>
        </p:nvSpPr>
        <p:spPr>
          <a:xfrm flipH="1">
            <a:off x="620483" y="739305"/>
            <a:ext cx="5630654" cy="5379395"/>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D5CAABB7-A562-4A3F-9DDF-2CE3D13726D1}"/>
              </a:ext>
            </a:extLst>
          </p:cNvPr>
          <p:cNvSpPr>
            <a:spLocks noGrp="1"/>
          </p:cNvSpPr>
          <p:nvPr>
            <p:ph type="title" hasCustomPrompt="1"/>
          </p:nvPr>
        </p:nvSpPr>
        <p:spPr>
          <a:xfrm>
            <a:off x="5216457" y="1663435"/>
            <a:ext cx="4841942" cy="2003898"/>
          </a:xfrm>
          <a:solidFill>
            <a:schemeClr val="accent2">
              <a:alpha val="80000"/>
            </a:schemeClr>
          </a:solidFill>
        </p:spPr>
        <p:txBody>
          <a:bodyPr lIns="557784" tIns="530352" anchor="t">
            <a:noAutofit/>
          </a:bodyPr>
          <a:lstStyle>
            <a:lvl1pPr algn="l">
              <a:lnSpc>
                <a:spcPct val="80000"/>
              </a:lnSpc>
              <a:defRPr sz="5400" cap="all" spc="400" baseline="0">
                <a:ln w="19050">
                  <a:solidFill>
                    <a:schemeClr val="accent5"/>
                  </a:solidFill>
                </a:ln>
              </a:defRPr>
            </a:lvl1pPr>
          </a:lstStyle>
          <a:p>
            <a:r>
              <a:rPr lang="en-US" dirty="0"/>
              <a:t>Click to add title</a:t>
            </a:r>
          </a:p>
        </p:txBody>
      </p:sp>
      <p:sp>
        <p:nvSpPr>
          <p:cNvPr id="14" name="Text Placeholder 17">
            <a:extLst>
              <a:ext uri="{FF2B5EF4-FFF2-40B4-BE49-F238E27FC236}">
                <a16:creationId xmlns="" xmlns:a16="http://schemas.microsoft.com/office/drawing/2014/main" id="{D15807FE-36E0-49EF-93A4-5B9AD83871B6}"/>
              </a:ext>
            </a:extLst>
          </p:cNvPr>
          <p:cNvSpPr>
            <a:spLocks noGrp="1"/>
          </p:cNvSpPr>
          <p:nvPr>
            <p:ph type="body" sz="quarter" idx="15" hasCustomPrompt="1"/>
          </p:nvPr>
        </p:nvSpPr>
        <p:spPr>
          <a:xfrm>
            <a:off x="5628282" y="2878248"/>
            <a:ext cx="4063280" cy="339247"/>
          </a:xfrm>
        </p:spPr>
        <p:txBody>
          <a:bodyPr>
            <a:noAutofit/>
          </a:bodyPr>
          <a:lstStyle>
            <a:lvl1pPr marL="0" indent="0" algn="l">
              <a:buNone/>
              <a:defRPr sz="2400" spc="100" baseline="0">
                <a:solidFill>
                  <a:schemeClr val="accent5"/>
                </a:solidFill>
              </a:defRPr>
            </a:lvl1pPr>
          </a:lstStyle>
          <a:p>
            <a:pPr lvl="0"/>
            <a:r>
              <a:rPr lang="en-US"/>
              <a:t>Click to add name</a:t>
            </a:r>
          </a:p>
        </p:txBody>
      </p:sp>
    </p:spTree>
    <p:extLst>
      <p:ext uri="{BB962C8B-B14F-4D97-AF65-F5344CB8AC3E}">
        <p14:creationId xmlns:p14="http://schemas.microsoft.com/office/powerpoint/2010/main" val="35235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E6D8EB4-0AAB-4C86-96ED-AB74FA56A6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0" name="Picture Placeholder 7">
            <a:extLst>
              <a:ext uri="{FF2B5EF4-FFF2-40B4-BE49-F238E27FC236}">
                <a16:creationId xmlns="" xmlns:a16="http://schemas.microsoft.com/office/drawing/2014/main" id="{5DEE423F-FC4A-461D-8AA7-F7C14B806664}"/>
              </a:ext>
            </a:extLst>
          </p:cNvPr>
          <p:cNvSpPr>
            <a:spLocks noGrp="1"/>
          </p:cNvSpPr>
          <p:nvPr>
            <p:ph type="pic" sz="quarter" idx="13" hasCustomPrompt="1"/>
          </p:nvPr>
        </p:nvSpPr>
        <p:spPr>
          <a:xfrm>
            <a:off x="1" y="0"/>
            <a:ext cx="4400930"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A77D30EC-51F8-4EBE-9AC8-349D6E064E20}"/>
              </a:ext>
            </a:extLst>
          </p:cNvPr>
          <p:cNvSpPr>
            <a:spLocks noGrp="1"/>
          </p:cNvSpPr>
          <p:nvPr>
            <p:ph type="dt" sz="half" idx="10"/>
          </p:nvPr>
        </p:nvSpPr>
        <p:spPr/>
        <p:txBody>
          <a:bodyPr/>
          <a:lstStyle/>
          <a:p>
            <a:r>
              <a:rPr lang="en-US"/>
              <a:t>8/06/20XX</a:t>
            </a:r>
            <a:endParaRPr lang="en-US" dirty="0"/>
          </a:p>
        </p:txBody>
      </p:sp>
      <p:sp>
        <p:nvSpPr>
          <p:cNvPr id="14" name="Text Placeholder 10">
            <a:extLst>
              <a:ext uri="{FF2B5EF4-FFF2-40B4-BE49-F238E27FC236}">
                <a16:creationId xmlns="" xmlns:a16="http://schemas.microsoft.com/office/drawing/2014/main" id="{9EF7FC71-AF21-4CDA-8E86-E05EB4F1C442}"/>
              </a:ext>
            </a:extLst>
          </p:cNvPr>
          <p:cNvSpPr>
            <a:spLocks noGrp="1"/>
          </p:cNvSpPr>
          <p:nvPr>
            <p:ph type="body" sz="quarter" idx="18" hasCustomPrompt="1"/>
          </p:nvPr>
        </p:nvSpPr>
        <p:spPr>
          <a:xfrm>
            <a:off x="5241611" y="3260492"/>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$2B</a:t>
            </a:r>
          </a:p>
        </p:txBody>
      </p:sp>
      <p:sp>
        <p:nvSpPr>
          <p:cNvPr id="5" name="Footer Placeholder 4">
            <a:extLst>
              <a:ext uri="{FF2B5EF4-FFF2-40B4-BE49-F238E27FC236}">
                <a16:creationId xmlns="" xmlns:a16="http://schemas.microsoft.com/office/drawing/2014/main" id="{9FE21B81-6A13-47D5-AD62-B1B0E4868044}"/>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E12BB476-8DFF-468F-B950-1F980EB4D5CD}"/>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6" name="Text Placeholder 10">
            <a:extLst>
              <a:ext uri="{FF2B5EF4-FFF2-40B4-BE49-F238E27FC236}">
                <a16:creationId xmlns="" xmlns:a16="http://schemas.microsoft.com/office/drawing/2014/main" id="{BF893A53-04CF-497B-9C3D-502C92BA0DAE}"/>
              </a:ext>
            </a:extLst>
          </p:cNvPr>
          <p:cNvSpPr>
            <a:spLocks noGrp="1"/>
          </p:cNvSpPr>
          <p:nvPr>
            <p:ph type="body" sz="quarter" idx="20" hasCustomPrompt="1"/>
          </p:nvPr>
        </p:nvSpPr>
        <p:spPr>
          <a:xfrm>
            <a:off x="5241610" y="4773463"/>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$1B</a:t>
            </a:r>
          </a:p>
        </p:txBody>
      </p:sp>
      <p:sp>
        <p:nvSpPr>
          <p:cNvPr id="11" name="Text Placeholder 10">
            <a:extLst>
              <a:ext uri="{FF2B5EF4-FFF2-40B4-BE49-F238E27FC236}">
                <a16:creationId xmlns="" xmlns:a16="http://schemas.microsoft.com/office/drawing/2014/main" id="{58BD5CDD-220E-41E0-82DD-820C0D834A48}"/>
              </a:ext>
            </a:extLst>
          </p:cNvPr>
          <p:cNvSpPr>
            <a:spLocks noGrp="1"/>
          </p:cNvSpPr>
          <p:nvPr>
            <p:ph type="body" sz="quarter" idx="27" hasCustomPrompt="1"/>
          </p:nvPr>
        </p:nvSpPr>
        <p:spPr>
          <a:xfrm>
            <a:off x="6449826" y="1609774"/>
            <a:ext cx="2776128" cy="1171533"/>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12" name="Text Placeholder 10">
            <a:extLst>
              <a:ext uri="{FF2B5EF4-FFF2-40B4-BE49-F238E27FC236}">
                <a16:creationId xmlns="" xmlns:a16="http://schemas.microsoft.com/office/drawing/2014/main" id="{253384AB-173D-4216-A221-BFA565FC127C}"/>
              </a:ext>
            </a:extLst>
          </p:cNvPr>
          <p:cNvSpPr>
            <a:spLocks noGrp="1"/>
          </p:cNvSpPr>
          <p:nvPr>
            <p:ph type="body" sz="quarter" idx="16" hasCustomPrompt="1"/>
          </p:nvPr>
        </p:nvSpPr>
        <p:spPr>
          <a:xfrm>
            <a:off x="5236584" y="1747520"/>
            <a:ext cx="950519" cy="768096"/>
          </a:xfrm>
          <a:prstGeom prst="rect">
            <a:avLst/>
          </a:prstGeom>
          <a:ln w="28575">
            <a:solidFill>
              <a:schemeClr val="accent5">
                <a:lumMod val="40000"/>
                <a:lumOff val="60000"/>
              </a:schemeClr>
            </a:solidFill>
          </a:ln>
        </p:spPr>
        <p:txBody>
          <a:bodyPr anchor="ctr"/>
          <a:lstStyle>
            <a:lvl1pPr marL="0" indent="0" algn="ctr">
              <a:buNone/>
              <a:defRPr sz="2400" cap="all" spc="100" baseline="0">
                <a:solidFill>
                  <a:schemeClr val="accent5">
                    <a:lumMod val="20000"/>
                    <a:lumOff val="80000"/>
                  </a:schemeClr>
                </a:solidFill>
                <a:latin typeface="+mj-lt"/>
              </a:defRPr>
            </a:lvl1pPr>
          </a:lstStyle>
          <a:p>
            <a:pPr lvl="0"/>
            <a:r>
              <a:rPr lang="en-US" dirty="0"/>
              <a:t>$3B</a:t>
            </a:r>
          </a:p>
        </p:txBody>
      </p:sp>
      <p:sp>
        <p:nvSpPr>
          <p:cNvPr id="20" name="Text Placeholder 10">
            <a:extLst>
              <a:ext uri="{FF2B5EF4-FFF2-40B4-BE49-F238E27FC236}">
                <a16:creationId xmlns="" xmlns:a16="http://schemas.microsoft.com/office/drawing/2014/main" id="{45638026-D669-4C2A-82A4-5F35D27DCA4D}"/>
              </a:ext>
            </a:extLst>
          </p:cNvPr>
          <p:cNvSpPr>
            <a:spLocks noGrp="1"/>
          </p:cNvSpPr>
          <p:nvPr>
            <p:ph type="body" sz="quarter" idx="28" hasCustomPrompt="1"/>
          </p:nvPr>
        </p:nvSpPr>
        <p:spPr>
          <a:xfrm>
            <a:off x="6449826" y="3129515"/>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1" name="Text Placeholder 10">
            <a:extLst>
              <a:ext uri="{FF2B5EF4-FFF2-40B4-BE49-F238E27FC236}">
                <a16:creationId xmlns="" xmlns:a16="http://schemas.microsoft.com/office/drawing/2014/main" id="{A19EAA97-D0F2-464B-8450-83BF202CECF3}"/>
              </a:ext>
            </a:extLst>
          </p:cNvPr>
          <p:cNvSpPr>
            <a:spLocks noGrp="1"/>
          </p:cNvSpPr>
          <p:nvPr>
            <p:ph type="body" sz="quarter" idx="29" hasCustomPrompt="1"/>
          </p:nvPr>
        </p:nvSpPr>
        <p:spPr>
          <a:xfrm>
            <a:off x="6449826" y="4648156"/>
            <a:ext cx="2776128" cy="1170432"/>
          </a:xfrm>
          <a:prstGeom prst="rect">
            <a:avLst/>
          </a:prstGeom>
        </p:spPr>
        <p:txBody>
          <a:bodyPr anchor="t">
            <a:noAutofit/>
          </a:bodyPr>
          <a:lstStyle>
            <a:lvl1pPr marL="0" indent="0" algn="l">
              <a:lnSpc>
                <a:spcPct val="125000"/>
              </a:lnSpc>
              <a:spcBef>
                <a:spcPts val="500"/>
              </a:spcBef>
              <a:buNone/>
              <a:defRPr sz="1400" cap="none" spc="10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5DFF2174-FDCE-466A-8A4C-06AD6CAA4401}"/>
              </a:ext>
            </a:extLst>
          </p:cNvPr>
          <p:cNvSpPr>
            <a:spLocks noGrp="1"/>
          </p:cNvSpPr>
          <p:nvPr>
            <p:ph type="title" hasCustomPrompt="1"/>
          </p:nvPr>
        </p:nvSpPr>
        <p:spPr>
          <a:xfrm>
            <a:off x="5120789" y="746631"/>
            <a:ext cx="4277334" cy="466344"/>
          </a:xfrm>
        </p:spPr>
        <p:txBody>
          <a:bodyPr>
            <a:noAutofit/>
          </a:bodyPr>
          <a:lstStyle>
            <a:lvl1pPr>
              <a:lnSpc>
                <a:spcPct val="100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972322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Competition">
    <p:bg>
      <p:bgPr>
        <a:solidFill>
          <a:schemeClr val="bg2">
            <a:lumMod val="10000"/>
          </a:schemeClr>
        </a:solidFill>
        <a:effectLst/>
      </p:bgPr>
    </p:bg>
    <p:spTree>
      <p:nvGrpSpPr>
        <p:cNvPr id="1" name=""/>
        <p:cNvGrpSpPr/>
        <p:nvPr/>
      </p:nvGrpSpPr>
      <p:grpSpPr>
        <a:xfrm>
          <a:off x="0" y="0"/>
          <a:ext cx="0" cy="0"/>
          <a:chOff x="0" y="0"/>
          <a:chExt cx="0" cy="0"/>
        </a:xfrm>
      </p:grpSpPr>
      <p:sp>
        <p:nvSpPr>
          <p:cNvPr id="21" name="Picture Placeholder 7">
            <a:extLst>
              <a:ext uri="{FF2B5EF4-FFF2-40B4-BE49-F238E27FC236}">
                <a16:creationId xmlns="" xmlns:a16="http://schemas.microsoft.com/office/drawing/2014/main" id="{9216DCA9-E871-422D-B12D-3E1C39ACD2ED}"/>
              </a:ext>
            </a:extLst>
          </p:cNvPr>
          <p:cNvSpPr>
            <a:spLocks noGrp="1"/>
          </p:cNvSpPr>
          <p:nvPr>
            <p:ph type="pic" sz="quarter" idx="28" hasCustomPrompt="1"/>
          </p:nvPr>
        </p:nvSpPr>
        <p:spPr>
          <a:xfrm rot="5400000" flipH="1">
            <a:off x="-2326768" y="2326769"/>
            <a:ext cx="6858002" cy="2204467"/>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56754628-3BB3-414A-88E4-67B3809A62CD}"/>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33D99CEA-3489-476A-9C9D-ED977FE6EA3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1DCD55B0-9BDF-49CC-B30F-96112214E7A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7" name="Text Placeholder 10">
            <a:extLst>
              <a:ext uri="{FF2B5EF4-FFF2-40B4-BE49-F238E27FC236}">
                <a16:creationId xmlns="" xmlns:a16="http://schemas.microsoft.com/office/drawing/2014/main" id="{F9CF3D99-4BB8-4944-A82E-385209DF3D61}"/>
              </a:ext>
            </a:extLst>
          </p:cNvPr>
          <p:cNvSpPr>
            <a:spLocks noGrp="1"/>
          </p:cNvSpPr>
          <p:nvPr>
            <p:ph type="body" sz="quarter" idx="27" hasCustomPrompt="1"/>
          </p:nvPr>
        </p:nvSpPr>
        <p:spPr>
          <a:xfrm>
            <a:off x="2319757" y="2881982"/>
            <a:ext cx="3279420"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18" name="Text Placeholder 10">
            <a:extLst>
              <a:ext uri="{FF2B5EF4-FFF2-40B4-BE49-F238E27FC236}">
                <a16:creationId xmlns="" xmlns:a16="http://schemas.microsoft.com/office/drawing/2014/main" id="{083CED13-2FB7-4DA4-87BD-B5AEF0C63104}"/>
              </a:ext>
            </a:extLst>
          </p:cNvPr>
          <p:cNvSpPr>
            <a:spLocks noGrp="1"/>
          </p:cNvSpPr>
          <p:nvPr>
            <p:ph type="body" sz="quarter" idx="16" hasCustomPrompt="1"/>
          </p:nvPr>
        </p:nvSpPr>
        <p:spPr>
          <a:xfrm>
            <a:off x="2319757" y="2502479"/>
            <a:ext cx="3279420"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19" name="Text Placeholder 10">
            <a:extLst>
              <a:ext uri="{FF2B5EF4-FFF2-40B4-BE49-F238E27FC236}">
                <a16:creationId xmlns="" xmlns:a16="http://schemas.microsoft.com/office/drawing/2014/main" id="{D240762F-003B-4B0E-A561-6734EA9AC853}"/>
              </a:ext>
            </a:extLst>
          </p:cNvPr>
          <p:cNvSpPr>
            <a:spLocks noGrp="1"/>
          </p:cNvSpPr>
          <p:nvPr>
            <p:ph type="body" sz="quarter" idx="17" hasCustomPrompt="1"/>
          </p:nvPr>
        </p:nvSpPr>
        <p:spPr>
          <a:xfrm>
            <a:off x="6087466" y="2881982"/>
            <a:ext cx="3048914" cy="2966740"/>
          </a:xfrm>
          <a:prstGeom prst="rect">
            <a:avLst/>
          </a:prstGeom>
        </p:spPr>
        <p:txBody>
          <a:bodyPr anchor="t">
            <a:normAutofit/>
          </a:bodyPr>
          <a:lstStyle>
            <a:lvl1pPr marL="0" indent="0" algn="l">
              <a:lnSpc>
                <a:spcPct val="125000"/>
              </a:lnSpc>
              <a:spcBef>
                <a:spcPts val="1000"/>
              </a:spcBef>
              <a:buNone/>
              <a:defRPr sz="1400" cap="none" spc="100" baseline="0">
                <a:solidFill>
                  <a:schemeClr val="bg1"/>
                </a:solidFill>
                <a:latin typeface="+mn-lt"/>
              </a:defRPr>
            </a:lvl1pPr>
          </a:lstStyle>
          <a:p>
            <a:pPr lvl="0"/>
            <a:r>
              <a:rPr lang="en-US"/>
              <a:t>Click to add text</a:t>
            </a:r>
          </a:p>
        </p:txBody>
      </p:sp>
      <p:sp>
        <p:nvSpPr>
          <p:cNvPr id="20" name="Text Placeholder 10">
            <a:extLst>
              <a:ext uri="{FF2B5EF4-FFF2-40B4-BE49-F238E27FC236}">
                <a16:creationId xmlns="" xmlns:a16="http://schemas.microsoft.com/office/drawing/2014/main" id="{387E9583-831E-4863-9A96-3E583A98F28D}"/>
              </a:ext>
            </a:extLst>
          </p:cNvPr>
          <p:cNvSpPr>
            <a:spLocks noGrp="1"/>
          </p:cNvSpPr>
          <p:nvPr>
            <p:ph type="body" sz="quarter" idx="18" hasCustomPrompt="1"/>
          </p:nvPr>
        </p:nvSpPr>
        <p:spPr>
          <a:xfrm>
            <a:off x="6087466" y="2502479"/>
            <a:ext cx="3048914" cy="426393"/>
          </a:xfrm>
          <a:prstGeom prst="rect">
            <a:avLst/>
          </a:prstGeom>
        </p:spPr>
        <p:txBody>
          <a:bodyPr anchor="b">
            <a:normAutofit/>
          </a:bodyPr>
          <a:lstStyle>
            <a:lvl1pPr marL="0" indent="0" algn="l">
              <a:buNone/>
              <a:defRPr sz="1600" cap="all" spc="100" baseline="0">
                <a:solidFill>
                  <a:schemeClr val="accent6"/>
                </a:solidFill>
                <a:latin typeface="+mj-lt"/>
              </a:defRPr>
            </a:lvl1pPr>
          </a:lstStyle>
          <a:p>
            <a:pPr lvl="0"/>
            <a:r>
              <a:rPr lang="en-US"/>
              <a:t>Click to add subtitle</a:t>
            </a:r>
          </a:p>
        </p:txBody>
      </p:sp>
      <p:sp>
        <p:nvSpPr>
          <p:cNvPr id="2" name="Title 1">
            <a:extLst>
              <a:ext uri="{FF2B5EF4-FFF2-40B4-BE49-F238E27FC236}">
                <a16:creationId xmlns="" xmlns:a16="http://schemas.microsoft.com/office/drawing/2014/main" id="{E96F4071-8FD4-4FF1-BA06-DD4D780FE455}"/>
              </a:ext>
            </a:extLst>
          </p:cNvPr>
          <p:cNvSpPr>
            <a:spLocks noGrp="1"/>
          </p:cNvSpPr>
          <p:nvPr>
            <p:ph type="title" hasCustomPrompt="1"/>
          </p:nvPr>
        </p:nvSpPr>
        <p:spPr>
          <a:xfrm>
            <a:off x="2306727" y="1649421"/>
            <a:ext cx="4277334" cy="466344"/>
          </a:xfrm>
        </p:spPr>
        <p:txBody>
          <a:bodyPr>
            <a:noAutofit/>
          </a:bodyPr>
          <a:lstStyle>
            <a:lvl1pPr>
              <a:lnSpc>
                <a:spcPct val="100000"/>
              </a:lnSpc>
              <a:defRPr sz="2800">
                <a:ln w="19050">
                  <a:solidFill>
                    <a:schemeClr val="accent6"/>
                  </a:solidFill>
                </a:ln>
              </a:defRPr>
            </a:lvl1pPr>
          </a:lstStyle>
          <a:p>
            <a:r>
              <a:rPr lang="en-US" dirty="0"/>
              <a:t>Click to add title</a:t>
            </a:r>
          </a:p>
        </p:txBody>
      </p:sp>
    </p:spTree>
    <p:extLst>
      <p:ext uri="{BB962C8B-B14F-4D97-AF65-F5344CB8AC3E}">
        <p14:creationId xmlns:p14="http://schemas.microsoft.com/office/powerpoint/2010/main" val="3951320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r Competition v2">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954AA95-575B-4060-9443-53B3476644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22" name="Rectangle 21">
            <a:extLst>
              <a:ext uri="{FF2B5EF4-FFF2-40B4-BE49-F238E27FC236}">
                <a16:creationId xmlns="" xmlns:a16="http://schemas.microsoft.com/office/drawing/2014/main" id="{38BF2BB6-8F62-424E-B01D-F90A0DB7BFBB}"/>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 xmlns:a16="http://schemas.microsoft.com/office/drawing/2014/main" id="{5822AF5C-69BC-4A87-8E5C-E473F6A73EEF}"/>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246AD827-24BF-4C7D-9F16-1E26E09A600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DBEEF33-0303-4BF6-8C9A-08DE4CB645AE}"/>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8" name="Text Placeholder 14">
            <a:extLst>
              <a:ext uri="{FF2B5EF4-FFF2-40B4-BE49-F238E27FC236}">
                <a16:creationId xmlns="" xmlns:a16="http://schemas.microsoft.com/office/drawing/2014/main" id="{CC14BDE6-5903-4EFC-B3C7-B7B219402DAF}"/>
              </a:ext>
            </a:extLst>
          </p:cNvPr>
          <p:cNvSpPr>
            <a:spLocks noGrp="1"/>
          </p:cNvSpPr>
          <p:nvPr>
            <p:ph type="body" sz="quarter" idx="15" hasCustomPrompt="1"/>
          </p:nvPr>
        </p:nvSpPr>
        <p:spPr>
          <a:xfrm>
            <a:off x="4321217" y="1538275"/>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9" name="Text Placeholder 14">
            <a:extLst>
              <a:ext uri="{FF2B5EF4-FFF2-40B4-BE49-F238E27FC236}">
                <a16:creationId xmlns="" xmlns:a16="http://schemas.microsoft.com/office/drawing/2014/main" id="{E19954FA-533A-4FF9-88B2-102C833FBD40}"/>
              </a:ext>
            </a:extLst>
          </p:cNvPr>
          <p:cNvSpPr>
            <a:spLocks noGrp="1"/>
          </p:cNvSpPr>
          <p:nvPr>
            <p:ph type="body" sz="quarter" idx="17" hasCustomPrompt="1"/>
          </p:nvPr>
        </p:nvSpPr>
        <p:spPr>
          <a:xfrm>
            <a:off x="4321217" y="5407118"/>
            <a:ext cx="1408247"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0" name="Text Placeholder 14">
            <a:extLst>
              <a:ext uri="{FF2B5EF4-FFF2-40B4-BE49-F238E27FC236}">
                <a16:creationId xmlns="" xmlns:a16="http://schemas.microsoft.com/office/drawing/2014/main" id="{E29BB699-DB47-4A35-9B5B-63C7EFC22843}"/>
              </a:ext>
            </a:extLst>
          </p:cNvPr>
          <p:cNvSpPr>
            <a:spLocks noGrp="1"/>
          </p:cNvSpPr>
          <p:nvPr>
            <p:ph type="body" sz="quarter" idx="19" hasCustomPrompt="1"/>
          </p:nvPr>
        </p:nvSpPr>
        <p:spPr>
          <a:xfrm>
            <a:off x="6964363" y="3467157"/>
            <a:ext cx="1139062"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sp>
        <p:nvSpPr>
          <p:cNvPr id="11" name="Text Placeholder 14">
            <a:extLst>
              <a:ext uri="{FF2B5EF4-FFF2-40B4-BE49-F238E27FC236}">
                <a16:creationId xmlns="" xmlns:a16="http://schemas.microsoft.com/office/drawing/2014/main" id="{4EFD147E-AEE9-40FA-96D5-7DBE76033490}"/>
              </a:ext>
            </a:extLst>
          </p:cNvPr>
          <p:cNvSpPr>
            <a:spLocks noGrp="1"/>
          </p:cNvSpPr>
          <p:nvPr>
            <p:ph type="body" sz="quarter" idx="20" hasCustomPrompt="1"/>
          </p:nvPr>
        </p:nvSpPr>
        <p:spPr>
          <a:xfrm>
            <a:off x="3089368" y="2307745"/>
            <a:ext cx="976123" cy="492025"/>
          </a:xfrm>
          <a:prstGeom prst="rect">
            <a:avLst/>
          </a:prstGeom>
        </p:spPr>
        <p:txBody>
          <a:bodyPr anchor="ctr"/>
          <a:lstStyle>
            <a:lvl1pPr marL="0" indent="0" algn="ctr">
              <a:lnSpc>
                <a:spcPct val="100000"/>
              </a:lnSpc>
              <a:buNone/>
              <a:defRPr sz="1200" cap="all" spc="200" baseline="0">
                <a:solidFill>
                  <a:schemeClr val="accent2">
                    <a:lumMod val="20000"/>
                    <a:lumOff val="80000"/>
                  </a:schemeClr>
                </a:solidFill>
                <a:latin typeface="+mj-lt"/>
              </a:defRPr>
            </a:lvl1pPr>
          </a:lstStyle>
          <a:p>
            <a:pPr lvl="0"/>
            <a:r>
              <a:rPr lang="en-US"/>
              <a:t>Click to add name</a:t>
            </a:r>
          </a:p>
        </p:txBody>
      </p:sp>
      <p:sp>
        <p:nvSpPr>
          <p:cNvPr id="12" name="Text Placeholder 14">
            <a:extLst>
              <a:ext uri="{FF2B5EF4-FFF2-40B4-BE49-F238E27FC236}">
                <a16:creationId xmlns="" xmlns:a16="http://schemas.microsoft.com/office/drawing/2014/main" id="{035518AB-0629-41B1-8670-DAE8C31C9998}"/>
              </a:ext>
            </a:extLst>
          </p:cNvPr>
          <p:cNvSpPr>
            <a:spLocks noGrp="1"/>
          </p:cNvSpPr>
          <p:nvPr>
            <p:ph type="body" sz="quarter" idx="21" hasCustomPrompt="1"/>
          </p:nvPr>
        </p:nvSpPr>
        <p:spPr>
          <a:xfrm>
            <a:off x="3449474" y="4420462"/>
            <a:ext cx="976123" cy="492025"/>
          </a:xfrm>
          <a:prstGeom prst="rect">
            <a:avLst/>
          </a:prstGeom>
        </p:spPr>
        <p:txBody>
          <a:bodyPr anchor="ctr"/>
          <a:lstStyle>
            <a:lvl1pPr marL="0" indent="0" algn="ctr">
              <a:lnSpc>
                <a:spcPct val="100000"/>
              </a:lnSpc>
              <a:buNone/>
              <a:defRPr sz="1200" cap="all" spc="200" baseline="0">
                <a:solidFill>
                  <a:schemeClr val="accent1">
                    <a:lumMod val="20000"/>
                    <a:lumOff val="80000"/>
                  </a:schemeClr>
                </a:solidFill>
                <a:latin typeface="+mj-lt"/>
              </a:defRPr>
            </a:lvl1pPr>
          </a:lstStyle>
          <a:p>
            <a:pPr lvl="0"/>
            <a:r>
              <a:rPr lang="en-US"/>
              <a:t>Click to add name</a:t>
            </a:r>
          </a:p>
        </p:txBody>
      </p:sp>
      <p:sp>
        <p:nvSpPr>
          <p:cNvPr id="13" name="Text Placeholder 14">
            <a:extLst>
              <a:ext uri="{FF2B5EF4-FFF2-40B4-BE49-F238E27FC236}">
                <a16:creationId xmlns="" xmlns:a16="http://schemas.microsoft.com/office/drawing/2014/main" id="{D84B55A2-EE63-46F3-80EA-C4F512388C1B}"/>
              </a:ext>
            </a:extLst>
          </p:cNvPr>
          <p:cNvSpPr>
            <a:spLocks noGrp="1"/>
          </p:cNvSpPr>
          <p:nvPr>
            <p:ph type="body" sz="quarter" idx="22" hasCustomPrompt="1"/>
          </p:nvPr>
        </p:nvSpPr>
        <p:spPr>
          <a:xfrm>
            <a:off x="2181055" y="4552192"/>
            <a:ext cx="976123" cy="492025"/>
          </a:xfrm>
          <a:prstGeom prst="rect">
            <a:avLst/>
          </a:prstGeom>
        </p:spPr>
        <p:txBody>
          <a:bodyPr anchor="ctr"/>
          <a:lstStyle>
            <a:lvl1pPr marL="0" indent="0" algn="ctr">
              <a:lnSpc>
                <a:spcPct val="100000"/>
              </a:lnSpc>
              <a:buNone/>
              <a:defRPr sz="1200" cap="all" spc="200" baseline="0">
                <a:solidFill>
                  <a:schemeClr val="accent6">
                    <a:lumMod val="40000"/>
                    <a:lumOff val="60000"/>
                  </a:schemeClr>
                </a:solidFill>
                <a:latin typeface="+mj-lt"/>
              </a:defRPr>
            </a:lvl1pPr>
          </a:lstStyle>
          <a:p>
            <a:pPr lvl="0"/>
            <a:r>
              <a:rPr lang="en-US"/>
              <a:t>Click to add name</a:t>
            </a:r>
          </a:p>
        </p:txBody>
      </p:sp>
      <p:sp>
        <p:nvSpPr>
          <p:cNvPr id="14" name="Text Placeholder 14">
            <a:extLst>
              <a:ext uri="{FF2B5EF4-FFF2-40B4-BE49-F238E27FC236}">
                <a16:creationId xmlns="" xmlns:a16="http://schemas.microsoft.com/office/drawing/2014/main" id="{EDED8D5C-7B18-4E79-B6B4-E59FAC3A83D5}"/>
              </a:ext>
            </a:extLst>
          </p:cNvPr>
          <p:cNvSpPr>
            <a:spLocks noGrp="1"/>
          </p:cNvSpPr>
          <p:nvPr>
            <p:ph type="body" sz="quarter" idx="23" hasCustomPrompt="1"/>
          </p:nvPr>
        </p:nvSpPr>
        <p:spPr>
          <a:xfrm>
            <a:off x="5280043" y="4120887"/>
            <a:ext cx="976123" cy="492025"/>
          </a:xfrm>
          <a:prstGeom prst="rect">
            <a:avLst/>
          </a:prstGeom>
        </p:spPr>
        <p:txBody>
          <a:bodyPr anchor="ctr"/>
          <a:lstStyle>
            <a:lvl1pPr marL="0" indent="0" algn="ctr">
              <a:lnSpc>
                <a:spcPct val="100000"/>
              </a:lnSpc>
              <a:buNone/>
              <a:defRPr sz="1200" cap="all" spc="200" baseline="0">
                <a:solidFill>
                  <a:schemeClr val="accent1">
                    <a:lumMod val="40000"/>
                    <a:lumOff val="60000"/>
                  </a:schemeClr>
                </a:solidFill>
                <a:latin typeface="+mj-lt"/>
              </a:defRPr>
            </a:lvl1pPr>
          </a:lstStyle>
          <a:p>
            <a:pPr lvl="0"/>
            <a:r>
              <a:rPr lang="en-US"/>
              <a:t>Click to add name</a:t>
            </a:r>
          </a:p>
        </p:txBody>
      </p:sp>
      <p:sp>
        <p:nvSpPr>
          <p:cNvPr id="15" name="Text Placeholder 14">
            <a:extLst>
              <a:ext uri="{FF2B5EF4-FFF2-40B4-BE49-F238E27FC236}">
                <a16:creationId xmlns="" xmlns:a16="http://schemas.microsoft.com/office/drawing/2014/main" id="{E8B6D903-1EAA-44AD-A3D8-6256873B7A22}"/>
              </a:ext>
            </a:extLst>
          </p:cNvPr>
          <p:cNvSpPr>
            <a:spLocks noGrp="1"/>
          </p:cNvSpPr>
          <p:nvPr>
            <p:ph type="body" sz="quarter" idx="25" hasCustomPrompt="1"/>
          </p:nvPr>
        </p:nvSpPr>
        <p:spPr>
          <a:xfrm>
            <a:off x="2099652" y="3467157"/>
            <a:ext cx="997543" cy="492025"/>
          </a:xfrm>
          <a:prstGeom prst="rect">
            <a:avLst/>
          </a:prstGeom>
        </p:spPr>
        <p:txBody>
          <a:bodyPr anchor="ctr"/>
          <a:lstStyle>
            <a:lvl1pPr marL="0" indent="0" algn="ctr">
              <a:lnSpc>
                <a:spcPct val="100000"/>
              </a:lnSpc>
              <a:buNone/>
              <a:defRPr sz="1000" cap="all" spc="200" baseline="0">
                <a:solidFill>
                  <a:schemeClr val="accent5"/>
                </a:solidFill>
                <a:latin typeface="+mj-lt"/>
              </a:defRPr>
            </a:lvl1pPr>
          </a:lstStyle>
          <a:p>
            <a:pPr lvl="0"/>
            <a:r>
              <a:rPr lang="en-US"/>
              <a:t>Click to add name</a:t>
            </a:r>
          </a:p>
        </p:txBody>
      </p:sp>
      <p:cxnSp>
        <p:nvCxnSpPr>
          <p:cNvPr id="16" name="Straight Connector 15">
            <a:extLst>
              <a:ext uri="{FF2B5EF4-FFF2-40B4-BE49-F238E27FC236}">
                <a16:creationId xmlns="" xmlns:a16="http://schemas.microsoft.com/office/drawing/2014/main" id="{8914974F-EEEB-4FDB-B605-14B6199844BA}"/>
              </a:ext>
            </a:extLst>
          </p:cNvPr>
          <p:cNvCxnSpPr>
            <a:cxnSpLocks/>
          </p:cNvCxnSpPr>
          <p:nvPr userDrawn="1"/>
        </p:nvCxnSpPr>
        <p:spPr>
          <a:xfrm>
            <a:off x="3100352" y="3713168"/>
            <a:ext cx="386401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FCFFB4C-5408-479D-88E2-42F8897706C7}"/>
              </a:ext>
            </a:extLst>
          </p:cNvPr>
          <p:cNvCxnSpPr>
            <a:cxnSpLocks/>
          </p:cNvCxnSpPr>
          <p:nvPr userDrawn="1"/>
        </p:nvCxnSpPr>
        <p:spPr>
          <a:xfrm flipV="1">
            <a:off x="5025341" y="2030298"/>
            <a:ext cx="3859" cy="337681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 Placeholder 14">
            <a:extLst>
              <a:ext uri="{FF2B5EF4-FFF2-40B4-BE49-F238E27FC236}">
                <a16:creationId xmlns="" xmlns:a16="http://schemas.microsoft.com/office/drawing/2014/main" id="{9D316786-C25C-4139-9C9E-B55FEA3C4AC0}"/>
              </a:ext>
            </a:extLst>
          </p:cNvPr>
          <p:cNvSpPr>
            <a:spLocks noGrp="1"/>
          </p:cNvSpPr>
          <p:nvPr>
            <p:ph type="body" sz="quarter" idx="26" hasCustomPrompt="1"/>
          </p:nvPr>
        </p:nvSpPr>
        <p:spPr>
          <a:xfrm>
            <a:off x="5572231" y="2067510"/>
            <a:ext cx="1408247" cy="1048575"/>
          </a:xfrm>
          <a:prstGeom prst="rect">
            <a:avLst/>
          </a:prstGeom>
        </p:spPr>
        <p:txBody>
          <a:bodyPr anchor="ctr"/>
          <a:lstStyle>
            <a:lvl1pPr marL="0" indent="0" algn="ctr">
              <a:lnSpc>
                <a:spcPct val="100000"/>
              </a:lnSpc>
              <a:buNone/>
              <a:defRPr sz="1600" cap="all" spc="200" baseline="0">
                <a:solidFill>
                  <a:schemeClr val="bg1"/>
                </a:solidFill>
                <a:latin typeface="+mj-lt"/>
              </a:defRPr>
            </a:lvl1pPr>
          </a:lstStyle>
          <a:p>
            <a:pPr lvl="0"/>
            <a:r>
              <a:rPr lang="en-US"/>
              <a:t>Click to add name</a:t>
            </a:r>
          </a:p>
        </p:txBody>
      </p:sp>
      <p:sp>
        <p:nvSpPr>
          <p:cNvPr id="20" name="Text Placeholder 14">
            <a:extLst>
              <a:ext uri="{FF2B5EF4-FFF2-40B4-BE49-F238E27FC236}">
                <a16:creationId xmlns="" xmlns:a16="http://schemas.microsoft.com/office/drawing/2014/main" id="{DC43FD24-D855-40FC-85C4-87ED3F64AA2C}"/>
              </a:ext>
            </a:extLst>
          </p:cNvPr>
          <p:cNvSpPr>
            <a:spLocks noGrp="1"/>
          </p:cNvSpPr>
          <p:nvPr>
            <p:ph type="body" sz="quarter" idx="24" hasCustomPrompt="1"/>
          </p:nvPr>
        </p:nvSpPr>
        <p:spPr>
          <a:xfrm>
            <a:off x="6485074" y="4820891"/>
            <a:ext cx="976123" cy="492025"/>
          </a:xfrm>
          <a:prstGeom prst="rect">
            <a:avLst/>
          </a:prstGeom>
        </p:spPr>
        <p:txBody>
          <a:bodyPr anchor="ctr"/>
          <a:lstStyle>
            <a:lvl1pPr marL="0" indent="0" algn="ctr">
              <a:lnSpc>
                <a:spcPct val="100000"/>
              </a:lnSpc>
              <a:buNone/>
              <a:defRPr sz="1200" cap="all" spc="200" baseline="0">
                <a:solidFill>
                  <a:schemeClr val="accent4"/>
                </a:solidFill>
                <a:latin typeface="+mj-lt"/>
              </a:defRPr>
            </a:lvl1pPr>
          </a:lstStyle>
          <a:p>
            <a:pPr lvl="0"/>
            <a:r>
              <a:rPr lang="en-US"/>
              <a:t>Click to add name</a:t>
            </a:r>
          </a:p>
        </p:txBody>
      </p:sp>
      <p:sp>
        <p:nvSpPr>
          <p:cNvPr id="2" name="Title 1">
            <a:extLst>
              <a:ext uri="{FF2B5EF4-FFF2-40B4-BE49-F238E27FC236}">
                <a16:creationId xmlns="" xmlns:a16="http://schemas.microsoft.com/office/drawing/2014/main" id="{2C07A013-A59B-4367-9832-ED55A6D25280}"/>
              </a:ext>
            </a:extLst>
          </p:cNvPr>
          <p:cNvSpPr>
            <a:spLocks noGrp="1"/>
          </p:cNvSpPr>
          <p:nvPr>
            <p:ph type="title" hasCustomPrompt="1"/>
          </p:nvPr>
        </p:nvSpPr>
        <p:spPr>
          <a:xfrm>
            <a:off x="655470"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28588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D1F00DA-5D59-4EDE-BA9C-D312B3FBBA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94C3578F-2A0F-4E30-AF4A-8F796929EE04}"/>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01F6CA51-E5DC-4FC3-92F6-D5EC783C0A8A}"/>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1A10E530-F1C5-4166-A95F-3F8D022CCD74}"/>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ext Placeholder 14">
            <a:extLst>
              <a:ext uri="{FF2B5EF4-FFF2-40B4-BE49-F238E27FC236}">
                <a16:creationId xmlns="" xmlns:a16="http://schemas.microsoft.com/office/drawing/2014/main" id="{191453D1-9488-4F30-8223-1CB500BDC2F1}"/>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12" name="Text Placeholder 14">
            <a:extLst>
              <a:ext uri="{FF2B5EF4-FFF2-40B4-BE49-F238E27FC236}">
                <a16:creationId xmlns="" xmlns:a16="http://schemas.microsoft.com/office/drawing/2014/main" id="{4882AD8A-D4BD-4E12-8458-AC021F93B15C}"/>
              </a:ext>
            </a:extLst>
          </p:cNvPr>
          <p:cNvSpPr>
            <a:spLocks noGrp="1"/>
          </p:cNvSpPr>
          <p:nvPr>
            <p:ph type="body" sz="quarter" idx="26" hasCustomPrompt="1"/>
          </p:nvPr>
        </p:nvSpPr>
        <p:spPr>
          <a:xfrm>
            <a:off x="1628301"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3" name="Text Placeholder 14">
            <a:extLst>
              <a:ext uri="{FF2B5EF4-FFF2-40B4-BE49-F238E27FC236}">
                <a16:creationId xmlns="" xmlns:a16="http://schemas.microsoft.com/office/drawing/2014/main" id="{3DF3AAFC-DA9A-4A72-BBF9-5A097BC5950E}"/>
              </a:ext>
            </a:extLst>
          </p:cNvPr>
          <p:cNvSpPr>
            <a:spLocks noGrp="1"/>
          </p:cNvSpPr>
          <p:nvPr>
            <p:ph type="body" sz="quarter" idx="27" hasCustomPrompt="1"/>
          </p:nvPr>
        </p:nvSpPr>
        <p:spPr>
          <a:xfrm>
            <a:off x="4292455"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4" name="Text Placeholder 14">
            <a:extLst>
              <a:ext uri="{FF2B5EF4-FFF2-40B4-BE49-F238E27FC236}">
                <a16:creationId xmlns="" xmlns:a16="http://schemas.microsoft.com/office/drawing/2014/main" id="{2FF48EEE-6AEC-4E37-AD5C-EEB74BA0CEDB}"/>
              </a:ext>
            </a:extLst>
          </p:cNvPr>
          <p:cNvSpPr>
            <a:spLocks noGrp="1"/>
          </p:cNvSpPr>
          <p:nvPr>
            <p:ph type="body" sz="quarter" idx="28" hasCustomPrompt="1"/>
          </p:nvPr>
        </p:nvSpPr>
        <p:spPr>
          <a:xfrm>
            <a:off x="6885988" y="3031460"/>
            <a:ext cx="1629461" cy="868680"/>
          </a:xfrm>
          <a:prstGeom prst="rect">
            <a:avLst/>
          </a:prstGeom>
          <a:ln w="25400">
            <a:solidFill>
              <a:schemeClr val="accent6"/>
            </a:solidFill>
          </a:ln>
        </p:spPr>
        <p:txBody>
          <a:bodyPr anchor="ctr"/>
          <a:lstStyle>
            <a:lvl1pPr marL="0" indent="0" algn="ctr">
              <a:lnSpc>
                <a:spcPct val="100000"/>
              </a:lnSpc>
              <a:buNone/>
              <a:defRPr sz="1600" cap="all" spc="200" baseline="0">
                <a:solidFill>
                  <a:schemeClr val="accent6"/>
                </a:solidFill>
                <a:latin typeface="+mj-lt"/>
              </a:defRPr>
            </a:lvl1pPr>
          </a:lstStyle>
          <a:p>
            <a:pPr lvl="0"/>
            <a:r>
              <a:rPr lang="en-US" dirty="0"/>
              <a:t>Click to add name</a:t>
            </a:r>
          </a:p>
        </p:txBody>
      </p:sp>
      <p:sp>
        <p:nvSpPr>
          <p:cNvPr id="15" name="Text Placeholder 14">
            <a:extLst>
              <a:ext uri="{FF2B5EF4-FFF2-40B4-BE49-F238E27FC236}">
                <a16:creationId xmlns="" xmlns:a16="http://schemas.microsoft.com/office/drawing/2014/main" id="{32066EA2-51F1-4F13-8E1B-89600E879074}"/>
              </a:ext>
            </a:extLst>
          </p:cNvPr>
          <p:cNvSpPr>
            <a:spLocks noGrp="1"/>
          </p:cNvSpPr>
          <p:nvPr>
            <p:ph type="body" sz="quarter" idx="13" hasCustomPrompt="1"/>
          </p:nvPr>
        </p:nvSpPr>
        <p:spPr>
          <a:xfrm>
            <a:off x="1313149"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F14EBD1B-595C-4A54-92C8-3C5427E15C45}"/>
              </a:ext>
            </a:extLst>
          </p:cNvPr>
          <p:cNvSpPr>
            <a:spLocks noGrp="1"/>
          </p:cNvSpPr>
          <p:nvPr>
            <p:ph type="body" sz="quarter" idx="29" hasCustomPrompt="1"/>
          </p:nvPr>
        </p:nvSpPr>
        <p:spPr>
          <a:xfrm>
            <a:off x="3977303" y="4042389"/>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B64F77B9-03A9-4E3E-B656-D3C0FBE25AB5}"/>
              </a:ext>
            </a:extLst>
          </p:cNvPr>
          <p:cNvSpPr>
            <a:spLocks noGrp="1"/>
          </p:cNvSpPr>
          <p:nvPr>
            <p:ph type="body" sz="quarter" idx="30" hasCustomPrompt="1"/>
          </p:nvPr>
        </p:nvSpPr>
        <p:spPr>
          <a:xfrm>
            <a:off x="6570835" y="4042388"/>
            <a:ext cx="2263140" cy="1148945"/>
          </a:xfrm>
          <a:prstGeom prst="rect">
            <a:avLst/>
          </a:prstGeom>
        </p:spPr>
        <p:txBody>
          <a:bodyPr/>
          <a:lstStyle>
            <a:lvl1pPr marL="0" indent="0" algn="ctr">
              <a:lnSpc>
                <a:spcPct val="125000"/>
              </a:lnSpc>
              <a:spcBef>
                <a:spcPts val="0"/>
              </a:spcBef>
              <a:buNone/>
              <a:defRPr sz="1400" cap="none" spc="0" baseline="0">
                <a:solidFill>
                  <a:schemeClr val="bg1"/>
                </a:solidFill>
                <a:latin typeface="+mn-lt"/>
              </a:defRPr>
            </a:lvl1pPr>
          </a:lstStyle>
          <a:p>
            <a:pPr lvl="0"/>
            <a:r>
              <a:rPr lang="en-US"/>
              <a:t>Click to add text</a:t>
            </a:r>
          </a:p>
        </p:txBody>
      </p:sp>
      <p:sp>
        <p:nvSpPr>
          <p:cNvPr id="2" name="Title 1">
            <a:extLst>
              <a:ext uri="{FF2B5EF4-FFF2-40B4-BE49-F238E27FC236}">
                <a16:creationId xmlns="" xmlns:a16="http://schemas.microsoft.com/office/drawing/2014/main" id="{DFFECFB3-5650-476F-BB54-8A2A45F8AE7F}"/>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521985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3D91600-3E99-42F4-85C2-60F442CD5E7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22" name="Content Placeholder 8">
            <a:extLst>
              <a:ext uri="{FF2B5EF4-FFF2-40B4-BE49-F238E27FC236}">
                <a16:creationId xmlns="" xmlns:a16="http://schemas.microsoft.com/office/drawing/2014/main" id="{30B4BBA3-2E4B-4AF2-8A2B-92DD019631E8}"/>
              </a:ext>
            </a:extLst>
          </p:cNvPr>
          <p:cNvSpPr>
            <a:spLocks noGrp="1"/>
          </p:cNvSpPr>
          <p:nvPr>
            <p:ph sz="quarter" idx="39"/>
          </p:nvPr>
        </p:nvSpPr>
        <p:spPr>
          <a:xfrm>
            <a:off x="5169804"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a:extLst>
              <a:ext uri="{FF2B5EF4-FFF2-40B4-BE49-F238E27FC236}">
                <a16:creationId xmlns="" xmlns:a16="http://schemas.microsoft.com/office/drawing/2014/main" id="{44460CAC-F6F8-43F8-93F5-188B790DEE63}"/>
              </a:ext>
            </a:extLst>
          </p:cNvPr>
          <p:cNvSpPr>
            <a:spLocks noGrp="1"/>
          </p:cNvSpPr>
          <p:nvPr>
            <p:ph type="body" sz="quarter" idx="19" hasCustomPrompt="1"/>
          </p:nvPr>
        </p:nvSpPr>
        <p:spPr>
          <a:xfrm>
            <a:off x="2023476" y="1592681"/>
            <a:ext cx="6027500" cy="393427"/>
          </a:xfrm>
          <a:prstGeom prst="rect">
            <a:avLst/>
          </a:prstGeom>
        </p:spPr>
        <p:txBody>
          <a:bodyPr>
            <a:normAutofit/>
          </a:bodyPr>
          <a:lstStyle>
            <a:lvl1pPr marL="0" indent="0" algn="ctr">
              <a:buNone/>
              <a:defRPr sz="1800" cap="none" spc="200" baseline="0">
                <a:solidFill>
                  <a:schemeClr val="bg1"/>
                </a:solidFill>
                <a:latin typeface="Posterama" panose="020B0504020200020000" pitchFamily="34" charset="0"/>
                <a:cs typeface="Posterama" panose="020B0504020200020000" pitchFamily="34" charset="0"/>
              </a:defRPr>
            </a:lvl1pPr>
          </a:lstStyle>
          <a:p>
            <a:pPr lvl="0"/>
            <a:r>
              <a:rPr lang="en-US"/>
              <a:t>Add subtitle</a:t>
            </a:r>
          </a:p>
        </p:txBody>
      </p:sp>
      <p:sp>
        <p:nvSpPr>
          <p:cNvPr id="3" name="Date Placeholder 2">
            <a:extLst>
              <a:ext uri="{FF2B5EF4-FFF2-40B4-BE49-F238E27FC236}">
                <a16:creationId xmlns="" xmlns:a16="http://schemas.microsoft.com/office/drawing/2014/main" id="{6968D310-58F4-4A10-A286-9B42AECFDD18}"/>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6C868E10-EEA7-4017-B7CA-17B5EB23C4EC}"/>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2B014CA-8BED-467C-AC80-6DC5B3DDC405}"/>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78" name="Text Placeholder 14">
            <a:extLst>
              <a:ext uri="{FF2B5EF4-FFF2-40B4-BE49-F238E27FC236}">
                <a16:creationId xmlns="" xmlns:a16="http://schemas.microsoft.com/office/drawing/2014/main" id="{2C4E099A-EEE4-40B4-B9B5-32A5A981F951}"/>
              </a:ext>
            </a:extLst>
          </p:cNvPr>
          <p:cNvSpPr>
            <a:spLocks noGrp="1"/>
          </p:cNvSpPr>
          <p:nvPr>
            <p:ph type="body" sz="quarter" idx="36" hasCustomPrompt="1"/>
          </p:nvPr>
        </p:nvSpPr>
        <p:spPr>
          <a:xfrm>
            <a:off x="746964" y="2333979"/>
            <a:ext cx="4130794"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79" name="Text Placeholder 14">
            <a:extLst>
              <a:ext uri="{FF2B5EF4-FFF2-40B4-BE49-F238E27FC236}">
                <a16:creationId xmlns="" xmlns:a16="http://schemas.microsoft.com/office/drawing/2014/main" id="{51338F1A-6EF2-4AA5-9EE8-628C9D57C270}"/>
              </a:ext>
            </a:extLst>
          </p:cNvPr>
          <p:cNvSpPr>
            <a:spLocks noGrp="1"/>
          </p:cNvSpPr>
          <p:nvPr>
            <p:ph type="body" sz="quarter" idx="37" hasCustomPrompt="1"/>
          </p:nvPr>
        </p:nvSpPr>
        <p:spPr>
          <a:xfrm>
            <a:off x="5180645" y="2339783"/>
            <a:ext cx="4119347" cy="448769"/>
          </a:xfrm>
          <a:prstGeom prst="rect">
            <a:avLst/>
          </a:prstGeom>
        </p:spPr>
        <p:txBody>
          <a:bodyPr/>
          <a:lstStyle>
            <a:lvl1pPr marL="0" indent="0" algn="ctr">
              <a:buNone/>
              <a:defRPr sz="1600" cap="all" spc="200" baseline="0">
                <a:solidFill>
                  <a:schemeClr val="accent6"/>
                </a:solidFill>
                <a:latin typeface="+mj-lt"/>
                <a:cs typeface="Posterama" panose="020B0504020200020000" pitchFamily="34" charset="0"/>
              </a:defRPr>
            </a:lvl1pPr>
          </a:lstStyle>
          <a:p>
            <a:pPr lvl="0"/>
            <a:r>
              <a:rPr lang="en-US"/>
              <a:t>Click to add title</a:t>
            </a:r>
          </a:p>
        </p:txBody>
      </p:sp>
      <p:sp>
        <p:nvSpPr>
          <p:cNvPr id="19" name="Title 1">
            <a:extLst>
              <a:ext uri="{FF2B5EF4-FFF2-40B4-BE49-F238E27FC236}">
                <a16:creationId xmlns="" xmlns:a16="http://schemas.microsoft.com/office/drawing/2014/main" id="{DF744EAD-73E9-49F3-9CA4-9A344EB625D9}"/>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
        <p:nvSpPr>
          <p:cNvPr id="9" name="Content Placeholder 8">
            <a:extLst>
              <a:ext uri="{FF2B5EF4-FFF2-40B4-BE49-F238E27FC236}">
                <a16:creationId xmlns="" xmlns:a16="http://schemas.microsoft.com/office/drawing/2014/main" id="{ACB4710E-545B-4940-B69A-359188335AD3}"/>
              </a:ext>
            </a:extLst>
          </p:cNvPr>
          <p:cNvSpPr>
            <a:spLocks noGrp="1"/>
          </p:cNvSpPr>
          <p:nvPr>
            <p:ph sz="quarter" idx="38"/>
          </p:nvPr>
        </p:nvSpPr>
        <p:spPr>
          <a:xfrm>
            <a:off x="758409" y="2782890"/>
            <a:ext cx="4118868" cy="3436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27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Year Action Plan">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533791-52F7-40F6-B230-7BF6C505CC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DE68A0C5-BEED-4BC5-ACD5-3F28EDE19EE3}"/>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35EA781-4C22-4390-A03C-CA5DCCB7A2B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6FE694A4-07AC-48C4-A560-162C1F4ECD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6" name="Text Placeholder 14">
            <a:extLst>
              <a:ext uri="{FF2B5EF4-FFF2-40B4-BE49-F238E27FC236}">
                <a16:creationId xmlns="" xmlns:a16="http://schemas.microsoft.com/office/drawing/2014/main" id="{2A6B27A0-0449-46AE-A770-EBB281A1A953}"/>
              </a:ext>
            </a:extLst>
          </p:cNvPr>
          <p:cNvSpPr>
            <a:spLocks noGrp="1"/>
          </p:cNvSpPr>
          <p:nvPr>
            <p:ph type="body" sz="quarter" idx="17" hasCustomPrompt="1"/>
          </p:nvPr>
        </p:nvSpPr>
        <p:spPr>
          <a:xfrm>
            <a:off x="1412685"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1E70DE9B-2CDE-44B6-9307-FC12D873CA40}"/>
              </a:ext>
            </a:extLst>
          </p:cNvPr>
          <p:cNvSpPr>
            <a:spLocks noGrp="1"/>
          </p:cNvSpPr>
          <p:nvPr>
            <p:ph type="body" sz="quarter" idx="18" hasCustomPrompt="1"/>
          </p:nvPr>
        </p:nvSpPr>
        <p:spPr>
          <a:xfrm>
            <a:off x="206395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23B5183-98F9-43BF-BE37-2AE0A049EA8B}"/>
              </a:ext>
            </a:extLst>
          </p:cNvPr>
          <p:cNvSpPr>
            <a:spLocks noGrp="1"/>
          </p:cNvSpPr>
          <p:nvPr>
            <p:ph type="body" sz="quarter" idx="19" hasCustomPrompt="1"/>
          </p:nvPr>
        </p:nvSpPr>
        <p:spPr>
          <a:xfrm>
            <a:off x="2715220"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19" name="Text Placeholder 14">
            <a:extLst>
              <a:ext uri="{FF2B5EF4-FFF2-40B4-BE49-F238E27FC236}">
                <a16:creationId xmlns="" xmlns:a16="http://schemas.microsoft.com/office/drawing/2014/main" id="{49DAB7F1-F6E7-4F92-B252-D9B81196A3A9}"/>
              </a:ext>
            </a:extLst>
          </p:cNvPr>
          <p:cNvSpPr>
            <a:spLocks noGrp="1"/>
          </p:cNvSpPr>
          <p:nvPr>
            <p:ph type="body" sz="quarter" idx="20" hasCustomPrompt="1"/>
          </p:nvPr>
        </p:nvSpPr>
        <p:spPr>
          <a:xfrm>
            <a:off x="336648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0" name="Text Placeholder 14">
            <a:extLst>
              <a:ext uri="{FF2B5EF4-FFF2-40B4-BE49-F238E27FC236}">
                <a16:creationId xmlns="" xmlns:a16="http://schemas.microsoft.com/office/drawing/2014/main" id="{4037F0E4-C57B-4033-B973-C69A03D97024}"/>
              </a:ext>
            </a:extLst>
          </p:cNvPr>
          <p:cNvSpPr>
            <a:spLocks noGrp="1"/>
          </p:cNvSpPr>
          <p:nvPr>
            <p:ph type="body" sz="quarter" idx="21" hasCustomPrompt="1"/>
          </p:nvPr>
        </p:nvSpPr>
        <p:spPr>
          <a:xfrm>
            <a:off x="3968916" y="3170170"/>
            <a:ext cx="507631"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85DAD742-736F-42D3-99FC-6046CF57A7A3}"/>
              </a:ext>
            </a:extLst>
          </p:cNvPr>
          <p:cNvSpPr>
            <a:spLocks noGrp="1"/>
          </p:cNvSpPr>
          <p:nvPr>
            <p:ph type="body" sz="quarter" idx="22" hasCustomPrompt="1"/>
          </p:nvPr>
        </p:nvSpPr>
        <p:spPr>
          <a:xfrm>
            <a:off x="466902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53EC6732-F61D-431C-88C9-BAA5039B6BB6}"/>
              </a:ext>
            </a:extLst>
          </p:cNvPr>
          <p:cNvSpPr>
            <a:spLocks noGrp="1"/>
          </p:cNvSpPr>
          <p:nvPr>
            <p:ph type="body" sz="quarter" idx="23" hasCustomPrompt="1"/>
          </p:nvPr>
        </p:nvSpPr>
        <p:spPr>
          <a:xfrm>
            <a:off x="532028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B8218F9A-C149-4D30-8437-B9D8C0DAF1D1}"/>
              </a:ext>
            </a:extLst>
          </p:cNvPr>
          <p:cNvSpPr>
            <a:spLocks noGrp="1"/>
          </p:cNvSpPr>
          <p:nvPr>
            <p:ph type="body" sz="quarter" idx="24" hasCustomPrompt="1"/>
          </p:nvPr>
        </p:nvSpPr>
        <p:spPr>
          <a:xfrm>
            <a:off x="5971557"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BCA166BB-F293-4289-B0EB-57580EC9608B}"/>
              </a:ext>
            </a:extLst>
          </p:cNvPr>
          <p:cNvSpPr>
            <a:spLocks noGrp="1"/>
          </p:cNvSpPr>
          <p:nvPr>
            <p:ph type="body" sz="quarter" idx="25" hasCustomPrompt="1"/>
          </p:nvPr>
        </p:nvSpPr>
        <p:spPr>
          <a:xfrm>
            <a:off x="6622824"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77397369-CCB5-450E-8FD1-46B3B54F6B89}"/>
              </a:ext>
            </a:extLst>
          </p:cNvPr>
          <p:cNvSpPr>
            <a:spLocks noGrp="1"/>
          </p:cNvSpPr>
          <p:nvPr>
            <p:ph type="body" sz="quarter" idx="26" hasCustomPrompt="1"/>
          </p:nvPr>
        </p:nvSpPr>
        <p:spPr>
          <a:xfrm>
            <a:off x="7274092"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6" name="Text Placeholder 14">
            <a:extLst>
              <a:ext uri="{FF2B5EF4-FFF2-40B4-BE49-F238E27FC236}">
                <a16:creationId xmlns="" xmlns:a16="http://schemas.microsoft.com/office/drawing/2014/main" id="{78252082-BCF2-4955-B695-35F48EF76FD9}"/>
              </a:ext>
            </a:extLst>
          </p:cNvPr>
          <p:cNvSpPr>
            <a:spLocks noGrp="1"/>
          </p:cNvSpPr>
          <p:nvPr>
            <p:ph type="body" sz="quarter" idx="27" hasCustomPrompt="1"/>
          </p:nvPr>
        </p:nvSpPr>
        <p:spPr>
          <a:xfrm>
            <a:off x="7925359"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7" name="Text Placeholder 14">
            <a:extLst>
              <a:ext uri="{FF2B5EF4-FFF2-40B4-BE49-F238E27FC236}">
                <a16:creationId xmlns="" xmlns:a16="http://schemas.microsoft.com/office/drawing/2014/main" id="{AF998D11-3FAA-4712-8C34-404C1BDCECBD}"/>
              </a:ext>
            </a:extLst>
          </p:cNvPr>
          <p:cNvSpPr>
            <a:spLocks noGrp="1"/>
          </p:cNvSpPr>
          <p:nvPr>
            <p:ph type="body" sz="quarter" idx="28" hasCustomPrompt="1"/>
          </p:nvPr>
        </p:nvSpPr>
        <p:spPr>
          <a:xfrm>
            <a:off x="8576623" y="3170170"/>
            <a:ext cx="408623" cy="652276"/>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8" name="Text Placeholder 14">
            <a:extLst>
              <a:ext uri="{FF2B5EF4-FFF2-40B4-BE49-F238E27FC236}">
                <a16:creationId xmlns="" xmlns:a16="http://schemas.microsoft.com/office/drawing/2014/main" id="{2AA33C54-3898-452E-979F-F1B5853E737C}"/>
              </a:ext>
            </a:extLst>
          </p:cNvPr>
          <p:cNvSpPr>
            <a:spLocks noGrp="1"/>
          </p:cNvSpPr>
          <p:nvPr>
            <p:ph type="body" sz="quarter" idx="29" hasCustomPrompt="1"/>
          </p:nvPr>
        </p:nvSpPr>
        <p:spPr>
          <a:xfrm>
            <a:off x="1412685"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29" name="Text Placeholder 14">
            <a:extLst>
              <a:ext uri="{FF2B5EF4-FFF2-40B4-BE49-F238E27FC236}">
                <a16:creationId xmlns="" xmlns:a16="http://schemas.microsoft.com/office/drawing/2014/main" id="{0569AA0A-65D1-4456-9A14-327E6CE6DF6A}"/>
              </a:ext>
            </a:extLst>
          </p:cNvPr>
          <p:cNvSpPr>
            <a:spLocks noGrp="1"/>
          </p:cNvSpPr>
          <p:nvPr>
            <p:ph type="body" sz="quarter" idx="30" hasCustomPrompt="1"/>
          </p:nvPr>
        </p:nvSpPr>
        <p:spPr>
          <a:xfrm>
            <a:off x="206395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0" name="Text Placeholder 14">
            <a:extLst>
              <a:ext uri="{FF2B5EF4-FFF2-40B4-BE49-F238E27FC236}">
                <a16:creationId xmlns="" xmlns:a16="http://schemas.microsoft.com/office/drawing/2014/main" id="{028EB91C-9303-4EB3-886A-E5DA884A80FD}"/>
              </a:ext>
            </a:extLst>
          </p:cNvPr>
          <p:cNvSpPr>
            <a:spLocks noGrp="1"/>
          </p:cNvSpPr>
          <p:nvPr>
            <p:ph type="body" sz="quarter" idx="31" hasCustomPrompt="1"/>
          </p:nvPr>
        </p:nvSpPr>
        <p:spPr>
          <a:xfrm>
            <a:off x="2715220"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1" name="Text Placeholder 14">
            <a:extLst>
              <a:ext uri="{FF2B5EF4-FFF2-40B4-BE49-F238E27FC236}">
                <a16:creationId xmlns="" xmlns:a16="http://schemas.microsoft.com/office/drawing/2014/main" id="{4A47908B-3F69-4786-9C40-C12392133F05}"/>
              </a:ext>
            </a:extLst>
          </p:cNvPr>
          <p:cNvSpPr>
            <a:spLocks noGrp="1"/>
          </p:cNvSpPr>
          <p:nvPr>
            <p:ph type="body" sz="quarter" idx="32" hasCustomPrompt="1"/>
          </p:nvPr>
        </p:nvSpPr>
        <p:spPr>
          <a:xfrm>
            <a:off x="336648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 xmlns:a16="http://schemas.microsoft.com/office/drawing/2014/main" id="{378EEBEC-FDBD-4D14-ADCA-4C72B269E993}"/>
              </a:ext>
            </a:extLst>
          </p:cNvPr>
          <p:cNvSpPr>
            <a:spLocks noGrp="1"/>
          </p:cNvSpPr>
          <p:nvPr>
            <p:ph type="body" sz="quarter" idx="33" hasCustomPrompt="1"/>
          </p:nvPr>
        </p:nvSpPr>
        <p:spPr>
          <a:xfrm>
            <a:off x="3968916" y="4871997"/>
            <a:ext cx="507631"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 xmlns:a16="http://schemas.microsoft.com/office/drawing/2014/main" id="{044989A5-8040-43C0-BE05-6A79C3BE6378}"/>
              </a:ext>
            </a:extLst>
          </p:cNvPr>
          <p:cNvSpPr>
            <a:spLocks noGrp="1"/>
          </p:cNvSpPr>
          <p:nvPr>
            <p:ph type="body" sz="quarter" idx="34" hasCustomPrompt="1"/>
          </p:nvPr>
        </p:nvSpPr>
        <p:spPr>
          <a:xfrm>
            <a:off x="466902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 xmlns:a16="http://schemas.microsoft.com/office/drawing/2014/main" id="{52581A3A-F479-4780-81BE-CCBCF398141A}"/>
              </a:ext>
            </a:extLst>
          </p:cNvPr>
          <p:cNvSpPr>
            <a:spLocks noGrp="1"/>
          </p:cNvSpPr>
          <p:nvPr>
            <p:ph type="body" sz="quarter" idx="35" hasCustomPrompt="1"/>
          </p:nvPr>
        </p:nvSpPr>
        <p:spPr>
          <a:xfrm>
            <a:off x="532028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5" name="Text Placeholder 14">
            <a:extLst>
              <a:ext uri="{FF2B5EF4-FFF2-40B4-BE49-F238E27FC236}">
                <a16:creationId xmlns="" xmlns:a16="http://schemas.microsoft.com/office/drawing/2014/main" id="{3D361DBA-153A-4846-BDA4-CC63FF94744D}"/>
              </a:ext>
            </a:extLst>
          </p:cNvPr>
          <p:cNvSpPr>
            <a:spLocks noGrp="1"/>
          </p:cNvSpPr>
          <p:nvPr>
            <p:ph type="body" sz="quarter" idx="36" hasCustomPrompt="1"/>
          </p:nvPr>
        </p:nvSpPr>
        <p:spPr>
          <a:xfrm>
            <a:off x="5971557"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6" name="Text Placeholder 14">
            <a:extLst>
              <a:ext uri="{FF2B5EF4-FFF2-40B4-BE49-F238E27FC236}">
                <a16:creationId xmlns="" xmlns:a16="http://schemas.microsoft.com/office/drawing/2014/main" id="{78FB324E-EE00-4CC5-9F81-5EF71F305031}"/>
              </a:ext>
            </a:extLst>
          </p:cNvPr>
          <p:cNvSpPr>
            <a:spLocks noGrp="1"/>
          </p:cNvSpPr>
          <p:nvPr>
            <p:ph type="body" sz="quarter" idx="37" hasCustomPrompt="1"/>
          </p:nvPr>
        </p:nvSpPr>
        <p:spPr>
          <a:xfrm>
            <a:off x="6622824"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8AA454F-F92D-4844-92A6-A3FEDD88B302}"/>
              </a:ext>
            </a:extLst>
          </p:cNvPr>
          <p:cNvSpPr>
            <a:spLocks noGrp="1"/>
          </p:cNvSpPr>
          <p:nvPr>
            <p:ph type="body" sz="quarter" idx="38" hasCustomPrompt="1"/>
          </p:nvPr>
        </p:nvSpPr>
        <p:spPr>
          <a:xfrm>
            <a:off x="7274092"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651BCA7B-5BF4-4A0F-95C1-2014315E80B1}"/>
              </a:ext>
            </a:extLst>
          </p:cNvPr>
          <p:cNvSpPr>
            <a:spLocks noGrp="1"/>
          </p:cNvSpPr>
          <p:nvPr>
            <p:ph type="body" sz="quarter" idx="39" hasCustomPrompt="1"/>
          </p:nvPr>
        </p:nvSpPr>
        <p:spPr>
          <a:xfrm>
            <a:off x="7925359"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7E3F41F1-0E06-45ED-894F-7F38510C2728}"/>
              </a:ext>
            </a:extLst>
          </p:cNvPr>
          <p:cNvSpPr>
            <a:spLocks noGrp="1"/>
          </p:cNvSpPr>
          <p:nvPr>
            <p:ph type="body" sz="quarter" idx="40" hasCustomPrompt="1"/>
          </p:nvPr>
        </p:nvSpPr>
        <p:spPr>
          <a:xfrm>
            <a:off x="8576623" y="4871997"/>
            <a:ext cx="408623" cy="652272"/>
          </a:xfrm>
          <a:prstGeom prst="rect">
            <a:avLst/>
          </a:prstGeom>
        </p:spPr>
        <p:txBody>
          <a:bodyPr/>
          <a:lstStyle>
            <a:lvl1pPr marL="0" indent="0" algn="ctr">
              <a:lnSpc>
                <a:spcPct val="80000"/>
              </a:lnSpc>
              <a:spcBef>
                <a:spcPts val="0"/>
              </a:spcBef>
              <a:buNone/>
              <a:defRPr sz="1200" cap="none" spc="100" baseline="0">
                <a:solidFill>
                  <a:schemeClr val="bg1"/>
                </a:solidFill>
                <a:latin typeface="+mn-lt"/>
              </a:defRPr>
            </a:lvl1pPr>
          </a:lstStyle>
          <a:p>
            <a:pPr lvl="0"/>
            <a:r>
              <a:rPr lang="en-US"/>
              <a:t>Click to add text</a:t>
            </a:r>
          </a:p>
        </p:txBody>
      </p:sp>
      <p:sp>
        <p:nvSpPr>
          <p:cNvPr id="52" name="Text Placeholder 14">
            <a:extLst>
              <a:ext uri="{FF2B5EF4-FFF2-40B4-BE49-F238E27FC236}">
                <a16:creationId xmlns="" xmlns:a16="http://schemas.microsoft.com/office/drawing/2014/main" id="{C02572F8-1812-49D5-B24A-088659DE9FC7}"/>
              </a:ext>
            </a:extLst>
          </p:cNvPr>
          <p:cNvSpPr>
            <a:spLocks noGrp="1"/>
          </p:cNvSpPr>
          <p:nvPr>
            <p:ph type="body" sz="quarter" idx="41" hasCustomPrompt="1"/>
          </p:nvPr>
        </p:nvSpPr>
        <p:spPr>
          <a:xfrm>
            <a:off x="539363" y="2763180"/>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3" name="Text Placeholder 14">
            <a:extLst>
              <a:ext uri="{FF2B5EF4-FFF2-40B4-BE49-F238E27FC236}">
                <a16:creationId xmlns="" xmlns:a16="http://schemas.microsoft.com/office/drawing/2014/main" id="{453EA1A1-A67D-4132-9EA0-584E8FA796C3}"/>
              </a:ext>
            </a:extLst>
          </p:cNvPr>
          <p:cNvSpPr>
            <a:spLocks noGrp="1"/>
          </p:cNvSpPr>
          <p:nvPr>
            <p:ph type="body" sz="quarter" idx="42" hasCustomPrompt="1"/>
          </p:nvPr>
        </p:nvSpPr>
        <p:spPr>
          <a:xfrm>
            <a:off x="539363" y="4449967"/>
            <a:ext cx="842326" cy="501726"/>
          </a:xfrm>
          <a:prstGeom prst="rect">
            <a:avLst/>
          </a:prstGeom>
        </p:spPr>
        <p:txBody>
          <a:bodyPr anchor="ctr">
            <a:noAutofit/>
          </a:bodyPr>
          <a:lstStyle>
            <a:lvl1pPr marL="0" indent="0" algn="ctr">
              <a:buNone/>
              <a:defRPr sz="1600" cap="all" spc="100" baseline="0">
                <a:solidFill>
                  <a:schemeClr val="bg1"/>
                </a:solidFill>
                <a:latin typeface="+mj-lt"/>
              </a:defRPr>
            </a:lvl1pPr>
          </a:lstStyle>
          <a:p>
            <a:pPr lvl="0"/>
            <a:r>
              <a:rPr lang="en-US"/>
              <a:t>Add year</a:t>
            </a:r>
          </a:p>
        </p:txBody>
      </p:sp>
      <p:sp>
        <p:nvSpPr>
          <p:cNvPr id="54" name="Text Placeholder 14">
            <a:extLst>
              <a:ext uri="{FF2B5EF4-FFF2-40B4-BE49-F238E27FC236}">
                <a16:creationId xmlns="" xmlns:a16="http://schemas.microsoft.com/office/drawing/2014/main" id="{658BFCC4-C261-4874-8195-FDA3C5001E05}"/>
              </a:ext>
            </a:extLst>
          </p:cNvPr>
          <p:cNvSpPr>
            <a:spLocks noGrp="1"/>
          </p:cNvSpPr>
          <p:nvPr>
            <p:ph type="body" sz="quarter" idx="43" hasCustomPrompt="1"/>
          </p:nvPr>
        </p:nvSpPr>
        <p:spPr>
          <a:xfrm>
            <a:off x="1674228"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5" name="Text Placeholder 14">
            <a:extLst>
              <a:ext uri="{FF2B5EF4-FFF2-40B4-BE49-F238E27FC236}">
                <a16:creationId xmlns="" xmlns:a16="http://schemas.microsoft.com/office/drawing/2014/main" id="{158708C7-ABA0-43E5-BB89-A1B7B2C45233}"/>
              </a:ext>
            </a:extLst>
          </p:cNvPr>
          <p:cNvSpPr>
            <a:spLocks noGrp="1"/>
          </p:cNvSpPr>
          <p:nvPr>
            <p:ph type="body" sz="quarter" idx="44" hasCustomPrompt="1"/>
          </p:nvPr>
        </p:nvSpPr>
        <p:spPr>
          <a:xfrm>
            <a:off x="3628031"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6" name="Text Placeholder 14">
            <a:extLst>
              <a:ext uri="{FF2B5EF4-FFF2-40B4-BE49-F238E27FC236}">
                <a16:creationId xmlns="" xmlns:a16="http://schemas.microsoft.com/office/drawing/2014/main" id="{2AE59213-95B1-4597-AD8C-D55D96D561EA}"/>
              </a:ext>
            </a:extLst>
          </p:cNvPr>
          <p:cNvSpPr>
            <a:spLocks noGrp="1"/>
          </p:cNvSpPr>
          <p:nvPr>
            <p:ph type="body" sz="quarter" idx="45" hasCustomPrompt="1"/>
          </p:nvPr>
        </p:nvSpPr>
        <p:spPr>
          <a:xfrm>
            <a:off x="6884367" y="2071322"/>
            <a:ext cx="1188072" cy="598827"/>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7" name="Text Placeholder 14">
            <a:extLst>
              <a:ext uri="{FF2B5EF4-FFF2-40B4-BE49-F238E27FC236}">
                <a16:creationId xmlns="" xmlns:a16="http://schemas.microsoft.com/office/drawing/2014/main" id="{2B9A460E-592F-41EA-9F9C-8953AFAC2236}"/>
              </a:ext>
            </a:extLst>
          </p:cNvPr>
          <p:cNvSpPr>
            <a:spLocks noGrp="1"/>
          </p:cNvSpPr>
          <p:nvPr>
            <p:ph type="body" sz="quarter" idx="46" hasCustomPrompt="1"/>
          </p:nvPr>
        </p:nvSpPr>
        <p:spPr>
          <a:xfrm>
            <a:off x="1674228"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 xmlns:a16="http://schemas.microsoft.com/office/drawing/2014/main" id="{3065B3A8-F99B-47E6-B517-D93AC0FC4501}"/>
              </a:ext>
            </a:extLst>
          </p:cNvPr>
          <p:cNvSpPr>
            <a:spLocks noGrp="1"/>
          </p:cNvSpPr>
          <p:nvPr>
            <p:ph type="body" sz="quarter" idx="47" hasCustomPrompt="1"/>
          </p:nvPr>
        </p:nvSpPr>
        <p:spPr>
          <a:xfrm>
            <a:off x="4930566" y="3862599"/>
            <a:ext cx="1188072" cy="549318"/>
          </a:xfrm>
          <a:prstGeom prst="rect">
            <a:avLst/>
          </a:prstGeom>
        </p:spPr>
        <p:txBody>
          <a:bodyPr anchor="b"/>
          <a:lstStyle>
            <a:lvl1pPr marL="0" indent="0" algn="ctr">
              <a:lnSpc>
                <a:spcPct val="100000"/>
              </a:lnSpc>
              <a:spcBef>
                <a:spcPts val="0"/>
              </a:spcBef>
              <a:buNone/>
              <a:defRPr sz="1400" b="1" cap="none" spc="100" baseline="0">
                <a:solidFill>
                  <a:schemeClr val="accent6"/>
                </a:solidFill>
                <a:latin typeface="+mn-lt"/>
              </a:defRPr>
            </a:lvl1pPr>
          </a:lstStyle>
          <a:p>
            <a:pPr lvl="0"/>
            <a:r>
              <a:rPr lang="en-US"/>
              <a:t>Click to add text</a:t>
            </a:r>
          </a:p>
        </p:txBody>
      </p:sp>
      <p:sp>
        <p:nvSpPr>
          <p:cNvPr id="59" name="Text Placeholder 14">
            <a:extLst>
              <a:ext uri="{FF2B5EF4-FFF2-40B4-BE49-F238E27FC236}">
                <a16:creationId xmlns="" xmlns:a16="http://schemas.microsoft.com/office/drawing/2014/main" id="{B2187073-BC0A-4137-A204-D35C44CD7F87}"/>
              </a:ext>
            </a:extLst>
          </p:cNvPr>
          <p:cNvSpPr>
            <a:spLocks noGrp="1"/>
          </p:cNvSpPr>
          <p:nvPr>
            <p:ph type="body" sz="quarter" idx="48" hasCustomPrompt="1"/>
          </p:nvPr>
        </p:nvSpPr>
        <p:spPr>
          <a:xfrm>
            <a:off x="8186902" y="3862599"/>
            <a:ext cx="1188072" cy="549318"/>
          </a:xfrm>
          <a:prstGeom prst="rect">
            <a:avLst/>
          </a:prstGeom>
        </p:spPr>
        <p:txBody>
          <a:bodyPr anchor="b"/>
          <a:lstStyle>
            <a:lvl1pPr marL="0" indent="0" algn="ctr">
              <a:lnSpc>
                <a:spcPct val="100000"/>
              </a:lnSpc>
              <a:spcBef>
                <a:spcPts val="0"/>
              </a:spcBef>
              <a:buNone/>
              <a:defRPr sz="1400" cap="none" spc="100" baseline="0">
                <a:solidFill>
                  <a:schemeClr val="bg1"/>
                </a:solidFill>
                <a:latin typeface="+mn-lt"/>
              </a:defRPr>
            </a:lvl1pPr>
          </a:lstStyle>
          <a:p>
            <a:pPr lvl="0"/>
            <a:r>
              <a:rPr lang="en-US"/>
              <a:t>Click to add text</a:t>
            </a:r>
          </a:p>
        </p:txBody>
      </p:sp>
      <p:sp>
        <p:nvSpPr>
          <p:cNvPr id="40" name="Title 1">
            <a:extLst>
              <a:ext uri="{FF2B5EF4-FFF2-40B4-BE49-F238E27FC236}">
                <a16:creationId xmlns="" xmlns:a16="http://schemas.microsoft.com/office/drawing/2014/main" id="{35F35AF6-FBA2-4CA2-8A1F-2C977E6C9754}"/>
              </a:ext>
            </a:extLst>
          </p:cNvPr>
          <p:cNvSpPr>
            <a:spLocks noGrp="1"/>
          </p:cNvSpPr>
          <p:nvPr>
            <p:ph type="title" hasCustomPrompt="1"/>
          </p:nvPr>
        </p:nvSpPr>
        <p:spPr>
          <a:xfrm>
            <a:off x="2022517" y="989042"/>
            <a:ext cx="6012408" cy="630936"/>
          </a:xfrm>
        </p:spPr>
        <p:txBody>
          <a:bodyPr anchor="t">
            <a:noAutofit/>
          </a:bodyPr>
          <a:lstStyle>
            <a:lvl1pPr algn="ct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155821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ncial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C89BE0-E34D-48FA-8ED2-CA69BFBC4F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13" name="Picture Placeholder 7">
            <a:extLst>
              <a:ext uri="{FF2B5EF4-FFF2-40B4-BE49-F238E27FC236}">
                <a16:creationId xmlns="" xmlns:a16="http://schemas.microsoft.com/office/drawing/2014/main" id="{AB20A778-FBFD-4ED2-8E9B-6645F59A4D16}"/>
              </a:ext>
            </a:extLst>
          </p:cNvPr>
          <p:cNvSpPr>
            <a:spLocks noGrp="1"/>
          </p:cNvSpPr>
          <p:nvPr>
            <p:ph type="pic" sz="quarter" idx="14" hasCustomPrompt="1"/>
          </p:nvPr>
        </p:nvSpPr>
        <p:spPr>
          <a:xfrm>
            <a:off x="5923279" y="0"/>
            <a:ext cx="4135121" cy="6867376"/>
          </a:xfrm>
        </p:spPr>
        <p:txBody>
          <a:bodyPr/>
          <a:lstStyle>
            <a:lvl1pPr marL="0" indent="0" algn="ctr">
              <a:buNone/>
              <a:defRPr>
                <a:solidFill>
                  <a:schemeClr val="bg1"/>
                </a:solidFill>
              </a:defRPr>
            </a:lvl1pPr>
          </a:lstStyle>
          <a:p>
            <a:r>
              <a:rPr lang="en-US" dirty="0"/>
              <a:t>Click to add photo</a:t>
            </a:r>
          </a:p>
        </p:txBody>
      </p:sp>
      <p:sp>
        <p:nvSpPr>
          <p:cNvPr id="8" name="Picture Placeholder 7">
            <a:extLst>
              <a:ext uri="{FF2B5EF4-FFF2-40B4-BE49-F238E27FC236}">
                <a16:creationId xmlns="" xmlns:a16="http://schemas.microsoft.com/office/drawing/2014/main" id="{3B12CF59-4802-4969-8645-8E2014DF0AB6}"/>
              </a:ext>
            </a:extLst>
          </p:cNvPr>
          <p:cNvSpPr>
            <a:spLocks noGrp="1"/>
          </p:cNvSpPr>
          <p:nvPr>
            <p:ph type="pic" sz="quarter" idx="13" hasCustomPrompt="1"/>
          </p:nvPr>
        </p:nvSpPr>
        <p:spPr>
          <a:xfrm>
            <a:off x="5923279" y="0"/>
            <a:ext cx="4135120" cy="6867376"/>
          </a:xfrm>
        </p:spPr>
        <p:txBody>
          <a:bodyPr/>
          <a:lstStyle>
            <a:lvl1pPr marL="0" indent="0" algn="ctr">
              <a:buNone/>
              <a:defRPr>
                <a:solidFill>
                  <a:schemeClr val="bg1"/>
                </a:solidFill>
              </a:defRPr>
            </a:lvl1pPr>
          </a:lstStyle>
          <a:p>
            <a:r>
              <a:rPr lang="en-US" dirty="0"/>
              <a:t>Click to add photo</a:t>
            </a:r>
          </a:p>
        </p:txBody>
      </p:sp>
      <p:sp>
        <p:nvSpPr>
          <p:cNvPr id="3" name="Date Placeholder 2">
            <a:extLst>
              <a:ext uri="{FF2B5EF4-FFF2-40B4-BE49-F238E27FC236}">
                <a16:creationId xmlns="" xmlns:a16="http://schemas.microsoft.com/office/drawing/2014/main" id="{523CB959-A5D6-4887-9B77-916F0EA10660}"/>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C0AFFF-66EA-44D7-828D-244A190B13B2}"/>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4D589006-A738-42A2-B328-34F70A778A8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473E75D8-7274-49D2-8CF2-0E990C29CCA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
        <p:nvSpPr>
          <p:cNvPr id="6" name="Content Placeholder 5">
            <a:extLst>
              <a:ext uri="{FF2B5EF4-FFF2-40B4-BE49-F238E27FC236}">
                <a16:creationId xmlns="" xmlns:a16="http://schemas.microsoft.com/office/drawing/2014/main" id="{28591683-9C5C-45D2-A241-FC48B66B50DB}"/>
              </a:ext>
            </a:extLst>
          </p:cNvPr>
          <p:cNvSpPr>
            <a:spLocks noGrp="1"/>
          </p:cNvSpPr>
          <p:nvPr>
            <p:ph sz="quarter" idx="15"/>
          </p:nvPr>
        </p:nvSpPr>
        <p:spPr>
          <a:xfrm>
            <a:off x="654844" y="1238250"/>
            <a:ext cx="4473474" cy="4590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9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39293AB-35CB-4344-A710-9C0BF396A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AE5B5434-FC37-4DD2-AA81-6499AA6FB24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E8DC474A-5DF9-4EA3-A273-CA3941061639}"/>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DF6B1742-3B51-4EFC-8A04-CD872DE4EC37}"/>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9" name="Rectangle 8">
            <a:extLst>
              <a:ext uri="{FF2B5EF4-FFF2-40B4-BE49-F238E27FC236}">
                <a16:creationId xmlns="" xmlns:a16="http://schemas.microsoft.com/office/drawing/2014/main" id="{425C06A4-0C2D-4746-83C3-410A9B469E89}"/>
              </a:ext>
            </a:extLst>
          </p:cNvPr>
          <p:cNvSpPr/>
          <p:nvPr userDrawn="1"/>
        </p:nvSpPr>
        <p:spPr>
          <a:xfrm>
            <a:off x="609925" y="739302"/>
            <a:ext cx="8838551" cy="537939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9">
            <a:extLst>
              <a:ext uri="{FF2B5EF4-FFF2-40B4-BE49-F238E27FC236}">
                <a16:creationId xmlns="" xmlns:a16="http://schemas.microsoft.com/office/drawing/2014/main" id="{890CF5DC-D21B-4DF3-8248-1F809124AD98}"/>
              </a:ext>
            </a:extLst>
          </p:cNvPr>
          <p:cNvSpPr>
            <a:spLocks noGrp="1"/>
          </p:cNvSpPr>
          <p:nvPr>
            <p:ph type="pic" sz="quarter" idx="15" hasCustomPrompt="1"/>
          </p:nvPr>
        </p:nvSpPr>
        <p:spPr>
          <a:xfrm>
            <a:off x="1488084" y="2804055"/>
            <a:ext cx="1227121" cy="1498417"/>
          </a:xfrm>
          <a:prstGeom prst="rect">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 xmlns:a16="http://schemas.microsoft.com/office/drawing/2014/main" id="{BEE26967-C0C7-4310-90FC-F1914D2403E8}"/>
              </a:ext>
            </a:extLst>
          </p:cNvPr>
          <p:cNvSpPr>
            <a:spLocks noGrp="1"/>
          </p:cNvSpPr>
          <p:nvPr>
            <p:ph type="body" sz="quarter" idx="18" hasCustomPrompt="1"/>
          </p:nvPr>
        </p:nvSpPr>
        <p:spPr>
          <a:xfrm>
            <a:off x="1227798"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15" name="Text Placeholder 10">
            <a:extLst>
              <a:ext uri="{FF2B5EF4-FFF2-40B4-BE49-F238E27FC236}">
                <a16:creationId xmlns="" xmlns:a16="http://schemas.microsoft.com/office/drawing/2014/main" id="{3CA187B6-5AE8-4D11-8E79-63677F474D26}"/>
              </a:ext>
            </a:extLst>
          </p:cNvPr>
          <p:cNvSpPr>
            <a:spLocks noGrp="1"/>
          </p:cNvSpPr>
          <p:nvPr>
            <p:ph type="body" sz="quarter" idx="19" hasCustomPrompt="1"/>
          </p:nvPr>
        </p:nvSpPr>
        <p:spPr>
          <a:xfrm>
            <a:off x="1227798"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16" name="Picture Placeholder 9">
            <a:extLst>
              <a:ext uri="{FF2B5EF4-FFF2-40B4-BE49-F238E27FC236}">
                <a16:creationId xmlns="" xmlns:a16="http://schemas.microsoft.com/office/drawing/2014/main" id="{A72BAC04-D935-470E-B6B5-E9CCE70D11F4}"/>
              </a:ext>
            </a:extLst>
          </p:cNvPr>
          <p:cNvSpPr>
            <a:spLocks noGrp="1"/>
          </p:cNvSpPr>
          <p:nvPr>
            <p:ph type="pic" sz="quarter" idx="20" hasCustomPrompt="1"/>
          </p:nvPr>
        </p:nvSpPr>
        <p:spPr>
          <a:xfrm>
            <a:off x="3445168" y="2804055"/>
            <a:ext cx="1227121" cy="1498417"/>
          </a:xfrm>
          <a:prstGeom prst="rect">
            <a:avLst/>
          </a:prstGeom>
        </p:spPr>
        <p:txBody>
          <a:bodyPr/>
          <a:lstStyle>
            <a:lvl1pPr marL="0" indent="0" algn="ctr">
              <a:buNone/>
              <a:defRPr/>
            </a:lvl1pPr>
          </a:lstStyle>
          <a:p>
            <a:r>
              <a:rPr lang="en-US" dirty="0"/>
              <a:t>Click to add photo</a:t>
            </a:r>
          </a:p>
        </p:txBody>
      </p:sp>
      <p:sp>
        <p:nvSpPr>
          <p:cNvPr id="17" name="Picture Placeholder 9">
            <a:extLst>
              <a:ext uri="{FF2B5EF4-FFF2-40B4-BE49-F238E27FC236}">
                <a16:creationId xmlns="" xmlns:a16="http://schemas.microsoft.com/office/drawing/2014/main" id="{456256DC-B113-4559-8D0B-3F8B4A7CAB2B}"/>
              </a:ext>
            </a:extLst>
          </p:cNvPr>
          <p:cNvSpPr>
            <a:spLocks noGrp="1"/>
          </p:cNvSpPr>
          <p:nvPr>
            <p:ph type="pic" sz="quarter" idx="21" hasCustomPrompt="1"/>
          </p:nvPr>
        </p:nvSpPr>
        <p:spPr>
          <a:xfrm>
            <a:off x="5402253" y="2804055"/>
            <a:ext cx="1227121" cy="1498417"/>
          </a:xfrm>
          <a:prstGeom prst="rect">
            <a:avLst/>
          </a:prstGeom>
        </p:spPr>
        <p:txBody>
          <a:bodyPr/>
          <a:lstStyle>
            <a:lvl1pPr marL="0" indent="0" algn="ctr">
              <a:buNone/>
              <a:defRPr/>
            </a:lvl1pPr>
          </a:lstStyle>
          <a:p>
            <a:r>
              <a:rPr lang="en-US" dirty="0"/>
              <a:t>Click to add photo</a:t>
            </a:r>
          </a:p>
        </p:txBody>
      </p:sp>
      <p:sp>
        <p:nvSpPr>
          <p:cNvPr id="18" name="Picture Placeholder 9">
            <a:extLst>
              <a:ext uri="{FF2B5EF4-FFF2-40B4-BE49-F238E27FC236}">
                <a16:creationId xmlns="" xmlns:a16="http://schemas.microsoft.com/office/drawing/2014/main" id="{E60A063A-DD07-4E82-9217-A8AD06D7C94F}"/>
              </a:ext>
            </a:extLst>
          </p:cNvPr>
          <p:cNvSpPr>
            <a:spLocks noGrp="1"/>
          </p:cNvSpPr>
          <p:nvPr>
            <p:ph type="pic" sz="quarter" idx="22" hasCustomPrompt="1"/>
          </p:nvPr>
        </p:nvSpPr>
        <p:spPr>
          <a:xfrm>
            <a:off x="7359339" y="2804055"/>
            <a:ext cx="1227121" cy="1498417"/>
          </a:xfrm>
          <a:prstGeom prst="rect">
            <a:avLst/>
          </a:prstGeom>
        </p:spPr>
        <p:txBody>
          <a:bodyPr/>
          <a:lstStyle>
            <a:lvl1pPr marL="0" indent="0" algn="ctr">
              <a:buNone/>
              <a:defRPr/>
            </a:lvl1pPr>
          </a:lstStyle>
          <a:p>
            <a:r>
              <a:rPr lang="en-US" dirty="0"/>
              <a:t>Click to add photo</a:t>
            </a:r>
          </a:p>
        </p:txBody>
      </p:sp>
      <p:sp>
        <p:nvSpPr>
          <p:cNvPr id="19" name="Text Placeholder 10">
            <a:extLst>
              <a:ext uri="{FF2B5EF4-FFF2-40B4-BE49-F238E27FC236}">
                <a16:creationId xmlns="" xmlns:a16="http://schemas.microsoft.com/office/drawing/2014/main" id="{4194B9ED-C9B7-4850-B875-B179F9A6ADC4}"/>
              </a:ext>
            </a:extLst>
          </p:cNvPr>
          <p:cNvSpPr>
            <a:spLocks noGrp="1"/>
          </p:cNvSpPr>
          <p:nvPr>
            <p:ph type="body" sz="quarter" idx="23" hasCustomPrompt="1"/>
          </p:nvPr>
        </p:nvSpPr>
        <p:spPr>
          <a:xfrm>
            <a:off x="3184883"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0" name="Text Placeholder 10">
            <a:extLst>
              <a:ext uri="{FF2B5EF4-FFF2-40B4-BE49-F238E27FC236}">
                <a16:creationId xmlns="" xmlns:a16="http://schemas.microsoft.com/office/drawing/2014/main" id="{DBB00C57-7DE2-436D-8748-527515EE4A6A}"/>
              </a:ext>
            </a:extLst>
          </p:cNvPr>
          <p:cNvSpPr>
            <a:spLocks noGrp="1"/>
          </p:cNvSpPr>
          <p:nvPr>
            <p:ph type="body" sz="quarter" idx="24" hasCustomPrompt="1"/>
          </p:nvPr>
        </p:nvSpPr>
        <p:spPr>
          <a:xfrm>
            <a:off x="3184883"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1" name="Text Placeholder 10">
            <a:extLst>
              <a:ext uri="{FF2B5EF4-FFF2-40B4-BE49-F238E27FC236}">
                <a16:creationId xmlns="" xmlns:a16="http://schemas.microsoft.com/office/drawing/2014/main" id="{D6503F18-AEB2-4183-8F37-6BE4BBD66EE2}"/>
              </a:ext>
            </a:extLst>
          </p:cNvPr>
          <p:cNvSpPr>
            <a:spLocks noGrp="1"/>
          </p:cNvSpPr>
          <p:nvPr>
            <p:ph type="body" sz="quarter" idx="25" hasCustomPrompt="1"/>
          </p:nvPr>
        </p:nvSpPr>
        <p:spPr>
          <a:xfrm>
            <a:off x="5141967" y="4570548"/>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2" name="Text Placeholder 10">
            <a:extLst>
              <a:ext uri="{FF2B5EF4-FFF2-40B4-BE49-F238E27FC236}">
                <a16:creationId xmlns="" xmlns:a16="http://schemas.microsoft.com/office/drawing/2014/main" id="{D01AC31E-901A-4C34-A8AE-71C303E07F53}"/>
              </a:ext>
            </a:extLst>
          </p:cNvPr>
          <p:cNvSpPr>
            <a:spLocks noGrp="1"/>
          </p:cNvSpPr>
          <p:nvPr>
            <p:ph type="body" sz="quarter" idx="26" hasCustomPrompt="1"/>
          </p:nvPr>
        </p:nvSpPr>
        <p:spPr>
          <a:xfrm>
            <a:off x="5141967" y="4886782"/>
            <a:ext cx="1747692"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3" name="Text Placeholder 10">
            <a:extLst>
              <a:ext uri="{FF2B5EF4-FFF2-40B4-BE49-F238E27FC236}">
                <a16:creationId xmlns="" xmlns:a16="http://schemas.microsoft.com/office/drawing/2014/main" id="{F113CB6D-E397-418B-8738-D96E553ADD2F}"/>
              </a:ext>
            </a:extLst>
          </p:cNvPr>
          <p:cNvSpPr>
            <a:spLocks noGrp="1"/>
          </p:cNvSpPr>
          <p:nvPr>
            <p:ph type="body" sz="quarter" idx="27" hasCustomPrompt="1"/>
          </p:nvPr>
        </p:nvSpPr>
        <p:spPr>
          <a:xfrm>
            <a:off x="7099052" y="4570548"/>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24" name="Text Placeholder 10">
            <a:extLst>
              <a:ext uri="{FF2B5EF4-FFF2-40B4-BE49-F238E27FC236}">
                <a16:creationId xmlns="" xmlns:a16="http://schemas.microsoft.com/office/drawing/2014/main" id="{63EA5C1A-BB92-4C5E-BB99-A85B0B0FC499}"/>
              </a:ext>
            </a:extLst>
          </p:cNvPr>
          <p:cNvSpPr>
            <a:spLocks noGrp="1"/>
          </p:cNvSpPr>
          <p:nvPr>
            <p:ph type="body" sz="quarter" idx="28" hasCustomPrompt="1"/>
          </p:nvPr>
        </p:nvSpPr>
        <p:spPr>
          <a:xfrm>
            <a:off x="7099052" y="4886782"/>
            <a:ext cx="1747693" cy="53139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26" name="Rectangle 25">
            <a:extLst>
              <a:ext uri="{FF2B5EF4-FFF2-40B4-BE49-F238E27FC236}">
                <a16:creationId xmlns="" xmlns:a16="http://schemas.microsoft.com/office/drawing/2014/main" id="{90E93D6C-0CD6-42A7-A2D2-C8582F7B353C}"/>
              </a:ext>
            </a:extLst>
          </p:cNvPr>
          <p:cNvSpPr/>
          <p:nvPr userDrawn="1"/>
        </p:nvSpPr>
        <p:spPr>
          <a:xfrm>
            <a:off x="1391217"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 xmlns:a16="http://schemas.microsoft.com/office/drawing/2014/main" id="{B7D0FDBA-5294-4730-92D6-440AA8DE35AE}"/>
              </a:ext>
            </a:extLst>
          </p:cNvPr>
          <p:cNvSpPr/>
          <p:nvPr userDrawn="1"/>
        </p:nvSpPr>
        <p:spPr>
          <a:xfrm>
            <a:off x="334830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 xmlns:a16="http://schemas.microsoft.com/office/drawing/2014/main" id="{E8E75564-AD04-4406-979E-AC0A8BE2AEFD}"/>
              </a:ext>
            </a:extLst>
          </p:cNvPr>
          <p:cNvSpPr/>
          <p:nvPr userDrawn="1"/>
        </p:nvSpPr>
        <p:spPr>
          <a:xfrm>
            <a:off x="5305386"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0E7899F8-DBAB-4DCC-857C-94A3CF0FE542}"/>
              </a:ext>
            </a:extLst>
          </p:cNvPr>
          <p:cNvSpPr/>
          <p:nvPr userDrawn="1"/>
        </p:nvSpPr>
        <p:spPr>
          <a:xfrm>
            <a:off x="7262472" y="2684614"/>
            <a:ext cx="1420853" cy="173729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B41C8F6-B68C-4B34-A1EC-848B6301BE02}"/>
              </a:ext>
            </a:extLst>
          </p:cNvPr>
          <p:cNvSpPr>
            <a:spLocks noGrp="1"/>
          </p:cNvSpPr>
          <p:nvPr>
            <p:ph type="title" hasCustomPrompt="1"/>
          </p:nvPr>
        </p:nvSpPr>
        <p:spPr>
          <a:xfrm>
            <a:off x="2023476" y="1566779"/>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71406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e Full Team">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6B7C369-B3B1-47DB-AFB5-4A2FA0A046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26EDB6E9-4285-4C1C-9752-2D43D60780B6}"/>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52EDB06-237E-4E77-B217-FD0E19A4108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A0BACDA0-CD42-4B14-A524-FF6FF7E28A6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Rectangle 10">
            <a:extLst>
              <a:ext uri="{FF2B5EF4-FFF2-40B4-BE49-F238E27FC236}">
                <a16:creationId xmlns="" xmlns:a16="http://schemas.microsoft.com/office/drawing/2014/main" id="{C8C5DE79-8AB4-425F-A9CB-B17901806732}"/>
              </a:ext>
            </a:extLst>
          </p:cNvPr>
          <p:cNvSpPr/>
          <p:nvPr userDrawn="1"/>
        </p:nvSpPr>
        <p:spPr>
          <a:xfrm>
            <a:off x="609925" y="739302"/>
            <a:ext cx="8838551" cy="5379396"/>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10">
            <a:extLst>
              <a:ext uri="{FF2B5EF4-FFF2-40B4-BE49-F238E27FC236}">
                <a16:creationId xmlns="" xmlns:a16="http://schemas.microsoft.com/office/drawing/2014/main" id="{A8FDD580-B69C-4AF1-9C0C-1CF94ECEB278}"/>
              </a:ext>
            </a:extLst>
          </p:cNvPr>
          <p:cNvSpPr>
            <a:spLocks noGrp="1"/>
          </p:cNvSpPr>
          <p:nvPr>
            <p:ph type="body" sz="quarter" idx="18" hasCustomPrompt="1"/>
          </p:nvPr>
        </p:nvSpPr>
        <p:spPr>
          <a:xfrm>
            <a:off x="1170244"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2" name="Text Placeholder 10">
            <a:extLst>
              <a:ext uri="{FF2B5EF4-FFF2-40B4-BE49-F238E27FC236}">
                <a16:creationId xmlns="" xmlns:a16="http://schemas.microsoft.com/office/drawing/2014/main" id="{7A72E08F-5B05-415B-A503-4CED86D11FE1}"/>
              </a:ext>
            </a:extLst>
          </p:cNvPr>
          <p:cNvSpPr>
            <a:spLocks noGrp="1"/>
          </p:cNvSpPr>
          <p:nvPr>
            <p:ph type="body" sz="quarter" idx="19" hasCustomPrompt="1"/>
          </p:nvPr>
        </p:nvSpPr>
        <p:spPr>
          <a:xfrm>
            <a:off x="1170244"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6" name="Text Placeholder 10">
            <a:extLst>
              <a:ext uri="{FF2B5EF4-FFF2-40B4-BE49-F238E27FC236}">
                <a16:creationId xmlns="" xmlns:a16="http://schemas.microsoft.com/office/drawing/2014/main" id="{02D7BE41-1227-4D94-AC6E-F4D007491740}"/>
              </a:ext>
            </a:extLst>
          </p:cNvPr>
          <p:cNvSpPr>
            <a:spLocks noGrp="1"/>
          </p:cNvSpPr>
          <p:nvPr>
            <p:ph type="body" sz="quarter" idx="23" hasCustomPrompt="1"/>
          </p:nvPr>
        </p:nvSpPr>
        <p:spPr>
          <a:xfrm>
            <a:off x="3167188"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7" name="Text Placeholder 10">
            <a:extLst>
              <a:ext uri="{FF2B5EF4-FFF2-40B4-BE49-F238E27FC236}">
                <a16:creationId xmlns="" xmlns:a16="http://schemas.microsoft.com/office/drawing/2014/main" id="{C7E8138A-A795-4EF2-B1FF-1A36693A3593}"/>
              </a:ext>
            </a:extLst>
          </p:cNvPr>
          <p:cNvSpPr>
            <a:spLocks noGrp="1"/>
          </p:cNvSpPr>
          <p:nvPr>
            <p:ph type="body" sz="quarter" idx="24" hasCustomPrompt="1"/>
          </p:nvPr>
        </p:nvSpPr>
        <p:spPr>
          <a:xfrm>
            <a:off x="3167188"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38" name="Text Placeholder 10">
            <a:extLst>
              <a:ext uri="{FF2B5EF4-FFF2-40B4-BE49-F238E27FC236}">
                <a16:creationId xmlns="" xmlns:a16="http://schemas.microsoft.com/office/drawing/2014/main" id="{77F66B66-F2E4-439A-A7DF-A9A64B0DF7BB}"/>
              </a:ext>
            </a:extLst>
          </p:cNvPr>
          <p:cNvSpPr>
            <a:spLocks noGrp="1"/>
          </p:cNvSpPr>
          <p:nvPr>
            <p:ph type="body" sz="quarter" idx="25" hasCustomPrompt="1"/>
          </p:nvPr>
        </p:nvSpPr>
        <p:spPr>
          <a:xfrm>
            <a:off x="5164133" y="5098601"/>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39" name="Text Placeholder 10">
            <a:extLst>
              <a:ext uri="{FF2B5EF4-FFF2-40B4-BE49-F238E27FC236}">
                <a16:creationId xmlns="" xmlns:a16="http://schemas.microsoft.com/office/drawing/2014/main" id="{13CDFA66-0739-48E3-97B6-F63F13A0A838}"/>
              </a:ext>
            </a:extLst>
          </p:cNvPr>
          <p:cNvSpPr>
            <a:spLocks noGrp="1"/>
          </p:cNvSpPr>
          <p:nvPr>
            <p:ph type="body" sz="quarter" idx="26" hasCustomPrompt="1"/>
          </p:nvPr>
        </p:nvSpPr>
        <p:spPr>
          <a:xfrm>
            <a:off x="5164133" y="5414835"/>
            <a:ext cx="1747692"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40" name="Text Placeholder 10">
            <a:extLst>
              <a:ext uri="{FF2B5EF4-FFF2-40B4-BE49-F238E27FC236}">
                <a16:creationId xmlns="" xmlns:a16="http://schemas.microsoft.com/office/drawing/2014/main" id="{B4EE4B66-F80E-45BB-B2FE-CC11E1FBAF24}"/>
              </a:ext>
            </a:extLst>
          </p:cNvPr>
          <p:cNvSpPr>
            <a:spLocks noGrp="1"/>
          </p:cNvSpPr>
          <p:nvPr>
            <p:ph type="body" sz="quarter" idx="27" hasCustomPrompt="1"/>
          </p:nvPr>
        </p:nvSpPr>
        <p:spPr>
          <a:xfrm>
            <a:off x="7161078" y="5098601"/>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41" name="Text Placeholder 10">
            <a:extLst>
              <a:ext uri="{FF2B5EF4-FFF2-40B4-BE49-F238E27FC236}">
                <a16:creationId xmlns="" xmlns:a16="http://schemas.microsoft.com/office/drawing/2014/main" id="{51F734C1-F867-4FB6-A239-D99ED9E4C54D}"/>
              </a:ext>
            </a:extLst>
          </p:cNvPr>
          <p:cNvSpPr>
            <a:spLocks noGrp="1"/>
          </p:cNvSpPr>
          <p:nvPr>
            <p:ph type="body" sz="quarter" idx="28" hasCustomPrompt="1"/>
          </p:nvPr>
        </p:nvSpPr>
        <p:spPr>
          <a:xfrm>
            <a:off x="7161078" y="5414835"/>
            <a:ext cx="1747693" cy="332113"/>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2" name="Picture Placeholder 9">
            <a:extLst>
              <a:ext uri="{FF2B5EF4-FFF2-40B4-BE49-F238E27FC236}">
                <a16:creationId xmlns="" xmlns:a16="http://schemas.microsoft.com/office/drawing/2014/main" id="{11E88FD1-69BB-4254-81B8-7B383CE8D2D0}"/>
              </a:ext>
            </a:extLst>
          </p:cNvPr>
          <p:cNvSpPr>
            <a:spLocks noGrp="1"/>
          </p:cNvSpPr>
          <p:nvPr>
            <p:ph type="pic" sz="quarter" idx="29" hasCustomPrompt="1"/>
          </p:nvPr>
        </p:nvSpPr>
        <p:spPr>
          <a:xfrm>
            <a:off x="1651972" y="232725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63" name="Text Placeholder 10">
            <a:extLst>
              <a:ext uri="{FF2B5EF4-FFF2-40B4-BE49-F238E27FC236}">
                <a16:creationId xmlns="" xmlns:a16="http://schemas.microsoft.com/office/drawing/2014/main" id="{E6EBB7F2-ABDB-41F2-8A6B-93196276ABF5}"/>
              </a:ext>
            </a:extLst>
          </p:cNvPr>
          <p:cNvSpPr>
            <a:spLocks noGrp="1"/>
          </p:cNvSpPr>
          <p:nvPr>
            <p:ph type="body" sz="quarter" idx="30" hasCustomPrompt="1"/>
          </p:nvPr>
        </p:nvSpPr>
        <p:spPr>
          <a:xfrm>
            <a:off x="1170244"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4" name="Text Placeholder 10">
            <a:extLst>
              <a:ext uri="{FF2B5EF4-FFF2-40B4-BE49-F238E27FC236}">
                <a16:creationId xmlns="" xmlns:a16="http://schemas.microsoft.com/office/drawing/2014/main" id="{4D66759F-DBAD-46B4-929C-18F2FB541B00}"/>
              </a:ext>
            </a:extLst>
          </p:cNvPr>
          <p:cNvSpPr>
            <a:spLocks noGrp="1"/>
          </p:cNvSpPr>
          <p:nvPr>
            <p:ph type="body" sz="quarter" idx="31" hasCustomPrompt="1"/>
          </p:nvPr>
        </p:nvSpPr>
        <p:spPr>
          <a:xfrm>
            <a:off x="1170244"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68" name="Text Placeholder 10">
            <a:extLst>
              <a:ext uri="{FF2B5EF4-FFF2-40B4-BE49-F238E27FC236}">
                <a16:creationId xmlns="" xmlns:a16="http://schemas.microsoft.com/office/drawing/2014/main" id="{07D90C20-BFF7-4D04-AD95-1861DF74509F}"/>
              </a:ext>
            </a:extLst>
          </p:cNvPr>
          <p:cNvSpPr>
            <a:spLocks noGrp="1"/>
          </p:cNvSpPr>
          <p:nvPr>
            <p:ph type="body" sz="quarter" idx="35" hasCustomPrompt="1"/>
          </p:nvPr>
        </p:nvSpPr>
        <p:spPr>
          <a:xfrm>
            <a:off x="3167188"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69" name="Text Placeholder 10">
            <a:extLst>
              <a:ext uri="{FF2B5EF4-FFF2-40B4-BE49-F238E27FC236}">
                <a16:creationId xmlns="" xmlns:a16="http://schemas.microsoft.com/office/drawing/2014/main" id="{EF54F366-5FD7-4707-A0E3-FAFA53156C29}"/>
              </a:ext>
            </a:extLst>
          </p:cNvPr>
          <p:cNvSpPr>
            <a:spLocks noGrp="1"/>
          </p:cNvSpPr>
          <p:nvPr>
            <p:ph type="body" sz="quarter" idx="36" hasCustomPrompt="1"/>
          </p:nvPr>
        </p:nvSpPr>
        <p:spPr>
          <a:xfrm>
            <a:off x="3167188"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0" name="Text Placeholder 10">
            <a:extLst>
              <a:ext uri="{FF2B5EF4-FFF2-40B4-BE49-F238E27FC236}">
                <a16:creationId xmlns="" xmlns:a16="http://schemas.microsoft.com/office/drawing/2014/main" id="{A51158F4-509A-44E4-A601-2CD7AEDE7380}"/>
              </a:ext>
            </a:extLst>
          </p:cNvPr>
          <p:cNvSpPr>
            <a:spLocks noGrp="1"/>
          </p:cNvSpPr>
          <p:nvPr>
            <p:ph type="body" sz="quarter" idx="37" hasCustomPrompt="1"/>
          </p:nvPr>
        </p:nvSpPr>
        <p:spPr>
          <a:xfrm>
            <a:off x="5164133" y="3263612"/>
            <a:ext cx="1747692"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1" name="Text Placeholder 10">
            <a:extLst>
              <a:ext uri="{FF2B5EF4-FFF2-40B4-BE49-F238E27FC236}">
                <a16:creationId xmlns="" xmlns:a16="http://schemas.microsoft.com/office/drawing/2014/main" id="{DA9AC8DA-4C66-4D66-9075-59DC95E2AC33}"/>
              </a:ext>
            </a:extLst>
          </p:cNvPr>
          <p:cNvSpPr>
            <a:spLocks noGrp="1"/>
          </p:cNvSpPr>
          <p:nvPr>
            <p:ph type="body" sz="quarter" idx="38" hasCustomPrompt="1"/>
          </p:nvPr>
        </p:nvSpPr>
        <p:spPr>
          <a:xfrm>
            <a:off x="5164133" y="3579847"/>
            <a:ext cx="1747692"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2" name="Text Placeholder 10">
            <a:extLst>
              <a:ext uri="{FF2B5EF4-FFF2-40B4-BE49-F238E27FC236}">
                <a16:creationId xmlns="" xmlns:a16="http://schemas.microsoft.com/office/drawing/2014/main" id="{F3A598D9-D412-4C15-A31C-3A4842B32E1F}"/>
              </a:ext>
            </a:extLst>
          </p:cNvPr>
          <p:cNvSpPr>
            <a:spLocks noGrp="1"/>
          </p:cNvSpPr>
          <p:nvPr>
            <p:ph type="body" sz="quarter" idx="39" hasCustomPrompt="1"/>
          </p:nvPr>
        </p:nvSpPr>
        <p:spPr>
          <a:xfrm>
            <a:off x="7161078" y="3263612"/>
            <a:ext cx="1747693" cy="332113"/>
          </a:xfrm>
          <a:prstGeom prst="rect">
            <a:avLst/>
          </a:prstGeom>
        </p:spPr>
        <p:txBody>
          <a:bodyPr anchor="b">
            <a:normAutofit/>
          </a:bodyPr>
          <a:lstStyle>
            <a:lvl1pPr marL="0" indent="0" algn="ctr">
              <a:buNone/>
              <a:defRPr sz="1400" cap="all" spc="100" baseline="0">
                <a:solidFill>
                  <a:schemeClr val="accent2"/>
                </a:solidFill>
                <a:latin typeface="+mj-lt"/>
              </a:defRPr>
            </a:lvl1pPr>
          </a:lstStyle>
          <a:p>
            <a:pPr lvl="0"/>
            <a:r>
              <a:rPr lang="en-US"/>
              <a:t>Add name</a:t>
            </a:r>
          </a:p>
        </p:txBody>
      </p:sp>
      <p:sp>
        <p:nvSpPr>
          <p:cNvPr id="73" name="Text Placeholder 10">
            <a:extLst>
              <a:ext uri="{FF2B5EF4-FFF2-40B4-BE49-F238E27FC236}">
                <a16:creationId xmlns="" xmlns:a16="http://schemas.microsoft.com/office/drawing/2014/main" id="{14A0A9AD-40F7-4203-917C-8BFBF4FCF2C0}"/>
              </a:ext>
            </a:extLst>
          </p:cNvPr>
          <p:cNvSpPr>
            <a:spLocks noGrp="1"/>
          </p:cNvSpPr>
          <p:nvPr>
            <p:ph type="body" sz="quarter" idx="40" hasCustomPrompt="1"/>
          </p:nvPr>
        </p:nvSpPr>
        <p:spPr>
          <a:xfrm>
            <a:off x="7161078" y="3579847"/>
            <a:ext cx="1747693" cy="390545"/>
          </a:xfrm>
          <a:prstGeom prst="rect">
            <a:avLst/>
          </a:prstGeom>
        </p:spPr>
        <p:txBody>
          <a:bodyPr anchor="t">
            <a:normAutofit/>
          </a:bodyPr>
          <a:lstStyle>
            <a:lvl1pPr marL="0" indent="0" algn="ctr">
              <a:buNone/>
              <a:defRPr sz="1200" cap="none" spc="100" baseline="0">
                <a:solidFill>
                  <a:schemeClr val="tx1"/>
                </a:solidFill>
                <a:latin typeface="+mn-lt"/>
              </a:defRPr>
            </a:lvl1pPr>
          </a:lstStyle>
          <a:p>
            <a:pPr lvl="0"/>
            <a:r>
              <a:rPr lang="en-US"/>
              <a:t>Add title</a:t>
            </a:r>
          </a:p>
        </p:txBody>
      </p:sp>
      <p:sp>
        <p:nvSpPr>
          <p:cNvPr id="74" name="Rectangle 73">
            <a:extLst>
              <a:ext uri="{FF2B5EF4-FFF2-40B4-BE49-F238E27FC236}">
                <a16:creationId xmlns="" xmlns:a16="http://schemas.microsoft.com/office/drawing/2014/main" id="{129E220D-4268-4E0B-B292-D87F92DF6ED3}"/>
              </a:ext>
            </a:extLst>
          </p:cNvPr>
          <p:cNvSpPr/>
          <p:nvPr userDrawn="1"/>
        </p:nvSpPr>
        <p:spPr>
          <a:xfrm>
            <a:off x="1606342" y="227264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Picture Placeholder 9">
            <a:extLst>
              <a:ext uri="{FF2B5EF4-FFF2-40B4-BE49-F238E27FC236}">
                <a16:creationId xmlns="" xmlns:a16="http://schemas.microsoft.com/office/drawing/2014/main" id="{2DB6BDC2-D18B-4AF7-9B33-2FB86D67A64A}"/>
              </a:ext>
            </a:extLst>
          </p:cNvPr>
          <p:cNvSpPr>
            <a:spLocks noGrp="1"/>
          </p:cNvSpPr>
          <p:nvPr>
            <p:ph type="pic" sz="quarter" idx="41" hasCustomPrompt="1"/>
          </p:nvPr>
        </p:nvSpPr>
        <p:spPr>
          <a:xfrm>
            <a:off x="1651972" y="4154796"/>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79" name="Rectangle 78">
            <a:extLst>
              <a:ext uri="{FF2B5EF4-FFF2-40B4-BE49-F238E27FC236}">
                <a16:creationId xmlns="" xmlns:a16="http://schemas.microsoft.com/office/drawing/2014/main" id="{CB9D855A-B11D-44DC-BBE1-7BA68BD18E68}"/>
              </a:ext>
            </a:extLst>
          </p:cNvPr>
          <p:cNvSpPr/>
          <p:nvPr userDrawn="1"/>
        </p:nvSpPr>
        <p:spPr>
          <a:xfrm>
            <a:off x="1606342" y="4100189"/>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Picture Placeholder 9">
            <a:extLst>
              <a:ext uri="{FF2B5EF4-FFF2-40B4-BE49-F238E27FC236}">
                <a16:creationId xmlns="" xmlns:a16="http://schemas.microsoft.com/office/drawing/2014/main" id="{D12B69C6-4468-4017-A141-0864B9065E88}"/>
              </a:ext>
            </a:extLst>
          </p:cNvPr>
          <p:cNvSpPr>
            <a:spLocks noGrp="1"/>
          </p:cNvSpPr>
          <p:nvPr>
            <p:ph type="pic" sz="quarter" idx="42" hasCustomPrompt="1"/>
          </p:nvPr>
        </p:nvSpPr>
        <p:spPr>
          <a:xfrm>
            <a:off x="3648917" y="231923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1" name="Rectangle 80">
            <a:extLst>
              <a:ext uri="{FF2B5EF4-FFF2-40B4-BE49-F238E27FC236}">
                <a16:creationId xmlns="" xmlns:a16="http://schemas.microsoft.com/office/drawing/2014/main" id="{E874C203-B833-4D0D-9674-D25DFA3F9606}"/>
              </a:ext>
            </a:extLst>
          </p:cNvPr>
          <p:cNvSpPr/>
          <p:nvPr userDrawn="1"/>
        </p:nvSpPr>
        <p:spPr>
          <a:xfrm>
            <a:off x="3603287" y="226462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icture Placeholder 9">
            <a:extLst>
              <a:ext uri="{FF2B5EF4-FFF2-40B4-BE49-F238E27FC236}">
                <a16:creationId xmlns="" xmlns:a16="http://schemas.microsoft.com/office/drawing/2014/main" id="{0B83E94D-7A2E-4F82-9F6F-414BB1EE1F9D}"/>
              </a:ext>
            </a:extLst>
          </p:cNvPr>
          <p:cNvSpPr>
            <a:spLocks noGrp="1"/>
          </p:cNvSpPr>
          <p:nvPr>
            <p:ph type="pic" sz="quarter" idx="43" hasCustomPrompt="1"/>
          </p:nvPr>
        </p:nvSpPr>
        <p:spPr>
          <a:xfrm>
            <a:off x="3648917" y="414677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3" name="Rectangle 82">
            <a:extLst>
              <a:ext uri="{FF2B5EF4-FFF2-40B4-BE49-F238E27FC236}">
                <a16:creationId xmlns="" xmlns:a16="http://schemas.microsoft.com/office/drawing/2014/main" id="{454DE692-CD53-4D36-9E21-EDBFA9779183}"/>
              </a:ext>
            </a:extLst>
          </p:cNvPr>
          <p:cNvSpPr/>
          <p:nvPr userDrawn="1"/>
        </p:nvSpPr>
        <p:spPr>
          <a:xfrm>
            <a:off x="3603287" y="409216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Picture Placeholder 9">
            <a:extLst>
              <a:ext uri="{FF2B5EF4-FFF2-40B4-BE49-F238E27FC236}">
                <a16:creationId xmlns="" xmlns:a16="http://schemas.microsoft.com/office/drawing/2014/main" id="{722A2533-C7FE-4FF8-88EA-CC5A72E587E0}"/>
              </a:ext>
            </a:extLst>
          </p:cNvPr>
          <p:cNvSpPr>
            <a:spLocks noGrp="1"/>
          </p:cNvSpPr>
          <p:nvPr>
            <p:ph type="pic" sz="quarter" idx="44" hasCustomPrompt="1"/>
          </p:nvPr>
        </p:nvSpPr>
        <p:spPr>
          <a:xfrm>
            <a:off x="5645861" y="232394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5" name="Rectangle 84">
            <a:extLst>
              <a:ext uri="{FF2B5EF4-FFF2-40B4-BE49-F238E27FC236}">
                <a16:creationId xmlns="" xmlns:a16="http://schemas.microsoft.com/office/drawing/2014/main" id="{60564730-564F-4992-974D-020B105689EE}"/>
              </a:ext>
            </a:extLst>
          </p:cNvPr>
          <p:cNvSpPr/>
          <p:nvPr userDrawn="1"/>
        </p:nvSpPr>
        <p:spPr>
          <a:xfrm>
            <a:off x="5600231" y="226933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Picture Placeholder 9">
            <a:extLst>
              <a:ext uri="{FF2B5EF4-FFF2-40B4-BE49-F238E27FC236}">
                <a16:creationId xmlns="" xmlns:a16="http://schemas.microsoft.com/office/drawing/2014/main" id="{3FF1C129-85E6-40AA-8026-14C47F0F038C}"/>
              </a:ext>
            </a:extLst>
          </p:cNvPr>
          <p:cNvSpPr>
            <a:spLocks noGrp="1"/>
          </p:cNvSpPr>
          <p:nvPr>
            <p:ph type="pic" sz="quarter" idx="45" hasCustomPrompt="1"/>
          </p:nvPr>
        </p:nvSpPr>
        <p:spPr>
          <a:xfrm>
            <a:off x="5645861" y="4151485"/>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7" name="Rectangle 86">
            <a:extLst>
              <a:ext uri="{FF2B5EF4-FFF2-40B4-BE49-F238E27FC236}">
                <a16:creationId xmlns="" xmlns:a16="http://schemas.microsoft.com/office/drawing/2014/main" id="{3E7D63A3-3C58-4F80-B353-C26650B97F55}"/>
              </a:ext>
            </a:extLst>
          </p:cNvPr>
          <p:cNvSpPr/>
          <p:nvPr userDrawn="1"/>
        </p:nvSpPr>
        <p:spPr>
          <a:xfrm>
            <a:off x="5600231" y="4096878"/>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Picture Placeholder 9">
            <a:extLst>
              <a:ext uri="{FF2B5EF4-FFF2-40B4-BE49-F238E27FC236}">
                <a16:creationId xmlns="" xmlns:a16="http://schemas.microsoft.com/office/drawing/2014/main" id="{C78943C0-07AD-428D-A010-64CDDC815654}"/>
              </a:ext>
            </a:extLst>
          </p:cNvPr>
          <p:cNvSpPr>
            <a:spLocks noGrp="1"/>
          </p:cNvSpPr>
          <p:nvPr>
            <p:ph type="pic" sz="quarter" idx="46" hasCustomPrompt="1"/>
          </p:nvPr>
        </p:nvSpPr>
        <p:spPr>
          <a:xfrm>
            <a:off x="7642806" y="2315923"/>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89" name="Rectangle 88">
            <a:extLst>
              <a:ext uri="{FF2B5EF4-FFF2-40B4-BE49-F238E27FC236}">
                <a16:creationId xmlns="" xmlns:a16="http://schemas.microsoft.com/office/drawing/2014/main" id="{44D0D2B8-EB2F-407A-A7DF-29BF878D0C97}"/>
              </a:ext>
            </a:extLst>
          </p:cNvPr>
          <p:cNvSpPr/>
          <p:nvPr userDrawn="1"/>
        </p:nvSpPr>
        <p:spPr>
          <a:xfrm>
            <a:off x="7597176" y="2261316"/>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Picture Placeholder 9">
            <a:extLst>
              <a:ext uri="{FF2B5EF4-FFF2-40B4-BE49-F238E27FC236}">
                <a16:creationId xmlns="" xmlns:a16="http://schemas.microsoft.com/office/drawing/2014/main" id="{9F5D0399-2186-4D0F-B2B6-FB29536013E2}"/>
              </a:ext>
            </a:extLst>
          </p:cNvPr>
          <p:cNvSpPr>
            <a:spLocks noGrp="1"/>
          </p:cNvSpPr>
          <p:nvPr>
            <p:ph type="pic" sz="quarter" idx="47" hasCustomPrompt="1"/>
          </p:nvPr>
        </p:nvSpPr>
        <p:spPr>
          <a:xfrm>
            <a:off x="7642806" y="4143464"/>
            <a:ext cx="784235" cy="685062"/>
          </a:xfrm>
          <a:prstGeom prst="rect">
            <a:avLst/>
          </a:prstGeom>
        </p:spPr>
        <p:txBody>
          <a:bodyPr anchor="ctr">
            <a:normAutofit/>
          </a:bodyPr>
          <a:lstStyle>
            <a:lvl1pPr marL="0" indent="0" algn="ctr">
              <a:buNone/>
              <a:defRPr sz="1200"/>
            </a:lvl1pPr>
          </a:lstStyle>
          <a:p>
            <a:r>
              <a:rPr lang="en-US" dirty="0"/>
              <a:t>Click to add photo</a:t>
            </a:r>
          </a:p>
        </p:txBody>
      </p:sp>
      <p:sp>
        <p:nvSpPr>
          <p:cNvPr id="91" name="Rectangle 90">
            <a:extLst>
              <a:ext uri="{FF2B5EF4-FFF2-40B4-BE49-F238E27FC236}">
                <a16:creationId xmlns="" xmlns:a16="http://schemas.microsoft.com/office/drawing/2014/main" id="{A161A1AC-702C-4209-BE7C-E51F7434B5B5}"/>
              </a:ext>
            </a:extLst>
          </p:cNvPr>
          <p:cNvSpPr/>
          <p:nvPr userDrawn="1"/>
        </p:nvSpPr>
        <p:spPr>
          <a:xfrm>
            <a:off x="7597176" y="4088857"/>
            <a:ext cx="875495" cy="794276"/>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 xmlns:a16="http://schemas.microsoft.com/office/drawing/2014/main" id="{8ADA00ED-298B-444A-A7F5-508EDBA56FC5}"/>
              </a:ext>
            </a:extLst>
          </p:cNvPr>
          <p:cNvSpPr>
            <a:spLocks noGrp="1"/>
          </p:cNvSpPr>
          <p:nvPr>
            <p:ph type="title" hasCustomPrompt="1"/>
          </p:nvPr>
        </p:nvSpPr>
        <p:spPr>
          <a:xfrm>
            <a:off x="2023476" y="1187755"/>
            <a:ext cx="6011449" cy="634323"/>
          </a:xfrm>
        </p:spPr>
        <p:txBody>
          <a:bodyPr anchor="t">
            <a:normAutofit/>
          </a:bodyPr>
          <a:lstStyle>
            <a:lvl1pPr algn="ctr">
              <a:lnSpc>
                <a:spcPct val="125000"/>
              </a:lnSpc>
              <a:defRPr sz="2800"/>
            </a:lvl1pPr>
          </a:lstStyle>
          <a:p>
            <a:r>
              <a:rPr lang="en-US" dirty="0"/>
              <a:t>Click to add title</a:t>
            </a:r>
          </a:p>
        </p:txBody>
      </p:sp>
    </p:spTree>
    <p:extLst>
      <p:ext uri="{BB962C8B-B14F-4D97-AF65-F5344CB8AC3E}">
        <p14:creationId xmlns:p14="http://schemas.microsoft.com/office/powerpoint/2010/main" val="19778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FBC2989-2CED-47FB-8D23-FF60F2561E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3" name="Date Placeholder 2">
            <a:extLst>
              <a:ext uri="{FF2B5EF4-FFF2-40B4-BE49-F238E27FC236}">
                <a16:creationId xmlns="" xmlns:a16="http://schemas.microsoft.com/office/drawing/2014/main" id="{BA429704-4AB7-47AB-8C1F-4C2E4C99A10E}"/>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B0348280-3106-454C-9D69-9BD1267B1811}"/>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9426433-6916-408B-BE80-EB35C693077C}"/>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34" name="Rectangle 33">
            <a:extLst>
              <a:ext uri="{FF2B5EF4-FFF2-40B4-BE49-F238E27FC236}">
                <a16:creationId xmlns="" xmlns:a16="http://schemas.microsoft.com/office/drawing/2014/main" id="{137D1BF6-CA32-48D3-B8AE-5D5C621A7EB5}"/>
              </a:ext>
              <a:ext uri="{C183D7F6-B498-43B3-948B-1728B52AA6E4}">
                <adec:decorative xmlns="" xmlns:adec="http://schemas.microsoft.com/office/drawing/2017/decorative" val="1"/>
              </a:ext>
            </a:extLst>
          </p:cNvPr>
          <p:cNvSpPr/>
          <p:nvPr userDrawn="1"/>
        </p:nvSpPr>
        <p:spPr>
          <a:xfrm>
            <a:off x="0" y="0"/>
            <a:ext cx="10058400" cy="6858000"/>
          </a:xfrm>
          <a:prstGeom prst="rect">
            <a:avLst/>
          </a:pr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a:extLst>
              <a:ext uri="{FF2B5EF4-FFF2-40B4-BE49-F238E27FC236}">
                <a16:creationId xmlns="" xmlns:a16="http://schemas.microsoft.com/office/drawing/2014/main" id="{F57E488F-AD89-4213-9093-5646DF323A25}"/>
              </a:ext>
            </a:extLst>
          </p:cNvPr>
          <p:cNvSpPr>
            <a:spLocks noGrp="1"/>
          </p:cNvSpPr>
          <p:nvPr>
            <p:ph type="body" sz="quarter" idx="13" hasCustomPrompt="1"/>
          </p:nvPr>
        </p:nvSpPr>
        <p:spPr>
          <a:xfrm>
            <a:off x="742922"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4"/>
                </a:solidFill>
                <a:latin typeface="+mj-lt"/>
              </a:defRPr>
            </a:lvl1pPr>
          </a:lstStyle>
          <a:p>
            <a:pPr lvl="0"/>
            <a:r>
              <a:rPr lang="en-US"/>
              <a:t>Click to add title</a:t>
            </a:r>
          </a:p>
        </p:txBody>
      </p:sp>
      <p:sp>
        <p:nvSpPr>
          <p:cNvPr id="20" name="Text Placeholder 14">
            <a:extLst>
              <a:ext uri="{FF2B5EF4-FFF2-40B4-BE49-F238E27FC236}">
                <a16:creationId xmlns="" xmlns:a16="http://schemas.microsoft.com/office/drawing/2014/main" id="{E31C9DEB-43A3-4514-9EB8-2CE147497B96}"/>
              </a:ext>
            </a:extLst>
          </p:cNvPr>
          <p:cNvSpPr>
            <a:spLocks noGrp="1"/>
          </p:cNvSpPr>
          <p:nvPr>
            <p:ph type="body" sz="quarter" idx="15" hasCustomPrompt="1"/>
          </p:nvPr>
        </p:nvSpPr>
        <p:spPr>
          <a:xfrm>
            <a:off x="742922"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254EC399-E62D-401A-936C-2B26F8265F17}"/>
              </a:ext>
            </a:extLst>
          </p:cNvPr>
          <p:cNvSpPr>
            <a:spLocks noGrp="1"/>
          </p:cNvSpPr>
          <p:nvPr>
            <p:ph type="body" sz="quarter" idx="16" hasCustomPrompt="1"/>
          </p:nvPr>
        </p:nvSpPr>
        <p:spPr>
          <a:xfrm>
            <a:off x="295683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3">
                    <a:lumMod val="60000"/>
                    <a:lumOff val="40000"/>
                  </a:schemeClr>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4F49DC18-7C09-4FFC-98BF-DC17FCE6223B}"/>
              </a:ext>
            </a:extLst>
          </p:cNvPr>
          <p:cNvSpPr>
            <a:spLocks noGrp="1"/>
          </p:cNvSpPr>
          <p:nvPr>
            <p:ph type="body" sz="quarter" idx="17" hasCustomPrompt="1"/>
          </p:nvPr>
        </p:nvSpPr>
        <p:spPr>
          <a:xfrm>
            <a:off x="295683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3" name="Text Placeholder 14">
            <a:extLst>
              <a:ext uri="{FF2B5EF4-FFF2-40B4-BE49-F238E27FC236}">
                <a16:creationId xmlns="" xmlns:a16="http://schemas.microsoft.com/office/drawing/2014/main" id="{9D21F281-5009-4E28-B34E-218C36B33ABD}"/>
              </a:ext>
            </a:extLst>
          </p:cNvPr>
          <p:cNvSpPr>
            <a:spLocks noGrp="1"/>
          </p:cNvSpPr>
          <p:nvPr>
            <p:ph type="body" sz="quarter" idx="18" hasCustomPrompt="1"/>
          </p:nvPr>
        </p:nvSpPr>
        <p:spPr>
          <a:xfrm>
            <a:off x="5170744"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75C2A3FB-F206-4ED3-A8BF-712D66D52D29}"/>
              </a:ext>
            </a:extLst>
          </p:cNvPr>
          <p:cNvSpPr>
            <a:spLocks noGrp="1"/>
          </p:cNvSpPr>
          <p:nvPr>
            <p:ph type="body" sz="quarter" idx="19" hasCustomPrompt="1"/>
          </p:nvPr>
        </p:nvSpPr>
        <p:spPr>
          <a:xfrm>
            <a:off x="5170744"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5" name="Text Placeholder 14">
            <a:extLst>
              <a:ext uri="{FF2B5EF4-FFF2-40B4-BE49-F238E27FC236}">
                <a16:creationId xmlns="" xmlns:a16="http://schemas.microsoft.com/office/drawing/2014/main" id="{433D1544-1248-444D-B0AC-C5B22E1D2638}"/>
              </a:ext>
            </a:extLst>
          </p:cNvPr>
          <p:cNvSpPr>
            <a:spLocks noGrp="1"/>
          </p:cNvSpPr>
          <p:nvPr>
            <p:ph type="body" sz="quarter" idx="20" hasCustomPrompt="1"/>
          </p:nvPr>
        </p:nvSpPr>
        <p:spPr>
          <a:xfrm>
            <a:off x="7384653" y="4114240"/>
            <a:ext cx="1965468" cy="613702"/>
          </a:xfrm>
          <a:prstGeom prst="rect">
            <a:avLst/>
          </a:prstGeom>
        </p:spPr>
        <p:txBody>
          <a:bodyPr anchor="b">
            <a:normAutofit/>
          </a:bodyPr>
          <a:lstStyle>
            <a:lvl1pPr marL="0" indent="0" algn="ctr">
              <a:lnSpc>
                <a:spcPct val="100000"/>
              </a:lnSpc>
              <a:spcBef>
                <a:spcPts val="0"/>
              </a:spcBef>
              <a:spcAft>
                <a:spcPts val="0"/>
              </a:spcAft>
              <a:buNone/>
              <a:defRPr sz="1600" cap="all" spc="200" baseline="0">
                <a:solidFill>
                  <a:schemeClr val="accent2">
                    <a:lumMod val="20000"/>
                    <a:lumOff val="80000"/>
                  </a:schemeClr>
                </a:solidFill>
                <a:latin typeface="+mj-lt"/>
              </a:defRPr>
            </a:lvl1pPr>
          </a:lstStyle>
          <a:p>
            <a:pPr lvl="0"/>
            <a:r>
              <a:rPr lang="en-US"/>
              <a:t>Click to add title</a:t>
            </a:r>
          </a:p>
        </p:txBody>
      </p:sp>
      <p:sp>
        <p:nvSpPr>
          <p:cNvPr id="26" name="Text Placeholder 14">
            <a:extLst>
              <a:ext uri="{FF2B5EF4-FFF2-40B4-BE49-F238E27FC236}">
                <a16:creationId xmlns="" xmlns:a16="http://schemas.microsoft.com/office/drawing/2014/main" id="{9F4FDF38-0969-49B5-BE15-AB7D41B68D28}"/>
              </a:ext>
            </a:extLst>
          </p:cNvPr>
          <p:cNvSpPr>
            <a:spLocks noGrp="1"/>
          </p:cNvSpPr>
          <p:nvPr>
            <p:ph type="body" sz="quarter" idx="21" hasCustomPrompt="1"/>
          </p:nvPr>
        </p:nvSpPr>
        <p:spPr>
          <a:xfrm>
            <a:off x="7384653" y="4733170"/>
            <a:ext cx="1965468" cy="857935"/>
          </a:xfrm>
          <a:prstGeom prst="rect">
            <a:avLst/>
          </a:prstGeom>
        </p:spPr>
        <p:txBody>
          <a:bodyPr>
            <a:normAutofit/>
          </a:bodyPr>
          <a:lstStyle>
            <a:lvl1pPr marL="0" indent="0" algn="ctr">
              <a:lnSpc>
                <a:spcPct val="125000"/>
              </a:lnSpc>
              <a:spcBef>
                <a:spcPts val="0"/>
              </a:spcBef>
              <a:buNone/>
              <a:defRPr sz="1400" cap="none" spc="100" baseline="0">
                <a:solidFill>
                  <a:schemeClr val="bg1"/>
                </a:solidFill>
                <a:latin typeface="+mn-lt"/>
              </a:defRPr>
            </a:lvl1pPr>
          </a:lstStyle>
          <a:p>
            <a:pPr lvl="0"/>
            <a:r>
              <a:rPr lang="en-US"/>
              <a:t>Click to add text</a:t>
            </a:r>
          </a:p>
        </p:txBody>
      </p:sp>
      <p:sp>
        <p:nvSpPr>
          <p:cNvPr id="27" name="Text Placeholder 10">
            <a:extLst>
              <a:ext uri="{FF2B5EF4-FFF2-40B4-BE49-F238E27FC236}">
                <a16:creationId xmlns="" xmlns:a16="http://schemas.microsoft.com/office/drawing/2014/main" id="{A749E3E6-EB0F-4108-9196-2A2DDD63E220}"/>
              </a:ext>
            </a:extLst>
          </p:cNvPr>
          <p:cNvSpPr>
            <a:spLocks noGrp="1"/>
          </p:cNvSpPr>
          <p:nvPr>
            <p:ph type="body" sz="quarter" idx="22" hasCustomPrompt="1"/>
          </p:nvPr>
        </p:nvSpPr>
        <p:spPr>
          <a:xfrm>
            <a:off x="1060751" y="2399173"/>
            <a:ext cx="1329811" cy="1151632"/>
          </a:xfrm>
          <a:prstGeom prst="rect">
            <a:avLst/>
          </a:prstGeom>
        </p:spPr>
        <p:txBody>
          <a:bodyPr anchor="ctr"/>
          <a:lstStyle>
            <a:lvl1pPr marL="0" indent="0" algn="ctr">
              <a:lnSpc>
                <a:spcPct val="80000"/>
              </a:lnSpc>
              <a:spcBef>
                <a:spcPts val="1000"/>
              </a:spcBef>
              <a:spcAft>
                <a:spcPts val="0"/>
              </a:spcAft>
              <a:buNone/>
              <a:defRPr sz="2800" cap="all" spc="100" baseline="0">
                <a:solidFill>
                  <a:schemeClr val="accent4"/>
                </a:solidFill>
                <a:latin typeface="+mj-lt"/>
              </a:defRPr>
            </a:lvl1pPr>
          </a:lstStyle>
          <a:p>
            <a:pPr lvl="0"/>
            <a:r>
              <a:rPr lang="en-US"/>
              <a:t>Add title</a:t>
            </a:r>
          </a:p>
        </p:txBody>
      </p:sp>
      <p:sp>
        <p:nvSpPr>
          <p:cNvPr id="28" name="Text Placeholder 10">
            <a:extLst>
              <a:ext uri="{FF2B5EF4-FFF2-40B4-BE49-F238E27FC236}">
                <a16:creationId xmlns="" xmlns:a16="http://schemas.microsoft.com/office/drawing/2014/main" id="{CA8E4A5D-4A2C-4FCA-9886-11A6692866A6}"/>
              </a:ext>
            </a:extLst>
          </p:cNvPr>
          <p:cNvSpPr>
            <a:spLocks noGrp="1"/>
          </p:cNvSpPr>
          <p:nvPr>
            <p:ph type="body" sz="quarter" idx="23" hasCustomPrompt="1"/>
          </p:nvPr>
        </p:nvSpPr>
        <p:spPr>
          <a:xfrm>
            <a:off x="548857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5"/>
                </a:solidFill>
                <a:latin typeface="+mj-lt"/>
              </a:defRPr>
            </a:lvl1pPr>
          </a:lstStyle>
          <a:p>
            <a:pPr lvl="0"/>
            <a:r>
              <a:rPr lang="en-US"/>
              <a:t>Add title</a:t>
            </a:r>
          </a:p>
        </p:txBody>
      </p:sp>
      <p:sp>
        <p:nvSpPr>
          <p:cNvPr id="29" name="Text Placeholder 10">
            <a:extLst>
              <a:ext uri="{FF2B5EF4-FFF2-40B4-BE49-F238E27FC236}">
                <a16:creationId xmlns="" xmlns:a16="http://schemas.microsoft.com/office/drawing/2014/main" id="{D12F1290-6B4C-49B8-BC26-3B433534C3F7}"/>
              </a:ext>
            </a:extLst>
          </p:cNvPr>
          <p:cNvSpPr>
            <a:spLocks noGrp="1"/>
          </p:cNvSpPr>
          <p:nvPr>
            <p:ph type="body" sz="quarter" idx="24" hasCustomPrompt="1"/>
          </p:nvPr>
        </p:nvSpPr>
        <p:spPr>
          <a:xfrm>
            <a:off x="7702482"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2">
                    <a:lumMod val="20000"/>
                    <a:lumOff val="80000"/>
                  </a:schemeClr>
                </a:solidFill>
                <a:latin typeface="+mj-lt"/>
              </a:defRPr>
            </a:lvl1pPr>
          </a:lstStyle>
          <a:p>
            <a:pPr lvl="0"/>
            <a:r>
              <a:rPr lang="en-US"/>
              <a:t>Add title</a:t>
            </a:r>
          </a:p>
        </p:txBody>
      </p:sp>
      <p:sp>
        <p:nvSpPr>
          <p:cNvPr id="30" name="Text Placeholder 10">
            <a:extLst>
              <a:ext uri="{FF2B5EF4-FFF2-40B4-BE49-F238E27FC236}">
                <a16:creationId xmlns="" xmlns:a16="http://schemas.microsoft.com/office/drawing/2014/main" id="{0E60E704-AD01-4048-8D70-3F4CA25DA632}"/>
              </a:ext>
            </a:extLst>
          </p:cNvPr>
          <p:cNvSpPr>
            <a:spLocks noGrp="1"/>
          </p:cNvSpPr>
          <p:nvPr>
            <p:ph type="body" sz="quarter" idx="25" hasCustomPrompt="1"/>
          </p:nvPr>
        </p:nvSpPr>
        <p:spPr>
          <a:xfrm>
            <a:off x="3274661" y="2399173"/>
            <a:ext cx="1329811" cy="1151632"/>
          </a:xfrm>
          <a:prstGeom prst="rect">
            <a:avLst/>
          </a:prstGeom>
        </p:spPr>
        <p:txBody>
          <a:bodyPr anchor="ctr"/>
          <a:lstStyle>
            <a:lvl1pPr marL="0" indent="0" algn="ctr">
              <a:lnSpc>
                <a:spcPct val="80000"/>
              </a:lnSpc>
              <a:spcBef>
                <a:spcPts val="1000"/>
              </a:spcBef>
              <a:buNone/>
              <a:defRPr sz="2800" cap="all" spc="100" baseline="0">
                <a:solidFill>
                  <a:schemeClr val="accent3">
                    <a:lumMod val="60000"/>
                    <a:lumOff val="40000"/>
                  </a:schemeClr>
                </a:solidFill>
                <a:latin typeface="+mj-lt"/>
              </a:defRPr>
            </a:lvl1pPr>
          </a:lstStyle>
          <a:p>
            <a:pPr lvl="0"/>
            <a:r>
              <a:rPr lang="en-US"/>
              <a:t>Add title</a:t>
            </a:r>
          </a:p>
        </p:txBody>
      </p:sp>
      <p:sp>
        <p:nvSpPr>
          <p:cNvPr id="31" name="Title 1">
            <a:extLst>
              <a:ext uri="{FF2B5EF4-FFF2-40B4-BE49-F238E27FC236}">
                <a16:creationId xmlns="" xmlns:a16="http://schemas.microsoft.com/office/drawing/2014/main" id="{4CB251EF-EB2B-4D32-A321-FEC37EAB8D87}"/>
              </a:ext>
            </a:extLst>
          </p:cNvPr>
          <p:cNvSpPr>
            <a:spLocks noGrp="1"/>
          </p:cNvSpPr>
          <p:nvPr>
            <p:ph type="title" hasCustomPrompt="1"/>
          </p:nvPr>
        </p:nvSpPr>
        <p:spPr>
          <a:xfrm>
            <a:off x="654844" y="715939"/>
            <a:ext cx="4013301" cy="365760"/>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7917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99B8705-C027-4E12-892E-C32FF132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ED685DB5-FA77-4C19-88B8-5A8D733B42BC}"/>
              </a:ext>
            </a:extLst>
          </p:cNvPr>
          <p:cNvSpPr>
            <a:spLocks noGrp="1"/>
          </p:cNvSpPr>
          <p:nvPr>
            <p:ph type="pic" sz="quarter" idx="13" hasCustomPrompt="1"/>
          </p:nvPr>
        </p:nvSpPr>
        <p:spPr>
          <a:xfrm flipH="1">
            <a:off x="4135337" y="0"/>
            <a:ext cx="5936814" cy="6867376"/>
          </a:xfrm>
        </p:spPr>
        <p:txBody>
          <a:bodyPr/>
          <a:lstStyle>
            <a:lvl1pPr marL="0" indent="0" algn="ctr">
              <a:buNone/>
              <a:defRPr>
                <a:solidFill>
                  <a:schemeClr val="bg1"/>
                </a:solidFill>
              </a:defRPr>
            </a:lvl1pPr>
          </a:lstStyle>
          <a:p>
            <a:r>
              <a:rPr lang="en-US" dirty="0"/>
              <a:t>Click to add photo</a:t>
            </a:r>
          </a:p>
        </p:txBody>
      </p:sp>
      <p:sp>
        <p:nvSpPr>
          <p:cNvPr id="4" name="Date Placeholder 3">
            <a:extLst>
              <a:ext uri="{FF2B5EF4-FFF2-40B4-BE49-F238E27FC236}">
                <a16:creationId xmlns="" xmlns:a16="http://schemas.microsoft.com/office/drawing/2014/main" id="{6346919B-FFF8-4FED-8A44-48A7E600EB60}"/>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C6DF28B0-8A34-4E86-9FE3-20BD880CD9C3}"/>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D4BE1CCB-96B6-4D9F-A932-D0EBDBD7DA45}"/>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 name="Title 2">
            <a:extLst>
              <a:ext uri="{FF2B5EF4-FFF2-40B4-BE49-F238E27FC236}">
                <a16:creationId xmlns="" xmlns:a16="http://schemas.microsoft.com/office/drawing/2014/main" id="{1F7CB735-9F66-41A8-8F1D-4B66FE1D1153}"/>
              </a:ext>
            </a:extLst>
          </p:cNvPr>
          <p:cNvSpPr>
            <a:spLocks noGrp="1"/>
          </p:cNvSpPr>
          <p:nvPr>
            <p:ph type="title" hasCustomPrompt="1"/>
          </p:nvPr>
        </p:nvSpPr>
        <p:spPr>
          <a:xfrm>
            <a:off x="-2" y="1672143"/>
            <a:ext cx="4966337" cy="3513714"/>
          </a:xfrm>
          <a:solidFill>
            <a:schemeClr val="accent6">
              <a:alpha val="80000"/>
            </a:schemeClr>
          </a:solidFill>
        </p:spPr>
        <p:txBody>
          <a:bodyPr lIns="676656" tIns="795528" anchor="t">
            <a:normAutofit/>
          </a:bodyPr>
          <a:lstStyle>
            <a:lvl1pPr>
              <a:defRPr sz="2800"/>
            </a:lvl1pPr>
          </a:lstStyle>
          <a:p>
            <a:r>
              <a:rPr lang="en-US" dirty="0"/>
              <a:t>Click to add title</a:t>
            </a:r>
          </a:p>
        </p:txBody>
      </p:sp>
      <p:sp>
        <p:nvSpPr>
          <p:cNvPr id="11" name="Text Placeholder 17">
            <a:extLst>
              <a:ext uri="{FF2B5EF4-FFF2-40B4-BE49-F238E27FC236}">
                <a16:creationId xmlns="" xmlns:a16="http://schemas.microsoft.com/office/drawing/2014/main" id="{4A51F916-D1A0-40B2-A894-1C597A7AAFBF}"/>
              </a:ext>
            </a:extLst>
          </p:cNvPr>
          <p:cNvSpPr>
            <a:spLocks noGrp="1"/>
          </p:cNvSpPr>
          <p:nvPr>
            <p:ph type="body" sz="quarter" idx="15" hasCustomPrompt="1"/>
          </p:nvPr>
        </p:nvSpPr>
        <p:spPr>
          <a:xfrm>
            <a:off x="490525" y="3007596"/>
            <a:ext cx="4001704" cy="1731145"/>
          </a:xfrm>
        </p:spPr>
        <p:txBody>
          <a:bodyPr>
            <a:noAutofit/>
          </a:bodyPr>
          <a:lstStyle>
            <a:lvl1pPr marL="0" indent="0" algn="l">
              <a:lnSpc>
                <a:spcPct val="125000"/>
              </a:lnSpc>
              <a:buNone/>
              <a:defRPr sz="1400" spc="100" baseline="0">
                <a:solidFill>
                  <a:schemeClr val="accent2"/>
                </a:solidFill>
              </a:defRPr>
            </a:lvl1pPr>
          </a:lstStyle>
          <a:p>
            <a:pPr lvl="0"/>
            <a:r>
              <a:rPr lang="en-US" dirty="0"/>
              <a:t>Click to add text</a:t>
            </a:r>
          </a:p>
        </p:txBody>
      </p:sp>
    </p:spTree>
    <p:extLst>
      <p:ext uri="{BB962C8B-B14F-4D97-AF65-F5344CB8AC3E}">
        <p14:creationId xmlns:p14="http://schemas.microsoft.com/office/powerpoint/2010/main" val="123619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D2CF4D42-6C74-47FD-8195-943D55ADA87D}"/>
              </a:ext>
            </a:extLst>
          </p:cNvPr>
          <p:cNvSpPr>
            <a:spLocks noGrp="1"/>
          </p:cNvSpPr>
          <p:nvPr>
            <p:ph type="pic" sz="quarter" idx="13" hasCustomPrompt="1"/>
          </p:nvPr>
        </p:nvSpPr>
        <p:spPr>
          <a:xfrm>
            <a:off x="0" y="0"/>
            <a:ext cx="10058400" cy="6858000"/>
          </a:xfrm>
        </p:spPr>
        <p:txBody>
          <a:bodyPr/>
          <a:lstStyle>
            <a:lvl1pPr marL="0" indent="0" algn="ctr">
              <a:buNone/>
              <a:defRPr>
                <a:solidFill>
                  <a:schemeClr val="tx1"/>
                </a:solidFill>
              </a:defRPr>
            </a:lvl1pPr>
          </a:lstStyle>
          <a:p>
            <a:r>
              <a:rPr lang="en-US" dirty="0"/>
              <a:t>Click to add photo</a:t>
            </a:r>
          </a:p>
        </p:txBody>
      </p:sp>
      <p:sp>
        <p:nvSpPr>
          <p:cNvPr id="3" name="Date Placeholder 2">
            <a:extLst>
              <a:ext uri="{FF2B5EF4-FFF2-40B4-BE49-F238E27FC236}">
                <a16:creationId xmlns="" xmlns:a16="http://schemas.microsoft.com/office/drawing/2014/main" id="{59275658-2C01-4217-AE99-DF0FDFFE43C5}"/>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3F913D93-CECF-4647-8DC2-8F7DD04E742B}"/>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03C60507-1EAA-4632-9D67-1BD599F4F549}"/>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11" name="Title 1">
            <a:extLst>
              <a:ext uri="{FF2B5EF4-FFF2-40B4-BE49-F238E27FC236}">
                <a16:creationId xmlns="" xmlns:a16="http://schemas.microsoft.com/office/drawing/2014/main" id="{2754639B-AD71-425C-BF07-356C0F14C96B}"/>
              </a:ext>
            </a:extLst>
          </p:cNvPr>
          <p:cNvSpPr>
            <a:spLocks noGrp="1"/>
          </p:cNvSpPr>
          <p:nvPr>
            <p:ph type="title" hasCustomPrompt="1"/>
          </p:nvPr>
        </p:nvSpPr>
        <p:spPr>
          <a:xfrm>
            <a:off x="0" y="1353381"/>
            <a:ext cx="4638874" cy="4151236"/>
          </a:xfrm>
          <a:solidFill>
            <a:schemeClr val="accent3">
              <a:alpha val="90000"/>
            </a:schemeClr>
          </a:solidFill>
        </p:spPr>
        <p:txBody>
          <a:bodyPr vert="horz" lIns="649224" tIns="749808" rIns="91440" bIns="45720" rtlCol="0" anchor="t">
            <a:noAutofit/>
          </a:bodyPr>
          <a:lstStyle>
            <a:lvl1pPr>
              <a:defRPr lang="en-US" sz="2800">
                <a:ln w="19050">
                  <a:solidFill>
                    <a:schemeClr val="bg1"/>
                  </a:solidFill>
                </a:ln>
                <a:ea typeface="+mn-ea"/>
                <a:cs typeface="+mn-cs"/>
              </a:defRPr>
            </a:lvl1pPr>
          </a:lstStyle>
          <a:p>
            <a:pPr marL="0" lvl="0" indent="0">
              <a:spcBef>
                <a:spcPts val="0"/>
              </a:spcBef>
              <a:buFont typeface="Arial" panose="020B0604020202020204" pitchFamily="34" charset="0"/>
            </a:pPr>
            <a:r>
              <a:rPr lang="en-US" dirty="0"/>
              <a:t>Click to add title</a:t>
            </a:r>
          </a:p>
        </p:txBody>
      </p:sp>
      <p:sp>
        <p:nvSpPr>
          <p:cNvPr id="8" name="Text Placeholder 17">
            <a:extLst>
              <a:ext uri="{FF2B5EF4-FFF2-40B4-BE49-F238E27FC236}">
                <a16:creationId xmlns="" xmlns:a16="http://schemas.microsoft.com/office/drawing/2014/main" id="{64CF3C46-90B8-467D-9D50-086B9135701F}"/>
              </a:ext>
            </a:extLst>
          </p:cNvPr>
          <p:cNvSpPr>
            <a:spLocks noGrp="1"/>
          </p:cNvSpPr>
          <p:nvPr>
            <p:ph type="body" sz="quarter" idx="15" hasCustomPrompt="1"/>
          </p:nvPr>
        </p:nvSpPr>
        <p:spPr>
          <a:xfrm>
            <a:off x="476845" y="2689071"/>
            <a:ext cx="3767947" cy="2212496"/>
          </a:xfrm>
        </p:spPr>
        <p:txBody>
          <a:bodyPr>
            <a:noAutofit/>
          </a:bodyPr>
          <a:lstStyle>
            <a:lvl1pPr marL="0" indent="0" algn="l">
              <a:lnSpc>
                <a:spcPct val="125000"/>
              </a:lnSpc>
              <a:buNone/>
              <a:defRPr sz="1400" spc="100" baseline="0">
                <a:solidFill>
                  <a:schemeClr val="bg1"/>
                </a:solidFill>
              </a:defRPr>
            </a:lvl1pPr>
          </a:lstStyle>
          <a:p>
            <a:pPr lvl="0"/>
            <a:r>
              <a:rPr lang="en-US" dirty="0"/>
              <a:t>Click to add text</a:t>
            </a:r>
          </a:p>
        </p:txBody>
      </p:sp>
    </p:spTree>
    <p:extLst>
      <p:ext uri="{BB962C8B-B14F-4D97-AF65-F5344CB8AC3E}">
        <p14:creationId xmlns:p14="http://schemas.microsoft.com/office/powerpoint/2010/main" val="217180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 xmlns:a16="http://schemas.microsoft.com/office/drawing/2014/main" id="{10B86B2D-56E1-4FB2-8CC9-DBC6C0B6EB09}"/>
              </a:ext>
            </a:extLst>
          </p:cNvPr>
          <p:cNvSpPr>
            <a:spLocks noGrp="1"/>
          </p:cNvSpPr>
          <p:nvPr>
            <p:ph type="pic" sz="quarter" idx="13" hasCustomPrompt="1"/>
          </p:nvPr>
        </p:nvSpPr>
        <p:spPr>
          <a:xfrm flipH="1">
            <a:off x="0" y="0"/>
            <a:ext cx="6726555" cy="6858000"/>
          </a:xfrm>
        </p:spPr>
        <p:txBody>
          <a:bodyPr/>
          <a:lstStyle>
            <a:lvl1pPr marL="0" indent="0" algn="ctr">
              <a:buNone/>
              <a:defRPr>
                <a:solidFill>
                  <a:schemeClr val="bg1"/>
                </a:solidFill>
              </a:defRPr>
            </a:lvl1pPr>
          </a:lstStyle>
          <a:p>
            <a:r>
              <a:rPr lang="en-US" dirty="0"/>
              <a:t>Click to add photo</a:t>
            </a:r>
          </a:p>
        </p:txBody>
      </p:sp>
      <p:sp>
        <p:nvSpPr>
          <p:cNvPr id="8" name="Text Placeholder 17">
            <a:extLst>
              <a:ext uri="{FF2B5EF4-FFF2-40B4-BE49-F238E27FC236}">
                <a16:creationId xmlns="" xmlns:a16="http://schemas.microsoft.com/office/drawing/2014/main" id="{1D70C38F-1ABB-4C86-972A-E388226700C8}"/>
              </a:ext>
            </a:extLst>
          </p:cNvPr>
          <p:cNvSpPr>
            <a:spLocks noGrp="1"/>
          </p:cNvSpPr>
          <p:nvPr>
            <p:ph type="body" sz="quarter" idx="15" hasCustomPrompt="1"/>
          </p:nvPr>
        </p:nvSpPr>
        <p:spPr>
          <a:xfrm>
            <a:off x="6158718" y="2326705"/>
            <a:ext cx="3394539" cy="2212496"/>
          </a:xfrm>
        </p:spPr>
        <p:txBody>
          <a:bodyPr>
            <a:noAutofit/>
          </a:bodyPr>
          <a:lstStyle>
            <a:lvl1pPr marL="0" indent="0" algn="l">
              <a:lnSpc>
                <a:spcPct val="125000"/>
              </a:lnSpc>
              <a:buNone/>
              <a:defRPr sz="1400" spc="100" baseline="0">
                <a:solidFill>
                  <a:schemeClr val="bg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319B0AE4-4C17-4975-A59C-4D9EFE584062}"/>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D5FC9023-3371-40C0-A618-BF8AA20FFE56}"/>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C8221E28-544B-4D00-A151-341F3D7EC99A}"/>
              </a:ext>
            </a:extLst>
          </p:cNvPr>
          <p:cNvSpPr>
            <a:spLocks noGrp="1"/>
          </p:cNvSpPr>
          <p:nvPr>
            <p:ph type="sldNum" sz="quarter" idx="12"/>
          </p:nvPr>
        </p:nvSpPr>
        <p:spPr/>
        <p:txBody>
          <a:bodyPr/>
          <a:lstStyle/>
          <a:p>
            <a:fld id="{A402E4C0-AD5E-4E8C-9F21-7CCE474BDCEB}" type="slidenum">
              <a:rPr lang="en-US" smtClean="0"/>
              <a:pPr/>
              <a:t>‹#›</a:t>
            </a:fld>
            <a:endParaRPr lang="en-US" dirty="0"/>
          </a:p>
        </p:txBody>
      </p:sp>
      <p:sp>
        <p:nvSpPr>
          <p:cNvPr id="2" name="Title 1">
            <a:extLst>
              <a:ext uri="{FF2B5EF4-FFF2-40B4-BE49-F238E27FC236}">
                <a16:creationId xmlns="" xmlns:a16="http://schemas.microsoft.com/office/drawing/2014/main" id="{0E907CF0-318A-401D-9F77-B63C65D2968E}"/>
              </a:ext>
            </a:extLst>
          </p:cNvPr>
          <p:cNvSpPr>
            <a:spLocks noGrp="1"/>
          </p:cNvSpPr>
          <p:nvPr>
            <p:ph type="title" hasCustomPrompt="1"/>
          </p:nvPr>
        </p:nvSpPr>
        <p:spPr>
          <a:xfrm>
            <a:off x="6148197" y="1728566"/>
            <a:ext cx="3405059" cy="724702"/>
          </a:xfrm>
        </p:spPr>
        <p:txBody>
          <a:bodyPr anchor="t">
            <a:noAutofit/>
          </a:bodyPr>
          <a:lstStyle>
            <a:lvl1pPr>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219880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B95BA1F-6B83-4358-A202-FD15470976A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4" name="Date Placeholder 3">
            <a:extLst>
              <a:ext uri="{FF2B5EF4-FFF2-40B4-BE49-F238E27FC236}">
                <a16:creationId xmlns="" xmlns:a16="http://schemas.microsoft.com/office/drawing/2014/main" id="{A35C10F8-CB40-4BDD-AA21-7DDC300FE73E}"/>
              </a:ext>
            </a:extLst>
          </p:cNvPr>
          <p:cNvSpPr>
            <a:spLocks noGrp="1"/>
          </p:cNvSpPr>
          <p:nvPr>
            <p:ph type="dt" sz="half" idx="10"/>
          </p:nvPr>
        </p:nvSpPr>
        <p:spPr/>
        <p:txBody>
          <a:bodyPr/>
          <a:lstStyle/>
          <a:p>
            <a:r>
              <a:rPr lang="en-US"/>
              <a:t>8/06/20XX</a:t>
            </a:r>
            <a:endParaRPr lang="en-US" dirty="0"/>
          </a:p>
        </p:txBody>
      </p:sp>
      <p:sp>
        <p:nvSpPr>
          <p:cNvPr id="5" name="Footer Placeholder 4">
            <a:extLst>
              <a:ext uri="{FF2B5EF4-FFF2-40B4-BE49-F238E27FC236}">
                <a16:creationId xmlns="" xmlns:a16="http://schemas.microsoft.com/office/drawing/2014/main" id="{434969F5-F9D0-4A38-8C6C-86005388F51D}"/>
              </a:ext>
            </a:extLst>
          </p:cNvPr>
          <p:cNvSpPr>
            <a:spLocks noGrp="1"/>
          </p:cNvSpPr>
          <p:nvPr>
            <p:ph type="ftr" sz="quarter" idx="11"/>
          </p:nvPr>
        </p:nvSpPr>
        <p:spPr/>
        <p:txBody>
          <a:bodyPr/>
          <a:lstStyle/>
          <a:p>
            <a:r>
              <a:rPr lang="en-US" dirty="0"/>
              <a:t>PITCH DECK</a:t>
            </a:r>
          </a:p>
        </p:txBody>
      </p:sp>
      <p:sp>
        <p:nvSpPr>
          <p:cNvPr id="6" name="Slide Number Placeholder 5">
            <a:extLst>
              <a:ext uri="{FF2B5EF4-FFF2-40B4-BE49-F238E27FC236}">
                <a16:creationId xmlns="" xmlns:a16="http://schemas.microsoft.com/office/drawing/2014/main" id="{7CC33B3F-10CE-4363-805C-361CA49414B4}"/>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3" name="Picture Placeholder 7">
            <a:extLst>
              <a:ext uri="{FF2B5EF4-FFF2-40B4-BE49-F238E27FC236}">
                <a16:creationId xmlns="" xmlns:a16="http://schemas.microsoft.com/office/drawing/2014/main" id="{8EABAB15-C887-420D-92A1-24DBD62EE558}"/>
              </a:ext>
            </a:extLst>
          </p:cNvPr>
          <p:cNvSpPr>
            <a:spLocks noGrp="1"/>
          </p:cNvSpPr>
          <p:nvPr>
            <p:ph type="pic" sz="quarter" idx="13" hasCustomPrompt="1"/>
          </p:nvPr>
        </p:nvSpPr>
        <p:spPr>
          <a:xfrm flipH="1">
            <a:off x="0" y="729926"/>
            <a:ext cx="2954655" cy="5388772"/>
          </a:xfrm>
        </p:spPr>
        <p:txBody>
          <a:bodyPr/>
          <a:lstStyle>
            <a:lvl1pPr marL="0" indent="0" algn="ctr">
              <a:buNone/>
              <a:defRPr>
                <a:solidFill>
                  <a:schemeClr val="bg1"/>
                </a:solidFill>
              </a:defRPr>
            </a:lvl1pPr>
          </a:lstStyle>
          <a:p>
            <a:r>
              <a:rPr lang="en-US" dirty="0"/>
              <a:t>Click to add photo</a:t>
            </a:r>
          </a:p>
        </p:txBody>
      </p:sp>
      <p:sp>
        <p:nvSpPr>
          <p:cNvPr id="16" name="Text Placeholder 14">
            <a:extLst>
              <a:ext uri="{FF2B5EF4-FFF2-40B4-BE49-F238E27FC236}">
                <a16:creationId xmlns="" xmlns:a16="http://schemas.microsoft.com/office/drawing/2014/main" id="{F7E8EA93-3F05-4D28-8B15-91D6789458B4}"/>
              </a:ext>
            </a:extLst>
          </p:cNvPr>
          <p:cNvSpPr>
            <a:spLocks noGrp="1"/>
          </p:cNvSpPr>
          <p:nvPr>
            <p:ph type="body" sz="quarter" idx="16" hasCustomPrompt="1"/>
          </p:nvPr>
        </p:nvSpPr>
        <p:spPr>
          <a:xfrm>
            <a:off x="5565843"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dirty="0"/>
              <a:t>Click to add title</a:t>
            </a:r>
          </a:p>
        </p:txBody>
      </p:sp>
      <p:sp>
        <p:nvSpPr>
          <p:cNvPr id="17" name="Text Placeholder 14">
            <a:extLst>
              <a:ext uri="{FF2B5EF4-FFF2-40B4-BE49-F238E27FC236}">
                <a16:creationId xmlns="" xmlns:a16="http://schemas.microsoft.com/office/drawing/2014/main" id="{B4EBCE5D-8795-44C7-8196-051689C6FE2A}"/>
              </a:ext>
            </a:extLst>
          </p:cNvPr>
          <p:cNvSpPr>
            <a:spLocks noGrp="1"/>
          </p:cNvSpPr>
          <p:nvPr>
            <p:ph type="body" sz="quarter" idx="17" hasCustomPrompt="1"/>
          </p:nvPr>
        </p:nvSpPr>
        <p:spPr>
          <a:xfrm>
            <a:off x="556584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8" name="Text Placeholder 14">
            <a:extLst>
              <a:ext uri="{FF2B5EF4-FFF2-40B4-BE49-F238E27FC236}">
                <a16:creationId xmlns="" xmlns:a16="http://schemas.microsoft.com/office/drawing/2014/main" id="{195044F5-86E3-4A1C-B3C8-6E3422E5B418}"/>
              </a:ext>
            </a:extLst>
          </p:cNvPr>
          <p:cNvSpPr>
            <a:spLocks noGrp="1"/>
          </p:cNvSpPr>
          <p:nvPr>
            <p:ph type="body" sz="quarter" idx="18" hasCustomPrompt="1"/>
          </p:nvPr>
        </p:nvSpPr>
        <p:spPr>
          <a:xfrm>
            <a:off x="3354053"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19" name="Text Placeholder 14">
            <a:extLst>
              <a:ext uri="{FF2B5EF4-FFF2-40B4-BE49-F238E27FC236}">
                <a16:creationId xmlns="" xmlns:a16="http://schemas.microsoft.com/office/drawing/2014/main" id="{4C9BA1BF-0690-4DB5-9BBC-31D1948D82A8}"/>
              </a:ext>
            </a:extLst>
          </p:cNvPr>
          <p:cNvSpPr>
            <a:spLocks noGrp="1"/>
          </p:cNvSpPr>
          <p:nvPr>
            <p:ph type="body" sz="quarter" idx="19" hasCustomPrompt="1"/>
          </p:nvPr>
        </p:nvSpPr>
        <p:spPr>
          <a:xfrm>
            <a:off x="5565843" y="4443159"/>
            <a:ext cx="1889229" cy="146324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0" name="Text Placeholder 14">
            <a:extLst>
              <a:ext uri="{FF2B5EF4-FFF2-40B4-BE49-F238E27FC236}">
                <a16:creationId xmlns="" xmlns:a16="http://schemas.microsoft.com/office/drawing/2014/main" id="{0D187952-9422-42DE-B163-B764E0D09925}"/>
              </a:ext>
            </a:extLst>
          </p:cNvPr>
          <p:cNvSpPr>
            <a:spLocks noGrp="1"/>
          </p:cNvSpPr>
          <p:nvPr>
            <p:ph type="body" sz="quarter" idx="20" hasCustomPrompt="1"/>
          </p:nvPr>
        </p:nvSpPr>
        <p:spPr>
          <a:xfrm>
            <a:off x="3354054" y="4451211"/>
            <a:ext cx="1889227" cy="1457161"/>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21" name="Text Placeholder 14">
            <a:extLst>
              <a:ext uri="{FF2B5EF4-FFF2-40B4-BE49-F238E27FC236}">
                <a16:creationId xmlns="" xmlns:a16="http://schemas.microsoft.com/office/drawing/2014/main" id="{54291470-2EE9-46D8-8083-E4523DCE52BB}"/>
              </a:ext>
            </a:extLst>
          </p:cNvPr>
          <p:cNvSpPr>
            <a:spLocks noGrp="1"/>
          </p:cNvSpPr>
          <p:nvPr>
            <p:ph type="body" sz="quarter" idx="22" hasCustomPrompt="1"/>
          </p:nvPr>
        </p:nvSpPr>
        <p:spPr>
          <a:xfrm>
            <a:off x="3354052"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2" name="Text Placeholder 14">
            <a:extLst>
              <a:ext uri="{FF2B5EF4-FFF2-40B4-BE49-F238E27FC236}">
                <a16:creationId xmlns="" xmlns:a16="http://schemas.microsoft.com/office/drawing/2014/main" id="{17B8E7E2-50C1-429D-A8C5-C098CDADCF3F}"/>
              </a:ext>
            </a:extLst>
          </p:cNvPr>
          <p:cNvSpPr>
            <a:spLocks noGrp="1"/>
          </p:cNvSpPr>
          <p:nvPr>
            <p:ph type="body" sz="quarter" idx="23" hasCustomPrompt="1"/>
          </p:nvPr>
        </p:nvSpPr>
        <p:spPr>
          <a:xfrm>
            <a:off x="5565843" y="4118848"/>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09DB38C9-BBE5-4212-87C2-D9B34A470753}"/>
              </a:ext>
            </a:extLst>
          </p:cNvPr>
          <p:cNvSpPr>
            <a:spLocks noGrp="1"/>
          </p:cNvSpPr>
          <p:nvPr>
            <p:ph type="body" sz="quarter" idx="24" hasCustomPrompt="1"/>
          </p:nvPr>
        </p:nvSpPr>
        <p:spPr>
          <a:xfrm>
            <a:off x="3354053" y="4118848"/>
            <a:ext cx="1889227"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4" name="Text Placeholder 14">
            <a:extLst>
              <a:ext uri="{FF2B5EF4-FFF2-40B4-BE49-F238E27FC236}">
                <a16:creationId xmlns="" xmlns:a16="http://schemas.microsoft.com/office/drawing/2014/main" id="{EA61E342-2B6C-4379-A3B3-8D1B338F656B}"/>
              </a:ext>
            </a:extLst>
          </p:cNvPr>
          <p:cNvSpPr>
            <a:spLocks noGrp="1"/>
          </p:cNvSpPr>
          <p:nvPr>
            <p:ph type="body" sz="quarter" idx="25" hasCustomPrompt="1"/>
          </p:nvPr>
        </p:nvSpPr>
        <p:spPr>
          <a:xfrm>
            <a:off x="7769776" y="1921402"/>
            <a:ext cx="188922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5" name="Text Placeholder 14">
            <a:extLst>
              <a:ext uri="{FF2B5EF4-FFF2-40B4-BE49-F238E27FC236}">
                <a16:creationId xmlns="" xmlns:a16="http://schemas.microsoft.com/office/drawing/2014/main" id="{4F39B769-D212-4C11-B6CB-0423DD10599D}"/>
              </a:ext>
            </a:extLst>
          </p:cNvPr>
          <p:cNvSpPr>
            <a:spLocks noGrp="1"/>
          </p:cNvSpPr>
          <p:nvPr>
            <p:ph type="body" sz="quarter" idx="26" hasCustomPrompt="1"/>
          </p:nvPr>
        </p:nvSpPr>
        <p:spPr>
          <a:xfrm>
            <a:off x="7769776" y="2245710"/>
            <a:ext cx="1889229" cy="1739538"/>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dirty="0"/>
              <a:t>Click to add text</a:t>
            </a:r>
          </a:p>
        </p:txBody>
      </p:sp>
      <p:sp>
        <p:nvSpPr>
          <p:cNvPr id="2" name="Title 1">
            <a:extLst>
              <a:ext uri="{FF2B5EF4-FFF2-40B4-BE49-F238E27FC236}">
                <a16:creationId xmlns="" xmlns:a16="http://schemas.microsoft.com/office/drawing/2014/main" id="{7C47FF8E-011E-46E6-9F4D-DAD4830958DB}"/>
              </a:ext>
            </a:extLst>
          </p:cNvPr>
          <p:cNvSpPr>
            <a:spLocks noGrp="1"/>
          </p:cNvSpPr>
          <p:nvPr>
            <p:ph type="title" hasCustomPrompt="1"/>
          </p:nvPr>
        </p:nvSpPr>
        <p:spPr>
          <a:xfrm>
            <a:off x="3354050" y="1185284"/>
            <a:ext cx="6012835" cy="469490"/>
          </a:xfrm>
        </p:spPr>
        <p:txBody>
          <a:bodyPr anchor="t">
            <a:norm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05773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A781AFB-2572-4954-B05E-84CDE1D883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5" name="Date Placeholder 4">
            <a:extLst>
              <a:ext uri="{FF2B5EF4-FFF2-40B4-BE49-F238E27FC236}">
                <a16:creationId xmlns="" xmlns:a16="http://schemas.microsoft.com/office/drawing/2014/main" id="{0E750850-5ECD-4AA5-8EF0-70C6EA291EF3}"/>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126B04CF-8972-48CE-B427-B542AF911BB4}"/>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F9864ACC-F262-4128-BC17-FCB29BEF076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2" name="Text Placeholder 14">
            <a:extLst>
              <a:ext uri="{FF2B5EF4-FFF2-40B4-BE49-F238E27FC236}">
                <a16:creationId xmlns="" xmlns:a16="http://schemas.microsoft.com/office/drawing/2014/main" id="{717CFF16-7992-46DD-8151-F55B0300570B}"/>
              </a:ext>
            </a:extLst>
          </p:cNvPr>
          <p:cNvSpPr>
            <a:spLocks noGrp="1"/>
          </p:cNvSpPr>
          <p:nvPr>
            <p:ph type="body" sz="quarter" idx="16" hasCustomPrompt="1"/>
          </p:nvPr>
        </p:nvSpPr>
        <p:spPr>
          <a:xfrm>
            <a:off x="7018037" y="1335195"/>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3" name="Text Placeholder 14">
            <a:extLst>
              <a:ext uri="{FF2B5EF4-FFF2-40B4-BE49-F238E27FC236}">
                <a16:creationId xmlns="" xmlns:a16="http://schemas.microsoft.com/office/drawing/2014/main" id="{EBADC1C2-D36B-4AFE-8824-DE6D0FB51384}"/>
              </a:ext>
            </a:extLst>
          </p:cNvPr>
          <p:cNvSpPr>
            <a:spLocks noGrp="1"/>
          </p:cNvSpPr>
          <p:nvPr>
            <p:ph type="body" sz="quarter" idx="13" hasCustomPrompt="1"/>
          </p:nvPr>
        </p:nvSpPr>
        <p:spPr>
          <a:xfrm>
            <a:off x="7018037" y="1639824"/>
            <a:ext cx="2358749" cy="1475319"/>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4" name="Text Placeholder 14">
            <a:extLst>
              <a:ext uri="{FF2B5EF4-FFF2-40B4-BE49-F238E27FC236}">
                <a16:creationId xmlns="" xmlns:a16="http://schemas.microsoft.com/office/drawing/2014/main" id="{F1632658-DE5C-4EA2-83DE-AB456D9D76ED}"/>
              </a:ext>
            </a:extLst>
          </p:cNvPr>
          <p:cNvSpPr>
            <a:spLocks noGrp="1"/>
          </p:cNvSpPr>
          <p:nvPr>
            <p:ph type="body" sz="quarter" idx="17" hasCustomPrompt="1"/>
          </p:nvPr>
        </p:nvSpPr>
        <p:spPr>
          <a:xfrm>
            <a:off x="4263030" y="1639822"/>
            <a:ext cx="2358750" cy="1517776"/>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5" name="Text Placeholder 14">
            <a:extLst>
              <a:ext uri="{FF2B5EF4-FFF2-40B4-BE49-F238E27FC236}">
                <a16:creationId xmlns="" xmlns:a16="http://schemas.microsoft.com/office/drawing/2014/main" id="{76A6D61C-C33C-46D5-B2C5-6C6A7C143A97}"/>
              </a:ext>
            </a:extLst>
          </p:cNvPr>
          <p:cNvSpPr>
            <a:spLocks noGrp="1"/>
          </p:cNvSpPr>
          <p:nvPr>
            <p:ph type="body" sz="quarter" idx="18" hasCustomPrompt="1"/>
          </p:nvPr>
        </p:nvSpPr>
        <p:spPr>
          <a:xfrm>
            <a:off x="7018037" y="3837269"/>
            <a:ext cx="2358749" cy="153331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6" name="Text Placeholder 14">
            <a:extLst>
              <a:ext uri="{FF2B5EF4-FFF2-40B4-BE49-F238E27FC236}">
                <a16:creationId xmlns="" xmlns:a16="http://schemas.microsoft.com/office/drawing/2014/main" id="{0A4E6A96-585A-4265-900D-17D98121F544}"/>
              </a:ext>
            </a:extLst>
          </p:cNvPr>
          <p:cNvSpPr>
            <a:spLocks noGrp="1"/>
          </p:cNvSpPr>
          <p:nvPr>
            <p:ph type="body" sz="quarter" idx="19" hasCustomPrompt="1"/>
          </p:nvPr>
        </p:nvSpPr>
        <p:spPr>
          <a:xfrm>
            <a:off x="4263031" y="3845321"/>
            <a:ext cx="2358748" cy="1526930"/>
          </a:xfrm>
          <a:prstGeom prst="rect">
            <a:avLst/>
          </a:prstGeom>
        </p:spPr>
        <p:txBody>
          <a:bodyPr>
            <a:normAutofit/>
          </a:bodyPr>
          <a:lstStyle>
            <a:lvl1pPr marL="0" indent="0">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17" name="Text Placeholder 14">
            <a:extLst>
              <a:ext uri="{FF2B5EF4-FFF2-40B4-BE49-F238E27FC236}">
                <a16:creationId xmlns="" xmlns:a16="http://schemas.microsoft.com/office/drawing/2014/main" id="{28B8437C-1550-4581-911A-98BEA151A4AD}"/>
              </a:ext>
            </a:extLst>
          </p:cNvPr>
          <p:cNvSpPr>
            <a:spLocks noGrp="1"/>
          </p:cNvSpPr>
          <p:nvPr>
            <p:ph type="body" sz="quarter" idx="22" hasCustomPrompt="1"/>
          </p:nvPr>
        </p:nvSpPr>
        <p:spPr>
          <a:xfrm>
            <a:off x="4263030" y="1335195"/>
            <a:ext cx="2358750"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8" name="Text Placeholder 14">
            <a:extLst>
              <a:ext uri="{FF2B5EF4-FFF2-40B4-BE49-F238E27FC236}">
                <a16:creationId xmlns="" xmlns:a16="http://schemas.microsoft.com/office/drawing/2014/main" id="{04DF1AD6-E51A-4D19-A9C8-CCAFE9E9B2A0}"/>
              </a:ext>
            </a:extLst>
          </p:cNvPr>
          <p:cNvSpPr>
            <a:spLocks noGrp="1"/>
          </p:cNvSpPr>
          <p:nvPr>
            <p:ph type="body" sz="quarter" idx="23" hasCustomPrompt="1"/>
          </p:nvPr>
        </p:nvSpPr>
        <p:spPr>
          <a:xfrm>
            <a:off x="7018037" y="3532640"/>
            <a:ext cx="2358749"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19" name="Text Placeholder 14">
            <a:extLst>
              <a:ext uri="{FF2B5EF4-FFF2-40B4-BE49-F238E27FC236}">
                <a16:creationId xmlns="" xmlns:a16="http://schemas.microsoft.com/office/drawing/2014/main" id="{A3656830-2B4C-4F48-8EBD-F8C80C353FC4}"/>
              </a:ext>
            </a:extLst>
          </p:cNvPr>
          <p:cNvSpPr>
            <a:spLocks noGrp="1"/>
          </p:cNvSpPr>
          <p:nvPr>
            <p:ph type="body" sz="quarter" idx="24" hasCustomPrompt="1"/>
          </p:nvPr>
        </p:nvSpPr>
        <p:spPr>
          <a:xfrm>
            <a:off x="4263031" y="3532640"/>
            <a:ext cx="2358748" cy="365125"/>
          </a:xfrm>
          <a:prstGeom prst="rect">
            <a:avLst/>
          </a:prstGeom>
        </p:spPr>
        <p:txBody>
          <a:bodyPr/>
          <a:lstStyle>
            <a:lvl1pPr marL="0" indent="0">
              <a:buNone/>
              <a:defRPr sz="1600" cap="all" spc="200" baseline="0">
                <a:solidFill>
                  <a:schemeClr val="accent5"/>
                </a:solidFill>
                <a:latin typeface="+mj-lt"/>
              </a:defRPr>
            </a:lvl1pPr>
          </a:lstStyle>
          <a:p>
            <a:pPr lvl="0"/>
            <a:r>
              <a:rPr lang="en-US"/>
              <a:t>Click to add title</a:t>
            </a:r>
          </a:p>
        </p:txBody>
      </p:sp>
      <p:sp>
        <p:nvSpPr>
          <p:cNvPr id="2" name="Title 1">
            <a:extLst>
              <a:ext uri="{FF2B5EF4-FFF2-40B4-BE49-F238E27FC236}">
                <a16:creationId xmlns="" xmlns:a16="http://schemas.microsoft.com/office/drawing/2014/main" id="{923D6999-ED11-424C-91FD-1ECD0CB9D272}"/>
              </a:ext>
            </a:extLst>
          </p:cNvPr>
          <p:cNvSpPr>
            <a:spLocks noGrp="1"/>
          </p:cNvSpPr>
          <p:nvPr>
            <p:ph type="title" hasCustomPrompt="1"/>
          </p:nvPr>
        </p:nvSpPr>
        <p:spPr>
          <a:xfrm>
            <a:off x="1142047" y="2768600"/>
            <a:ext cx="2439368" cy="1129164"/>
          </a:xfrm>
        </p:spPr>
        <p:txBody>
          <a:bodyPr anchor="t">
            <a:normAutofit/>
          </a:bodyPr>
          <a:lstStyle>
            <a:lvl1pPr>
              <a:lnSpc>
                <a:spcPct val="125000"/>
              </a:lnSpc>
              <a:defRPr sz="2800">
                <a:ln w="19050">
                  <a:solidFill>
                    <a:schemeClr val="bg1"/>
                  </a:solidFill>
                </a:ln>
              </a:defRPr>
            </a:lvl1pPr>
          </a:lstStyle>
          <a:p>
            <a:r>
              <a:rPr lang="en-US" dirty="0"/>
              <a:t>Click to add title</a:t>
            </a:r>
          </a:p>
        </p:txBody>
      </p:sp>
    </p:spTree>
    <p:extLst>
      <p:ext uri="{BB962C8B-B14F-4D97-AF65-F5344CB8AC3E}">
        <p14:creationId xmlns:p14="http://schemas.microsoft.com/office/powerpoint/2010/main" val="374914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A0CE26C-A8CF-4DC0-9913-86FF0ED876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
            <a:ext cx="10058400" cy="6857999"/>
          </a:xfrm>
          <a:prstGeom prst="rect">
            <a:avLst/>
          </a:prstGeom>
        </p:spPr>
      </p:pic>
      <p:sp>
        <p:nvSpPr>
          <p:cNvPr id="7" name="Date Placeholder 6">
            <a:extLst>
              <a:ext uri="{FF2B5EF4-FFF2-40B4-BE49-F238E27FC236}">
                <a16:creationId xmlns="" xmlns:a16="http://schemas.microsoft.com/office/drawing/2014/main" id="{15DD4FC6-591F-4220-A331-724C4FE41E93}"/>
              </a:ext>
            </a:extLst>
          </p:cNvPr>
          <p:cNvSpPr>
            <a:spLocks noGrp="1"/>
          </p:cNvSpPr>
          <p:nvPr>
            <p:ph type="dt" sz="half" idx="10"/>
          </p:nvPr>
        </p:nvSpPr>
        <p:spPr/>
        <p:txBody>
          <a:bodyPr/>
          <a:lstStyle/>
          <a:p>
            <a:r>
              <a:rPr lang="en-US"/>
              <a:t>8/06/20XX</a:t>
            </a:r>
            <a:endParaRPr lang="en-US" dirty="0"/>
          </a:p>
        </p:txBody>
      </p:sp>
      <p:sp>
        <p:nvSpPr>
          <p:cNvPr id="8" name="Footer Placeholder 7">
            <a:extLst>
              <a:ext uri="{FF2B5EF4-FFF2-40B4-BE49-F238E27FC236}">
                <a16:creationId xmlns="" xmlns:a16="http://schemas.microsoft.com/office/drawing/2014/main" id="{A1506146-DCCA-4419-9FC3-7F33AEABA41D}"/>
              </a:ext>
            </a:extLst>
          </p:cNvPr>
          <p:cNvSpPr>
            <a:spLocks noGrp="1"/>
          </p:cNvSpPr>
          <p:nvPr>
            <p:ph type="ftr" sz="quarter" idx="11"/>
          </p:nvPr>
        </p:nvSpPr>
        <p:spPr/>
        <p:txBody>
          <a:bodyPr/>
          <a:lstStyle/>
          <a:p>
            <a:r>
              <a:rPr lang="en-US" dirty="0"/>
              <a:t>PITCH DECK</a:t>
            </a:r>
          </a:p>
        </p:txBody>
      </p:sp>
      <p:sp>
        <p:nvSpPr>
          <p:cNvPr id="9" name="Slide Number Placeholder 8">
            <a:extLst>
              <a:ext uri="{FF2B5EF4-FFF2-40B4-BE49-F238E27FC236}">
                <a16:creationId xmlns="" xmlns:a16="http://schemas.microsoft.com/office/drawing/2014/main" id="{4BDEDAF2-5575-4164-9610-7906C2033591}"/>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35" name="Text Placeholder 14">
            <a:extLst>
              <a:ext uri="{FF2B5EF4-FFF2-40B4-BE49-F238E27FC236}">
                <a16:creationId xmlns="" xmlns:a16="http://schemas.microsoft.com/office/drawing/2014/main" id="{0C598512-93DF-4C00-A3BC-4CFF184217A6}"/>
              </a:ext>
            </a:extLst>
          </p:cNvPr>
          <p:cNvSpPr>
            <a:spLocks noGrp="1"/>
          </p:cNvSpPr>
          <p:nvPr>
            <p:ph type="body" sz="quarter" idx="27" hasCustomPrompt="1"/>
          </p:nvPr>
        </p:nvSpPr>
        <p:spPr>
          <a:xfrm>
            <a:off x="511899" y="3639417"/>
            <a:ext cx="1966606"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36" name="Text Placeholder 14">
            <a:extLst>
              <a:ext uri="{FF2B5EF4-FFF2-40B4-BE49-F238E27FC236}">
                <a16:creationId xmlns="" xmlns:a16="http://schemas.microsoft.com/office/drawing/2014/main" id="{9AFC7B8A-881F-4E97-91D4-F41DFA6D8F8E}"/>
              </a:ext>
            </a:extLst>
          </p:cNvPr>
          <p:cNvSpPr>
            <a:spLocks noGrp="1"/>
          </p:cNvSpPr>
          <p:nvPr>
            <p:ph type="body" sz="quarter" idx="28" hasCustomPrompt="1"/>
          </p:nvPr>
        </p:nvSpPr>
        <p:spPr>
          <a:xfrm>
            <a:off x="511899" y="3965868"/>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7" name="Text Placeholder 14">
            <a:extLst>
              <a:ext uri="{FF2B5EF4-FFF2-40B4-BE49-F238E27FC236}">
                <a16:creationId xmlns="" xmlns:a16="http://schemas.microsoft.com/office/drawing/2014/main" id="{77B10018-89A9-49C8-8DCE-621EF9328C63}"/>
              </a:ext>
            </a:extLst>
          </p:cNvPr>
          <p:cNvSpPr>
            <a:spLocks noGrp="1"/>
          </p:cNvSpPr>
          <p:nvPr>
            <p:ph type="body" sz="quarter" idx="15" hasCustomPrompt="1"/>
          </p:nvPr>
        </p:nvSpPr>
        <p:spPr>
          <a:xfrm>
            <a:off x="2870160" y="3969556"/>
            <a:ext cx="1966606"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8" name="Text Placeholder 14">
            <a:extLst>
              <a:ext uri="{FF2B5EF4-FFF2-40B4-BE49-F238E27FC236}">
                <a16:creationId xmlns="" xmlns:a16="http://schemas.microsoft.com/office/drawing/2014/main" id="{342C0572-2FB8-4C18-AD74-75A165321342}"/>
              </a:ext>
            </a:extLst>
          </p:cNvPr>
          <p:cNvSpPr>
            <a:spLocks noGrp="1"/>
          </p:cNvSpPr>
          <p:nvPr>
            <p:ph type="body" sz="quarter" idx="17" hasCustomPrompt="1"/>
          </p:nvPr>
        </p:nvSpPr>
        <p:spPr>
          <a:xfrm>
            <a:off x="5228419"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39" name="Text Placeholder 14">
            <a:extLst>
              <a:ext uri="{FF2B5EF4-FFF2-40B4-BE49-F238E27FC236}">
                <a16:creationId xmlns="" xmlns:a16="http://schemas.microsoft.com/office/drawing/2014/main" id="{3495EE04-F172-4AD4-8FE7-4A03B1CE4F82}"/>
              </a:ext>
            </a:extLst>
          </p:cNvPr>
          <p:cNvSpPr>
            <a:spLocks noGrp="1"/>
          </p:cNvSpPr>
          <p:nvPr>
            <p:ph type="body" sz="quarter" idx="19" hasCustomPrompt="1"/>
          </p:nvPr>
        </p:nvSpPr>
        <p:spPr>
          <a:xfrm>
            <a:off x="7580468" y="3953424"/>
            <a:ext cx="1966607" cy="1126085"/>
          </a:xfrm>
          <a:prstGeom prst="rect">
            <a:avLst/>
          </a:prstGeom>
        </p:spPr>
        <p:txBody>
          <a:bodyPr/>
          <a:lstStyle>
            <a:lvl1pPr marL="0" indent="0" algn="ctr">
              <a:lnSpc>
                <a:spcPct val="114000"/>
              </a:lnSpc>
              <a:spcBef>
                <a:spcPts val="0"/>
              </a:spcBef>
              <a:buNone/>
              <a:defRPr sz="1400" cap="none" spc="0" baseline="0">
                <a:solidFill>
                  <a:schemeClr val="bg1"/>
                </a:solidFill>
                <a:latin typeface="+mn-lt"/>
              </a:defRPr>
            </a:lvl1pPr>
          </a:lstStyle>
          <a:p>
            <a:pPr lvl="0"/>
            <a:r>
              <a:rPr lang="en-US"/>
              <a:t>Click to add text</a:t>
            </a:r>
          </a:p>
        </p:txBody>
      </p:sp>
      <p:sp>
        <p:nvSpPr>
          <p:cNvPr id="40" name="Text Placeholder 14">
            <a:extLst>
              <a:ext uri="{FF2B5EF4-FFF2-40B4-BE49-F238E27FC236}">
                <a16:creationId xmlns="" xmlns:a16="http://schemas.microsoft.com/office/drawing/2014/main" id="{F23ABA12-4A7C-42A2-9A8E-9E7F1A2BB230}"/>
              </a:ext>
            </a:extLst>
          </p:cNvPr>
          <p:cNvSpPr>
            <a:spLocks noGrp="1"/>
          </p:cNvSpPr>
          <p:nvPr>
            <p:ph type="body" sz="quarter" idx="29" hasCustomPrompt="1"/>
          </p:nvPr>
        </p:nvSpPr>
        <p:spPr>
          <a:xfrm>
            <a:off x="2821091" y="3639417"/>
            <a:ext cx="2064743"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1" name="Text Placeholder 14">
            <a:extLst>
              <a:ext uri="{FF2B5EF4-FFF2-40B4-BE49-F238E27FC236}">
                <a16:creationId xmlns="" xmlns:a16="http://schemas.microsoft.com/office/drawing/2014/main" id="{1E11CB21-11BD-400A-BC43-71A9AFA9282B}"/>
              </a:ext>
            </a:extLst>
          </p:cNvPr>
          <p:cNvSpPr>
            <a:spLocks noGrp="1"/>
          </p:cNvSpPr>
          <p:nvPr>
            <p:ph type="body" sz="quarter" idx="30" hasCustomPrompt="1"/>
          </p:nvPr>
        </p:nvSpPr>
        <p:spPr>
          <a:xfrm>
            <a:off x="5228419"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42" name="Text Placeholder 14">
            <a:extLst>
              <a:ext uri="{FF2B5EF4-FFF2-40B4-BE49-F238E27FC236}">
                <a16:creationId xmlns="" xmlns:a16="http://schemas.microsoft.com/office/drawing/2014/main" id="{02DE0CA8-2A1F-49D8-B9B6-BF353B9808C6}"/>
              </a:ext>
            </a:extLst>
          </p:cNvPr>
          <p:cNvSpPr>
            <a:spLocks noGrp="1"/>
          </p:cNvSpPr>
          <p:nvPr>
            <p:ph type="body" sz="quarter" idx="31" hasCustomPrompt="1"/>
          </p:nvPr>
        </p:nvSpPr>
        <p:spPr>
          <a:xfrm>
            <a:off x="7580468" y="3639417"/>
            <a:ext cx="1966607" cy="365125"/>
          </a:xfrm>
          <a:prstGeom prst="rect">
            <a:avLst/>
          </a:prstGeom>
        </p:spPr>
        <p:txBody>
          <a:bodyPr/>
          <a:lstStyle>
            <a:lvl1pPr marL="0" indent="0" algn="ctr">
              <a:buNone/>
              <a:defRPr sz="1600" cap="all" spc="200" baseline="0">
                <a:solidFill>
                  <a:schemeClr val="accent5"/>
                </a:solidFill>
                <a:latin typeface="+mj-lt"/>
                <a:cs typeface="Posterama" panose="020B0504020200020000" pitchFamily="34" charset="0"/>
              </a:defRPr>
            </a:lvl1pPr>
          </a:lstStyle>
          <a:p>
            <a:pPr lvl="0"/>
            <a:r>
              <a:rPr lang="en-US" dirty="0"/>
              <a:t>Click to add title</a:t>
            </a:r>
          </a:p>
        </p:txBody>
      </p:sp>
      <p:sp>
        <p:nvSpPr>
          <p:cNvPr id="2" name="Title 1">
            <a:extLst>
              <a:ext uri="{FF2B5EF4-FFF2-40B4-BE49-F238E27FC236}">
                <a16:creationId xmlns="" xmlns:a16="http://schemas.microsoft.com/office/drawing/2014/main" id="{D55D3DD0-ED40-47C1-B841-046E1D918B22}"/>
              </a:ext>
            </a:extLst>
          </p:cNvPr>
          <p:cNvSpPr>
            <a:spLocks noGrp="1"/>
          </p:cNvSpPr>
          <p:nvPr>
            <p:ph type="title" hasCustomPrompt="1"/>
          </p:nvPr>
        </p:nvSpPr>
        <p:spPr>
          <a:xfrm>
            <a:off x="2023476" y="1581913"/>
            <a:ext cx="6011450" cy="634323"/>
          </a:xfrm>
        </p:spPr>
        <p:txBody>
          <a:bodyPr>
            <a:normAutofit/>
          </a:bodyPr>
          <a:lstStyle>
            <a:lvl1pPr algn="ctr">
              <a:lnSpc>
                <a:spcPct val="125000"/>
              </a:lnSpc>
              <a:defRPr sz="2800">
                <a:ln w="19050">
                  <a:solidFill>
                    <a:schemeClr val="bg1"/>
                  </a:solidFill>
                </a:ln>
              </a:defRPr>
            </a:lvl1pPr>
          </a:lstStyle>
          <a:p>
            <a:r>
              <a:rPr lang="en-US" dirty="0"/>
              <a:t>Click to add title</a:t>
            </a:r>
          </a:p>
        </p:txBody>
      </p:sp>
      <p:sp>
        <p:nvSpPr>
          <p:cNvPr id="4" name="Picture Placeholder 3">
            <a:extLst>
              <a:ext uri="{FF2B5EF4-FFF2-40B4-BE49-F238E27FC236}">
                <a16:creationId xmlns="" xmlns:a16="http://schemas.microsoft.com/office/drawing/2014/main" id="{23C97099-E767-429A-80C6-731FB9D295F4}"/>
              </a:ext>
            </a:extLst>
          </p:cNvPr>
          <p:cNvSpPr>
            <a:spLocks noGrp="1"/>
          </p:cNvSpPr>
          <p:nvPr>
            <p:ph type="pic" sz="quarter" idx="32"/>
          </p:nvPr>
        </p:nvSpPr>
        <p:spPr>
          <a:xfrm>
            <a:off x="124625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2" name="Picture Placeholder 3">
            <a:extLst>
              <a:ext uri="{FF2B5EF4-FFF2-40B4-BE49-F238E27FC236}">
                <a16:creationId xmlns="" xmlns:a16="http://schemas.microsoft.com/office/drawing/2014/main" id="{E2E22B87-E0E3-4234-B4FA-C9FC97DEDCB3}"/>
              </a:ext>
            </a:extLst>
          </p:cNvPr>
          <p:cNvSpPr>
            <a:spLocks noGrp="1"/>
          </p:cNvSpPr>
          <p:nvPr>
            <p:ph type="pic" sz="quarter" idx="33"/>
          </p:nvPr>
        </p:nvSpPr>
        <p:spPr>
          <a:xfrm>
            <a:off x="3604516"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4" name="Picture Placeholder 3">
            <a:extLst>
              <a:ext uri="{FF2B5EF4-FFF2-40B4-BE49-F238E27FC236}">
                <a16:creationId xmlns="" xmlns:a16="http://schemas.microsoft.com/office/drawing/2014/main" id="{8EF1B794-5E10-4558-B229-0D8F5895CCAE}"/>
              </a:ext>
            </a:extLst>
          </p:cNvPr>
          <p:cNvSpPr>
            <a:spLocks noGrp="1"/>
          </p:cNvSpPr>
          <p:nvPr>
            <p:ph type="pic" sz="quarter" idx="34"/>
          </p:nvPr>
        </p:nvSpPr>
        <p:spPr>
          <a:xfrm>
            <a:off x="5962777" y="2847098"/>
            <a:ext cx="497891" cy="603504"/>
          </a:xfrm>
        </p:spPr>
        <p:txBody>
          <a:bodyPr anchor="ctr">
            <a:normAutofit/>
          </a:bodyPr>
          <a:lstStyle>
            <a:lvl1pPr marL="0" indent="0" algn="ctr">
              <a:buNone/>
              <a:defRPr sz="900">
                <a:solidFill>
                  <a:schemeClr val="bg1"/>
                </a:solidFill>
              </a:defRPr>
            </a:lvl1pPr>
          </a:lstStyle>
          <a:p>
            <a:endParaRPr lang="en-US" dirty="0"/>
          </a:p>
        </p:txBody>
      </p:sp>
      <p:sp>
        <p:nvSpPr>
          <p:cNvPr id="25" name="Picture Placeholder 3">
            <a:extLst>
              <a:ext uri="{FF2B5EF4-FFF2-40B4-BE49-F238E27FC236}">
                <a16:creationId xmlns="" xmlns:a16="http://schemas.microsoft.com/office/drawing/2014/main" id="{5ECB6791-2C34-417D-9AB9-03C9A8BBDF91}"/>
              </a:ext>
            </a:extLst>
          </p:cNvPr>
          <p:cNvSpPr>
            <a:spLocks noGrp="1"/>
          </p:cNvSpPr>
          <p:nvPr>
            <p:ph type="pic" sz="quarter" idx="35"/>
          </p:nvPr>
        </p:nvSpPr>
        <p:spPr>
          <a:xfrm>
            <a:off x="8314824" y="2847098"/>
            <a:ext cx="497891" cy="603504"/>
          </a:xfrm>
        </p:spPr>
        <p:txBody>
          <a:bodyPr anchor="ctr">
            <a:normAutofit/>
          </a:bodyPr>
          <a:lstStyle>
            <a:lvl1pPr marL="0" indent="0" algn="ctr">
              <a:buNone/>
              <a:defRPr sz="900">
                <a:solidFill>
                  <a:schemeClr val="bg1"/>
                </a:solidFill>
              </a:defRPr>
            </a:lvl1pPr>
          </a:lstStyle>
          <a:p>
            <a:endParaRPr lang="en-US" dirty="0"/>
          </a:p>
        </p:txBody>
      </p:sp>
    </p:spTree>
    <p:extLst>
      <p:ext uri="{BB962C8B-B14F-4D97-AF65-F5344CB8AC3E}">
        <p14:creationId xmlns:p14="http://schemas.microsoft.com/office/powerpoint/2010/main" val="34451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57C8E50C-1C7A-4E62-B38F-3E12A174C8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7" name="Picture Placeholder 7">
            <a:extLst>
              <a:ext uri="{FF2B5EF4-FFF2-40B4-BE49-F238E27FC236}">
                <a16:creationId xmlns="" xmlns:a16="http://schemas.microsoft.com/office/drawing/2014/main" id="{7AF7405C-6DF9-4409-85F0-8C1DCCC0AC61}"/>
              </a:ext>
            </a:extLst>
          </p:cNvPr>
          <p:cNvSpPr>
            <a:spLocks noGrp="1"/>
          </p:cNvSpPr>
          <p:nvPr>
            <p:ph type="pic" sz="quarter" idx="13" hasCustomPrompt="1"/>
          </p:nvPr>
        </p:nvSpPr>
        <p:spPr>
          <a:xfrm>
            <a:off x="513620" y="729926"/>
            <a:ext cx="5326889" cy="5388772"/>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4C883B71-4A78-4B93-97F2-F54D7DC10020}"/>
              </a:ext>
            </a:extLst>
          </p:cNvPr>
          <p:cNvSpPr>
            <a:spLocks noGrp="1"/>
          </p:cNvSpPr>
          <p:nvPr>
            <p:ph type="title" hasCustomPrompt="1"/>
          </p:nvPr>
        </p:nvSpPr>
        <p:spPr>
          <a:xfrm>
            <a:off x="5335856" y="1881922"/>
            <a:ext cx="4743090" cy="3084630"/>
          </a:xfrm>
          <a:solidFill>
            <a:schemeClr val="bg2">
              <a:alpha val="93000"/>
            </a:schemeClr>
          </a:solidFill>
        </p:spPr>
        <p:txBody>
          <a:bodyPr lIns="694944" tIns="713232" anchor="t">
            <a:normAutofit/>
          </a:bodyPr>
          <a:lstStyle>
            <a:lvl1pPr algn="l">
              <a:lnSpc>
                <a:spcPct val="100000"/>
              </a:lnSpc>
              <a:defRPr sz="2800"/>
            </a:lvl1pPr>
          </a:lstStyle>
          <a:p>
            <a:r>
              <a:rPr lang="en-US" dirty="0"/>
              <a:t>Click to add title</a:t>
            </a:r>
          </a:p>
        </p:txBody>
      </p:sp>
      <p:sp>
        <p:nvSpPr>
          <p:cNvPr id="9" name="Text Placeholder 17">
            <a:extLst>
              <a:ext uri="{FF2B5EF4-FFF2-40B4-BE49-F238E27FC236}">
                <a16:creationId xmlns="" xmlns:a16="http://schemas.microsoft.com/office/drawing/2014/main" id="{83F286D7-A050-456B-BDD3-3FFAA21A8099}"/>
              </a:ext>
            </a:extLst>
          </p:cNvPr>
          <p:cNvSpPr>
            <a:spLocks noGrp="1"/>
          </p:cNvSpPr>
          <p:nvPr>
            <p:ph type="body" sz="quarter" idx="15" hasCustomPrompt="1"/>
          </p:nvPr>
        </p:nvSpPr>
        <p:spPr>
          <a:xfrm>
            <a:off x="5840509" y="3201410"/>
            <a:ext cx="3807049" cy="1291638"/>
          </a:xfrm>
        </p:spPr>
        <p:txBody>
          <a:bodyPr>
            <a:noAutofit/>
          </a:bodyPr>
          <a:lstStyle>
            <a:lvl1pPr marL="0" indent="0" algn="l">
              <a:lnSpc>
                <a:spcPct val="125000"/>
              </a:lnSpc>
              <a:buNone/>
              <a:defRPr sz="1400" spc="100" baseline="0">
                <a:solidFill>
                  <a:schemeClr val="accent2"/>
                </a:solidFill>
              </a:defRPr>
            </a:lvl1pPr>
          </a:lstStyle>
          <a:p>
            <a:pPr lvl="0"/>
            <a:r>
              <a:rPr lang="en-US"/>
              <a:t>Click to add text</a:t>
            </a:r>
          </a:p>
        </p:txBody>
      </p:sp>
      <p:sp>
        <p:nvSpPr>
          <p:cNvPr id="3" name="Date Placeholder 2">
            <a:extLst>
              <a:ext uri="{FF2B5EF4-FFF2-40B4-BE49-F238E27FC236}">
                <a16:creationId xmlns="" xmlns:a16="http://schemas.microsoft.com/office/drawing/2014/main" id="{4A927E28-2C60-4D18-8BB3-DC9627E13C59}"/>
              </a:ext>
            </a:extLst>
          </p:cNvPr>
          <p:cNvSpPr>
            <a:spLocks noGrp="1"/>
          </p:cNvSpPr>
          <p:nvPr>
            <p:ph type="dt" sz="half" idx="10"/>
          </p:nvPr>
        </p:nvSpPr>
        <p:spPr/>
        <p:txBody>
          <a:bodyPr/>
          <a:lstStyle/>
          <a:p>
            <a:r>
              <a:rPr lang="en-US"/>
              <a:t>8/06/20XX</a:t>
            </a:r>
            <a:endParaRPr lang="en-US" dirty="0"/>
          </a:p>
        </p:txBody>
      </p:sp>
      <p:sp>
        <p:nvSpPr>
          <p:cNvPr id="4" name="Footer Placeholder 3">
            <a:extLst>
              <a:ext uri="{FF2B5EF4-FFF2-40B4-BE49-F238E27FC236}">
                <a16:creationId xmlns="" xmlns:a16="http://schemas.microsoft.com/office/drawing/2014/main" id="{4290EE45-541D-483E-A0B8-5997A2F98DA3}"/>
              </a:ext>
            </a:extLst>
          </p:cNvPr>
          <p:cNvSpPr>
            <a:spLocks noGrp="1"/>
          </p:cNvSpPr>
          <p:nvPr>
            <p:ph type="ftr" sz="quarter" idx="1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504E100B-E96A-45D4-9553-51CF2CBA55DD}"/>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177012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5" name="Picture Placeholder 7">
            <a:extLst>
              <a:ext uri="{FF2B5EF4-FFF2-40B4-BE49-F238E27FC236}">
                <a16:creationId xmlns="" xmlns:a16="http://schemas.microsoft.com/office/drawing/2014/main" id="{E757B982-FF4B-4902-B808-FC325983FD9C}"/>
              </a:ext>
            </a:extLst>
          </p:cNvPr>
          <p:cNvSpPr>
            <a:spLocks noGrp="1"/>
          </p:cNvSpPr>
          <p:nvPr>
            <p:ph type="pic" sz="quarter" idx="13" hasCustomPrompt="1"/>
          </p:nvPr>
        </p:nvSpPr>
        <p:spPr>
          <a:xfrm flipH="1">
            <a:off x="0" y="0"/>
            <a:ext cx="10058400" cy="6858000"/>
          </a:xfrm>
        </p:spPr>
        <p:txBody>
          <a:bodyPr/>
          <a:lstStyle>
            <a:lvl1pPr marL="0" indent="0" algn="ctr">
              <a:buNone/>
              <a:defRPr>
                <a:solidFill>
                  <a:schemeClr val="tx1"/>
                </a:solidFill>
              </a:defRPr>
            </a:lvl1pPr>
          </a:lstStyle>
          <a:p>
            <a:r>
              <a:rPr lang="en-US" dirty="0"/>
              <a:t>Click to add photo</a:t>
            </a:r>
          </a:p>
        </p:txBody>
      </p:sp>
      <p:sp>
        <p:nvSpPr>
          <p:cNvPr id="2" name="Title 1">
            <a:extLst>
              <a:ext uri="{FF2B5EF4-FFF2-40B4-BE49-F238E27FC236}">
                <a16:creationId xmlns="" xmlns:a16="http://schemas.microsoft.com/office/drawing/2014/main" id="{4D7337BF-9564-499D-91CE-9DDD9C969339}"/>
              </a:ext>
            </a:extLst>
          </p:cNvPr>
          <p:cNvSpPr>
            <a:spLocks noGrp="1"/>
          </p:cNvSpPr>
          <p:nvPr>
            <p:ph type="title" hasCustomPrompt="1"/>
          </p:nvPr>
        </p:nvSpPr>
        <p:spPr>
          <a:xfrm>
            <a:off x="1157764" y="1371601"/>
            <a:ext cx="7742873" cy="985791"/>
          </a:xfrm>
        </p:spPr>
        <p:txBody>
          <a:bodyPr>
            <a:noAutofit/>
          </a:bodyPr>
          <a:lstStyle>
            <a:lvl1pPr algn="ctr">
              <a:defRPr sz="54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2790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684757-E21D-414B-B627-1E0D15F89C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11" name="Picture Placeholder 7">
            <a:extLst>
              <a:ext uri="{FF2B5EF4-FFF2-40B4-BE49-F238E27FC236}">
                <a16:creationId xmlns="" xmlns:a16="http://schemas.microsoft.com/office/drawing/2014/main" id="{927250C7-CB58-468C-B8BB-17DB85D4F242}"/>
              </a:ext>
            </a:extLst>
          </p:cNvPr>
          <p:cNvSpPr>
            <a:spLocks noGrp="1"/>
          </p:cNvSpPr>
          <p:nvPr>
            <p:ph type="pic" sz="quarter" idx="13" hasCustomPrompt="1"/>
          </p:nvPr>
        </p:nvSpPr>
        <p:spPr>
          <a:xfrm>
            <a:off x="4134684" y="0"/>
            <a:ext cx="5937467" cy="6867376"/>
          </a:xfr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 xmlns:a16="http://schemas.microsoft.com/office/drawing/2014/main" id="{376BB3F6-84AB-40BA-9D7D-7C1E13C0E159}"/>
              </a:ext>
            </a:extLst>
          </p:cNvPr>
          <p:cNvSpPr>
            <a:spLocks noGrp="1"/>
          </p:cNvSpPr>
          <p:nvPr>
            <p:ph type="title" hasCustomPrompt="1"/>
          </p:nvPr>
        </p:nvSpPr>
        <p:spPr>
          <a:xfrm>
            <a:off x="0" y="1036629"/>
            <a:ext cx="4955857" cy="4784742"/>
          </a:xfrm>
          <a:solidFill>
            <a:schemeClr val="accent6">
              <a:alpha val="80000"/>
            </a:schemeClr>
          </a:solidFill>
        </p:spPr>
        <p:txBody>
          <a:bodyPr lIns="822960" tIns="640080" anchor="t">
            <a:normAutofit/>
          </a:bodyPr>
          <a:lstStyle>
            <a:lvl1pPr algn="l">
              <a:lnSpc>
                <a:spcPct val="100000"/>
              </a:lnSpc>
              <a:defRPr sz="2800"/>
            </a:lvl1pPr>
          </a:lstStyle>
          <a:p>
            <a:r>
              <a:rPr lang="en-US" dirty="0"/>
              <a:t>Click to add title</a:t>
            </a:r>
          </a:p>
        </p:txBody>
      </p:sp>
      <p:sp>
        <p:nvSpPr>
          <p:cNvPr id="16" name="Text Placeholder 14">
            <a:extLst>
              <a:ext uri="{FF2B5EF4-FFF2-40B4-BE49-F238E27FC236}">
                <a16:creationId xmlns="" xmlns:a16="http://schemas.microsoft.com/office/drawing/2014/main" id="{6A7AB969-4D8E-41B0-A403-6D1D41CD5167}"/>
              </a:ext>
            </a:extLst>
          </p:cNvPr>
          <p:cNvSpPr>
            <a:spLocks noGrp="1"/>
          </p:cNvSpPr>
          <p:nvPr>
            <p:ph type="body" sz="quarter" idx="22" hasCustomPrompt="1"/>
          </p:nvPr>
        </p:nvSpPr>
        <p:spPr>
          <a:xfrm>
            <a:off x="601438" y="2368508"/>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15" name="Text Placeholder 14">
            <a:extLst>
              <a:ext uri="{FF2B5EF4-FFF2-40B4-BE49-F238E27FC236}">
                <a16:creationId xmlns="" xmlns:a16="http://schemas.microsoft.com/office/drawing/2014/main" id="{08F82904-47D8-4EB9-A697-8ED11274C40F}"/>
              </a:ext>
            </a:extLst>
          </p:cNvPr>
          <p:cNvSpPr>
            <a:spLocks noGrp="1"/>
          </p:cNvSpPr>
          <p:nvPr>
            <p:ph type="body" sz="quarter" idx="18" hasCustomPrompt="1"/>
          </p:nvPr>
        </p:nvSpPr>
        <p:spPr>
          <a:xfrm>
            <a:off x="601439" y="2605042"/>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2" name="Text Placeholder 14">
            <a:extLst>
              <a:ext uri="{FF2B5EF4-FFF2-40B4-BE49-F238E27FC236}">
                <a16:creationId xmlns="" xmlns:a16="http://schemas.microsoft.com/office/drawing/2014/main" id="{44501739-C457-4C98-A458-5B3639CFB821}"/>
              </a:ext>
            </a:extLst>
          </p:cNvPr>
          <p:cNvSpPr>
            <a:spLocks noGrp="1"/>
          </p:cNvSpPr>
          <p:nvPr>
            <p:ph type="body" sz="quarter" idx="24" hasCustomPrompt="1"/>
          </p:nvPr>
        </p:nvSpPr>
        <p:spPr>
          <a:xfrm>
            <a:off x="601438" y="354463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1" name="Text Placeholder 14">
            <a:extLst>
              <a:ext uri="{FF2B5EF4-FFF2-40B4-BE49-F238E27FC236}">
                <a16:creationId xmlns="" xmlns:a16="http://schemas.microsoft.com/office/drawing/2014/main" id="{503766A8-C36E-4337-9DB4-358A28B74319}"/>
              </a:ext>
            </a:extLst>
          </p:cNvPr>
          <p:cNvSpPr>
            <a:spLocks noGrp="1"/>
          </p:cNvSpPr>
          <p:nvPr>
            <p:ph type="body" sz="quarter" idx="23" hasCustomPrompt="1"/>
          </p:nvPr>
        </p:nvSpPr>
        <p:spPr>
          <a:xfrm>
            <a:off x="601439" y="3781163"/>
            <a:ext cx="3936100" cy="801073"/>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24" name="Text Placeholder 14">
            <a:extLst>
              <a:ext uri="{FF2B5EF4-FFF2-40B4-BE49-F238E27FC236}">
                <a16:creationId xmlns="" xmlns:a16="http://schemas.microsoft.com/office/drawing/2014/main" id="{5F947925-2465-45AC-9A1E-7153477BBEEC}"/>
              </a:ext>
            </a:extLst>
          </p:cNvPr>
          <p:cNvSpPr>
            <a:spLocks noGrp="1"/>
          </p:cNvSpPr>
          <p:nvPr>
            <p:ph type="body" sz="quarter" idx="26" hasCustomPrompt="1"/>
          </p:nvPr>
        </p:nvSpPr>
        <p:spPr>
          <a:xfrm>
            <a:off x="601438" y="4739241"/>
            <a:ext cx="3936100" cy="365125"/>
          </a:xfrm>
          <a:prstGeom prst="rect">
            <a:avLst/>
          </a:prstGeom>
        </p:spPr>
        <p:txBody>
          <a:bodyPr/>
          <a:lstStyle>
            <a:lvl1pPr marL="0" indent="0">
              <a:buNone/>
              <a:defRPr sz="1600" cap="all" spc="200" baseline="0">
                <a:solidFill>
                  <a:schemeClr val="accent2"/>
                </a:solidFill>
                <a:latin typeface="+mj-lt"/>
              </a:defRPr>
            </a:lvl1pPr>
          </a:lstStyle>
          <a:p>
            <a:pPr lvl="0"/>
            <a:r>
              <a:rPr lang="en-US"/>
              <a:t>Click to add title</a:t>
            </a:r>
          </a:p>
        </p:txBody>
      </p:sp>
      <p:sp>
        <p:nvSpPr>
          <p:cNvPr id="23" name="Text Placeholder 14">
            <a:extLst>
              <a:ext uri="{FF2B5EF4-FFF2-40B4-BE49-F238E27FC236}">
                <a16:creationId xmlns="" xmlns:a16="http://schemas.microsoft.com/office/drawing/2014/main" id="{6FC86B0E-A85D-444A-BC2A-B7A5FF1D48D5}"/>
              </a:ext>
            </a:extLst>
          </p:cNvPr>
          <p:cNvSpPr>
            <a:spLocks noGrp="1"/>
          </p:cNvSpPr>
          <p:nvPr>
            <p:ph type="body" sz="quarter" idx="25" hasCustomPrompt="1"/>
          </p:nvPr>
        </p:nvSpPr>
        <p:spPr>
          <a:xfrm>
            <a:off x="601439" y="4975775"/>
            <a:ext cx="3936100" cy="546815"/>
          </a:xfrm>
          <a:prstGeom prst="rect">
            <a:avLst/>
          </a:prstGeom>
        </p:spPr>
        <p:txBody>
          <a:bodyPr>
            <a:normAutofit/>
          </a:bodyPr>
          <a:lstStyle>
            <a:lvl1pPr marL="0" indent="0">
              <a:lnSpc>
                <a:spcPct val="114000"/>
              </a:lnSpc>
              <a:spcBef>
                <a:spcPts val="0"/>
              </a:spcBef>
              <a:buNone/>
              <a:defRPr sz="1400" cap="none" spc="100" baseline="0">
                <a:solidFill>
                  <a:schemeClr val="accent2"/>
                </a:solidFill>
                <a:latin typeface="+mn-lt"/>
              </a:defRPr>
            </a:lvl1pPr>
          </a:lstStyle>
          <a:p>
            <a:pPr lvl="0"/>
            <a:r>
              <a:rPr lang="en-US"/>
              <a:t>Click to add text</a:t>
            </a:r>
          </a:p>
        </p:txBody>
      </p:sp>
      <p:sp>
        <p:nvSpPr>
          <p:cNvPr id="5" name="Date Placeholder 4">
            <a:extLst>
              <a:ext uri="{FF2B5EF4-FFF2-40B4-BE49-F238E27FC236}">
                <a16:creationId xmlns="" xmlns:a16="http://schemas.microsoft.com/office/drawing/2014/main" id="{BBA930A0-A89C-48EB-A039-375BDA735BBF}"/>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A02A2494-B27D-418F-9D5E-8DE4FFB491B3}"/>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04B0DC46-AFFB-4CCA-B5AE-7028C4E26619}"/>
              </a:ext>
            </a:extLst>
          </p:cNvPr>
          <p:cNvSpPr>
            <a:spLocks noGrp="1"/>
          </p:cNvSpPr>
          <p:nvPr>
            <p:ph type="sldNum" sz="quarter" idx="12"/>
          </p:nvPr>
        </p:nvSpPr>
        <p:spPr/>
        <p:txBody>
          <a:bodyPr/>
          <a:lstStyle/>
          <a:p>
            <a:fld id="{A402E4C0-AD5E-4E8C-9F21-7CCE474BDCEB}" type="slidenum">
              <a:rPr lang="en-US" smtClean="0"/>
              <a:t>‹#›</a:t>
            </a:fld>
            <a:endParaRPr lang="en-US" dirty="0"/>
          </a:p>
        </p:txBody>
      </p:sp>
    </p:spTree>
    <p:extLst>
      <p:ext uri="{BB962C8B-B14F-4D97-AF65-F5344CB8AC3E}">
        <p14:creationId xmlns:p14="http://schemas.microsoft.com/office/powerpoint/2010/main" val="2331967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927D588-C832-4149-9B9F-D817459D8B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94" y="0"/>
            <a:ext cx="10055612" cy="6858000"/>
          </a:xfrm>
          <a:prstGeom prst="rect">
            <a:avLst/>
          </a:prstGeom>
        </p:spPr>
      </p:pic>
      <p:sp>
        <p:nvSpPr>
          <p:cNvPr id="5" name="Date Placeholder 4">
            <a:extLst>
              <a:ext uri="{FF2B5EF4-FFF2-40B4-BE49-F238E27FC236}">
                <a16:creationId xmlns="" xmlns:a16="http://schemas.microsoft.com/office/drawing/2014/main" id="{A410CE2C-509A-4C33-AB34-6F278F1171B9}"/>
              </a:ext>
            </a:extLst>
          </p:cNvPr>
          <p:cNvSpPr>
            <a:spLocks noGrp="1"/>
          </p:cNvSpPr>
          <p:nvPr>
            <p:ph type="dt" sz="half" idx="10"/>
          </p:nvPr>
        </p:nvSpPr>
        <p:spPr/>
        <p:txBody>
          <a:bodyPr/>
          <a:lstStyle/>
          <a:p>
            <a:r>
              <a:rPr lang="en-US"/>
              <a:t>8/06/20XX</a:t>
            </a:r>
            <a:endParaRPr lang="en-US" dirty="0"/>
          </a:p>
        </p:txBody>
      </p:sp>
      <p:sp>
        <p:nvSpPr>
          <p:cNvPr id="6" name="Footer Placeholder 5">
            <a:extLst>
              <a:ext uri="{FF2B5EF4-FFF2-40B4-BE49-F238E27FC236}">
                <a16:creationId xmlns="" xmlns:a16="http://schemas.microsoft.com/office/drawing/2014/main" id="{78F06B8C-060C-4139-B354-239A56BB3422}"/>
              </a:ext>
            </a:extLst>
          </p:cNvPr>
          <p:cNvSpPr>
            <a:spLocks noGrp="1"/>
          </p:cNvSpPr>
          <p:nvPr>
            <p:ph type="ftr" sz="quarter" idx="11"/>
          </p:nvPr>
        </p:nvSpPr>
        <p:spPr/>
        <p:txBody>
          <a:bodyPr/>
          <a:lstStyle/>
          <a:p>
            <a:r>
              <a:rPr lang="en-US" dirty="0"/>
              <a:t>PITCH DECK</a:t>
            </a:r>
          </a:p>
        </p:txBody>
      </p:sp>
      <p:sp>
        <p:nvSpPr>
          <p:cNvPr id="7" name="Slide Number Placeholder 6">
            <a:extLst>
              <a:ext uri="{FF2B5EF4-FFF2-40B4-BE49-F238E27FC236}">
                <a16:creationId xmlns="" xmlns:a16="http://schemas.microsoft.com/office/drawing/2014/main" id="{957BE7C0-2680-40FD-88E4-27D6E7775DF3}"/>
              </a:ext>
            </a:extLst>
          </p:cNvPr>
          <p:cNvSpPr>
            <a:spLocks noGrp="1"/>
          </p:cNvSpPr>
          <p:nvPr>
            <p:ph type="sldNum" sz="quarter" idx="12"/>
          </p:nvPr>
        </p:nvSpPr>
        <p:spPr/>
        <p:txBody>
          <a:bodyPr/>
          <a:lstStyle/>
          <a:p>
            <a:fld id="{A402E4C0-AD5E-4E8C-9F21-7CCE474BDCEB}" type="slidenum">
              <a:rPr lang="en-US" smtClean="0"/>
              <a:t>‹#›</a:t>
            </a:fld>
            <a:endParaRPr lang="en-US" dirty="0"/>
          </a:p>
        </p:txBody>
      </p:sp>
      <p:sp>
        <p:nvSpPr>
          <p:cNvPr id="10" name="Text Placeholder 14">
            <a:extLst>
              <a:ext uri="{FF2B5EF4-FFF2-40B4-BE49-F238E27FC236}">
                <a16:creationId xmlns="" xmlns:a16="http://schemas.microsoft.com/office/drawing/2014/main" id="{01941F94-25C7-46EC-89FE-B12B54F77CFA}"/>
              </a:ext>
            </a:extLst>
          </p:cNvPr>
          <p:cNvSpPr>
            <a:spLocks noGrp="1"/>
          </p:cNvSpPr>
          <p:nvPr>
            <p:ph type="body" sz="quarter" idx="20" hasCustomPrompt="1"/>
          </p:nvPr>
        </p:nvSpPr>
        <p:spPr>
          <a:xfrm>
            <a:off x="673263" y="4076965"/>
            <a:ext cx="2504602"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1" name="Text Placeholder 10">
            <a:extLst>
              <a:ext uri="{FF2B5EF4-FFF2-40B4-BE49-F238E27FC236}">
                <a16:creationId xmlns="" xmlns:a16="http://schemas.microsoft.com/office/drawing/2014/main" id="{1DE2747E-A71B-4917-8960-56D4F927D8C5}"/>
              </a:ext>
            </a:extLst>
          </p:cNvPr>
          <p:cNvSpPr>
            <a:spLocks noGrp="1"/>
          </p:cNvSpPr>
          <p:nvPr>
            <p:ph type="body" sz="quarter" idx="14" hasCustomPrompt="1"/>
          </p:nvPr>
        </p:nvSpPr>
        <p:spPr>
          <a:xfrm>
            <a:off x="990882"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2" name="Text Placeholder 14">
            <a:extLst>
              <a:ext uri="{FF2B5EF4-FFF2-40B4-BE49-F238E27FC236}">
                <a16:creationId xmlns="" xmlns:a16="http://schemas.microsoft.com/office/drawing/2014/main" id="{B3830FC7-44D5-48CD-AA84-4E262F2EB8C8}"/>
              </a:ext>
            </a:extLst>
          </p:cNvPr>
          <p:cNvSpPr>
            <a:spLocks noGrp="1"/>
          </p:cNvSpPr>
          <p:nvPr>
            <p:ph type="body" sz="quarter" idx="21" hasCustomPrompt="1"/>
          </p:nvPr>
        </p:nvSpPr>
        <p:spPr>
          <a:xfrm>
            <a:off x="3868947" y="4076965"/>
            <a:ext cx="2504601"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sp>
        <p:nvSpPr>
          <p:cNvPr id="13" name="Text Placeholder 14">
            <a:extLst>
              <a:ext uri="{FF2B5EF4-FFF2-40B4-BE49-F238E27FC236}">
                <a16:creationId xmlns="" xmlns:a16="http://schemas.microsoft.com/office/drawing/2014/main" id="{51F423C9-E1B4-4BD9-98A5-9397C32447D9}"/>
              </a:ext>
            </a:extLst>
          </p:cNvPr>
          <p:cNvSpPr>
            <a:spLocks noGrp="1"/>
          </p:cNvSpPr>
          <p:nvPr>
            <p:ph type="body" sz="quarter" idx="23" hasCustomPrompt="1"/>
          </p:nvPr>
        </p:nvSpPr>
        <p:spPr>
          <a:xfrm>
            <a:off x="7064630" y="4076965"/>
            <a:ext cx="2494603" cy="1485635"/>
          </a:xfrm>
          <a:prstGeom prst="rect">
            <a:avLst/>
          </a:prstGeom>
        </p:spPr>
        <p:txBody>
          <a:bodyPr anchor="t"/>
          <a:lstStyle>
            <a:lvl1pPr marL="0" indent="0" algn="r">
              <a:lnSpc>
                <a:spcPct val="150000"/>
              </a:lnSpc>
              <a:spcBef>
                <a:spcPts val="0"/>
              </a:spcBef>
              <a:buClr>
                <a:schemeClr val="accent6"/>
              </a:buClr>
              <a:buFont typeface="Courier New" panose="02070309020205020404" pitchFamily="49" charset="0"/>
              <a:buNone/>
              <a:defRPr sz="1400" cap="none" spc="100" baseline="0">
                <a:solidFill>
                  <a:schemeClr val="bg1"/>
                </a:solidFill>
                <a:latin typeface="+mn-lt"/>
              </a:defRPr>
            </a:lvl1pPr>
          </a:lstStyle>
          <a:p>
            <a:pPr lvl="0"/>
            <a:r>
              <a:rPr lang="en-US"/>
              <a:t>Add text here</a:t>
            </a:r>
          </a:p>
        </p:txBody>
      </p:sp>
      <p:cxnSp>
        <p:nvCxnSpPr>
          <p:cNvPr id="14" name="Straight Connector 13">
            <a:extLst>
              <a:ext uri="{FF2B5EF4-FFF2-40B4-BE49-F238E27FC236}">
                <a16:creationId xmlns="" xmlns:a16="http://schemas.microsoft.com/office/drawing/2014/main" id="{A0DF3CDE-1C08-4B0C-8DC3-9FCBBD3E61D4}"/>
              </a:ext>
            </a:extLst>
          </p:cNvPr>
          <p:cNvCxnSpPr>
            <a:cxnSpLocks/>
          </p:cNvCxnSpPr>
          <p:nvPr userDrawn="1"/>
        </p:nvCxnSpPr>
        <p:spPr>
          <a:xfrm>
            <a:off x="686824"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Placeholder 10">
            <a:extLst>
              <a:ext uri="{FF2B5EF4-FFF2-40B4-BE49-F238E27FC236}">
                <a16:creationId xmlns="" xmlns:a16="http://schemas.microsoft.com/office/drawing/2014/main" id="{C026C956-C6C4-4010-889F-B8D762036464}"/>
              </a:ext>
            </a:extLst>
          </p:cNvPr>
          <p:cNvSpPr>
            <a:spLocks noGrp="1"/>
          </p:cNvSpPr>
          <p:nvPr>
            <p:ph type="body" sz="quarter" idx="24" hasCustomPrompt="1"/>
          </p:nvPr>
        </p:nvSpPr>
        <p:spPr>
          <a:xfrm>
            <a:off x="4185493"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a:t>Add title</a:t>
            </a:r>
          </a:p>
        </p:txBody>
      </p:sp>
      <p:sp>
        <p:nvSpPr>
          <p:cNvPr id="16" name="Text Placeholder 10">
            <a:extLst>
              <a:ext uri="{FF2B5EF4-FFF2-40B4-BE49-F238E27FC236}">
                <a16:creationId xmlns="" xmlns:a16="http://schemas.microsoft.com/office/drawing/2014/main" id="{A4D363AD-B16F-46C4-9856-EA9EAC699EF7}"/>
              </a:ext>
            </a:extLst>
          </p:cNvPr>
          <p:cNvSpPr>
            <a:spLocks noGrp="1"/>
          </p:cNvSpPr>
          <p:nvPr>
            <p:ph type="body" sz="quarter" idx="25" hasCustomPrompt="1"/>
          </p:nvPr>
        </p:nvSpPr>
        <p:spPr>
          <a:xfrm>
            <a:off x="7375644" y="2806966"/>
            <a:ext cx="2221830" cy="991689"/>
          </a:xfrm>
          <a:prstGeom prst="rect">
            <a:avLst/>
          </a:prstGeom>
        </p:spPr>
        <p:txBody>
          <a:bodyPr anchor="b"/>
          <a:lstStyle>
            <a:lvl1pPr marL="0" indent="0" algn="r">
              <a:buNone/>
              <a:defRPr sz="4000" kern="0" cap="all" spc="400" baseline="0">
                <a:solidFill>
                  <a:schemeClr val="accent5"/>
                </a:solidFill>
                <a:latin typeface="+mj-lt"/>
              </a:defRPr>
            </a:lvl1pPr>
          </a:lstStyle>
          <a:p>
            <a:pPr lvl="0"/>
            <a:r>
              <a:rPr lang="en-US" dirty="0"/>
              <a:t>Add title</a:t>
            </a:r>
          </a:p>
        </p:txBody>
      </p:sp>
      <p:cxnSp>
        <p:nvCxnSpPr>
          <p:cNvPr id="26" name="Straight Connector 25">
            <a:extLst>
              <a:ext uri="{FF2B5EF4-FFF2-40B4-BE49-F238E27FC236}">
                <a16:creationId xmlns="" xmlns:a16="http://schemas.microsoft.com/office/drawing/2014/main" id="{D6E9BAEE-70B0-4F15-B6B7-D5AE0227618F}"/>
              </a:ext>
            </a:extLst>
          </p:cNvPr>
          <p:cNvCxnSpPr>
            <a:cxnSpLocks/>
          </p:cNvCxnSpPr>
          <p:nvPr userDrawn="1"/>
        </p:nvCxnSpPr>
        <p:spPr>
          <a:xfrm>
            <a:off x="387697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8F0848BB-EF65-4D43-AC18-9C4F4749CA6D}"/>
              </a:ext>
            </a:extLst>
          </p:cNvPr>
          <p:cNvCxnSpPr>
            <a:cxnSpLocks/>
          </p:cNvCxnSpPr>
          <p:nvPr userDrawn="1"/>
        </p:nvCxnSpPr>
        <p:spPr>
          <a:xfrm>
            <a:off x="7067121" y="3939883"/>
            <a:ext cx="2395534"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C7CA7F01-3F2D-4396-A7D4-3D21C56D7FCC}"/>
              </a:ext>
            </a:extLst>
          </p:cNvPr>
          <p:cNvSpPr>
            <a:spLocks noGrp="1"/>
          </p:cNvSpPr>
          <p:nvPr>
            <p:ph type="title" hasCustomPrompt="1"/>
          </p:nvPr>
        </p:nvSpPr>
        <p:spPr>
          <a:xfrm>
            <a:off x="601439" y="1643321"/>
            <a:ext cx="4006723" cy="466344"/>
          </a:xfrm>
        </p:spPr>
        <p:txBody>
          <a:bodyPr>
            <a:noAutofit/>
          </a:bodyPr>
          <a:lstStyle>
            <a:lvl1pPr>
              <a:lnSpc>
                <a:spcPct val="100000"/>
              </a:lnSpc>
              <a:defRPr sz="2800">
                <a:ln w="19050">
                  <a:solidFill>
                    <a:schemeClr val="accent5"/>
                  </a:solidFill>
                </a:ln>
              </a:defRPr>
            </a:lvl1pPr>
          </a:lstStyle>
          <a:p>
            <a:r>
              <a:rPr lang="en-US" dirty="0"/>
              <a:t>Click to add title</a:t>
            </a:r>
          </a:p>
        </p:txBody>
      </p:sp>
    </p:spTree>
    <p:extLst>
      <p:ext uri="{BB962C8B-B14F-4D97-AF65-F5344CB8AC3E}">
        <p14:creationId xmlns:p14="http://schemas.microsoft.com/office/powerpoint/2010/main" val="369204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930B4CC-1CD5-414E-92CD-721B331F6F0F}"/>
              </a:ext>
            </a:extLst>
          </p:cNvPr>
          <p:cNvSpPr>
            <a:spLocks noGrp="1"/>
          </p:cNvSpPr>
          <p:nvPr>
            <p:ph type="title"/>
          </p:nvPr>
        </p:nvSpPr>
        <p:spPr>
          <a:xfrm>
            <a:off x="691515" y="365127"/>
            <a:ext cx="867537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2A47427-FA4C-4262-9C2A-A640B569D453}"/>
              </a:ext>
            </a:extLst>
          </p:cNvPr>
          <p:cNvSpPr>
            <a:spLocks noGrp="1"/>
          </p:cNvSpPr>
          <p:nvPr>
            <p:ph type="body" idx="1"/>
          </p:nvPr>
        </p:nvSpPr>
        <p:spPr>
          <a:xfrm>
            <a:off x="691515" y="1825625"/>
            <a:ext cx="867537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BFE89D4-4BDC-4CC9-959B-0D2E0BEB8976}"/>
              </a:ext>
            </a:extLst>
          </p:cNvPr>
          <p:cNvSpPr>
            <a:spLocks noGrp="1"/>
          </p:cNvSpPr>
          <p:nvPr>
            <p:ph type="dt" sz="half" idx="2"/>
          </p:nvPr>
        </p:nvSpPr>
        <p:spPr>
          <a:xfrm>
            <a:off x="691515" y="6356352"/>
            <a:ext cx="2263140" cy="365125"/>
          </a:xfrm>
          <a:prstGeom prst="rect">
            <a:avLst/>
          </a:prstGeom>
        </p:spPr>
        <p:txBody>
          <a:bodyPr vert="horz" lIns="91440" tIns="45720" rIns="91440" bIns="45720" rtlCol="0" anchor="ctr"/>
          <a:lstStyle>
            <a:lvl1pPr algn="l">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a:t>8/06/20XX</a:t>
            </a:r>
            <a:endParaRPr lang="en-US" dirty="0"/>
          </a:p>
        </p:txBody>
      </p:sp>
      <p:sp>
        <p:nvSpPr>
          <p:cNvPr id="5" name="Footer Placeholder 4">
            <a:extLst>
              <a:ext uri="{FF2B5EF4-FFF2-40B4-BE49-F238E27FC236}">
                <a16:creationId xmlns="" xmlns:a16="http://schemas.microsoft.com/office/drawing/2014/main" id="{FE1285D2-5742-46C4-A6B1-B07CC6823A30}"/>
              </a:ext>
            </a:extLst>
          </p:cNvPr>
          <p:cNvSpPr>
            <a:spLocks noGrp="1"/>
          </p:cNvSpPr>
          <p:nvPr>
            <p:ph type="ftr" sz="quarter" idx="3"/>
          </p:nvPr>
        </p:nvSpPr>
        <p:spPr>
          <a:xfrm>
            <a:off x="3331845" y="6356352"/>
            <a:ext cx="3394710" cy="365125"/>
          </a:xfrm>
          <a:prstGeom prst="rect">
            <a:avLst/>
          </a:prstGeom>
        </p:spPr>
        <p:txBody>
          <a:bodyPr vert="horz" lIns="91440" tIns="45720" rIns="91440" bIns="45720" rtlCol="0" anchor="ctr"/>
          <a:lstStyle>
            <a:lvl1pPr algn="ct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r>
              <a:rPr lang="en-US" dirty="0"/>
              <a:t>PITCH DECK</a:t>
            </a:r>
          </a:p>
        </p:txBody>
      </p:sp>
      <p:sp>
        <p:nvSpPr>
          <p:cNvPr id="6" name="Slide Number Placeholder 5">
            <a:extLst>
              <a:ext uri="{FF2B5EF4-FFF2-40B4-BE49-F238E27FC236}">
                <a16:creationId xmlns="" xmlns:a16="http://schemas.microsoft.com/office/drawing/2014/main" id="{03D7CF20-6E1A-4F87-A039-3C59B25DA427}"/>
              </a:ext>
            </a:extLst>
          </p:cNvPr>
          <p:cNvSpPr>
            <a:spLocks noGrp="1"/>
          </p:cNvSpPr>
          <p:nvPr>
            <p:ph type="sldNum" sz="quarter" idx="4"/>
          </p:nvPr>
        </p:nvSpPr>
        <p:spPr>
          <a:xfrm>
            <a:off x="7103745" y="6356352"/>
            <a:ext cx="2263140" cy="365125"/>
          </a:xfrm>
          <a:prstGeom prst="rect">
            <a:avLst/>
          </a:prstGeom>
        </p:spPr>
        <p:txBody>
          <a:bodyPr vert="horz" lIns="91440" tIns="45720" rIns="91440" bIns="45720" rtlCol="0" anchor="ctr"/>
          <a:lstStyle>
            <a:lvl1pPr algn="r">
              <a:defRPr sz="1000" cap="all" spc="100" baseline="0">
                <a:solidFill>
                  <a:schemeClr val="bg1">
                    <a:lumMod val="95000"/>
                  </a:schemeClr>
                </a:solidFill>
                <a:latin typeface="Posterama" panose="020B0504020200020000" pitchFamily="34" charset="0"/>
                <a:cs typeface="Posterama" panose="020B0504020200020000" pitchFamily="34" charset="0"/>
              </a:defRPr>
            </a:lvl1pPr>
          </a:lstStyle>
          <a:p>
            <a:fld id="{A402E4C0-AD5E-4E8C-9F21-7CCE474BDCEB}" type="slidenum">
              <a:rPr lang="en-US" smtClean="0"/>
              <a:pPr/>
              <a:t>‹#›</a:t>
            </a:fld>
            <a:endParaRPr lang="en-US" dirty="0"/>
          </a:p>
        </p:txBody>
      </p:sp>
    </p:spTree>
    <p:extLst>
      <p:ext uri="{BB962C8B-B14F-4D97-AF65-F5344CB8AC3E}">
        <p14:creationId xmlns:p14="http://schemas.microsoft.com/office/powerpoint/2010/main" val="3634822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hdr="0" dt="0"/>
  <p:txStyles>
    <p:titleStyle>
      <a:lvl1pPr algn="l" defTabSz="914400" rtl="0" eaLnBrk="1" latinLnBrk="0" hangingPunct="1">
        <a:lnSpc>
          <a:spcPct val="80000"/>
        </a:lnSpc>
        <a:spcBef>
          <a:spcPct val="0"/>
        </a:spcBef>
        <a:buNone/>
        <a:defRPr sz="4400" kern="1200" cap="all" spc="400" baseline="0">
          <a:ln w="19050">
            <a:solidFill>
              <a:schemeClr val="accent2"/>
            </a:solidFill>
          </a:ln>
          <a:no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428" y="5170453"/>
            <a:ext cx="9983972" cy="1200329"/>
          </a:xfrm>
          <a:prstGeom prst="rect">
            <a:avLst/>
          </a:prstGeom>
          <a:noFill/>
        </p:spPr>
        <p:txBody>
          <a:bodyPr wrap="square" rtlCol="0">
            <a:spAutoFit/>
          </a:bodyPr>
          <a:lstStyle/>
          <a:p>
            <a:pPr algn="ctr"/>
            <a:r>
              <a:rPr lang="en-US" sz="4000" dirty="0" smtClean="0">
                <a:solidFill>
                  <a:srgbClr val="FFFF00"/>
                </a:solidFill>
              </a:rPr>
              <a:t>LifeGate  </a:t>
            </a:r>
          </a:p>
          <a:p>
            <a:pPr algn="ctr"/>
            <a:r>
              <a:rPr lang="en-US" sz="3200" dirty="0" smtClean="0">
                <a:solidFill>
                  <a:schemeClr val="bg1"/>
                </a:solidFill>
              </a:rPr>
              <a:t>January 19, 2025</a:t>
            </a:r>
            <a:endParaRPr lang="en-US" sz="3200" dirty="0">
              <a:solidFill>
                <a:schemeClr val="bg1"/>
              </a:solidFill>
            </a:endParaRPr>
          </a:p>
        </p:txBody>
      </p:sp>
      <p:pic>
        <p:nvPicPr>
          <p:cNvPr id="3074" name="Picture 2" descr="Sanctity of Human Life Sunday - Right to Life of Michigan"/>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031360" y="984287"/>
            <a:ext cx="7710732" cy="370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3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eys to a Lifestyle of Overcoming — Graham Cooke."/>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72533" y="552893"/>
            <a:ext cx="9073486" cy="58479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essage of the New Testament. - YouTube"/>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325157" y="2211572"/>
            <a:ext cx="4572000" cy="126527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34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6200"/>
            <a:ext cx="10058400" cy="646331"/>
          </a:xfrm>
          <a:prstGeom prst="rect">
            <a:avLst/>
          </a:prstGeom>
        </p:spPr>
        <p:txBody>
          <a:bodyPr wrap="square">
            <a:spAutoFit/>
          </a:bodyPr>
          <a:lstStyle/>
          <a:p>
            <a:pPr algn="ctr"/>
            <a:r>
              <a:rPr lang="en-US" sz="3600" dirty="0" smtClean="0">
                <a:solidFill>
                  <a:srgbClr val="FFFF00"/>
                </a:solidFill>
              </a:rPr>
              <a:t>THREE MAJOR GOALS IN 2025</a:t>
            </a:r>
            <a:endParaRPr lang="en-US" sz="3600" dirty="0">
              <a:solidFill>
                <a:srgbClr val="FFFF00"/>
              </a:solidFill>
            </a:endParaRPr>
          </a:p>
        </p:txBody>
      </p:sp>
      <p:sp>
        <p:nvSpPr>
          <p:cNvPr id="2" name="TextBox 1"/>
          <p:cNvSpPr txBox="1"/>
          <p:nvPr/>
        </p:nvSpPr>
        <p:spPr>
          <a:xfrm>
            <a:off x="419970" y="736050"/>
            <a:ext cx="9159950" cy="1754326"/>
          </a:xfrm>
          <a:prstGeom prst="rect">
            <a:avLst/>
          </a:prstGeom>
          <a:noFill/>
        </p:spPr>
        <p:txBody>
          <a:bodyPr wrap="square" rtlCol="0">
            <a:spAutoFit/>
          </a:bodyPr>
          <a:lstStyle/>
          <a:p>
            <a:r>
              <a:rPr lang="en-US" sz="3600" dirty="0" smtClean="0">
                <a:solidFill>
                  <a:schemeClr val="bg1"/>
                </a:solidFill>
              </a:rPr>
              <a:t>1 - </a:t>
            </a:r>
            <a:r>
              <a:rPr lang="en-US" sz="3600" dirty="0" smtClean="0">
                <a:solidFill>
                  <a:srgbClr val="FFFF00"/>
                </a:solidFill>
              </a:rPr>
              <a:t>Mature</a:t>
            </a:r>
            <a:r>
              <a:rPr lang="en-US" sz="3600" dirty="0" smtClean="0">
                <a:solidFill>
                  <a:schemeClr val="bg1"/>
                </a:solidFill>
              </a:rPr>
              <a:t> our understanding of Christ transforming us – and our role in His Church </a:t>
            </a:r>
            <a:r>
              <a:rPr lang="en-US" sz="3600" dirty="0" smtClean="0">
                <a:solidFill>
                  <a:srgbClr val="FFFF00"/>
                </a:solidFill>
              </a:rPr>
              <a:t>(</a:t>
            </a:r>
            <a:r>
              <a:rPr lang="en-US" sz="2800" dirty="0" smtClean="0">
                <a:solidFill>
                  <a:srgbClr val="FFFF00"/>
                </a:solidFill>
              </a:rPr>
              <a:t>a </a:t>
            </a:r>
            <a:r>
              <a:rPr lang="en-US" sz="2800" dirty="0">
                <a:solidFill>
                  <a:srgbClr val="FFFF00"/>
                </a:solidFill>
              </a:rPr>
              <a:t>crown of beauty instead of </a:t>
            </a:r>
            <a:r>
              <a:rPr lang="en-US" sz="2800" dirty="0" smtClean="0">
                <a:solidFill>
                  <a:srgbClr val="FFFF00"/>
                </a:solidFill>
              </a:rPr>
              <a:t>ashes.)</a:t>
            </a:r>
          </a:p>
        </p:txBody>
      </p:sp>
      <p:sp>
        <p:nvSpPr>
          <p:cNvPr id="4" name="TextBox 3"/>
          <p:cNvSpPr txBox="1"/>
          <p:nvPr/>
        </p:nvSpPr>
        <p:spPr>
          <a:xfrm>
            <a:off x="377438" y="2597238"/>
            <a:ext cx="9138684" cy="1754326"/>
          </a:xfrm>
          <a:prstGeom prst="rect">
            <a:avLst/>
          </a:prstGeom>
          <a:noFill/>
        </p:spPr>
        <p:txBody>
          <a:bodyPr wrap="square" rtlCol="0">
            <a:spAutoFit/>
          </a:bodyPr>
          <a:lstStyle/>
          <a:p>
            <a:r>
              <a:rPr lang="en-US" sz="3600" dirty="0" smtClean="0">
                <a:solidFill>
                  <a:schemeClr val="bg1"/>
                </a:solidFill>
              </a:rPr>
              <a:t>2 - </a:t>
            </a:r>
            <a:r>
              <a:rPr lang="en-US" sz="3600" dirty="0" smtClean="0">
                <a:solidFill>
                  <a:srgbClr val="FFFF00"/>
                </a:solidFill>
              </a:rPr>
              <a:t>Move </a:t>
            </a:r>
            <a:r>
              <a:rPr lang="en-US" sz="3600" dirty="0" smtClean="0">
                <a:solidFill>
                  <a:schemeClr val="bg1"/>
                </a:solidFill>
              </a:rPr>
              <a:t>into a greater FULLNESS of the Holy Spirit among us in greater </a:t>
            </a:r>
            <a:r>
              <a:rPr lang="en-US" sz="3600" dirty="0">
                <a:solidFill>
                  <a:schemeClr val="bg1"/>
                </a:solidFill>
              </a:rPr>
              <a:t>measures </a:t>
            </a:r>
            <a:r>
              <a:rPr lang="en-US" sz="3600" dirty="0" smtClean="0">
                <a:solidFill>
                  <a:srgbClr val="FFFF00"/>
                </a:solidFill>
              </a:rPr>
              <a:t>(</a:t>
            </a:r>
            <a:r>
              <a:rPr lang="en-US" sz="2800" dirty="0" smtClean="0">
                <a:solidFill>
                  <a:srgbClr val="FFFF00"/>
                </a:solidFill>
              </a:rPr>
              <a:t>The </a:t>
            </a:r>
            <a:r>
              <a:rPr lang="en-US" sz="2800" dirty="0">
                <a:solidFill>
                  <a:srgbClr val="FFFF00"/>
                </a:solidFill>
              </a:rPr>
              <a:t>Spirit of the Sovereign </a:t>
            </a:r>
            <a:r>
              <a:rPr lang="en-US" sz="2800" cap="small" dirty="0">
                <a:solidFill>
                  <a:srgbClr val="FFFF00"/>
                </a:solidFill>
              </a:rPr>
              <a:t>LORD</a:t>
            </a:r>
            <a:r>
              <a:rPr lang="en-US" sz="2800" dirty="0">
                <a:solidFill>
                  <a:srgbClr val="FFFF00"/>
                </a:solidFill>
              </a:rPr>
              <a:t> is on </a:t>
            </a:r>
            <a:r>
              <a:rPr lang="en-US" sz="2800" dirty="0" smtClean="0">
                <a:solidFill>
                  <a:srgbClr val="FFFF00"/>
                </a:solidFill>
              </a:rPr>
              <a:t>me.)</a:t>
            </a:r>
          </a:p>
        </p:txBody>
      </p:sp>
      <p:sp>
        <p:nvSpPr>
          <p:cNvPr id="5" name="TextBox 4"/>
          <p:cNvSpPr txBox="1"/>
          <p:nvPr/>
        </p:nvSpPr>
        <p:spPr>
          <a:xfrm>
            <a:off x="388070" y="4601691"/>
            <a:ext cx="9447045" cy="2185214"/>
          </a:xfrm>
          <a:prstGeom prst="rect">
            <a:avLst/>
          </a:prstGeom>
          <a:noFill/>
        </p:spPr>
        <p:txBody>
          <a:bodyPr wrap="square" rtlCol="0">
            <a:spAutoFit/>
          </a:bodyPr>
          <a:lstStyle/>
          <a:p>
            <a:r>
              <a:rPr lang="en-US" sz="3600" dirty="0" smtClean="0">
                <a:solidFill>
                  <a:schemeClr val="bg1"/>
                </a:solidFill>
              </a:rPr>
              <a:t>3 - </a:t>
            </a:r>
            <a:r>
              <a:rPr lang="en-US" sz="3600" dirty="0" smtClean="0">
                <a:solidFill>
                  <a:srgbClr val="FFFF00"/>
                </a:solidFill>
              </a:rPr>
              <a:t>Multiplication</a:t>
            </a:r>
            <a:r>
              <a:rPr lang="en-US" sz="3600" dirty="0" smtClean="0">
                <a:solidFill>
                  <a:schemeClr val="bg1"/>
                </a:solidFill>
              </a:rPr>
              <a:t> of hunger, repentance, encounters, conversions, healings, release, and transformation </a:t>
            </a:r>
            <a:r>
              <a:rPr lang="en-US" sz="3600" dirty="0" smtClean="0">
                <a:solidFill>
                  <a:srgbClr val="FFFF00"/>
                </a:solidFill>
              </a:rPr>
              <a:t>(</a:t>
            </a:r>
            <a:r>
              <a:rPr lang="en-US" sz="2800" dirty="0" smtClean="0">
                <a:solidFill>
                  <a:srgbClr val="FFFF00"/>
                </a:solidFill>
              </a:rPr>
              <a:t>To </a:t>
            </a:r>
            <a:r>
              <a:rPr lang="en-US" sz="2800" dirty="0">
                <a:solidFill>
                  <a:srgbClr val="FFFF00"/>
                </a:solidFill>
              </a:rPr>
              <a:t>proclaim the year of the </a:t>
            </a:r>
            <a:r>
              <a:rPr lang="en-US" sz="2800" cap="small" dirty="0">
                <a:solidFill>
                  <a:srgbClr val="FFFF00"/>
                </a:solidFill>
              </a:rPr>
              <a:t>LORD</a:t>
            </a:r>
            <a:r>
              <a:rPr lang="en-US" sz="2800" dirty="0">
                <a:solidFill>
                  <a:srgbClr val="FFFF00"/>
                </a:solidFill>
              </a:rPr>
              <a:t>'s </a:t>
            </a:r>
            <a:r>
              <a:rPr lang="en-US" sz="2800" dirty="0" smtClean="0">
                <a:solidFill>
                  <a:srgbClr val="FFFF00"/>
                </a:solidFill>
              </a:rPr>
              <a:t>favor.)</a:t>
            </a:r>
            <a:endParaRPr lang="en-US" sz="3600" dirty="0" smtClean="0">
              <a:solidFill>
                <a:srgbClr val="FFFF00"/>
              </a:solidFill>
            </a:endParaRPr>
          </a:p>
        </p:txBody>
      </p:sp>
      <p:sp>
        <p:nvSpPr>
          <p:cNvPr id="6" name="Right Arrow 5"/>
          <p:cNvSpPr/>
          <p:nvPr/>
        </p:nvSpPr>
        <p:spPr>
          <a:xfrm rot="10800000">
            <a:off x="7676708" y="3837817"/>
            <a:ext cx="1998921" cy="6302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899991" y="3957625"/>
            <a:ext cx="2541181" cy="369332"/>
          </a:xfrm>
          <a:prstGeom prst="rect">
            <a:avLst/>
          </a:prstGeom>
          <a:noFill/>
        </p:spPr>
        <p:txBody>
          <a:bodyPr wrap="square" rtlCol="0">
            <a:spAutoFit/>
          </a:bodyPr>
          <a:lstStyle/>
          <a:p>
            <a:r>
              <a:rPr lang="en-US" dirty="0" smtClean="0">
                <a:solidFill>
                  <a:schemeClr val="bg1"/>
                </a:solidFill>
              </a:rPr>
              <a:t>Today’s Focus</a:t>
            </a:r>
          </a:p>
        </p:txBody>
      </p:sp>
    </p:spTree>
    <p:extLst>
      <p:ext uri="{BB962C8B-B14F-4D97-AF65-F5344CB8AC3E}">
        <p14:creationId xmlns:p14="http://schemas.microsoft.com/office/powerpoint/2010/main" val="9431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1384995"/>
          </a:xfrm>
          <a:prstGeom prst="rect">
            <a:avLst/>
          </a:prstGeom>
        </p:spPr>
        <p:txBody>
          <a:bodyPr wrap="square">
            <a:spAutoFit/>
          </a:bodyPr>
          <a:lstStyle/>
          <a:p>
            <a:pPr algn="ctr"/>
            <a:r>
              <a:rPr lang="en-US" sz="2800" b="1" dirty="0" smtClean="0">
                <a:solidFill>
                  <a:srgbClr val="FFFF00"/>
                </a:solidFill>
              </a:rPr>
              <a:t>We Are Not Going To Overcome</a:t>
            </a:r>
          </a:p>
          <a:p>
            <a:pPr algn="ctr"/>
            <a:r>
              <a:rPr lang="en-US" sz="2800" b="1" dirty="0" smtClean="0">
                <a:solidFill>
                  <a:srgbClr val="FFFF00"/>
                </a:solidFill>
              </a:rPr>
              <a:t>Without Opening Ourselves Up More and More </a:t>
            </a:r>
          </a:p>
          <a:p>
            <a:pPr algn="ctr"/>
            <a:r>
              <a:rPr lang="en-US" sz="2800" b="1" dirty="0" smtClean="0">
                <a:solidFill>
                  <a:srgbClr val="FFFF00"/>
                </a:solidFill>
              </a:rPr>
              <a:t>To The Fullness Of The Holy Spirit </a:t>
            </a:r>
            <a:endParaRPr lang="en-US" sz="2800" b="1" dirty="0">
              <a:solidFill>
                <a:srgbClr val="FFFF00"/>
              </a:solidFill>
            </a:endParaRPr>
          </a:p>
        </p:txBody>
      </p:sp>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0564" y="1835443"/>
            <a:ext cx="2577509" cy="3001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48074" y="1835443"/>
            <a:ext cx="6970084" cy="1815882"/>
          </a:xfrm>
          <a:prstGeom prst="rect">
            <a:avLst/>
          </a:prstGeom>
        </p:spPr>
        <p:txBody>
          <a:bodyPr wrap="square">
            <a:spAutoFit/>
          </a:bodyPr>
          <a:lstStyle/>
          <a:p>
            <a:r>
              <a:rPr lang="en-US" sz="2800" dirty="0" smtClean="0">
                <a:solidFill>
                  <a:schemeClr val="bg1"/>
                </a:solidFill>
              </a:rPr>
              <a:t>But </a:t>
            </a:r>
            <a:r>
              <a:rPr lang="en-US" sz="2800" dirty="0">
                <a:solidFill>
                  <a:schemeClr val="bg1"/>
                </a:solidFill>
              </a:rPr>
              <a:t>the Counselor, the Holy Spirit, whom the Father will send in my name, will teach you all things and will remind you of everything I have said to you. </a:t>
            </a:r>
            <a:r>
              <a:rPr lang="en-US" sz="2800" b="1" dirty="0">
                <a:solidFill>
                  <a:schemeClr val="bg1"/>
                </a:solidFill>
              </a:rPr>
              <a:t>John </a:t>
            </a:r>
            <a:r>
              <a:rPr lang="en-US" sz="2800" b="1" dirty="0" smtClean="0">
                <a:solidFill>
                  <a:schemeClr val="bg1"/>
                </a:solidFill>
              </a:rPr>
              <a:t>14:26</a:t>
            </a:r>
            <a:endParaRPr lang="en-US" sz="2800" dirty="0">
              <a:solidFill>
                <a:schemeClr val="bg1"/>
              </a:solidFill>
            </a:endParaRPr>
          </a:p>
        </p:txBody>
      </p:sp>
      <p:sp>
        <p:nvSpPr>
          <p:cNvPr id="3" name="TextBox 2"/>
          <p:cNvSpPr txBox="1"/>
          <p:nvPr/>
        </p:nvSpPr>
        <p:spPr>
          <a:xfrm>
            <a:off x="26138" y="4836478"/>
            <a:ext cx="2876106" cy="1384995"/>
          </a:xfrm>
          <a:prstGeom prst="rect">
            <a:avLst/>
          </a:prstGeom>
          <a:noFill/>
        </p:spPr>
        <p:txBody>
          <a:bodyPr wrap="square" rtlCol="0">
            <a:spAutoFit/>
          </a:bodyPr>
          <a:lstStyle/>
          <a:p>
            <a:r>
              <a:rPr lang="en-US" sz="2800" dirty="0" smtClean="0">
                <a:solidFill>
                  <a:srgbClr val="FFFF00"/>
                </a:solidFill>
              </a:rPr>
              <a:t>“Here’s all your gifts – but don’t open them.”</a:t>
            </a:r>
          </a:p>
        </p:txBody>
      </p:sp>
      <p:sp>
        <p:nvSpPr>
          <p:cNvPr id="4" name="Rectangle 3"/>
          <p:cNvSpPr/>
          <p:nvPr/>
        </p:nvSpPr>
        <p:spPr>
          <a:xfrm>
            <a:off x="2902243" y="3793914"/>
            <a:ext cx="6922239" cy="2554545"/>
          </a:xfrm>
          <a:prstGeom prst="rect">
            <a:avLst/>
          </a:prstGeom>
        </p:spPr>
        <p:txBody>
          <a:bodyPr wrap="square">
            <a:spAutoFit/>
          </a:bodyPr>
          <a:lstStyle/>
          <a:p>
            <a:r>
              <a:rPr lang="en-US" sz="2000" b="1" dirty="0">
                <a:solidFill>
                  <a:srgbClr val="FFFF00"/>
                </a:solidFill>
              </a:rPr>
              <a:t>T</a:t>
            </a:r>
            <a:r>
              <a:rPr lang="en-US" sz="2000" b="1" dirty="0" smtClean="0">
                <a:solidFill>
                  <a:srgbClr val="FFFF00"/>
                </a:solidFill>
              </a:rPr>
              <a:t>rying </a:t>
            </a:r>
            <a:r>
              <a:rPr lang="en-US" sz="2000" b="1" dirty="0">
                <a:solidFill>
                  <a:srgbClr val="FFFF00"/>
                </a:solidFill>
              </a:rPr>
              <a:t>to find out the time and circumstances to which the Spirit of Christ in them was pointing when He predicted the sufferings of Christ </a:t>
            </a:r>
            <a:r>
              <a:rPr lang="en-US" sz="2000" b="1" dirty="0">
                <a:solidFill>
                  <a:schemeClr val="bg1"/>
                </a:solidFill>
              </a:rPr>
              <a:t>and the glories that would follow</a:t>
            </a:r>
            <a:r>
              <a:rPr lang="en-US" sz="2000" b="1" dirty="0">
                <a:solidFill>
                  <a:srgbClr val="FFFF00"/>
                </a:solidFill>
              </a:rPr>
              <a:t>.</a:t>
            </a:r>
            <a:r>
              <a:rPr lang="en-US" sz="2000" dirty="0">
                <a:solidFill>
                  <a:srgbClr val="FFFF00"/>
                </a:solidFill>
              </a:rPr>
              <a:t> 12  It was revealed to them that they were not serving themselves but you, </a:t>
            </a:r>
            <a:r>
              <a:rPr lang="en-US" sz="2000" b="1" dirty="0">
                <a:solidFill>
                  <a:srgbClr val="FFFF00"/>
                </a:solidFill>
              </a:rPr>
              <a:t>when they spoke of the things that have now been told you by those who have preached the gospel to you by the (same) Holy Spirit sent from heaven.</a:t>
            </a:r>
            <a:r>
              <a:rPr lang="en-US" sz="2000" dirty="0">
                <a:solidFill>
                  <a:srgbClr val="FFFF00"/>
                </a:solidFill>
              </a:rPr>
              <a:t> </a:t>
            </a:r>
            <a:r>
              <a:rPr lang="en-US" sz="2000" dirty="0" smtClean="0">
                <a:solidFill>
                  <a:srgbClr val="FFFF00"/>
                </a:solidFill>
              </a:rPr>
              <a:t>(1 </a:t>
            </a:r>
            <a:r>
              <a:rPr lang="en-US" sz="2000" dirty="0">
                <a:solidFill>
                  <a:srgbClr val="FFFF00"/>
                </a:solidFill>
              </a:rPr>
              <a:t>Peter 1:10-12 (NIV) </a:t>
            </a:r>
          </a:p>
        </p:txBody>
      </p:sp>
    </p:spTree>
    <p:extLst>
      <p:ext uri="{BB962C8B-B14F-4D97-AF65-F5344CB8AC3E}">
        <p14:creationId xmlns:p14="http://schemas.microsoft.com/office/powerpoint/2010/main" val="7297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954107"/>
          </a:xfrm>
          <a:prstGeom prst="rect">
            <a:avLst/>
          </a:prstGeom>
        </p:spPr>
        <p:txBody>
          <a:bodyPr wrap="square">
            <a:spAutoFit/>
          </a:bodyPr>
          <a:lstStyle/>
          <a:p>
            <a:pPr algn="r"/>
            <a:r>
              <a:rPr lang="en-US" sz="2800" b="1" dirty="0" smtClean="0">
                <a:solidFill>
                  <a:srgbClr val="FFFF00"/>
                </a:solidFill>
              </a:rPr>
              <a:t>Moses Models Something Almost Beyond Comprehension (Exodus – chapters 32,33)</a:t>
            </a:r>
            <a:endParaRPr lang="en-US" sz="2800" b="1" dirty="0">
              <a:solidFill>
                <a:srgbClr val="FFFF00"/>
              </a:solidFill>
            </a:endParaRPr>
          </a:p>
        </p:txBody>
      </p:sp>
      <p:pic>
        <p:nvPicPr>
          <p:cNvPr id="3074" name="Picture 2" descr="Moses Receives Ten Commandments: Divine Revelation at Mount Sinai | AI Art  Generator | Easy-Peasy.AI"/>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9729" y="638659"/>
            <a:ext cx="2030819" cy="20308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aron was punsihed for making The Golden Cal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6758" y="1048892"/>
            <a:ext cx="1800814" cy="1237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7572" y="1045110"/>
            <a:ext cx="4646428" cy="1200329"/>
          </a:xfrm>
          <a:prstGeom prst="rect">
            <a:avLst/>
          </a:prstGeom>
          <a:noFill/>
        </p:spPr>
        <p:txBody>
          <a:bodyPr wrap="square" rtlCol="0">
            <a:spAutoFit/>
          </a:bodyPr>
          <a:lstStyle/>
          <a:p>
            <a:r>
              <a:rPr lang="en-US" sz="2400" dirty="0" smtClean="0">
                <a:solidFill>
                  <a:schemeClr val="bg1"/>
                </a:solidFill>
              </a:rPr>
              <a:t>You can take the people out of EGYPT – but you can’t take EGYPT out of the people </a:t>
            </a:r>
          </a:p>
        </p:txBody>
      </p:sp>
      <p:sp>
        <p:nvSpPr>
          <p:cNvPr id="3" name="TextBox 2"/>
          <p:cNvSpPr txBox="1"/>
          <p:nvPr/>
        </p:nvSpPr>
        <p:spPr>
          <a:xfrm>
            <a:off x="276153" y="2669478"/>
            <a:ext cx="3923708" cy="1200329"/>
          </a:xfrm>
          <a:prstGeom prst="rect">
            <a:avLst/>
          </a:prstGeom>
          <a:noFill/>
        </p:spPr>
        <p:txBody>
          <a:bodyPr wrap="square" rtlCol="0">
            <a:spAutoFit/>
          </a:bodyPr>
          <a:lstStyle/>
          <a:p>
            <a:r>
              <a:rPr lang="en-US" sz="2400" dirty="0" smtClean="0">
                <a:solidFill>
                  <a:srgbClr val="FFFF00"/>
                </a:solidFill>
              </a:rPr>
              <a:t>So Moses goes back up to God and intercedes for the people </a:t>
            </a:r>
          </a:p>
        </p:txBody>
      </p:sp>
      <p:pic>
        <p:nvPicPr>
          <p:cNvPr id="3078" name="Picture 6" descr="The Power of Prayer: Unveiling Moses' Intercession | Bible Association of  Christian Universitie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47649" y="2473603"/>
            <a:ext cx="1764224" cy="12227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xodus 33 Please Go With Us | If I Walked With Jesus"/>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497614" y="2707398"/>
            <a:ext cx="2644900" cy="17436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18132" y="3773090"/>
            <a:ext cx="6259033" cy="461665"/>
          </a:xfrm>
          <a:prstGeom prst="rect">
            <a:avLst/>
          </a:prstGeom>
          <a:noFill/>
        </p:spPr>
        <p:txBody>
          <a:bodyPr wrap="square" rtlCol="0">
            <a:spAutoFit/>
          </a:bodyPr>
          <a:lstStyle/>
          <a:p>
            <a:r>
              <a:rPr lang="en-US" sz="2400" dirty="0" smtClean="0">
                <a:solidFill>
                  <a:schemeClr val="bg1"/>
                </a:solidFill>
              </a:rPr>
              <a:t>Then  Moses made a tent of meeting </a:t>
            </a:r>
          </a:p>
        </p:txBody>
      </p:sp>
      <p:sp>
        <p:nvSpPr>
          <p:cNvPr id="10" name="TextBox 9"/>
          <p:cNvSpPr txBox="1"/>
          <p:nvPr/>
        </p:nvSpPr>
        <p:spPr>
          <a:xfrm>
            <a:off x="238581" y="4234755"/>
            <a:ext cx="6259033" cy="1200329"/>
          </a:xfrm>
          <a:prstGeom prst="rect">
            <a:avLst/>
          </a:prstGeom>
          <a:noFill/>
        </p:spPr>
        <p:txBody>
          <a:bodyPr wrap="square" rtlCol="0">
            <a:spAutoFit/>
          </a:bodyPr>
          <a:lstStyle/>
          <a:p>
            <a:r>
              <a:rPr lang="en-US" sz="2400" dirty="0" smtClean="0">
                <a:solidFill>
                  <a:srgbClr val="FFFF00"/>
                </a:solidFill>
              </a:rPr>
              <a:t>God then says – “Take this people up to the Promised land – But I may not go with you because I might have to judge the people.”</a:t>
            </a:r>
          </a:p>
        </p:txBody>
      </p:sp>
      <p:sp>
        <p:nvSpPr>
          <p:cNvPr id="11" name="TextBox 10"/>
          <p:cNvSpPr txBox="1"/>
          <p:nvPr/>
        </p:nvSpPr>
        <p:spPr>
          <a:xfrm>
            <a:off x="153988" y="5435084"/>
            <a:ext cx="7666076" cy="1200329"/>
          </a:xfrm>
          <a:prstGeom prst="rect">
            <a:avLst/>
          </a:prstGeom>
          <a:noFill/>
        </p:spPr>
        <p:txBody>
          <a:bodyPr wrap="square" rtlCol="0">
            <a:spAutoFit/>
          </a:bodyPr>
          <a:lstStyle/>
          <a:p>
            <a:r>
              <a:rPr lang="en-US" sz="2400" dirty="0" smtClean="0">
                <a:solidFill>
                  <a:schemeClr val="bg1"/>
                </a:solidFill>
              </a:rPr>
              <a:t>Then  Moses said “Don’t send us up on this mission unless You go with us – Oh By the way – SHOW ME MORE OF YOUR GLORY.”   </a:t>
            </a:r>
          </a:p>
        </p:txBody>
      </p:sp>
      <p:pic>
        <p:nvPicPr>
          <p:cNvPr id="3082" name="Picture 10" descr="Thoughts On Life and Other Things: What Did Moses See In The Clift of The  Rock?"/>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7606193" y="4696421"/>
            <a:ext cx="1857375" cy="2044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9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341" y="613397"/>
            <a:ext cx="9505507" cy="5693866"/>
          </a:xfrm>
          <a:prstGeom prst="rect">
            <a:avLst/>
          </a:prstGeom>
        </p:spPr>
        <p:txBody>
          <a:bodyPr wrap="square">
            <a:spAutoFit/>
          </a:bodyPr>
          <a:lstStyle/>
          <a:p>
            <a:r>
              <a:rPr lang="en-US" sz="2800" b="1" dirty="0" smtClean="0">
                <a:solidFill>
                  <a:schemeClr val="bg1"/>
                </a:solidFill>
              </a:rPr>
              <a:t>And </a:t>
            </a:r>
            <a:r>
              <a:rPr lang="en-US" sz="2800" b="1" dirty="0">
                <a:solidFill>
                  <a:schemeClr val="bg1"/>
                </a:solidFill>
              </a:rPr>
              <a:t>do this, understanding the present time</a:t>
            </a:r>
            <a:r>
              <a:rPr lang="en-US" sz="2800" dirty="0">
                <a:solidFill>
                  <a:schemeClr val="bg1"/>
                </a:solidFill>
              </a:rPr>
              <a:t>. </a:t>
            </a:r>
            <a:r>
              <a:rPr lang="en-US" sz="2800" b="1" dirty="0">
                <a:solidFill>
                  <a:schemeClr val="bg1"/>
                </a:solidFill>
              </a:rPr>
              <a:t>The hour has come for you to wake up from your slumber, because our salvation is nearer now than when we first believed.</a:t>
            </a:r>
            <a:r>
              <a:rPr lang="en-US" sz="2800" dirty="0">
                <a:solidFill>
                  <a:schemeClr val="bg1"/>
                </a:solidFill>
              </a:rPr>
              <a:t> 12  The night (OF THE FALLEN </a:t>
            </a:r>
            <a:r>
              <a:rPr lang="en-US" sz="2800" dirty="0" smtClean="0">
                <a:solidFill>
                  <a:schemeClr val="bg1"/>
                </a:solidFill>
              </a:rPr>
              <a:t>WORLD RULED BY THE FLESH) </a:t>
            </a:r>
            <a:r>
              <a:rPr lang="en-US" sz="2800" dirty="0">
                <a:solidFill>
                  <a:schemeClr val="bg1"/>
                </a:solidFill>
              </a:rPr>
              <a:t>is nearly over; the day (OF A NEW HEAVENS AND </a:t>
            </a:r>
            <a:r>
              <a:rPr lang="en-US" sz="2800" dirty="0" smtClean="0">
                <a:solidFill>
                  <a:schemeClr val="bg1"/>
                </a:solidFill>
              </a:rPr>
              <a:t>EARTH RULED BY THE SPIRIT) </a:t>
            </a:r>
            <a:r>
              <a:rPr lang="en-US" sz="2800" dirty="0">
                <a:solidFill>
                  <a:schemeClr val="bg1"/>
                </a:solidFill>
              </a:rPr>
              <a:t>is almost here. So let us put aside the deeds of darkness and put on the armor of light. 13  Let us behave decently, as in the daytime, not in </a:t>
            </a:r>
            <a:r>
              <a:rPr lang="en-US" sz="2800" dirty="0" smtClean="0">
                <a:solidFill>
                  <a:schemeClr val="bg1"/>
                </a:solidFill>
              </a:rPr>
              <a:t>parties </a:t>
            </a:r>
            <a:r>
              <a:rPr lang="en-US" sz="2800" dirty="0">
                <a:solidFill>
                  <a:schemeClr val="bg1"/>
                </a:solidFill>
              </a:rPr>
              <a:t>and drunkenness, not in sexual immorality and debauchery, not in dissension and jealousy. 14  </a:t>
            </a:r>
            <a:r>
              <a:rPr lang="en-US" sz="2800" b="1" dirty="0">
                <a:solidFill>
                  <a:srgbClr val="FFFF00"/>
                </a:solidFill>
              </a:rPr>
              <a:t>Rather, clothe (ENFOLD) yourselves with the Lord Jesus Christ, and do not think about how to gratify the desires of the sinful nature</a:t>
            </a:r>
            <a:r>
              <a:rPr lang="en-US" sz="2800" b="1" dirty="0">
                <a:solidFill>
                  <a:schemeClr val="bg1"/>
                </a:solidFill>
              </a:rPr>
              <a:t>.</a:t>
            </a:r>
            <a:r>
              <a:rPr lang="en-US" sz="2800" dirty="0">
                <a:solidFill>
                  <a:schemeClr val="bg1"/>
                </a:solidFill>
              </a:rPr>
              <a:t> Romans </a:t>
            </a:r>
            <a:r>
              <a:rPr lang="en-US" sz="2800" dirty="0" smtClean="0">
                <a:solidFill>
                  <a:schemeClr val="bg1"/>
                </a:solidFill>
              </a:rPr>
              <a:t>13:11-14 </a:t>
            </a:r>
            <a:r>
              <a:rPr lang="en-US" sz="2800" dirty="0">
                <a:solidFill>
                  <a:schemeClr val="bg1"/>
                </a:solidFill>
              </a:rPr>
              <a:t>(NIV)</a:t>
            </a:r>
          </a:p>
        </p:txBody>
      </p:sp>
      <p:sp>
        <p:nvSpPr>
          <p:cNvPr id="4" name="Rectangle 3"/>
          <p:cNvSpPr/>
          <p:nvPr/>
        </p:nvSpPr>
        <p:spPr>
          <a:xfrm>
            <a:off x="-63798" y="12402"/>
            <a:ext cx="10058400" cy="584775"/>
          </a:xfrm>
          <a:prstGeom prst="rect">
            <a:avLst/>
          </a:prstGeom>
        </p:spPr>
        <p:txBody>
          <a:bodyPr wrap="square">
            <a:spAutoFit/>
          </a:bodyPr>
          <a:lstStyle/>
          <a:p>
            <a:pPr algn="ctr"/>
            <a:r>
              <a:rPr lang="en-US" sz="3200" dirty="0" smtClean="0">
                <a:solidFill>
                  <a:srgbClr val="FFFF00"/>
                </a:solidFill>
              </a:rPr>
              <a:t>Paul Talks About Light And Darkness </a:t>
            </a:r>
            <a:endParaRPr lang="en-US" sz="3200" dirty="0">
              <a:solidFill>
                <a:srgbClr val="FFFF00"/>
              </a:solidFill>
            </a:endParaRPr>
          </a:p>
        </p:txBody>
      </p:sp>
    </p:spTree>
    <p:extLst>
      <p:ext uri="{BB962C8B-B14F-4D97-AF65-F5344CB8AC3E}">
        <p14:creationId xmlns:p14="http://schemas.microsoft.com/office/powerpoint/2010/main" val="1671073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3798" y="171897"/>
            <a:ext cx="10058400" cy="584775"/>
          </a:xfrm>
          <a:prstGeom prst="rect">
            <a:avLst/>
          </a:prstGeom>
        </p:spPr>
        <p:txBody>
          <a:bodyPr wrap="square">
            <a:spAutoFit/>
          </a:bodyPr>
          <a:lstStyle/>
          <a:p>
            <a:pPr algn="ctr"/>
            <a:r>
              <a:rPr lang="en-US" sz="3200" dirty="0" smtClean="0">
                <a:solidFill>
                  <a:srgbClr val="FFFF00"/>
                </a:solidFill>
              </a:rPr>
              <a:t>Paul Repeats This Theme</a:t>
            </a:r>
            <a:endParaRPr lang="en-US" sz="3200" dirty="0">
              <a:solidFill>
                <a:srgbClr val="FFFF00"/>
              </a:solidFill>
            </a:endParaRPr>
          </a:p>
        </p:txBody>
      </p:sp>
      <p:sp>
        <p:nvSpPr>
          <p:cNvPr id="2" name="Rectangle 1"/>
          <p:cNvSpPr/>
          <p:nvPr/>
        </p:nvSpPr>
        <p:spPr>
          <a:xfrm>
            <a:off x="329609" y="814026"/>
            <a:ext cx="9484242" cy="6093976"/>
          </a:xfrm>
          <a:prstGeom prst="rect">
            <a:avLst/>
          </a:prstGeom>
        </p:spPr>
        <p:txBody>
          <a:bodyPr wrap="square">
            <a:spAutoFit/>
          </a:bodyPr>
          <a:lstStyle/>
          <a:p>
            <a:r>
              <a:rPr lang="en-US" sz="2600" dirty="0">
                <a:solidFill>
                  <a:schemeClr val="bg1"/>
                </a:solidFill>
              </a:rPr>
              <a:t>For you were once </a:t>
            </a:r>
            <a:r>
              <a:rPr lang="en-US" sz="2600" dirty="0" smtClean="0">
                <a:solidFill>
                  <a:schemeClr val="bg1"/>
                </a:solidFill>
              </a:rPr>
              <a:t>darkness (FLESH), </a:t>
            </a:r>
            <a:r>
              <a:rPr lang="en-US" sz="2600" dirty="0">
                <a:solidFill>
                  <a:schemeClr val="bg1"/>
                </a:solidFill>
              </a:rPr>
              <a:t>but now you are </a:t>
            </a:r>
            <a:r>
              <a:rPr lang="en-US" sz="2600" dirty="0" smtClean="0">
                <a:solidFill>
                  <a:schemeClr val="bg1"/>
                </a:solidFill>
              </a:rPr>
              <a:t>light (SPIRIT) </a:t>
            </a:r>
            <a:r>
              <a:rPr lang="en-US" sz="2600" dirty="0">
                <a:solidFill>
                  <a:schemeClr val="bg1"/>
                </a:solidFill>
              </a:rPr>
              <a:t>in the Lord. Live as children of light 9  (for the fruit of the light consists in all goodness, righteousness and truth) 10  </a:t>
            </a:r>
            <a:r>
              <a:rPr lang="en-US" sz="2600" b="1" dirty="0">
                <a:solidFill>
                  <a:srgbClr val="FFFF00"/>
                </a:solidFill>
              </a:rPr>
              <a:t>and find out what pleases the Lord</a:t>
            </a:r>
            <a:r>
              <a:rPr lang="en-US" sz="2600" b="1" dirty="0">
                <a:solidFill>
                  <a:schemeClr val="bg1"/>
                </a:solidFill>
              </a:rPr>
              <a:t>.</a:t>
            </a:r>
            <a:r>
              <a:rPr lang="en-US" sz="2600" dirty="0">
                <a:solidFill>
                  <a:schemeClr val="bg1"/>
                </a:solidFill>
              </a:rPr>
              <a:t> </a:t>
            </a:r>
            <a:r>
              <a:rPr lang="en-US" sz="2600" dirty="0" smtClean="0">
                <a:solidFill>
                  <a:schemeClr val="bg1"/>
                </a:solidFill>
              </a:rPr>
              <a:t>(MOTIVES)11  </a:t>
            </a:r>
            <a:r>
              <a:rPr lang="en-US" sz="2600" dirty="0">
                <a:solidFill>
                  <a:schemeClr val="bg1"/>
                </a:solidFill>
              </a:rPr>
              <a:t>Have nothing to do with the fruitless deeds of darkness, but rather expose them. </a:t>
            </a:r>
            <a:r>
              <a:rPr lang="en-US" sz="2600" dirty="0" smtClean="0">
                <a:solidFill>
                  <a:schemeClr val="bg1"/>
                </a:solidFill>
              </a:rPr>
              <a:t>---  </a:t>
            </a:r>
            <a:r>
              <a:rPr lang="en-US" sz="2600" b="1" dirty="0">
                <a:solidFill>
                  <a:schemeClr val="bg1"/>
                </a:solidFill>
              </a:rPr>
              <a:t>This is why it is said: "Wake up, O sleeper, rise from the dead, and Christ will shine on you." 15  Be very careful, then, how you live--not as unwise but as wise, 16  making the most of every opportunity, because the days are evil. </a:t>
            </a:r>
            <a:r>
              <a:rPr lang="en-US" sz="2600" dirty="0">
                <a:solidFill>
                  <a:schemeClr val="bg1"/>
                </a:solidFill>
              </a:rPr>
              <a:t>17  Therefore do not be </a:t>
            </a:r>
            <a:r>
              <a:rPr lang="en-US" sz="2600" b="1" dirty="0">
                <a:solidFill>
                  <a:srgbClr val="FFFF00"/>
                </a:solidFill>
              </a:rPr>
              <a:t>foolish</a:t>
            </a:r>
            <a:r>
              <a:rPr lang="en-US" sz="2600" dirty="0">
                <a:solidFill>
                  <a:schemeClr val="bg1"/>
                </a:solidFill>
              </a:rPr>
              <a:t> (IGNORANT, MINDLESS, UNBELIEVING), but </a:t>
            </a:r>
            <a:r>
              <a:rPr lang="en-US" sz="2600" b="1" dirty="0">
                <a:solidFill>
                  <a:srgbClr val="FFFF00"/>
                </a:solidFill>
              </a:rPr>
              <a:t>understand</a:t>
            </a:r>
            <a:r>
              <a:rPr lang="en-US" sz="2600" dirty="0">
                <a:solidFill>
                  <a:srgbClr val="FFFF00"/>
                </a:solidFill>
              </a:rPr>
              <a:t> </a:t>
            </a:r>
            <a:r>
              <a:rPr lang="en-US" sz="2600" dirty="0">
                <a:solidFill>
                  <a:schemeClr val="bg1"/>
                </a:solidFill>
              </a:rPr>
              <a:t>(PUT THE PIECES TOGETHER) </a:t>
            </a:r>
            <a:r>
              <a:rPr lang="en-US" sz="2600" b="1" dirty="0">
                <a:solidFill>
                  <a:srgbClr val="FFFF00"/>
                </a:solidFill>
              </a:rPr>
              <a:t>what the Lord's will is</a:t>
            </a:r>
            <a:r>
              <a:rPr lang="en-US" sz="2600" dirty="0">
                <a:solidFill>
                  <a:schemeClr val="bg1"/>
                </a:solidFill>
              </a:rPr>
              <a:t>. 18  Do not get drunk </a:t>
            </a:r>
            <a:r>
              <a:rPr lang="en-US" sz="2600" dirty="0" smtClean="0">
                <a:solidFill>
                  <a:schemeClr val="bg1"/>
                </a:solidFill>
              </a:rPr>
              <a:t>(intoxicated) on </a:t>
            </a:r>
            <a:r>
              <a:rPr lang="en-US" sz="2600" dirty="0">
                <a:solidFill>
                  <a:schemeClr val="bg1"/>
                </a:solidFill>
              </a:rPr>
              <a:t>wine, which leads to debauchery. Instead, </a:t>
            </a:r>
            <a:r>
              <a:rPr lang="en-US" sz="2600" b="1" dirty="0" smtClean="0">
                <a:solidFill>
                  <a:schemeClr val="bg1"/>
                </a:solidFill>
              </a:rPr>
              <a:t>be (</a:t>
            </a:r>
            <a:r>
              <a:rPr lang="en-US" sz="2600" b="1" dirty="0">
                <a:solidFill>
                  <a:schemeClr val="bg1"/>
                </a:solidFill>
              </a:rPr>
              <a:t>EVER BE BEING)  filled with the Spirit.</a:t>
            </a:r>
            <a:r>
              <a:rPr lang="en-US" sz="2600" dirty="0">
                <a:solidFill>
                  <a:schemeClr val="bg1"/>
                </a:solidFill>
              </a:rPr>
              <a:t> Ephesians 5:8-18 (NIV)</a:t>
            </a:r>
          </a:p>
        </p:txBody>
      </p:sp>
    </p:spTree>
    <p:extLst>
      <p:ext uri="{BB962C8B-B14F-4D97-AF65-F5344CB8AC3E}">
        <p14:creationId xmlns:p14="http://schemas.microsoft.com/office/powerpoint/2010/main" val="2631839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07177"/>
            <a:ext cx="9824483" cy="1569660"/>
          </a:xfrm>
          <a:prstGeom prst="rect">
            <a:avLst/>
          </a:prstGeom>
        </p:spPr>
        <p:txBody>
          <a:bodyPr wrap="square">
            <a:spAutoFit/>
          </a:bodyPr>
          <a:lstStyle/>
          <a:p>
            <a:pPr algn="ctr"/>
            <a:r>
              <a:rPr lang="en-US" sz="3200" dirty="0" smtClean="0">
                <a:solidFill>
                  <a:srgbClr val="FFFF00"/>
                </a:solidFill>
              </a:rPr>
              <a:t>WE ARE DETERMINED TO BE A TENT</a:t>
            </a:r>
          </a:p>
          <a:p>
            <a:pPr algn="ctr"/>
            <a:r>
              <a:rPr lang="en-US" sz="3200" dirty="0" smtClean="0">
                <a:solidFill>
                  <a:srgbClr val="FFFF00"/>
                </a:solidFill>
              </a:rPr>
              <a:t>OF MEETING – WHERE GOD IS REVEALED</a:t>
            </a:r>
          </a:p>
          <a:p>
            <a:pPr algn="ctr"/>
            <a:r>
              <a:rPr lang="en-US" sz="3200" dirty="0" smtClean="0">
                <a:solidFill>
                  <a:srgbClr val="FFFF00"/>
                </a:solidFill>
              </a:rPr>
              <a:t>AMONG US BY THE HOLY SPIRIT IN HEARTS</a:t>
            </a:r>
            <a:endParaRPr lang="en-US" sz="3200" dirty="0">
              <a:solidFill>
                <a:srgbClr val="FFFF00"/>
              </a:solidFill>
            </a:endParaRPr>
          </a:p>
        </p:txBody>
      </p:sp>
      <p:pic>
        <p:nvPicPr>
          <p:cNvPr id="2050" name="Picture 2" descr="3,500+ Hearts On Fire Stock Videos and Royalty-Free Footage - iStoc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9549" y="2407353"/>
            <a:ext cx="4235672" cy="2382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701" y="4933507"/>
            <a:ext cx="4561367" cy="1631216"/>
          </a:xfrm>
          <a:prstGeom prst="rect">
            <a:avLst/>
          </a:prstGeom>
          <a:noFill/>
        </p:spPr>
        <p:txBody>
          <a:bodyPr wrap="square" rtlCol="0">
            <a:spAutoFit/>
          </a:bodyPr>
          <a:lstStyle/>
          <a:p>
            <a:r>
              <a:rPr lang="en-US" sz="2000" dirty="0" smtClean="0">
                <a:solidFill>
                  <a:schemeClr val="bg1"/>
                </a:solidFill>
              </a:rPr>
              <a:t>CATCH ON FIRE – WITH LOVE FOR</a:t>
            </a:r>
          </a:p>
          <a:p>
            <a:r>
              <a:rPr lang="en-US" sz="2000" dirty="0" smtClean="0">
                <a:solidFill>
                  <a:schemeClr val="bg1"/>
                </a:solidFill>
              </a:rPr>
              <a:t>THE PRESENCE OF GOD</a:t>
            </a:r>
          </a:p>
          <a:p>
            <a:r>
              <a:rPr lang="en-US" sz="2000" dirty="0" smtClean="0">
                <a:solidFill>
                  <a:schemeClr val="bg1"/>
                </a:solidFill>
              </a:rPr>
              <a:t>THE WORD OF GOD</a:t>
            </a:r>
          </a:p>
          <a:p>
            <a:r>
              <a:rPr lang="en-US" sz="2000" dirty="0" smtClean="0">
                <a:solidFill>
                  <a:schemeClr val="bg1"/>
                </a:solidFill>
              </a:rPr>
              <a:t>SHARING THE GOSPEL AND HIS LOVE</a:t>
            </a:r>
          </a:p>
        </p:txBody>
      </p:sp>
      <p:sp>
        <p:nvSpPr>
          <p:cNvPr id="3" name="AutoShape 6" descr="Thinking About Reaching Out to Someone? Science Sa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7415" y="2407353"/>
            <a:ext cx="3750741" cy="238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33752" y="4947684"/>
            <a:ext cx="4561367" cy="1323439"/>
          </a:xfrm>
          <a:prstGeom prst="rect">
            <a:avLst/>
          </a:prstGeom>
          <a:noFill/>
        </p:spPr>
        <p:txBody>
          <a:bodyPr wrap="square" rtlCol="0">
            <a:spAutoFit/>
          </a:bodyPr>
          <a:lstStyle/>
          <a:p>
            <a:r>
              <a:rPr lang="en-US" sz="2000" dirty="0" smtClean="0">
                <a:solidFill>
                  <a:schemeClr val="bg1"/>
                </a:solidFill>
              </a:rPr>
              <a:t>BECAUSE OF THE RICHES CHRIST HAS GIVEN US – WE WANT TO SHARE THEM WITH EVERYONE WE MEET </a:t>
            </a:r>
          </a:p>
        </p:txBody>
      </p:sp>
    </p:spTree>
    <p:extLst>
      <p:ext uri="{BB962C8B-B14F-4D97-AF65-F5344CB8AC3E}">
        <p14:creationId xmlns:p14="http://schemas.microsoft.com/office/powerpoint/2010/main" val="112984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798" y="171897"/>
            <a:ext cx="10058400" cy="1200329"/>
          </a:xfrm>
          <a:prstGeom prst="rect">
            <a:avLst/>
          </a:prstGeom>
        </p:spPr>
        <p:txBody>
          <a:bodyPr wrap="square">
            <a:spAutoFit/>
          </a:bodyPr>
          <a:lstStyle/>
          <a:p>
            <a:pPr algn="ctr"/>
            <a:r>
              <a:rPr lang="en-US" sz="3600" dirty="0" smtClean="0">
                <a:solidFill>
                  <a:srgbClr val="FFFF00"/>
                </a:solidFill>
              </a:rPr>
              <a:t>As We Get Ready To Take The Lord’s Supper</a:t>
            </a:r>
          </a:p>
          <a:p>
            <a:pPr algn="ctr"/>
            <a:r>
              <a:rPr lang="en-US" sz="3600" dirty="0" smtClean="0">
                <a:solidFill>
                  <a:srgbClr val="FFFF00"/>
                </a:solidFill>
              </a:rPr>
              <a:t>We Come With Thanksgiving </a:t>
            </a:r>
            <a:endParaRPr lang="en-US" sz="3600" dirty="0">
              <a:solidFill>
                <a:srgbClr val="FFFF00"/>
              </a:solidFill>
            </a:endParaRPr>
          </a:p>
        </p:txBody>
      </p:sp>
      <p:pic>
        <p:nvPicPr>
          <p:cNvPr id="3074" name="Picture 2" descr="Lords Supper&quot; Images – Browse 118,849 Stock Photos, Vectors, and Video |  Adobe Stoc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96486" y="1575428"/>
            <a:ext cx="3906063" cy="26040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8974" y="4423144"/>
            <a:ext cx="9292856" cy="2308324"/>
          </a:xfrm>
          <a:prstGeom prst="rect">
            <a:avLst/>
          </a:prstGeom>
          <a:noFill/>
        </p:spPr>
        <p:txBody>
          <a:bodyPr wrap="square" rtlCol="0">
            <a:spAutoFit/>
          </a:bodyPr>
          <a:lstStyle/>
          <a:p>
            <a:r>
              <a:rPr lang="en-US" sz="2400" dirty="0" smtClean="0">
                <a:solidFill>
                  <a:schemeClr val="bg1"/>
                </a:solidFill>
              </a:rPr>
              <a:t>“LORD WE CONFESS THAT YOUR COSTLY GRACE IS BEYOND OUR COMPREHENSION. YET WE HUMBLY RECEIVE YOUR FINISHED WORK AS THE HIGHEST GIFT WE WILL EVER PARTAKE OF. WE THANK YOU FOR DYING – RAISING AGAIN – AND BEING AT THE RIGHTHAND OF THE FATHER – RECEIVE OUR GRATEFUL PRAISE AND OBEDIENCE, AMEN. </a:t>
            </a:r>
          </a:p>
        </p:txBody>
      </p:sp>
    </p:spTree>
    <p:extLst>
      <p:ext uri="{BB962C8B-B14F-4D97-AF65-F5344CB8AC3E}">
        <p14:creationId xmlns:p14="http://schemas.microsoft.com/office/powerpoint/2010/main" val="116265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77"/>
            <a:ext cx="9824483" cy="954107"/>
          </a:xfrm>
          <a:prstGeom prst="rect">
            <a:avLst/>
          </a:prstGeom>
        </p:spPr>
        <p:txBody>
          <a:bodyPr wrap="square">
            <a:spAutoFit/>
          </a:bodyPr>
          <a:lstStyle/>
          <a:p>
            <a:pPr algn="ctr"/>
            <a:r>
              <a:rPr lang="en-US" sz="2800" dirty="0" smtClean="0">
                <a:solidFill>
                  <a:srgbClr val="FFFF00"/>
                </a:solidFill>
              </a:rPr>
              <a:t>THANKFUL PRAYERS OF BREAKTHROUGH </a:t>
            </a:r>
          </a:p>
          <a:p>
            <a:pPr algn="ctr"/>
            <a:r>
              <a:rPr lang="en-US" sz="2800" dirty="0" smtClean="0">
                <a:solidFill>
                  <a:srgbClr val="FFFF00"/>
                </a:solidFill>
              </a:rPr>
              <a:t>AND STRENGTH FOR 2025</a:t>
            </a:r>
            <a:endParaRPr lang="en-US" sz="2800" dirty="0">
              <a:solidFill>
                <a:srgbClr val="FFFF00"/>
              </a:solidFill>
            </a:endParaRPr>
          </a:p>
        </p:txBody>
      </p:sp>
      <p:sp>
        <p:nvSpPr>
          <p:cNvPr id="2" name="Rectangle 1"/>
          <p:cNvSpPr/>
          <p:nvPr/>
        </p:nvSpPr>
        <p:spPr>
          <a:xfrm>
            <a:off x="340874" y="1048766"/>
            <a:ext cx="9483609" cy="5693866"/>
          </a:xfrm>
          <a:prstGeom prst="rect">
            <a:avLst/>
          </a:prstGeom>
        </p:spPr>
        <p:txBody>
          <a:bodyPr wrap="square">
            <a:spAutoFit/>
          </a:bodyPr>
          <a:lstStyle/>
          <a:p>
            <a:r>
              <a:rPr lang="en-US" sz="2800" dirty="0">
                <a:solidFill>
                  <a:schemeClr val="bg1"/>
                </a:solidFill>
              </a:rPr>
              <a:t>1/ </a:t>
            </a:r>
            <a:r>
              <a:rPr lang="en-US" sz="2800" b="1" dirty="0" smtClean="0">
                <a:solidFill>
                  <a:srgbClr val="FFFF00"/>
                </a:solidFill>
              </a:rPr>
              <a:t>Thank You Lord for </a:t>
            </a:r>
            <a:r>
              <a:rPr lang="en-US" sz="2800" b="1" dirty="0">
                <a:solidFill>
                  <a:srgbClr val="FFFF00"/>
                </a:solidFill>
              </a:rPr>
              <a:t>b</a:t>
            </a:r>
            <a:r>
              <a:rPr lang="en-US" sz="2800" b="1" dirty="0" smtClean="0">
                <a:solidFill>
                  <a:srgbClr val="FFFF00"/>
                </a:solidFill>
              </a:rPr>
              <a:t>reaking </a:t>
            </a:r>
            <a:r>
              <a:rPr lang="en-US" sz="2800" b="1" dirty="0">
                <a:solidFill>
                  <a:srgbClr val="FFFF00"/>
                </a:solidFill>
              </a:rPr>
              <a:t>off the </a:t>
            </a:r>
            <a:r>
              <a:rPr lang="en-US" sz="2800" b="1" dirty="0" smtClean="0">
                <a:solidFill>
                  <a:srgbClr val="FFFF00"/>
                </a:solidFill>
              </a:rPr>
              <a:t>heaviness</a:t>
            </a:r>
            <a:r>
              <a:rPr lang="en-US" sz="2800" dirty="0">
                <a:solidFill>
                  <a:srgbClr val="FFFF00"/>
                </a:solidFill>
              </a:rPr>
              <a:t> </a:t>
            </a:r>
            <a:r>
              <a:rPr lang="en-US" sz="2800" dirty="0" smtClean="0">
                <a:solidFill>
                  <a:srgbClr val="FFFF00"/>
                </a:solidFill>
              </a:rPr>
              <a:t>- </a:t>
            </a:r>
            <a:r>
              <a:rPr lang="en-US" sz="2800" dirty="0" smtClean="0">
                <a:solidFill>
                  <a:schemeClr val="bg1"/>
                </a:solidFill>
              </a:rPr>
              <a:t>  Let Heaven break loose.</a:t>
            </a:r>
            <a:endParaRPr lang="en-US" sz="2800" dirty="0">
              <a:solidFill>
                <a:schemeClr val="bg1"/>
              </a:solidFill>
            </a:endParaRPr>
          </a:p>
          <a:p>
            <a:r>
              <a:rPr lang="en-US" sz="2800" dirty="0">
                <a:solidFill>
                  <a:schemeClr val="bg1"/>
                </a:solidFill>
              </a:rPr>
              <a:t>2/ </a:t>
            </a:r>
            <a:r>
              <a:rPr lang="en-US" sz="2800" b="1" dirty="0">
                <a:solidFill>
                  <a:srgbClr val="FFFF00"/>
                </a:solidFill>
              </a:rPr>
              <a:t>Thank You Lord f</a:t>
            </a:r>
            <a:r>
              <a:rPr lang="en-US" sz="2800" b="1" dirty="0" smtClean="0">
                <a:solidFill>
                  <a:srgbClr val="FFFF00"/>
                </a:solidFill>
              </a:rPr>
              <a:t>or </a:t>
            </a:r>
            <a:r>
              <a:rPr lang="en-US" sz="2800" b="1" dirty="0">
                <a:solidFill>
                  <a:srgbClr val="FFFF00"/>
                </a:solidFill>
              </a:rPr>
              <a:t>r</a:t>
            </a:r>
            <a:r>
              <a:rPr lang="en-US" sz="2800" b="1" dirty="0" smtClean="0">
                <a:solidFill>
                  <a:srgbClr val="FFFF00"/>
                </a:solidFill>
              </a:rPr>
              <a:t>emoving </a:t>
            </a:r>
            <a:r>
              <a:rPr lang="en-US" sz="2800" b="1" dirty="0">
                <a:solidFill>
                  <a:srgbClr val="FFFF00"/>
                </a:solidFill>
              </a:rPr>
              <a:t>the roadblocks </a:t>
            </a:r>
            <a:r>
              <a:rPr lang="en-US" sz="2800" b="1" dirty="0">
                <a:solidFill>
                  <a:schemeClr val="bg1"/>
                </a:solidFill>
              </a:rPr>
              <a:t>– </a:t>
            </a:r>
            <a:r>
              <a:rPr lang="en-US" sz="2800" b="1" dirty="0" smtClean="0">
                <a:solidFill>
                  <a:schemeClr val="bg1"/>
                </a:solidFill>
              </a:rPr>
              <a:t>Let Your grace </a:t>
            </a:r>
            <a:r>
              <a:rPr lang="en-US" sz="2800" b="1" dirty="0">
                <a:solidFill>
                  <a:schemeClr val="bg1"/>
                </a:solidFill>
              </a:rPr>
              <a:t>overwhelms the warfare</a:t>
            </a:r>
            <a:r>
              <a:rPr lang="en-US" sz="2800" dirty="0">
                <a:solidFill>
                  <a:schemeClr val="bg1"/>
                </a:solidFill>
              </a:rPr>
              <a:t> – </a:t>
            </a:r>
          </a:p>
          <a:p>
            <a:r>
              <a:rPr lang="en-US" sz="2800" dirty="0">
                <a:solidFill>
                  <a:schemeClr val="bg1"/>
                </a:solidFill>
              </a:rPr>
              <a:t>3/ </a:t>
            </a:r>
            <a:r>
              <a:rPr lang="en-US" sz="2800" b="1" dirty="0">
                <a:solidFill>
                  <a:srgbClr val="FFFF00"/>
                </a:solidFill>
              </a:rPr>
              <a:t>Thank You Lord </a:t>
            </a:r>
            <a:r>
              <a:rPr lang="en-US" sz="2800" b="1" dirty="0" smtClean="0">
                <a:solidFill>
                  <a:srgbClr val="FFFF00"/>
                </a:solidFill>
              </a:rPr>
              <a:t>for breaking </a:t>
            </a:r>
            <a:r>
              <a:rPr lang="en-US" sz="2800" b="1" dirty="0">
                <a:solidFill>
                  <a:srgbClr val="FFFF00"/>
                </a:solidFill>
              </a:rPr>
              <a:t>the spirit of delay</a:t>
            </a:r>
            <a:r>
              <a:rPr lang="en-US" sz="2800" dirty="0">
                <a:solidFill>
                  <a:srgbClr val="FFFF00"/>
                </a:solidFill>
              </a:rPr>
              <a:t> </a:t>
            </a:r>
            <a:r>
              <a:rPr lang="en-US" sz="2800" dirty="0" smtClean="0">
                <a:solidFill>
                  <a:schemeClr val="bg1"/>
                </a:solidFill>
              </a:rPr>
              <a:t>-– </a:t>
            </a:r>
            <a:r>
              <a:rPr lang="en-US" sz="2800" b="1" dirty="0" smtClean="0">
                <a:solidFill>
                  <a:schemeClr val="bg1"/>
                </a:solidFill>
              </a:rPr>
              <a:t>“Lord bring </a:t>
            </a:r>
            <a:r>
              <a:rPr lang="en-US" sz="2800" b="1" dirty="0">
                <a:solidFill>
                  <a:schemeClr val="bg1"/>
                </a:solidFill>
              </a:rPr>
              <a:t>acceleration to Your promises</a:t>
            </a:r>
            <a:r>
              <a:rPr lang="en-US" sz="2800" b="1" dirty="0" smtClean="0">
                <a:solidFill>
                  <a:schemeClr val="bg1"/>
                </a:solidFill>
              </a:rPr>
              <a:t>.” </a:t>
            </a:r>
            <a:endParaRPr lang="en-US" sz="2800" b="1" dirty="0">
              <a:solidFill>
                <a:schemeClr val="bg1"/>
              </a:solidFill>
            </a:endParaRPr>
          </a:p>
          <a:p>
            <a:r>
              <a:rPr lang="en-US" sz="2800" dirty="0">
                <a:solidFill>
                  <a:schemeClr val="bg1"/>
                </a:solidFill>
              </a:rPr>
              <a:t>4/ </a:t>
            </a:r>
            <a:r>
              <a:rPr lang="en-US" sz="2800" b="1" dirty="0">
                <a:solidFill>
                  <a:srgbClr val="FFFF00"/>
                </a:solidFill>
              </a:rPr>
              <a:t>Thank You Lord </a:t>
            </a:r>
            <a:r>
              <a:rPr lang="en-US" sz="2800" b="1" dirty="0" smtClean="0">
                <a:solidFill>
                  <a:srgbClr val="FFFF00"/>
                </a:solidFill>
              </a:rPr>
              <a:t>for </a:t>
            </a:r>
            <a:r>
              <a:rPr lang="en-US" sz="2800" b="1" dirty="0">
                <a:solidFill>
                  <a:srgbClr val="FFFF00"/>
                </a:solidFill>
              </a:rPr>
              <a:t>t</a:t>
            </a:r>
            <a:r>
              <a:rPr lang="en-US" sz="2800" b="1" dirty="0" smtClean="0">
                <a:solidFill>
                  <a:srgbClr val="FFFF00"/>
                </a:solidFill>
              </a:rPr>
              <a:t>eaching </a:t>
            </a:r>
            <a:r>
              <a:rPr lang="en-US" sz="2800" b="1" dirty="0">
                <a:solidFill>
                  <a:srgbClr val="FFFF00"/>
                </a:solidFill>
              </a:rPr>
              <a:t>u</a:t>
            </a:r>
            <a:r>
              <a:rPr lang="en-US" sz="2800" b="1" dirty="0" smtClean="0">
                <a:solidFill>
                  <a:srgbClr val="FFFF00"/>
                </a:solidFill>
              </a:rPr>
              <a:t>s </a:t>
            </a:r>
            <a:r>
              <a:rPr lang="en-US" sz="2800" b="1" dirty="0">
                <a:solidFill>
                  <a:srgbClr val="FFFF00"/>
                </a:solidFill>
              </a:rPr>
              <a:t>t</a:t>
            </a:r>
            <a:r>
              <a:rPr lang="en-US" sz="2800" b="1" dirty="0" smtClean="0">
                <a:solidFill>
                  <a:srgbClr val="FFFF00"/>
                </a:solidFill>
              </a:rPr>
              <a:t>o </a:t>
            </a:r>
            <a:r>
              <a:rPr lang="en-US" sz="2800" b="1" dirty="0">
                <a:solidFill>
                  <a:srgbClr val="FFFF00"/>
                </a:solidFill>
              </a:rPr>
              <a:t>l</a:t>
            </a:r>
            <a:r>
              <a:rPr lang="en-US" sz="2800" b="1" dirty="0" smtClean="0">
                <a:solidFill>
                  <a:srgbClr val="FFFF00"/>
                </a:solidFill>
              </a:rPr>
              <a:t>abor </a:t>
            </a:r>
            <a:r>
              <a:rPr lang="en-US" sz="2800" b="1" dirty="0">
                <a:solidFill>
                  <a:srgbClr val="FFFF00"/>
                </a:solidFill>
              </a:rPr>
              <a:t>from a place of FAITH</a:t>
            </a:r>
            <a:r>
              <a:rPr lang="en-US" sz="2800" dirty="0">
                <a:solidFill>
                  <a:srgbClr val="FFFF00"/>
                </a:solidFill>
              </a:rPr>
              <a:t> </a:t>
            </a:r>
            <a:r>
              <a:rPr lang="en-US" sz="2800" dirty="0">
                <a:solidFill>
                  <a:schemeClr val="bg1"/>
                </a:solidFill>
              </a:rPr>
              <a:t>– </a:t>
            </a:r>
            <a:r>
              <a:rPr lang="en-US" sz="2800" dirty="0" smtClean="0">
                <a:solidFill>
                  <a:schemeClr val="bg1"/>
                </a:solidFill>
              </a:rPr>
              <a:t>Helping us not fret </a:t>
            </a:r>
            <a:r>
              <a:rPr lang="en-US" sz="2800" dirty="0">
                <a:solidFill>
                  <a:schemeClr val="bg1"/>
                </a:solidFill>
              </a:rPr>
              <a:t>– not </a:t>
            </a:r>
            <a:r>
              <a:rPr lang="en-US" sz="2800" dirty="0" smtClean="0">
                <a:solidFill>
                  <a:schemeClr val="bg1"/>
                </a:solidFill>
              </a:rPr>
              <a:t>get exhausted </a:t>
            </a:r>
            <a:r>
              <a:rPr lang="en-US" sz="2800" dirty="0">
                <a:solidFill>
                  <a:schemeClr val="bg1"/>
                </a:solidFill>
              </a:rPr>
              <a:t>– not feeling overwhelmed. </a:t>
            </a:r>
            <a:r>
              <a:rPr lang="en-US" sz="2800" b="1" dirty="0" smtClean="0">
                <a:solidFill>
                  <a:schemeClr val="bg1"/>
                </a:solidFill>
              </a:rPr>
              <a:t> </a:t>
            </a:r>
            <a:endParaRPr lang="en-US" sz="2800" b="1" dirty="0">
              <a:solidFill>
                <a:schemeClr val="bg1"/>
              </a:solidFill>
            </a:endParaRPr>
          </a:p>
          <a:p>
            <a:r>
              <a:rPr lang="en-US" sz="2800" dirty="0">
                <a:solidFill>
                  <a:schemeClr val="bg1"/>
                </a:solidFill>
              </a:rPr>
              <a:t>5/ </a:t>
            </a:r>
            <a:r>
              <a:rPr lang="en-US" sz="2800" b="1" dirty="0">
                <a:solidFill>
                  <a:srgbClr val="FFFF00"/>
                </a:solidFill>
              </a:rPr>
              <a:t>Thank You Lord </a:t>
            </a:r>
            <a:r>
              <a:rPr lang="en-US" sz="2800" b="1" dirty="0" smtClean="0">
                <a:solidFill>
                  <a:srgbClr val="FFFF00"/>
                </a:solidFill>
              </a:rPr>
              <a:t>for steady </a:t>
            </a:r>
            <a:r>
              <a:rPr lang="en-US" sz="2800" b="1" dirty="0">
                <a:solidFill>
                  <a:srgbClr val="FFFF00"/>
                </a:solidFill>
              </a:rPr>
              <a:t>growth</a:t>
            </a:r>
            <a:r>
              <a:rPr lang="en-US" sz="2800" dirty="0">
                <a:solidFill>
                  <a:srgbClr val="FFFF00"/>
                </a:solidFill>
              </a:rPr>
              <a:t> </a:t>
            </a:r>
            <a:r>
              <a:rPr lang="en-US" sz="2800" dirty="0" smtClean="0">
                <a:solidFill>
                  <a:schemeClr val="bg1"/>
                </a:solidFill>
              </a:rPr>
              <a:t>–</a:t>
            </a:r>
            <a:r>
              <a:rPr lang="en-US" sz="2800" b="1" dirty="0" smtClean="0">
                <a:solidFill>
                  <a:schemeClr val="bg1"/>
                </a:solidFill>
              </a:rPr>
              <a:t>. “Lord release </a:t>
            </a:r>
            <a:r>
              <a:rPr lang="en-US" sz="2800" b="1" dirty="0">
                <a:solidFill>
                  <a:schemeClr val="bg1"/>
                </a:solidFill>
              </a:rPr>
              <a:t>Your Fruitfulness in us.”</a:t>
            </a:r>
          </a:p>
          <a:p>
            <a:r>
              <a:rPr lang="en-US" sz="2800" dirty="0">
                <a:solidFill>
                  <a:schemeClr val="bg1"/>
                </a:solidFill>
              </a:rPr>
              <a:t>6/ </a:t>
            </a:r>
            <a:r>
              <a:rPr lang="en-US" sz="2800" b="1" dirty="0">
                <a:solidFill>
                  <a:srgbClr val="FFFF00"/>
                </a:solidFill>
              </a:rPr>
              <a:t>Thank You Lord </a:t>
            </a:r>
            <a:r>
              <a:rPr lang="en-US" sz="2800" b="1" dirty="0" smtClean="0">
                <a:solidFill>
                  <a:srgbClr val="FFFF00"/>
                </a:solidFill>
              </a:rPr>
              <a:t>for clear </a:t>
            </a:r>
            <a:r>
              <a:rPr lang="en-US" sz="2800" b="1" dirty="0">
                <a:solidFill>
                  <a:srgbClr val="FFFF00"/>
                </a:solidFill>
              </a:rPr>
              <a:t>s</a:t>
            </a:r>
            <a:r>
              <a:rPr lang="en-US" sz="2800" b="1" dirty="0" smtClean="0">
                <a:solidFill>
                  <a:srgbClr val="FFFF00"/>
                </a:solidFill>
              </a:rPr>
              <a:t>trategic </a:t>
            </a:r>
            <a:r>
              <a:rPr lang="en-US" sz="2800" b="1" dirty="0">
                <a:solidFill>
                  <a:srgbClr val="FFFF00"/>
                </a:solidFill>
              </a:rPr>
              <a:t>instructions </a:t>
            </a:r>
            <a:r>
              <a:rPr lang="en-US" sz="2800" dirty="0" smtClean="0">
                <a:solidFill>
                  <a:schemeClr val="bg1"/>
                </a:solidFill>
              </a:rPr>
              <a:t>-  “Lord teach us how to make room for Your leading)</a:t>
            </a:r>
            <a:endParaRPr lang="en-US" sz="2800" dirty="0">
              <a:solidFill>
                <a:schemeClr val="bg1"/>
              </a:solidFill>
            </a:endParaRPr>
          </a:p>
        </p:txBody>
      </p:sp>
    </p:spTree>
    <p:extLst>
      <p:ext uri="{BB962C8B-B14F-4D97-AF65-F5344CB8AC3E}">
        <p14:creationId xmlns:p14="http://schemas.microsoft.com/office/powerpoint/2010/main" val="130485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a Volt? | Volt Definition and Meaning | Gateway Cable Compan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4434" y="967564"/>
            <a:ext cx="6032574" cy="12971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5801" y="207663"/>
            <a:ext cx="9832063" cy="769441"/>
          </a:xfrm>
          <a:prstGeom prst="rect">
            <a:avLst/>
          </a:prstGeom>
        </p:spPr>
        <p:txBody>
          <a:bodyPr wrap="square">
            <a:spAutoFit/>
          </a:bodyPr>
          <a:lstStyle/>
          <a:p>
            <a:pPr algn="ctr"/>
            <a:r>
              <a:rPr lang="en-US" sz="4400" b="1" dirty="0" smtClean="0">
                <a:solidFill>
                  <a:srgbClr val="FFFF00"/>
                </a:solidFill>
              </a:rPr>
              <a:t>If God Used Spiritual Volts </a:t>
            </a:r>
            <a:endParaRPr lang="en-US" sz="4800" dirty="0">
              <a:solidFill>
                <a:schemeClr val="bg1"/>
              </a:solidFill>
            </a:endParaRPr>
          </a:p>
        </p:txBody>
      </p:sp>
      <p:sp>
        <p:nvSpPr>
          <p:cNvPr id="7" name="TextBox 6"/>
          <p:cNvSpPr txBox="1"/>
          <p:nvPr/>
        </p:nvSpPr>
        <p:spPr>
          <a:xfrm>
            <a:off x="393405" y="4788795"/>
            <a:ext cx="9154631" cy="1015663"/>
          </a:xfrm>
          <a:prstGeom prst="rect">
            <a:avLst/>
          </a:prstGeom>
          <a:noFill/>
        </p:spPr>
        <p:txBody>
          <a:bodyPr wrap="square" rtlCol="0">
            <a:spAutoFit/>
          </a:bodyPr>
          <a:lstStyle/>
          <a:p>
            <a:r>
              <a:rPr lang="en-US" sz="2000" dirty="0" smtClean="0">
                <a:solidFill>
                  <a:srgbClr val="FFFF00"/>
                </a:solidFill>
              </a:rPr>
              <a:t>LET’S SAY IT TOOK GOD 14 BILLION SPIRITUAL VOLTS TO SAVE AMERICA FROM  GOVERNMENTAL TYRANNY – AND GOD CARED ENOUGH TO PUT ON HOLD THE ONE WORLD GOVERNMENT </a:t>
            </a:r>
          </a:p>
        </p:txBody>
      </p:sp>
      <p:sp>
        <p:nvSpPr>
          <p:cNvPr id="9" name="Rectangle 8"/>
          <p:cNvSpPr/>
          <p:nvPr/>
        </p:nvSpPr>
        <p:spPr>
          <a:xfrm>
            <a:off x="313661" y="2480471"/>
            <a:ext cx="9314120" cy="2308324"/>
          </a:xfrm>
          <a:prstGeom prst="rect">
            <a:avLst/>
          </a:prstGeom>
        </p:spPr>
        <p:txBody>
          <a:bodyPr wrap="square">
            <a:spAutoFit/>
          </a:bodyPr>
          <a:lstStyle/>
          <a:p>
            <a:r>
              <a:rPr lang="en-US" sz="2400" dirty="0">
                <a:solidFill>
                  <a:schemeClr val="bg1"/>
                </a:solidFill>
              </a:rPr>
              <a:t> "Which of you fathers, if your son asks for a fish, will give him a snake instead? </a:t>
            </a:r>
            <a:r>
              <a:rPr lang="en-US" sz="2400" baseline="30000" dirty="0">
                <a:solidFill>
                  <a:schemeClr val="bg1"/>
                </a:solidFill>
              </a:rPr>
              <a:t>12 </a:t>
            </a:r>
            <a:r>
              <a:rPr lang="en-US" sz="2400" dirty="0">
                <a:solidFill>
                  <a:schemeClr val="bg1"/>
                </a:solidFill>
              </a:rPr>
              <a:t> Or if he asks for an egg, will give him a scorpion? </a:t>
            </a:r>
            <a:r>
              <a:rPr lang="en-US" sz="2400" baseline="30000" dirty="0">
                <a:solidFill>
                  <a:schemeClr val="bg1"/>
                </a:solidFill>
              </a:rPr>
              <a:t>13 </a:t>
            </a:r>
            <a:r>
              <a:rPr lang="en-US" sz="2400" dirty="0">
                <a:solidFill>
                  <a:schemeClr val="bg1"/>
                </a:solidFill>
              </a:rPr>
              <a:t> If you then, though you are evil, know how to give good gifts to your children, how much more will your Father in heaven give the Holy Spirit to those who ask him!" </a:t>
            </a:r>
            <a:r>
              <a:rPr lang="en-US" sz="2400" b="1" dirty="0">
                <a:solidFill>
                  <a:schemeClr val="bg1"/>
                </a:solidFill>
              </a:rPr>
              <a:t>Luke 11:11-13 (NIV) </a:t>
            </a:r>
            <a:endParaRPr lang="en-US" sz="2400" dirty="0">
              <a:solidFill>
                <a:schemeClr val="bg1"/>
              </a:solidFill>
            </a:endParaRPr>
          </a:p>
        </p:txBody>
      </p:sp>
      <p:sp>
        <p:nvSpPr>
          <p:cNvPr id="11" name="TextBox 10"/>
          <p:cNvSpPr txBox="1"/>
          <p:nvPr/>
        </p:nvSpPr>
        <p:spPr>
          <a:xfrm>
            <a:off x="474516" y="5855595"/>
            <a:ext cx="9154631" cy="830997"/>
          </a:xfrm>
          <a:prstGeom prst="rect">
            <a:avLst/>
          </a:prstGeom>
          <a:noFill/>
        </p:spPr>
        <p:txBody>
          <a:bodyPr wrap="square" rtlCol="0">
            <a:spAutoFit/>
          </a:bodyPr>
          <a:lstStyle/>
          <a:p>
            <a:r>
              <a:rPr lang="en-US" sz="2400" b="1" dirty="0" smtClean="0">
                <a:solidFill>
                  <a:schemeClr val="bg1"/>
                </a:solidFill>
              </a:rPr>
              <a:t>HOW MUCH MORE IS GOD WILLING TO USE 14 TRILLION SPIRITUAL VOLTS TO SAVE SOULS IN AMERICA </a:t>
            </a:r>
          </a:p>
        </p:txBody>
      </p:sp>
    </p:spTree>
    <p:extLst>
      <p:ext uri="{BB962C8B-B14F-4D97-AF65-F5344CB8AC3E}">
        <p14:creationId xmlns:p14="http://schemas.microsoft.com/office/powerpoint/2010/main" val="11882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10058400" cy="1200329"/>
          </a:xfrm>
          <a:prstGeom prst="rect">
            <a:avLst/>
          </a:prstGeom>
        </p:spPr>
        <p:txBody>
          <a:bodyPr wrap="square">
            <a:spAutoFit/>
          </a:bodyPr>
          <a:lstStyle/>
          <a:p>
            <a:pPr algn="ctr"/>
            <a:r>
              <a:rPr lang="en-US" sz="3600" dirty="0" smtClean="0">
                <a:solidFill>
                  <a:srgbClr val="FFFF00"/>
                </a:solidFill>
              </a:rPr>
              <a:t>LifeGate Is A Pro-Life Church</a:t>
            </a:r>
          </a:p>
          <a:p>
            <a:pPr algn="ctr"/>
            <a:r>
              <a:rPr lang="en-US" sz="3600" dirty="0" smtClean="0">
                <a:solidFill>
                  <a:srgbClr val="FFFF00"/>
                </a:solidFill>
              </a:rPr>
              <a:t>Because God Is Pro-Life </a:t>
            </a:r>
            <a:endParaRPr lang="en-US" sz="3600" dirty="0">
              <a:solidFill>
                <a:srgbClr val="FFFF00"/>
              </a:solidFill>
            </a:endParaRPr>
          </a:p>
        </p:txBody>
      </p:sp>
      <p:sp>
        <p:nvSpPr>
          <p:cNvPr id="2" name="Rectangle 1"/>
          <p:cNvSpPr/>
          <p:nvPr/>
        </p:nvSpPr>
        <p:spPr>
          <a:xfrm>
            <a:off x="350875" y="1392601"/>
            <a:ext cx="9516140" cy="2123658"/>
          </a:xfrm>
          <a:prstGeom prst="rect">
            <a:avLst/>
          </a:prstGeom>
        </p:spPr>
        <p:txBody>
          <a:bodyPr wrap="square">
            <a:spAutoFit/>
          </a:bodyPr>
          <a:lstStyle/>
          <a:p>
            <a:r>
              <a:rPr lang="en-US" sz="2400" dirty="0" smtClean="0">
                <a:solidFill>
                  <a:schemeClr val="bg1"/>
                </a:solidFill>
              </a:rPr>
              <a:t>“You </a:t>
            </a:r>
            <a:r>
              <a:rPr lang="en-US" sz="2400" dirty="0">
                <a:solidFill>
                  <a:schemeClr val="bg1"/>
                </a:solidFill>
              </a:rPr>
              <a:t>killed the </a:t>
            </a:r>
            <a:r>
              <a:rPr lang="en-US" sz="3600" b="1" dirty="0" smtClean="0">
                <a:solidFill>
                  <a:srgbClr val="FFFF00"/>
                </a:solidFill>
              </a:rPr>
              <a:t>Author </a:t>
            </a:r>
            <a:r>
              <a:rPr lang="en-US" sz="2400" b="1" dirty="0" smtClean="0">
                <a:solidFill>
                  <a:srgbClr val="FFFF00"/>
                </a:solidFill>
              </a:rPr>
              <a:t>(prince, chief, ruler) </a:t>
            </a:r>
            <a:r>
              <a:rPr lang="en-US" sz="3600" b="1" dirty="0" smtClean="0">
                <a:solidFill>
                  <a:srgbClr val="FFFF00"/>
                </a:solidFill>
              </a:rPr>
              <a:t>of </a:t>
            </a:r>
            <a:r>
              <a:rPr lang="en-US" sz="3600" b="1" dirty="0">
                <a:solidFill>
                  <a:srgbClr val="FFFF00"/>
                </a:solidFill>
              </a:rPr>
              <a:t>life</a:t>
            </a:r>
            <a:r>
              <a:rPr lang="en-US" sz="2400" dirty="0">
                <a:solidFill>
                  <a:schemeClr val="bg1"/>
                </a:solidFill>
              </a:rPr>
              <a:t>, but God raised him from the dead. We are witnesses of this. </a:t>
            </a:r>
            <a:r>
              <a:rPr lang="en-US" sz="2400" baseline="30000" dirty="0">
                <a:solidFill>
                  <a:schemeClr val="bg1"/>
                </a:solidFill>
              </a:rPr>
              <a:t>16 </a:t>
            </a:r>
            <a:r>
              <a:rPr lang="en-US" sz="2400" dirty="0">
                <a:solidFill>
                  <a:schemeClr val="bg1"/>
                </a:solidFill>
              </a:rPr>
              <a:t> By faith in the </a:t>
            </a:r>
            <a:r>
              <a:rPr lang="en-US" sz="2400" dirty="0" smtClean="0">
                <a:solidFill>
                  <a:schemeClr val="bg1"/>
                </a:solidFill>
              </a:rPr>
              <a:t>Name </a:t>
            </a:r>
            <a:r>
              <a:rPr lang="en-US" sz="2400" dirty="0">
                <a:solidFill>
                  <a:schemeClr val="bg1"/>
                </a:solidFill>
              </a:rPr>
              <a:t>of Jesus, this man whom you see and know was made strong. It is Jesus' </a:t>
            </a:r>
            <a:r>
              <a:rPr lang="en-US" sz="2400" dirty="0" smtClean="0">
                <a:solidFill>
                  <a:schemeClr val="bg1"/>
                </a:solidFill>
              </a:rPr>
              <a:t>Name </a:t>
            </a:r>
            <a:r>
              <a:rPr lang="en-US" sz="2400" dirty="0">
                <a:solidFill>
                  <a:schemeClr val="bg1"/>
                </a:solidFill>
              </a:rPr>
              <a:t>and the faith that comes through </a:t>
            </a:r>
            <a:r>
              <a:rPr lang="en-US" sz="2400" dirty="0" smtClean="0">
                <a:solidFill>
                  <a:schemeClr val="bg1"/>
                </a:solidFill>
              </a:rPr>
              <a:t>Him </a:t>
            </a:r>
            <a:r>
              <a:rPr lang="en-US" sz="2400" dirty="0">
                <a:solidFill>
                  <a:schemeClr val="bg1"/>
                </a:solidFill>
              </a:rPr>
              <a:t>that has given this complete healing to </a:t>
            </a:r>
            <a:r>
              <a:rPr lang="en-US" sz="2400" dirty="0" smtClean="0">
                <a:solidFill>
                  <a:schemeClr val="bg1"/>
                </a:solidFill>
              </a:rPr>
              <a:t>him.” </a:t>
            </a:r>
            <a:r>
              <a:rPr lang="en-US" sz="2400" b="1" dirty="0">
                <a:solidFill>
                  <a:schemeClr val="bg1"/>
                </a:solidFill>
              </a:rPr>
              <a:t>Acts 3:15-16 (NIV) </a:t>
            </a:r>
            <a:endParaRPr lang="en-US" sz="2400" dirty="0">
              <a:solidFill>
                <a:schemeClr val="bg1"/>
              </a:solidFill>
            </a:endParaRPr>
          </a:p>
        </p:txBody>
      </p:sp>
      <p:sp>
        <p:nvSpPr>
          <p:cNvPr id="3" name="Rectangle 2"/>
          <p:cNvSpPr/>
          <p:nvPr/>
        </p:nvSpPr>
        <p:spPr>
          <a:xfrm>
            <a:off x="255182" y="3795571"/>
            <a:ext cx="9601200" cy="2492990"/>
          </a:xfrm>
          <a:prstGeom prst="rect">
            <a:avLst/>
          </a:prstGeom>
        </p:spPr>
        <p:txBody>
          <a:bodyPr wrap="square">
            <a:spAutoFit/>
          </a:bodyPr>
          <a:lstStyle/>
          <a:p>
            <a:r>
              <a:rPr lang="en-US" sz="2800" dirty="0" smtClean="0">
                <a:solidFill>
                  <a:srgbClr val="FFFF00"/>
                </a:solidFill>
              </a:rPr>
              <a:t>You </a:t>
            </a:r>
            <a:r>
              <a:rPr lang="en-US" sz="2800" dirty="0">
                <a:solidFill>
                  <a:srgbClr val="FFFF00"/>
                </a:solidFill>
              </a:rPr>
              <a:t>alone are the </a:t>
            </a:r>
            <a:r>
              <a:rPr lang="en-US" sz="2800" cap="small" dirty="0">
                <a:solidFill>
                  <a:srgbClr val="FFFF00"/>
                </a:solidFill>
              </a:rPr>
              <a:t>LORD</a:t>
            </a:r>
            <a:r>
              <a:rPr lang="en-US" sz="2800" dirty="0">
                <a:solidFill>
                  <a:srgbClr val="FFFF00"/>
                </a:solidFill>
              </a:rPr>
              <a:t>. You made the heavens, even the highest heavens, and all their starry host, the earth and all that is on it, the seas and all that is in them. </a:t>
            </a:r>
            <a:r>
              <a:rPr lang="en-US" sz="3600" dirty="0">
                <a:solidFill>
                  <a:schemeClr val="bg1"/>
                </a:solidFill>
              </a:rPr>
              <a:t>You give life </a:t>
            </a:r>
            <a:r>
              <a:rPr lang="en-US" sz="2400" dirty="0" smtClean="0">
                <a:solidFill>
                  <a:schemeClr val="bg1"/>
                </a:solidFill>
              </a:rPr>
              <a:t>(make alive, </a:t>
            </a:r>
            <a:r>
              <a:rPr lang="en-US" sz="2400" dirty="0">
                <a:solidFill>
                  <a:schemeClr val="bg1"/>
                </a:solidFill>
              </a:rPr>
              <a:t>p</a:t>
            </a:r>
            <a:r>
              <a:rPr lang="en-US" sz="2400" dirty="0" smtClean="0">
                <a:solidFill>
                  <a:schemeClr val="bg1"/>
                </a:solidFill>
              </a:rPr>
              <a:t>reserve, revive, quicken) </a:t>
            </a:r>
            <a:r>
              <a:rPr lang="en-US" sz="3600" dirty="0" smtClean="0">
                <a:solidFill>
                  <a:schemeClr val="bg1"/>
                </a:solidFill>
              </a:rPr>
              <a:t>to </a:t>
            </a:r>
            <a:r>
              <a:rPr lang="en-US" sz="3600" dirty="0">
                <a:solidFill>
                  <a:schemeClr val="bg1"/>
                </a:solidFill>
              </a:rPr>
              <a:t>everything</a:t>
            </a:r>
            <a:r>
              <a:rPr lang="en-US" sz="2800" dirty="0">
                <a:solidFill>
                  <a:srgbClr val="FFFF00"/>
                </a:solidFill>
              </a:rPr>
              <a:t>, and the multitudes of heaven worship </a:t>
            </a:r>
            <a:r>
              <a:rPr lang="en-US" sz="2800" dirty="0" smtClean="0">
                <a:solidFill>
                  <a:srgbClr val="FFFF00"/>
                </a:solidFill>
              </a:rPr>
              <a:t>You</a:t>
            </a:r>
            <a:r>
              <a:rPr lang="en-US" sz="2800" dirty="0">
                <a:solidFill>
                  <a:srgbClr val="FFFF00"/>
                </a:solidFill>
              </a:rPr>
              <a:t>. </a:t>
            </a:r>
            <a:r>
              <a:rPr lang="en-US" sz="2800" b="1" dirty="0">
                <a:solidFill>
                  <a:srgbClr val="FFFF00"/>
                </a:solidFill>
              </a:rPr>
              <a:t>Nehemiah 9:6 (NIV) </a:t>
            </a:r>
            <a:endParaRPr lang="en-US" sz="2800" dirty="0">
              <a:solidFill>
                <a:srgbClr val="FFFF00"/>
              </a:solidFill>
            </a:endParaRPr>
          </a:p>
        </p:txBody>
      </p:sp>
    </p:spTree>
    <p:extLst>
      <p:ext uri="{BB962C8B-B14F-4D97-AF65-F5344CB8AC3E}">
        <p14:creationId xmlns:p14="http://schemas.microsoft.com/office/powerpoint/2010/main" val="34480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0" y="1797050"/>
            <a:ext cx="9249220" cy="346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014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tween Two Truths: Living with Biblical Tension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4627" y="304800"/>
            <a:ext cx="3794512" cy="1754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8001" y="304800"/>
            <a:ext cx="5411645" cy="1754326"/>
          </a:xfrm>
          <a:prstGeom prst="rect">
            <a:avLst/>
          </a:prstGeom>
          <a:noFill/>
        </p:spPr>
        <p:txBody>
          <a:bodyPr wrap="square" rtlCol="0">
            <a:spAutoFit/>
          </a:bodyPr>
          <a:lstStyle/>
          <a:p>
            <a:pPr algn="ctr"/>
            <a:r>
              <a:rPr lang="en-US" sz="3600" b="1" dirty="0" smtClean="0">
                <a:solidFill>
                  <a:schemeClr val="bg1"/>
                </a:solidFill>
              </a:rPr>
              <a:t>HOW YOU RESPOND WILL SHAPE THE WAY YOU LIVE EVERYDAY </a:t>
            </a:r>
          </a:p>
        </p:txBody>
      </p:sp>
      <p:pic>
        <p:nvPicPr>
          <p:cNvPr id="1030" name="Picture 6" descr="We're All Gonna Die One Day - Etsy"/>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54627" y="4546009"/>
            <a:ext cx="2352815" cy="21852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36363" y="4546009"/>
            <a:ext cx="7398556" cy="2185214"/>
          </a:xfrm>
          <a:prstGeom prst="rect">
            <a:avLst/>
          </a:prstGeom>
        </p:spPr>
        <p:txBody>
          <a:bodyPr wrap="square">
            <a:spAutoFit/>
          </a:bodyPr>
          <a:lstStyle/>
          <a:p>
            <a:r>
              <a:rPr lang="en-US" sz="3600" b="1" dirty="0" smtClean="0">
                <a:solidFill>
                  <a:schemeClr val="bg1"/>
                </a:solidFill>
              </a:rPr>
              <a:t>BUT THEN </a:t>
            </a:r>
            <a:r>
              <a:rPr lang="en-US" sz="2000" b="1" dirty="0" smtClean="0">
                <a:solidFill>
                  <a:srgbClr val="FFFF00"/>
                </a:solidFill>
              </a:rPr>
              <a:t>- </a:t>
            </a:r>
            <a:r>
              <a:rPr lang="en-US" sz="2000" b="1" dirty="0" smtClean="0">
                <a:solidFill>
                  <a:schemeClr val="accent5">
                    <a:lumMod val="40000"/>
                    <a:lumOff val="60000"/>
                  </a:schemeClr>
                </a:solidFill>
              </a:rPr>
              <a:t>YOU </a:t>
            </a:r>
            <a:r>
              <a:rPr lang="en-US" sz="2000" b="1" dirty="0">
                <a:solidFill>
                  <a:schemeClr val="accent5">
                    <a:lumMod val="40000"/>
                    <a:lumOff val="60000"/>
                  </a:schemeClr>
                </a:solidFill>
              </a:rPr>
              <a:t>WILL LIVE ON FOREVER WHEN YOU WAKE UP IN THE </a:t>
            </a:r>
            <a:r>
              <a:rPr lang="en-US" sz="2000" b="1" dirty="0" smtClean="0">
                <a:solidFill>
                  <a:schemeClr val="accent5">
                    <a:lumMod val="40000"/>
                    <a:lumOff val="60000"/>
                  </a:schemeClr>
                </a:solidFill>
              </a:rPr>
              <a:t>AFTERLIFE- </a:t>
            </a:r>
            <a:r>
              <a:rPr lang="en-US" sz="2000" b="1" dirty="0">
                <a:solidFill>
                  <a:srgbClr val="FFFF00"/>
                </a:solidFill>
              </a:rPr>
              <a:t>THIS LIFE IS A TEST </a:t>
            </a:r>
            <a:r>
              <a:rPr lang="en-US" sz="2000" b="1" dirty="0" smtClean="0">
                <a:solidFill>
                  <a:srgbClr val="FFFF00"/>
                </a:solidFill>
              </a:rPr>
              <a:t> </a:t>
            </a:r>
            <a:r>
              <a:rPr lang="en-US" sz="2000" b="1" dirty="0">
                <a:solidFill>
                  <a:srgbClr val="FFFF00"/>
                </a:solidFill>
              </a:rPr>
              <a:t>TO SEE IF YOU WILL </a:t>
            </a:r>
            <a:r>
              <a:rPr lang="en-US" sz="2000" b="1" dirty="0" smtClean="0">
                <a:solidFill>
                  <a:srgbClr val="FFFF00"/>
                </a:solidFill>
              </a:rPr>
              <a:t>ACCEPT GOD’S </a:t>
            </a:r>
            <a:r>
              <a:rPr lang="en-US" sz="2000" b="1" dirty="0">
                <a:solidFill>
                  <a:srgbClr val="FFFF00"/>
                </a:solidFill>
              </a:rPr>
              <a:t>OFFER OF GRACE AND </a:t>
            </a:r>
            <a:r>
              <a:rPr lang="en-US" sz="2000" b="1" dirty="0" smtClean="0">
                <a:solidFill>
                  <a:srgbClr val="FFFF00"/>
                </a:solidFill>
              </a:rPr>
              <a:t>FOLLOW HIM </a:t>
            </a:r>
            <a:r>
              <a:rPr lang="en-US" sz="2000" b="1" dirty="0">
                <a:solidFill>
                  <a:srgbClr val="FFFF00"/>
                </a:solidFill>
              </a:rPr>
              <a:t>– THE PLACE YOU END UP LIVING FOREVER WILL BE DETERMINED HOW YOU RESPOND TO THIS </a:t>
            </a:r>
            <a:r>
              <a:rPr lang="en-US" sz="2000" b="1" dirty="0" smtClean="0">
                <a:solidFill>
                  <a:srgbClr val="FFFF00"/>
                </a:solidFill>
              </a:rPr>
              <a:t>OFFER/ THERE IS A REAL HEAVEN AND HELL. </a:t>
            </a:r>
            <a:endParaRPr lang="en-US" sz="2000" dirty="0">
              <a:solidFill>
                <a:srgbClr val="FFFF00"/>
              </a:solidFill>
            </a:endParaRPr>
          </a:p>
        </p:txBody>
      </p:sp>
      <p:sp>
        <p:nvSpPr>
          <p:cNvPr id="4" name="Rectangle 3"/>
          <p:cNvSpPr/>
          <p:nvPr/>
        </p:nvSpPr>
        <p:spPr>
          <a:xfrm>
            <a:off x="2605229" y="2275362"/>
            <a:ext cx="7357469" cy="2308324"/>
          </a:xfrm>
          <a:prstGeom prst="rect">
            <a:avLst/>
          </a:prstGeom>
        </p:spPr>
        <p:txBody>
          <a:bodyPr wrap="square">
            <a:spAutoFit/>
          </a:bodyPr>
          <a:lstStyle/>
          <a:p>
            <a:r>
              <a:rPr lang="en-US" sz="2400" b="1" dirty="0">
                <a:solidFill>
                  <a:srgbClr val="FFFF00"/>
                </a:solidFill>
              </a:rPr>
              <a:t>GOD CREATED YOU – YOU </a:t>
            </a:r>
            <a:r>
              <a:rPr lang="en-US" sz="2400" b="1" dirty="0" smtClean="0">
                <a:solidFill>
                  <a:srgbClr val="FFFF00"/>
                </a:solidFill>
              </a:rPr>
              <a:t>GOT CAUGHT UP IN YOUR FLESH AND REBELLED </a:t>
            </a:r>
            <a:r>
              <a:rPr lang="en-US" sz="2400" b="1" dirty="0">
                <a:solidFill>
                  <a:srgbClr val="FFFF00"/>
                </a:solidFill>
              </a:rPr>
              <a:t>AGAINST HIS LOVE – HE DIED FOR </a:t>
            </a:r>
            <a:r>
              <a:rPr lang="en-US" sz="2400" b="1" dirty="0" smtClean="0">
                <a:solidFill>
                  <a:srgbClr val="FFFF00"/>
                </a:solidFill>
              </a:rPr>
              <a:t>YOU ON A ROMAN CROSS 2000 YEARS AGO TO </a:t>
            </a:r>
            <a:r>
              <a:rPr lang="en-US" sz="2400" b="1" dirty="0">
                <a:solidFill>
                  <a:srgbClr val="FFFF00"/>
                </a:solidFill>
              </a:rPr>
              <a:t>BE SAVED </a:t>
            </a:r>
            <a:r>
              <a:rPr lang="en-US" sz="2400" b="1" dirty="0" smtClean="0">
                <a:solidFill>
                  <a:srgbClr val="FFFF00"/>
                </a:solidFill>
              </a:rPr>
              <a:t>FROM SIN AND </a:t>
            </a:r>
            <a:r>
              <a:rPr lang="en-US" sz="2400" b="1" dirty="0">
                <a:solidFill>
                  <a:srgbClr val="FFFF00"/>
                </a:solidFill>
              </a:rPr>
              <a:t>HE CALLS YOU BACK TO HIMSELF THROUGH FAITH AND </a:t>
            </a:r>
            <a:r>
              <a:rPr lang="en-US" sz="2400" b="1" dirty="0" smtClean="0">
                <a:solidFill>
                  <a:srgbClr val="FFFF00"/>
                </a:solidFill>
              </a:rPr>
              <a:t>OBEDIENCE (John 10:10)</a:t>
            </a:r>
            <a:endParaRPr lang="en-US" sz="2400" dirty="0">
              <a:solidFill>
                <a:srgbClr val="FFFF00"/>
              </a:solidFill>
            </a:endParaRPr>
          </a:p>
        </p:txBody>
      </p:sp>
      <p:pic>
        <p:nvPicPr>
          <p:cNvPr id="1032" name="Picture 8" descr="God Created You - Jeanette's Healthy Livi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4627" y="2392325"/>
            <a:ext cx="2352815" cy="18959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532" y="2623427"/>
            <a:ext cx="1021532" cy="1200329"/>
          </a:xfrm>
          <a:prstGeom prst="rect">
            <a:avLst/>
          </a:prstGeom>
          <a:noFill/>
        </p:spPr>
        <p:txBody>
          <a:bodyPr wrap="square" rtlCol="0">
            <a:spAutoFit/>
          </a:bodyPr>
          <a:lstStyle/>
          <a:p>
            <a:r>
              <a:rPr lang="en-US" sz="7200" b="1" dirty="0" smtClean="0">
                <a:solidFill>
                  <a:srgbClr val="FFFF00"/>
                </a:solidFill>
                <a:effectLst>
                  <a:outerShdw blurRad="38100" dist="38100" dir="2700000" algn="tl">
                    <a:srgbClr val="000000">
                      <a:alpha val="43137"/>
                    </a:srgbClr>
                  </a:outerShdw>
                </a:effectLst>
              </a:rPr>
              <a:t>1</a:t>
            </a:r>
          </a:p>
        </p:txBody>
      </p:sp>
      <p:sp>
        <p:nvSpPr>
          <p:cNvPr id="11" name="TextBox 10"/>
          <p:cNvSpPr txBox="1"/>
          <p:nvPr/>
        </p:nvSpPr>
        <p:spPr>
          <a:xfrm>
            <a:off x="0" y="4144533"/>
            <a:ext cx="1021532" cy="1200329"/>
          </a:xfrm>
          <a:prstGeom prst="rect">
            <a:avLst/>
          </a:prstGeom>
          <a:noFill/>
        </p:spPr>
        <p:txBody>
          <a:bodyPr wrap="square" rtlCol="0">
            <a:spAutoFit/>
          </a:bodyPr>
          <a:lstStyle/>
          <a:p>
            <a:r>
              <a:rPr lang="en-US" sz="7200" b="1" dirty="0" smtClean="0">
                <a:solidFill>
                  <a:srgbClr val="FFFF00"/>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20912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02" y="117134"/>
            <a:ext cx="9832063" cy="584775"/>
          </a:xfrm>
          <a:prstGeom prst="rect">
            <a:avLst/>
          </a:prstGeom>
        </p:spPr>
        <p:txBody>
          <a:bodyPr wrap="square">
            <a:spAutoFit/>
          </a:bodyPr>
          <a:lstStyle/>
          <a:p>
            <a:r>
              <a:rPr lang="en-US" sz="3200" b="1" dirty="0" smtClean="0">
                <a:solidFill>
                  <a:srgbClr val="FFFF00"/>
                </a:solidFill>
              </a:rPr>
              <a:t>Your Life Is </a:t>
            </a:r>
            <a:r>
              <a:rPr lang="en-US" sz="3200" b="1" dirty="0" err="1" smtClean="0">
                <a:solidFill>
                  <a:srgbClr val="FFFF00"/>
                </a:solidFill>
              </a:rPr>
              <a:t>Soooooo</a:t>
            </a:r>
            <a:r>
              <a:rPr lang="en-US" sz="3200" b="1" dirty="0" smtClean="0">
                <a:solidFill>
                  <a:srgbClr val="FFFF00"/>
                </a:solidFill>
              </a:rPr>
              <a:t>  Precious </a:t>
            </a:r>
            <a:endParaRPr lang="en-US" sz="36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13106" y="766028"/>
            <a:ext cx="2936875" cy="334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13105" y="4168059"/>
            <a:ext cx="2936875" cy="1938992"/>
          </a:xfrm>
          <a:prstGeom prst="rect">
            <a:avLst/>
          </a:prstGeom>
          <a:noFill/>
        </p:spPr>
        <p:txBody>
          <a:bodyPr wrap="square" rtlCol="0">
            <a:spAutoFit/>
          </a:bodyPr>
          <a:lstStyle/>
          <a:p>
            <a:r>
              <a:rPr lang="en-US" sz="2400" dirty="0" smtClean="0">
                <a:solidFill>
                  <a:schemeClr val="bg1"/>
                </a:solidFill>
              </a:rPr>
              <a:t>Karl </a:t>
            </a:r>
            <a:r>
              <a:rPr lang="en-US" sz="2400" dirty="0" err="1" smtClean="0">
                <a:solidFill>
                  <a:schemeClr val="bg1"/>
                </a:solidFill>
              </a:rPr>
              <a:t>Falken</a:t>
            </a:r>
            <a:endParaRPr lang="en-US" sz="2400" dirty="0" smtClean="0">
              <a:solidFill>
                <a:schemeClr val="bg1"/>
              </a:solidFill>
            </a:endParaRPr>
          </a:p>
          <a:p>
            <a:r>
              <a:rPr lang="en-US" sz="2400" dirty="0" smtClean="0">
                <a:solidFill>
                  <a:schemeClr val="bg1"/>
                </a:solidFill>
              </a:rPr>
              <a:t>Died in 1995 and found out as a church-attender - He wasn’t saved </a:t>
            </a:r>
          </a:p>
        </p:txBody>
      </p:sp>
      <p:sp>
        <p:nvSpPr>
          <p:cNvPr id="4" name="TextBox 3"/>
          <p:cNvSpPr txBox="1"/>
          <p:nvPr/>
        </p:nvSpPr>
        <p:spPr>
          <a:xfrm>
            <a:off x="248092" y="2661717"/>
            <a:ext cx="5284381" cy="830997"/>
          </a:xfrm>
          <a:prstGeom prst="rect">
            <a:avLst/>
          </a:prstGeom>
          <a:noFill/>
        </p:spPr>
        <p:txBody>
          <a:bodyPr wrap="square" rtlCol="0">
            <a:spAutoFit/>
          </a:bodyPr>
          <a:lstStyle/>
          <a:p>
            <a:r>
              <a:rPr lang="en-US" sz="2400" dirty="0" smtClean="0">
                <a:solidFill>
                  <a:srgbClr val="FFFF00"/>
                </a:solidFill>
              </a:rPr>
              <a:t>He Called Out As Two Demons Came with Shackles to take him to hell </a:t>
            </a:r>
          </a:p>
        </p:txBody>
      </p:sp>
      <p:sp>
        <p:nvSpPr>
          <p:cNvPr id="6" name="TextBox 5"/>
          <p:cNvSpPr txBox="1"/>
          <p:nvPr/>
        </p:nvSpPr>
        <p:spPr>
          <a:xfrm>
            <a:off x="248090" y="3448563"/>
            <a:ext cx="5284381" cy="830997"/>
          </a:xfrm>
          <a:prstGeom prst="rect">
            <a:avLst/>
          </a:prstGeom>
          <a:noFill/>
        </p:spPr>
        <p:txBody>
          <a:bodyPr wrap="square" rtlCol="0">
            <a:spAutoFit/>
          </a:bodyPr>
          <a:lstStyle/>
          <a:p>
            <a:r>
              <a:rPr lang="en-US" sz="2400" dirty="0" smtClean="0">
                <a:solidFill>
                  <a:schemeClr val="bg1"/>
                </a:solidFill>
              </a:rPr>
              <a:t>Crazy story – as Jesus revealed things to him</a:t>
            </a:r>
          </a:p>
        </p:txBody>
      </p:sp>
      <p:sp>
        <p:nvSpPr>
          <p:cNvPr id="7" name="TextBox 6"/>
          <p:cNvSpPr txBox="1"/>
          <p:nvPr/>
        </p:nvSpPr>
        <p:spPr>
          <a:xfrm>
            <a:off x="248091" y="4306558"/>
            <a:ext cx="5284381" cy="1200329"/>
          </a:xfrm>
          <a:prstGeom prst="rect">
            <a:avLst/>
          </a:prstGeom>
          <a:noFill/>
        </p:spPr>
        <p:txBody>
          <a:bodyPr wrap="square" rtlCol="0">
            <a:spAutoFit/>
          </a:bodyPr>
          <a:lstStyle/>
          <a:p>
            <a:r>
              <a:rPr lang="en-US" sz="2400" dirty="0" smtClean="0">
                <a:solidFill>
                  <a:srgbClr val="FFFF00"/>
                </a:solidFill>
              </a:rPr>
              <a:t>1 - He came to an understanding that he was VERY PASSIVE – even in his encounter with Jesus </a:t>
            </a:r>
          </a:p>
        </p:txBody>
      </p:sp>
      <p:sp>
        <p:nvSpPr>
          <p:cNvPr id="8" name="TextBox 7"/>
          <p:cNvSpPr txBox="1"/>
          <p:nvPr/>
        </p:nvSpPr>
        <p:spPr>
          <a:xfrm>
            <a:off x="248092" y="5506887"/>
            <a:ext cx="5918792" cy="1200329"/>
          </a:xfrm>
          <a:prstGeom prst="rect">
            <a:avLst/>
          </a:prstGeom>
          <a:noFill/>
        </p:spPr>
        <p:txBody>
          <a:bodyPr wrap="square" rtlCol="0">
            <a:spAutoFit/>
          </a:bodyPr>
          <a:lstStyle/>
          <a:p>
            <a:r>
              <a:rPr lang="en-US" sz="2400" dirty="0">
                <a:solidFill>
                  <a:schemeClr val="bg1"/>
                </a:solidFill>
              </a:rPr>
              <a:t>2</a:t>
            </a:r>
            <a:r>
              <a:rPr lang="en-US" sz="2400" dirty="0" smtClean="0">
                <a:solidFill>
                  <a:schemeClr val="bg1"/>
                </a:solidFill>
              </a:rPr>
              <a:t> - He came to an understanding that </a:t>
            </a:r>
            <a:r>
              <a:rPr lang="en-US" sz="2400" b="1" dirty="0" smtClean="0">
                <a:solidFill>
                  <a:srgbClr val="FFFF00"/>
                </a:solidFill>
              </a:rPr>
              <a:t>YOUR MOTIVES ARE EVERYTHING </a:t>
            </a:r>
            <a:r>
              <a:rPr lang="en-US" sz="2400" dirty="0" smtClean="0">
                <a:solidFill>
                  <a:schemeClr val="bg1"/>
                </a:solidFill>
              </a:rPr>
              <a:t>– He didn’t live for the Lord but himself.</a:t>
            </a:r>
          </a:p>
        </p:txBody>
      </p:sp>
      <p:pic>
        <p:nvPicPr>
          <p:cNvPr id="5124" name="Picture 4" descr="Can My Gas Furnace Become Dangerous? | B&amp;B Air Conditioning &amp; Heating  Servic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95836" y="1051820"/>
            <a:ext cx="2055997" cy="13857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2772" y="1051222"/>
            <a:ext cx="2402958" cy="1477328"/>
          </a:xfrm>
          <a:prstGeom prst="rect">
            <a:avLst/>
          </a:prstGeom>
          <a:noFill/>
        </p:spPr>
        <p:txBody>
          <a:bodyPr wrap="square" rtlCol="0">
            <a:spAutoFit/>
          </a:bodyPr>
          <a:lstStyle/>
          <a:p>
            <a:r>
              <a:rPr lang="en-US" dirty="0" smtClean="0">
                <a:solidFill>
                  <a:schemeClr val="bg1"/>
                </a:solidFill>
              </a:rPr>
              <a:t>Don’t try and light an OLD  natural gas furnace if the pilot light is out and the gas is still on.</a:t>
            </a:r>
          </a:p>
        </p:txBody>
      </p:sp>
    </p:spTree>
    <p:extLst>
      <p:ext uri="{BB962C8B-B14F-4D97-AF65-F5344CB8AC3E}">
        <p14:creationId xmlns:p14="http://schemas.microsoft.com/office/powerpoint/2010/main" val="53859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elation's Churches, Hierapolis - New Testament Church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4842" y="2101171"/>
            <a:ext cx="5973725" cy="44605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9986" y="180201"/>
            <a:ext cx="4199861" cy="1754326"/>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rPr>
              <a:t>INTRODUCING THE BOOK OF COLOSSIANS </a:t>
            </a:r>
          </a:p>
        </p:txBody>
      </p:sp>
      <p:pic>
        <p:nvPicPr>
          <p:cNvPr id="2052" name="Picture 4" descr="Chart: Preaching Through Colossians | Preaching Today"/>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87843" y="1980776"/>
            <a:ext cx="9753600" cy="4580952"/>
          </a:xfrm>
          <a:prstGeom prst="rect">
            <a:avLst/>
          </a:prstGeom>
          <a:noFill/>
          <a:ln w="34925">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784651" y="457200"/>
            <a:ext cx="4657061" cy="1384995"/>
          </a:xfrm>
          <a:prstGeom prst="rect">
            <a:avLst/>
          </a:prstGeom>
          <a:noFill/>
        </p:spPr>
        <p:txBody>
          <a:bodyPr wrap="square" rtlCol="0">
            <a:spAutoFit/>
          </a:bodyPr>
          <a:lstStyle/>
          <a:p>
            <a:r>
              <a:rPr lang="en-US" sz="2800" dirty="0" smtClean="0">
                <a:solidFill>
                  <a:schemeClr val="bg1"/>
                </a:solidFill>
              </a:rPr>
              <a:t>Written By Paul -  Either in prison in Rome or Caesarea  –  around 57 AD</a:t>
            </a:r>
          </a:p>
        </p:txBody>
      </p:sp>
    </p:spTree>
    <p:extLst>
      <p:ext uri="{BB962C8B-B14F-4D97-AF65-F5344CB8AC3E}">
        <p14:creationId xmlns:p14="http://schemas.microsoft.com/office/powerpoint/2010/main" val="329174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heresy? - Redeeming Moments"/>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190591" y="764615"/>
            <a:ext cx="7648239" cy="49972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24800" y="1237599"/>
            <a:ext cx="8179822" cy="4524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24800" y="1263084"/>
            <a:ext cx="8179822" cy="4524315"/>
          </a:xfrm>
          <a:prstGeom prst="rect">
            <a:avLst/>
          </a:prstGeom>
          <a:blipFill dpi="0" rotWithShape="1">
            <a:blip r:embed="rId3">
              <a:alphaModFix amt="29000"/>
              <a:extLst>
                <a:ext uri="{28A0092B-C50C-407E-A947-70E740481C1C}">
                  <a14:useLocalDpi xmlns:a14="http://schemas.microsoft.com/office/drawing/2010/main"/>
                </a:ext>
              </a:extLst>
            </a:blip>
            <a:srcRect/>
            <a:stretch>
              <a:fillRect/>
            </a:stretch>
          </a:blipFill>
        </p:spPr>
        <p:txBody>
          <a:bodyPr wrap="square">
            <a:spAutoFit/>
          </a:bodyPr>
          <a:lstStyle/>
          <a:p>
            <a:r>
              <a:rPr lang="en-US" sz="3600" baseline="30000" dirty="0"/>
              <a:t>19 </a:t>
            </a:r>
            <a:r>
              <a:rPr lang="en-US" sz="3600" dirty="0"/>
              <a:t> For through the law I died to the law so that I might live for God. </a:t>
            </a:r>
            <a:r>
              <a:rPr lang="en-US" sz="3600" baseline="30000" dirty="0"/>
              <a:t>20 </a:t>
            </a:r>
            <a:r>
              <a:rPr lang="en-US" sz="3600" dirty="0"/>
              <a:t> I have been crucified with Christ and I no longer live, but Christ lives in me. The life I live in the body, I live by faith in the Son of God, who loved me and gave himself for me. </a:t>
            </a:r>
            <a:r>
              <a:rPr lang="en-US" sz="3600" b="1" dirty="0"/>
              <a:t>Galatians 2:19-20 (NIV) </a:t>
            </a:r>
            <a:endParaRPr lang="en-US" sz="3600" dirty="0"/>
          </a:p>
        </p:txBody>
      </p:sp>
      <p:sp>
        <p:nvSpPr>
          <p:cNvPr id="9" name="Heart 8"/>
          <p:cNvSpPr/>
          <p:nvPr/>
        </p:nvSpPr>
        <p:spPr>
          <a:xfrm>
            <a:off x="4837814" y="2285999"/>
            <a:ext cx="1286539" cy="893135"/>
          </a:xfrm>
          <a:prstGeom prst="hear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4194544" y="2884966"/>
            <a:ext cx="1286539" cy="893135"/>
          </a:xfrm>
          <a:prstGeom prst="hear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a:off x="1566531" y="3884426"/>
            <a:ext cx="1286539" cy="893135"/>
          </a:xfrm>
          <a:prstGeom prst="hear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5309190" y="1704752"/>
            <a:ext cx="1286539" cy="893135"/>
          </a:xfrm>
          <a:prstGeom prst="hear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2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resy vs false doctrine: What are they? Part 2"/>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3349256" y="478542"/>
            <a:ext cx="6092455" cy="60270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4549" y="175363"/>
            <a:ext cx="2328530" cy="3416320"/>
          </a:xfrm>
          <a:prstGeom prst="rect">
            <a:avLst/>
          </a:prstGeom>
          <a:noFill/>
        </p:spPr>
        <p:txBody>
          <a:bodyPr wrap="square" rtlCol="0">
            <a:spAutoFit/>
          </a:bodyPr>
          <a:lstStyle/>
          <a:p>
            <a:r>
              <a:rPr lang="en-US" dirty="0" smtClean="0">
                <a:solidFill>
                  <a:schemeClr val="bg1"/>
                </a:solidFill>
              </a:rPr>
              <a:t>LOOK AT IT THIS WAY – WHY DID PAUL WRITE THIS LETTER ? EPAPHRAS – CAME BACK TO PAUL AFTER TEN YEARS HELPING LEAD THE CHURCH AND SAID WE ARE LOSING THE NARRATIVE .</a:t>
            </a:r>
          </a:p>
        </p:txBody>
      </p:sp>
      <p:pic>
        <p:nvPicPr>
          <p:cNvPr id="1028" name="Picture 4" descr="Franklin Graham: Pray and Vote, But Put Your Hope in Go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4549" y="3826698"/>
            <a:ext cx="2328530" cy="27295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olossians 2:7 by Draw4life on DeviantAr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6210" y="175363"/>
            <a:ext cx="9708933" cy="63809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04173" y="478542"/>
            <a:ext cx="5454503" cy="830997"/>
          </a:xfrm>
          <a:prstGeom prst="rect">
            <a:avLst/>
          </a:prstGeom>
          <a:noFill/>
        </p:spPr>
        <p:txBody>
          <a:bodyPr wrap="square" rtlCol="0">
            <a:spAutoFit/>
          </a:bodyPr>
          <a:lstStyle/>
          <a:p>
            <a:r>
              <a:rPr lang="en-US" sz="2400" b="1" dirty="0" smtClean="0">
                <a:solidFill>
                  <a:srgbClr val="FFFF00"/>
                </a:solidFill>
              </a:rPr>
              <a:t>MAJOR THEME OF COLOSSIANS </a:t>
            </a:r>
          </a:p>
          <a:p>
            <a:r>
              <a:rPr lang="en-US" sz="2400" b="1" dirty="0" smtClean="0">
                <a:solidFill>
                  <a:srgbClr val="FFFF00"/>
                </a:solidFill>
              </a:rPr>
              <a:t>OVERCOMING FALSE TEACHING </a:t>
            </a:r>
          </a:p>
        </p:txBody>
      </p:sp>
      <p:sp>
        <p:nvSpPr>
          <p:cNvPr id="5" name="TextBox 4"/>
          <p:cNvSpPr txBox="1"/>
          <p:nvPr/>
        </p:nvSpPr>
        <p:spPr>
          <a:xfrm>
            <a:off x="410755" y="4255344"/>
            <a:ext cx="5454503" cy="1569660"/>
          </a:xfrm>
          <a:prstGeom prst="rect">
            <a:avLst/>
          </a:prstGeom>
          <a:noFill/>
        </p:spPr>
        <p:txBody>
          <a:bodyPr wrap="square" rtlCol="0">
            <a:spAutoFit/>
          </a:bodyPr>
          <a:lstStyle/>
          <a:p>
            <a:r>
              <a:rPr lang="en-US" sz="2400" b="1" dirty="0" smtClean="0">
                <a:solidFill>
                  <a:srgbClr val="FFFF00"/>
                </a:solidFill>
              </a:rPr>
              <a:t>WE ARE GOING TO HAVE</a:t>
            </a:r>
          </a:p>
          <a:p>
            <a:r>
              <a:rPr lang="en-US" sz="2400" b="1" dirty="0" smtClean="0">
                <a:solidFill>
                  <a:srgbClr val="FFFF00"/>
                </a:solidFill>
              </a:rPr>
              <a:t>TO BE ROOTED IN CHRIST</a:t>
            </a:r>
          </a:p>
          <a:p>
            <a:r>
              <a:rPr lang="en-US" sz="2400" b="1" dirty="0" smtClean="0">
                <a:solidFill>
                  <a:srgbClr val="FFFF00"/>
                </a:solidFill>
              </a:rPr>
              <a:t>AND THE WORD IN THESE</a:t>
            </a:r>
          </a:p>
          <a:p>
            <a:r>
              <a:rPr lang="en-US" sz="2400" b="1" dirty="0" smtClean="0">
                <a:solidFill>
                  <a:srgbClr val="FFFF00"/>
                </a:solidFill>
              </a:rPr>
              <a:t>LAST DAYS</a:t>
            </a:r>
          </a:p>
        </p:txBody>
      </p:sp>
    </p:spTree>
    <p:extLst>
      <p:ext uri="{BB962C8B-B14F-4D97-AF65-F5344CB8AC3E}">
        <p14:creationId xmlns:p14="http://schemas.microsoft.com/office/powerpoint/2010/main" val="32929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Custom 24">
      <a:dk1>
        <a:sysClr val="windowText" lastClr="000000"/>
      </a:dk1>
      <a:lt1>
        <a:sysClr val="window" lastClr="FFFFFF"/>
      </a:lt1>
      <a:dk2>
        <a:srgbClr val="44546A"/>
      </a:dk2>
      <a:lt2>
        <a:srgbClr val="E7E6E6"/>
      </a:lt2>
      <a:accent1>
        <a:srgbClr val="7A1380"/>
      </a:accent1>
      <a:accent2>
        <a:srgbClr val="0C1A69"/>
      </a:accent2>
      <a:accent3>
        <a:srgbClr val="F4292E"/>
      </a:accent3>
      <a:accent4>
        <a:srgbClr val="FD49C1"/>
      </a:accent4>
      <a:accent5>
        <a:srgbClr val="15C7C7"/>
      </a:accent5>
      <a:accent6>
        <a:srgbClr val="02DCFA"/>
      </a:accent6>
      <a:hlink>
        <a:srgbClr val="0563C1"/>
      </a:hlink>
      <a:folHlink>
        <a:srgbClr val="954F72"/>
      </a:folHlink>
    </a:clrScheme>
    <a:fontScheme name="Custom 31">
      <a:majorFont>
        <a:latin typeface="Posterama Bold"/>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extLst>
    <a:ext uri="{05A4C25C-085E-4340-85A3-A5531E510DB2}">
      <thm15:themeFamily xmlns="" xmlns:thm15="http://schemas.microsoft.com/office/thememl/2012/main" name="Tech Pitch Deck_TM33781529_Win32_JC_v3" id="{862F7C05-3205-4562-AA5F-868BCB6856F9}" vid="{97BBE2DD-0E32-4C1B-8BB2-0414672F3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58F013-9E4A-4975-A97B-33FEBC5FEE80}">
  <ds:schemaRefs>
    <ds:schemaRef ds:uri="http://purl.org/dc/terms/"/>
    <ds:schemaRef ds:uri="http://schemas.microsoft.com/office/2006/documentManagement/types"/>
    <ds:schemaRef ds:uri="http://purl.org/dc/elements/1.1/"/>
    <ds:schemaRef ds:uri="16c05727-aa75-4e4a-9b5f-8a80a1165891"/>
    <ds:schemaRef ds:uri="http://schemas.openxmlformats.org/package/2006/metadata/core-properties"/>
    <ds:schemaRef ds:uri="http://schemas.microsoft.com/office/2006/metadata/properties"/>
    <ds:schemaRef ds:uri="http://schemas.microsoft.com/sharepoint/v3"/>
    <ds:schemaRef ds:uri="http://schemas.microsoft.com/office/infopath/2007/PartnerControls"/>
    <ds:schemaRef ds:uri="http://purl.org/dc/dcmitype/"/>
    <ds:schemaRef ds:uri="230e9df3-be65-4c73-a93b-d1236ebd677e"/>
    <ds:schemaRef ds:uri="71af3243-3dd4-4a8d-8c0d-dd76da1f02a5"/>
    <ds:schemaRef ds:uri="http://www.w3.org/XML/1998/namespace"/>
  </ds:schemaRefs>
</ds:datastoreItem>
</file>

<file path=customXml/itemProps2.xml><?xml version="1.0" encoding="utf-8"?>
<ds:datastoreItem xmlns:ds="http://schemas.openxmlformats.org/officeDocument/2006/customXml" ds:itemID="{0C08EBEC-4760-45C2-B3A3-10A1EA338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D2D45-3944-4D77-9142-02FD272EF31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Metro</Template>
  <TotalTime>0</TotalTime>
  <Words>1424</Words>
  <Application>Microsoft Office PowerPoint</Application>
  <PresentationFormat>Custom</PresentationFormat>
  <Paragraphs>73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2021-08-17T04:23:05Z</dcterms:created>
  <dcterms:modified xsi:type="dcterms:W3CDTF">2025-01-19T16:36:59Z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