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21C-A348-4BE0-9718-E0697750E4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A7F8-3F23-4DF1-AD39-629C1C9BE5E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3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21C-A348-4BE0-9718-E0697750E4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A7F8-3F23-4DF1-AD39-629C1C9B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4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21C-A348-4BE0-9718-E0697750E4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A7F8-3F23-4DF1-AD39-629C1C9B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21C-A348-4BE0-9718-E0697750E4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A7F8-3F23-4DF1-AD39-629C1C9B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7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21C-A348-4BE0-9718-E0697750E4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A7F8-3F23-4DF1-AD39-629C1C9BE5E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2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21C-A348-4BE0-9718-E0697750E4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A7F8-3F23-4DF1-AD39-629C1C9B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7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21C-A348-4BE0-9718-E0697750E4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A7F8-3F23-4DF1-AD39-629C1C9B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21C-A348-4BE0-9718-E0697750E4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A7F8-3F23-4DF1-AD39-629C1C9B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21C-A348-4BE0-9718-E0697750E4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A7F8-3F23-4DF1-AD39-629C1C9B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4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3B4121C-A348-4BE0-9718-E0697750E4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50A7F8-3F23-4DF1-AD39-629C1C9B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6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21C-A348-4BE0-9718-E0697750E4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A7F8-3F23-4DF1-AD39-629C1C9B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B4121C-A348-4BE0-9718-E0697750E4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50A7F8-3F23-4DF1-AD39-629C1C9BE5E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01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7D842-2C65-51A8-DC96-4236A0179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98" y="116378"/>
            <a:ext cx="7099275" cy="3065733"/>
          </a:xfrm>
        </p:spPr>
        <p:txBody>
          <a:bodyPr/>
          <a:lstStyle/>
          <a:p>
            <a:r>
              <a:rPr lang="en-US" dirty="0"/>
              <a:t>Paul’s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02793C-A740-159F-E0B6-87FC2047A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34" y="3104390"/>
            <a:ext cx="7543800" cy="1143000"/>
          </a:xfrm>
        </p:spPr>
        <p:txBody>
          <a:bodyPr/>
          <a:lstStyle/>
          <a:p>
            <a:r>
              <a:rPr lang="en-US" dirty="0"/>
              <a:t>Colossians:      4: 1 – 6</a:t>
            </a:r>
          </a:p>
          <a:p>
            <a:r>
              <a:rPr lang="en-US" dirty="0"/>
              <a:t>	Changed by Christ – different living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A84A49-14D5-C23C-72A7-8A9009F41CC4}"/>
              </a:ext>
            </a:extLst>
          </p:cNvPr>
          <p:cNvSpPr txBox="1"/>
          <p:nvPr/>
        </p:nvSpPr>
        <p:spPr>
          <a:xfrm>
            <a:off x="389299" y="4617267"/>
            <a:ext cx="8347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Your Life in the world should reflect your connection to Christ</a:t>
            </a:r>
          </a:p>
          <a:p>
            <a:r>
              <a:rPr lang="en-US" sz="2000" dirty="0"/>
              <a:t>- Our prayer will Sustain each of us trough the challenges that come against us</a:t>
            </a:r>
          </a:p>
          <a:p>
            <a:r>
              <a:rPr lang="en-US" sz="2000" dirty="0"/>
              <a:t>- Outreach and Evangelism are always places to demonstrate good attitudes</a:t>
            </a:r>
          </a:p>
        </p:txBody>
      </p:sp>
    </p:spTree>
    <p:extLst>
      <p:ext uri="{BB962C8B-B14F-4D97-AF65-F5344CB8AC3E}">
        <p14:creationId xmlns:p14="http://schemas.microsoft.com/office/powerpoint/2010/main" val="13169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B21A0-DD04-456E-F7D3-29FA9DCD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accent2"/>
                </a:solidFill>
              </a:rPr>
              <a:t>Living on Daily Manna </a:t>
            </a:r>
            <a:r>
              <a:rPr lang="en-US" sz="3700" dirty="0"/>
              <a:t>- </a:t>
            </a:r>
          </a:p>
        </p:txBody>
      </p:sp>
      <p:pic>
        <p:nvPicPr>
          <p:cNvPr id="5" name="Content Placeholder 4" descr="A hand holding a handful of white grains&#10;&#10;AI-generated content may be incorrect.">
            <a:extLst>
              <a:ext uri="{FF2B5EF4-FFF2-40B4-BE49-F238E27FC236}">
                <a16:creationId xmlns:a16="http://schemas.microsoft.com/office/drawing/2014/main" xmlns="" id="{7DED56B9-C515-84FB-69C5-4D4D7CFB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1" r="19056" b="1"/>
          <a:stretch/>
        </p:blipFill>
        <p:spPr>
          <a:xfrm>
            <a:off x="475499" y="640081"/>
            <a:ext cx="5182351" cy="53144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2B6B11B-7F2E-9E0C-CCFD-EC505DD17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613" y="2198913"/>
            <a:ext cx="2959676" cy="3755565"/>
          </a:xfrm>
        </p:spPr>
        <p:txBody>
          <a:bodyPr>
            <a:normAutofit/>
          </a:bodyPr>
          <a:lstStyle/>
          <a:p>
            <a:r>
              <a:rPr lang="en-US" dirty="0"/>
              <a:t>A Lifestyle of letting God be in charge of tomorrow</a:t>
            </a:r>
          </a:p>
          <a:p>
            <a:endParaRPr lang="en-US" dirty="0"/>
          </a:p>
          <a:p>
            <a:r>
              <a:rPr lang="en-US" sz="2800" dirty="0"/>
              <a:t>Matt. 6: 25 – 34 </a:t>
            </a:r>
          </a:p>
          <a:p>
            <a:r>
              <a:rPr lang="en-US" sz="2800" dirty="0"/>
              <a:t>   Don’t worry</a:t>
            </a:r>
          </a:p>
          <a:p>
            <a:r>
              <a:rPr lang="en-US" sz="2800" dirty="0"/>
              <a:t>   Lean into the</a:t>
            </a:r>
          </a:p>
          <a:p>
            <a:r>
              <a:rPr lang="en-US" sz="2800" dirty="0"/>
              <a:t>   Power of Trusting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329CBCE-21AE-419D-AC1F-8ACF510A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F2DA012-1414-493D-888F-5D99D0BDA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97A50-E4D2-E163-06D0-4C6ACFAF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45" y="263527"/>
            <a:ext cx="6664256" cy="1450757"/>
          </a:xfrm>
        </p:spPr>
        <p:txBody>
          <a:bodyPr/>
          <a:lstStyle/>
          <a:p>
            <a:r>
              <a:rPr lang="en-US" dirty="0"/>
              <a:t>New Life in Christ/ Act like</a:t>
            </a:r>
            <a:br>
              <a:rPr lang="en-US" dirty="0"/>
            </a:br>
            <a:r>
              <a:rPr lang="en-US" dirty="0"/>
              <a:t>     a true believer in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EC7F8B-C70C-E7A3-256B-C7678EB5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427502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- Christian Marriage should look different than the world’s marriage</a:t>
            </a:r>
          </a:p>
          <a:p>
            <a:r>
              <a:rPr lang="en-US" dirty="0"/>
              <a:t>- Christian Children should behave different then the world’s children</a:t>
            </a:r>
          </a:p>
          <a:p>
            <a:r>
              <a:rPr lang="en-US" dirty="0"/>
              <a:t>- Christin Employees should behave differently then the world’s</a:t>
            </a:r>
          </a:p>
          <a:p>
            <a:r>
              <a:rPr lang="en-US" dirty="0"/>
              <a:t>- Christian Bosses should behave differently then the world’s</a:t>
            </a:r>
          </a:p>
          <a:p>
            <a:r>
              <a:rPr lang="en-US" dirty="0"/>
              <a:t>- Christian Nurses/ Layers/ Truck drivers/ Students/ Teachers..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C818F2-9EDB-FE19-B4F5-71AECC6A48A3}"/>
              </a:ext>
            </a:extLst>
          </p:cNvPr>
          <p:cNvSpPr txBox="1"/>
          <p:nvPr/>
        </p:nvSpPr>
        <p:spPr>
          <a:xfrm>
            <a:off x="6844419" y="488887"/>
            <a:ext cx="2037935" cy="4616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Col. 3: 18- 4:1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CFB715-471E-411F-D669-8E37A455D7D2}"/>
              </a:ext>
            </a:extLst>
          </p:cNvPr>
          <p:cNvSpPr txBox="1"/>
          <p:nvPr/>
        </p:nvSpPr>
        <p:spPr>
          <a:xfrm>
            <a:off x="1394233" y="4448010"/>
            <a:ext cx="635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That doesn’t mean we’re weird, overbearing, have a religious spirit, acting like we’re better than everyone else. </a:t>
            </a:r>
          </a:p>
        </p:txBody>
      </p:sp>
    </p:spTree>
    <p:extLst>
      <p:ext uri="{BB962C8B-B14F-4D97-AF65-F5344CB8AC3E}">
        <p14:creationId xmlns:p14="http://schemas.microsoft.com/office/powerpoint/2010/main" val="16496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133EAB-EBA4-003A-AC04-73684B8B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is key component to a successful Christian journey!!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4385A2-246F-4283-CC38-0B5A36D0A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583266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Devoted to Prayer. ( Col. 4: 2)</a:t>
            </a:r>
          </a:p>
          <a:p>
            <a:pPr lvl="1"/>
            <a:r>
              <a:rPr lang="en-US" sz="2200" dirty="0"/>
              <a:t>-   To Adhere      -  To be faithful  -   To intently engage</a:t>
            </a:r>
          </a:p>
          <a:p>
            <a:pPr lvl="1"/>
            <a:endParaRPr lang="en-US" sz="2200" dirty="0"/>
          </a:p>
          <a:p>
            <a:pPr marL="201168" lvl="1" indent="0">
              <a:buNone/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96235E-BEB5-7619-BD67-D3BCFBC48E31}"/>
              </a:ext>
            </a:extLst>
          </p:cNvPr>
          <p:cNvSpPr txBox="1"/>
          <p:nvPr/>
        </p:nvSpPr>
        <p:spPr>
          <a:xfrm>
            <a:off x="416459" y="3883937"/>
            <a:ext cx="832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The bible mentions prayer over 650 times</a:t>
            </a:r>
          </a:p>
        </p:txBody>
      </p:sp>
    </p:spTree>
    <p:extLst>
      <p:ext uri="{BB962C8B-B14F-4D97-AF65-F5344CB8AC3E}">
        <p14:creationId xmlns:p14="http://schemas.microsoft.com/office/powerpoint/2010/main" val="14136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261A2-DB80-7505-023B-A3723E8F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 asked for prayer: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E8D53A-26C2-2814-9543-D9A983C087C0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lvl="2"/>
            <a:r>
              <a:rPr lang="en-US" sz="2400" dirty="0"/>
              <a:t>Paul’s life Journey:    ( Denise McCallum)</a:t>
            </a:r>
          </a:p>
          <a:p>
            <a:pPr lvl="2"/>
            <a:r>
              <a:rPr lang="en-US" sz="2000" dirty="0"/>
              <a:t>-  Got saved when he was 28 years old – trip to Damascus </a:t>
            </a:r>
          </a:p>
          <a:p>
            <a:pPr lvl="2"/>
            <a:r>
              <a:rPr lang="en-US" sz="2000" dirty="0"/>
              <a:t>- Spent three years being equipped and mentored – Arabia</a:t>
            </a:r>
          </a:p>
          <a:p>
            <a:pPr lvl="2"/>
            <a:r>
              <a:rPr lang="en-US" sz="2000" dirty="0"/>
              <a:t>- Grew in Faith and made tents for living for 5 -6 years</a:t>
            </a:r>
          </a:p>
          <a:p>
            <a:pPr lvl="2"/>
            <a:r>
              <a:rPr lang="en-US" sz="2000" dirty="0"/>
              <a:t>- Went on his first missionary journey -  Acts 13  -	AD 48</a:t>
            </a:r>
          </a:p>
          <a:p>
            <a:pPr lvl="2"/>
            <a:r>
              <a:rPr lang="en-US" sz="2000" dirty="0"/>
              <a:t>- Second missionary journey -  Acts 15</a:t>
            </a:r>
          </a:p>
          <a:p>
            <a:pPr lvl="2"/>
            <a:r>
              <a:rPr lang="en-US" sz="2000" dirty="0"/>
              <a:t>- Third Missionary Journey -  Acts 18</a:t>
            </a:r>
          </a:p>
          <a:p>
            <a:pPr lvl="2"/>
            <a:r>
              <a:rPr lang="en-US" sz="2000" dirty="0"/>
              <a:t>- Comes back Jerusalem -  Arrested			AD  52</a:t>
            </a:r>
          </a:p>
          <a:p>
            <a:pPr lvl="2"/>
            <a:r>
              <a:rPr lang="en-US" sz="2000" dirty="0"/>
              <a:t>- Spends the next 9 -10 years on journeys with arrest	AD 63 </a:t>
            </a:r>
          </a:p>
          <a:p>
            <a:pPr lvl="2"/>
            <a:r>
              <a:rPr lang="en-US" sz="2000" dirty="0"/>
              <a:t>- Spent 2 years in Rome -   released short time.</a:t>
            </a:r>
          </a:p>
          <a:p>
            <a:pPr lvl="2"/>
            <a:r>
              <a:rPr lang="en-US" sz="2000" dirty="0"/>
              <a:t>- Martyred  in Rome 					AD 65 - 67</a:t>
            </a:r>
          </a:p>
        </p:txBody>
      </p:sp>
    </p:spTree>
    <p:extLst>
      <p:ext uri="{BB962C8B-B14F-4D97-AF65-F5344CB8AC3E}">
        <p14:creationId xmlns:p14="http://schemas.microsoft.com/office/powerpoint/2010/main" val="40997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A2C816-F4C4-6F7C-2E55-B57AE524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88" y="521996"/>
            <a:ext cx="7543800" cy="1053308"/>
          </a:xfrm>
        </p:spPr>
        <p:txBody>
          <a:bodyPr>
            <a:normAutofit fontScale="90000"/>
          </a:bodyPr>
          <a:lstStyle/>
          <a:p>
            <a:r>
              <a:rPr lang="en-US" dirty="0"/>
              <a:t>Colossians 4: 5 – 6  </a:t>
            </a:r>
            <a:r>
              <a:rPr lang="en-US" sz="3600" dirty="0"/>
              <a:t>Live in a way people a drawn to the Christian Faith through your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1F7C16-F9FF-2A00-08D7-CF9ABF22F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  I Peter 2: 12,  15 -1 6   - They will see your honorable</a:t>
            </a:r>
          </a:p>
          <a:p>
            <a:pPr marL="201168" lvl="1" indent="0">
              <a:buNone/>
            </a:pPr>
            <a:r>
              <a:rPr lang="en-US" sz="2200" dirty="0"/>
              <a:t>           lifestyle and be inclined to become a believer as well. </a:t>
            </a:r>
          </a:p>
          <a:p>
            <a:pPr marL="201168" lvl="1" indent="0">
              <a:buNone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	Honesty/ Integrity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      Support and practical help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       Compassion and listening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       Good attitude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       Humility and Kindness </a:t>
            </a:r>
          </a:p>
        </p:txBody>
      </p:sp>
    </p:spTree>
    <p:extLst>
      <p:ext uri="{BB962C8B-B14F-4D97-AF65-F5344CB8AC3E}">
        <p14:creationId xmlns:p14="http://schemas.microsoft.com/office/powerpoint/2010/main" val="36089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D013F-93A4-CDB7-A7C0-75FF81B0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to previous teachings from Colossians: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8A876A-0756-B96F-1358-027D405FB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1)  The notion that legalistic or “Special” diets or traditions </a:t>
            </a:r>
          </a:p>
          <a:p>
            <a:pPr marL="201168" lvl="1" indent="0">
              <a:buNone/>
            </a:pPr>
            <a:r>
              <a:rPr lang="en-US" sz="2200" dirty="0"/>
              <a:t>     that will make you more spiritual. If you don’t follow them                             you are out of touch with God. Spiritual Leaders looking to </a:t>
            </a:r>
          </a:p>
          <a:p>
            <a:pPr marL="201168" lvl="1" indent="0">
              <a:buNone/>
            </a:pPr>
            <a:r>
              <a:rPr lang="en-US" sz="2200" dirty="0"/>
              <a:t>prop up their image and make you feel like failure.</a:t>
            </a:r>
          </a:p>
          <a:p>
            <a:pPr marL="201168" lvl="1" indent="0">
              <a:buNone/>
            </a:pPr>
            <a:endParaRPr lang="en-US" sz="2200" dirty="0"/>
          </a:p>
          <a:p>
            <a:pPr marL="201168" lvl="1" indent="0">
              <a:buNone/>
            </a:pPr>
            <a:r>
              <a:rPr lang="en-US" sz="2200" dirty="0"/>
              <a:t>2)  A deep relationship with Christ will suffice!!  He is the essence of our true power and victory.   ( Col.2:6-7, 3 )</a:t>
            </a:r>
          </a:p>
        </p:txBody>
      </p:sp>
    </p:spTree>
    <p:extLst>
      <p:ext uri="{BB962C8B-B14F-4D97-AF65-F5344CB8AC3E}">
        <p14:creationId xmlns:p14="http://schemas.microsoft.com/office/powerpoint/2010/main" val="3943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851F5B-0154-4B4C-1538-0A5FDD2D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Unusual Example of God’s Grace  </a:t>
            </a:r>
          </a:p>
        </p:txBody>
      </p:sp>
      <p:pic>
        <p:nvPicPr>
          <p:cNvPr id="5" name="Content Placeholder 4" descr="A person and person looking at a rosary&#10;&#10;AI-generated content may be incorrect.">
            <a:extLst>
              <a:ext uri="{FF2B5EF4-FFF2-40B4-BE49-F238E27FC236}">
                <a16:creationId xmlns:a16="http://schemas.microsoft.com/office/drawing/2014/main" xmlns="" id="{70F69609-B133-69BA-C7A5-46996B2D4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67" y="1919017"/>
            <a:ext cx="7097115" cy="3877216"/>
          </a:xfrm>
        </p:spPr>
      </p:pic>
    </p:spTree>
    <p:extLst>
      <p:ext uri="{BB962C8B-B14F-4D97-AF65-F5344CB8AC3E}">
        <p14:creationId xmlns:p14="http://schemas.microsoft.com/office/powerpoint/2010/main" val="39287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AAB1C-21C4-F2E8-97E2-ACE2BF10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 aways for 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A53EA-A768-AD01-09A7-EA9DEE5E6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- </a:t>
            </a:r>
            <a:r>
              <a:rPr lang="en-US" sz="2800" dirty="0">
                <a:solidFill>
                  <a:srgbClr val="FF0000"/>
                </a:solidFill>
              </a:rPr>
              <a:t>What can I do when I feel like others around me are getting it and I continue to struggle?</a:t>
            </a:r>
          </a:p>
          <a:p>
            <a:pPr lvl="2"/>
            <a:r>
              <a:rPr lang="en-US" sz="2200" dirty="0"/>
              <a:t>Identify that God has a different path for each of us….</a:t>
            </a:r>
          </a:p>
          <a:p>
            <a:pPr lvl="2"/>
            <a:r>
              <a:rPr lang="en-US" sz="2200" dirty="0"/>
              <a:t>Realize that God is with you in the midst of your path….</a:t>
            </a:r>
          </a:p>
          <a:p>
            <a:pPr lvl="2"/>
            <a:r>
              <a:rPr lang="en-US" sz="2200" dirty="0"/>
              <a:t>Cling to the revelation that Jesus is not giving up on you!</a:t>
            </a:r>
          </a:p>
          <a:p>
            <a:pPr lvl="2"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Savoring the daily moments when I can easily miss the provisions and connections with God.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Slow down enough to talk out loud and say you Love Him…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Notice the Manna He brings into your life each day….</a:t>
            </a:r>
          </a:p>
          <a:p>
            <a:pPr marL="384048" lvl="2" indent="0">
              <a:buNone/>
            </a:pPr>
            <a:r>
              <a:rPr lang="en-US" sz="2200" dirty="0"/>
              <a:t>	- People   - sunshine  -  creation  -  reminder salvation</a:t>
            </a:r>
          </a:p>
          <a:p>
            <a:pPr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787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B15D57-364B-91CB-65DD-21B7B577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8A5DBD-7975-9D83-4630-1573CCFD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5" y="1845734"/>
            <a:ext cx="7832606" cy="4023360"/>
          </a:xfrm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When assignments or interruptions come, seek the Lord to see if they are invitations to be a part of or a distraction to take you off track.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Not everything that comes your way is of God….seek discernment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Sometimes the interruption is God and he’s redirecting 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Sometimes the interruption is devil and he’s distracting you from your assignment.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Sometimes it’s a broken world and you won’t find out until eternity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In every case you need to keep your Focus on the Lord’s purpose</a:t>
            </a:r>
          </a:p>
        </p:txBody>
      </p:sp>
    </p:spTree>
    <p:extLst>
      <p:ext uri="{BB962C8B-B14F-4D97-AF65-F5344CB8AC3E}">
        <p14:creationId xmlns:p14="http://schemas.microsoft.com/office/powerpoint/2010/main" val="13868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</TotalTime>
  <Words>596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Retrospect</vt:lpstr>
      <vt:lpstr>Paul’s Instructions</vt:lpstr>
      <vt:lpstr>New Life in Christ/ Act like      a true believer in world</vt:lpstr>
      <vt:lpstr>Prayer is key component to a successful Christian journey!!</vt:lpstr>
      <vt:lpstr>Paul asked for prayer:</vt:lpstr>
      <vt:lpstr>Colossians 4: 5 – 6  Live in a way people a drawn to the Christian Faith through your actions</vt:lpstr>
      <vt:lpstr>Review to previous teachings from Colossians: </vt:lpstr>
      <vt:lpstr>Unusual Example of God’s Grace  </vt:lpstr>
      <vt:lpstr>Take aways for us:</vt:lpstr>
      <vt:lpstr>PowerPoint Presentation</vt:lpstr>
      <vt:lpstr>Living on Daily Manna -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Paul’s Instructions</dc:title>
  <dc:creator>Doug Lamb</dc:creator>
  <cp:lastModifiedBy>LifeGate</cp:lastModifiedBy>
  <cp:revision>2</cp:revision>
  <cp:lastPrinted>2025-03-09T13:29:18Z</cp:lastPrinted>
  <dcterms:created xsi:type="dcterms:W3CDTF">2025-03-09T12:33:38Z</dcterms:created>
  <dcterms:modified xsi:type="dcterms:W3CDTF">2025-03-09T16:05:15Z</dcterms:modified>
</cp:coreProperties>
</file>