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8736EC-9315-43AA-85DB-AB32E589C87E}" v="1" dt="2025-05-18T13:30:59.3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17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943B4DDF-1840-4964-B6A2-955C5A933D68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06C67677-21E0-48DF-A200-2E6B9DBDF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4DDF-1840-4964-B6A2-955C5A933D68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7677-21E0-48DF-A200-2E6B9DBDF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3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4DDF-1840-4964-B6A2-955C5A933D68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7677-21E0-48DF-A200-2E6B9DBDF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54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4DDF-1840-4964-B6A2-955C5A933D68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7677-21E0-48DF-A200-2E6B9DBDF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4DDF-1840-4964-B6A2-955C5A933D68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7677-21E0-48DF-A200-2E6B9DBDF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726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4DDF-1840-4964-B6A2-955C5A933D68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7677-21E0-48DF-A200-2E6B9DBDF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02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4DDF-1840-4964-B6A2-955C5A933D68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7677-21E0-48DF-A200-2E6B9DBDF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5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4DDF-1840-4964-B6A2-955C5A933D68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7677-21E0-48DF-A200-2E6B9DBDF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75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4DDF-1840-4964-B6A2-955C5A933D68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7677-21E0-48DF-A200-2E6B9DBDF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858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4DDF-1840-4964-B6A2-955C5A933D68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06C67677-21E0-48DF-A200-2E6B9DBDF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018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943B4DDF-1840-4964-B6A2-955C5A933D68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06C67677-21E0-48DF-A200-2E6B9DBDF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072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943B4DDF-1840-4964-B6A2-955C5A933D68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06C67677-21E0-48DF-A200-2E6B9DBDF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62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26B7882-0C5B-E910-246E-0E828DABD5F9}"/>
              </a:ext>
            </a:extLst>
          </p:cNvPr>
          <p:cNvSpPr txBox="1"/>
          <p:nvPr/>
        </p:nvSpPr>
        <p:spPr>
          <a:xfrm>
            <a:off x="1874067" y="679010"/>
            <a:ext cx="5513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Trusting God in the Storm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2785887-2695-73D3-CE7B-E91316EAD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948" y="1692432"/>
            <a:ext cx="7976103" cy="448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23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A0E207F-92ED-53AF-7743-E3661662A3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9245" y="1493821"/>
            <a:ext cx="6727210" cy="44738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0871DCE-6462-4C2D-939F-0C121AD7F723}"/>
              </a:ext>
            </a:extLst>
          </p:cNvPr>
          <p:cNvSpPr txBox="1"/>
          <p:nvPr/>
        </p:nvSpPr>
        <p:spPr>
          <a:xfrm>
            <a:off x="1697065" y="452091"/>
            <a:ext cx="5685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LifeGate’s</a:t>
            </a:r>
            <a:r>
              <a:rPr lang="en-US" sz="3600" b="1" dirty="0"/>
              <a:t> Goals for Believers </a:t>
            </a:r>
          </a:p>
        </p:txBody>
      </p:sp>
    </p:spTree>
    <p:extLst>
      <p:ext uri="{BB962C8B-B14F-4D97-AF65-F5344CB8AC3E}">
        <p14:creationId xmlns:p14="http://schemas.microsoft.com/office/powerpoint/2010/main" val="296281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C847B7-AC45-A0E3-C1E7-9DF02D3AF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 truths about our Journey with the Lord: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F78866-C4A8-A69C-16FF-CAB68D262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1" y="2592282"/>
            <a:ext cx="8065294" cy="3766185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F383403-0D3F-4E17-CC6A-CDC3BE319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2157731"/>
            <a:ext cx="7807671" cy="439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94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C78E9F-E28F-504F-54B7-26CBB7B48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has written a Book about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59926A-3E4B-A662-39F5-C13DCCFC2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A7E0E22-0B07-E5AF-2E4E-4FC170CD5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538" y="1925002"/>
            <a:ext cx="6408345" cy="380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84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8BD899-6CFD-882F-F177-39DA7ED0A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Stumbling blocks that can take us out in our faith walk. 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B5315DAE-F74B-FFEB-8C0D-54FB97C80D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2341" y="2366444"/>
            <a:ext cx="5768181" cy="384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09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411357-F97C-9901-A02E-5453D91F9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blocks that can increase our faith level.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6A3FFD66-04DB-CEBA-110A-98B10864A7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4343" y="2157731"/>
            <a:ext cx="5259202" cy="376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4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789327-41A4-71F5-1DAC-B92E16B6A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530D7D-BAFF-26BB-81C0-016F05AB7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A) Walking with the Lord in the ups and downs is a </a:t>
            </a:r>
            <a:r>
              <a:rPr lang="en-US" dirty="0" err="1"/>
              <a:t>priviledge</a:t>
            </a:r>
            <a:endParaRPr lang="en-US" dirty="0"/>
          </a:p>
          <a:p>
            <a:r>
              <a:rPr lang="en-US" dirty="0"/>
              <a:t>B)  You will never become the person God wants you to be 	without </a:t>
            </a:r>
            <a:r>
              <a:rPr lang="en-US" dirty="0" err="1"/>
              <a:t>testings</a:t>
            </a:r>
            <a:r>
              <a:rPr lang="en-US" dirty="0"/>
              <a:t> </a:t>
            </a:r>
          </a:p>
          <a:p>
            <a:r>
              <a:rPr lang="en-US" dirty="0"/>
              <a:t>C) We’ve got to trust the Lord’s superior knowledge </a:t>
            </a:r>
          </a:p>
          <a:p>
            <a:r>
              <a:rPr lang="en-US" dirty="0"/>
              <a:t>D) Praise and Worship from the midst of the storm is very</a:t>
            </a:r>
          </a:p>
          <a:p>
            <a:r>
              <a:rPr lang="en-US" dirty="0"/>
              <a:t>     	 meaningful and pure.</a:t>
            </a:r>
          </a:p>
          <a:p>
            <a:r>
              <a:rPr lang="en-US" dirty="0"/>
              <a:t>E) People are watching us….</a:t>
            </a:r>
          </a:p>
          <a:p>
            <a:r>
              <a:rPr lang="en-US" dirty="0"/>
              <a:t>E) Your testimony becomes a steppingstone for others to come</a:t>
            </a:r>
          </a:p>
          <a:p>
            <a:r>
              <a:rPr lang="en-US" dirty="0"/>
              <a:t>     to faith in Christ.  </a:t>
            </a:r>
          </a:p>
        </p:txBody>
      </p:sp>
    </p:spTree>
    <p:extLst>
      <p:ext uri="{BB962C8B-B14F-4D97-AF65-F5344CB8AC3E}">
        <p14:creationId xmlns:p14="http://schemas.microsoft.com/office/powerpoint/2010/main" val="161397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B8FC26-9C8C-FAA7-ECC6-FBE9FAF39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752" y="27377"/>
            <a:ext cx="8079581" cy="1658198"/>
          </a:xfrm>
        </p:spPr>
        <p:txBody>
          <a:bodyPr/>
          <a:lstStyle/>
          <a:p>
            <a:r>
              <a:rPr lang="en-US" dirty="0"/>
              <a:t>Wrapping up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16E944-FAC7-2AF6-4277-051856FFE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329" y="1685575"/>
            <a:ext cx="8065294" cy="3766185"/>
          </a:xfrm>
        </p:spPr>
        <p:txBody>
          <a:bodyPr>
            <a:normAutofit/>
          </a:bodyPr>
          <a:lstStyle/>
          <a:p>
            <a:r>
              <a:rPr lang="en-US" sz="3200" dirty="0"/>
              <a:t>  Does God understand when I seem to flounder with the emotional swings of life?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83AD835-2855-D604-6AD0-C64BEBBEB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676" y="3075454"/>
            <a:ext cx="4924519" cy="328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23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152</TotalTime>
  <Words>93</Words>
  <Application>Microsoft Office PowerPoint</Application>
  <PresentationFormat>On-screen Show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Metropolitan</vt:lpstr>
      <vt:lpstr>PowerPoint Presentation</vt:lpstr>
      <vt:lpstr>PowerPoint Presentation</vt:lpstr>
      <vt:lpstr>Fundamental truths about our Journey with the Lord: </vt:lpstr>
      <vt:lpstr>God has written a Book about you</vt:lpstr>
      <vt:lpstr>Stumbling blocks that can take us out in our faith walk.  </vt:lpstr>
      <vt:lpstr>Building blocks that can increase our faith level. </vt:lpstr>
      <vt:lpstr>Conclusions: </vt:lpstr>
      <vt:lpstr>Wrapping up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Lamb</dc:creator>
  <cp:lastModifiedBy>LifeGate</cp:lastModifiedBy>
  <cp:revision>2</cp:revision>
  <cp:lastPrinted>2025-05-18T13:31:12Z</cp:lastPrinted>
  <dcterms:created xsi:type="dcterms:W3CDTF">2025-05-18T13:16:09Z</dcterms:created>
  <dcterms:modified xsi:type="dcterms:W3CDTF">2025-05-18T16:00:20Z</dcterms:modified>
</cp:coreProperties>
</file>