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7" r:id="rId2"/>
    <p:sldId id="267" r:id="rId3"/>
    <p:sldId id="284" r:id="rId4"/>
    <p:sldId id="278" r:id="rId5"/>
    <p:sldId id="280" r:id="rId6"/>
    <p:sldId id="281" r:id="rId7"/>
    <p:sldId id="282" r:id="rId8"/>
    <p:sldId id="283" r:id="rId9"/>
    <p:sldId id="285" r:id="rId10"/>
    <p:sldId id="292" r:id="rId11"/>
    <p:sldId id="289" r:id="rId12"/>
    <p:sldId id="290" r:id="rId13"/>
    <p:sldId id="294" r:id="rId14"/>
    <p:sldId id="306" r:id="rId15"/>
    <p:sldId id="293" r:id="rId16"/>
    <p:sldId id="286" r:id="rId17"/>
    <p:sldId id="287" r:id="rId18"/>
    <p:sldId id="288" r:id="rId19"/>
    <p:sldId id="291" r:id="rId20"/>
    <p:sldId id="295" r:id="rId21"/>
    <p:sldId id="297" r:id="rId22"/>
    <p:sldId id="298" r:id="rId23"/>
    <p:sldId id="300" r:id="rId24"/>
    <p:sldId id="304" r:id="rId25"/>
    <p:sldId id="301" r:id="rId26"/>
    <p:sldId id="299" r:id="rId27"/>
    <p:sldId id="302"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8B40E-7CAB-4BC8-A8A3-1240093A30D8}" v="13" dt="2025-08-24T11:09:27.043"/>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p:scale>
          <a:sx n="117" d="100"/>
          <a:sy n="117" d="100"/>
        </p:scale>
        <p:origin x="-270" y="-4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7A38B40E-7CAB-4BC8-A8A3-1240093A30D8}"/>
    <pc:docChg chg="undo custSel addSld delSld modSld sldOrd">
      <pc:chgData name="Daniel Slade" userId="a0f30abecd459ac6" providerId="LiveId" clId="{7A38B40E-7CAB-4BC8-A8A3-1240093A30D8}" dt="2025-08-24T12:27:50.135" v="12376" actId="14100"/>
      <pc:docMkLst>
        <pc:docMk/>
      </pc:docMkLst>
      <pc:sldChg chg="modSp mod ord">
        <pc:chgData name="Daniel Slade" userId="a0f30abecd459ac6" providerId="LiveId" clId="{7A38B40E-7CAB-4BC8-A8A3-1240093A30D8}" dt="2025-08-24T10:44:41.687" v="10437" actId="20577"/>
        <pc:sldMkLst>
          <pc:docMk/>
          <pc:sldMk cId="142462048" sldId="267"/>
        </pc:sldMkLst>
        <pc:spChg chg="mod">
          <ac:chgData name="Daniel Slade" userId="a0f30abecd459ac6" providerId="LiveId" clId="{7A38B40E-7CAB-4BC8-A8A3-1240093A30D8}" dt="2025-08-21T19:03:57.074" v="713" actId="20577"/>
          <ac:spMkLst>
            <pc:docMk/>
            <pc:sldMk cId="142462048" sldId="267"/>
            <ac:spMk id="2" creationId="{00000000-0000-0000-0000-000000000000}"/>
          </ac:spMkLst>
        </pc:spChg>
        <pc:spChg chg="mod">
          <ac:chgData name="Daniel Slade" userId="a0f30abecd459ac6" providerId="LiveId" clId="{7A38B40E-7CAB-4BC8-A8A3-1240093A30D8}" dt="2025-08-24T10:44:41.687" v="10437" actId="20577"/>
          <ac:spMkLst>
            <pc:docMk/>
            <pc:sldMk cId="142462048" sldId="267"/>
            <ac:spMk id="3" creationId="{00000000-0000-0000-0000-000000000000}"/>
          </ac:spMkLst>
        </pc:spChg>
      </pc:sldChg>
      <pc:sldChg chg="del">
        <pc:chgData name="Daniel Slade" userId="a0f30abecd459ac6" providerId="LiveId" clId="{7A38B40E-7CAB-4BC8-A8A3-1240093A30D8}" dt="2025-08-23T15:50:52.954" v="10165" actId="2696"/>
        <pc:sldMkLst>
          <pc:docMk/>
          <pc:sldMk cId="579920876" sldId="268"/>
        </pc:sldMkLst>
      </pc:sldChg>
      <pc:sldChg chg="del">
        <pc:chgData name="Daniel Slade" userId="a0f30abecd459ac6" providerId="LiveId" clId="{7A38B40E-7CAB-4BC8-A8A3-1240093A30D8}" dt="2025-08-23T15:50:48.539" v="10163" actId="2696"/>
        <pc:sldMkLst>
          <pc:docMk/>
          <pc:sldMk cId="2557302982" sldId="269"/>
        </pc:sldMkLst>
      </pc:sldChg>
      <pc:sldChg chg="del">
        <pc:chgData name="Daniel Slade" userId="a0f30abecd459ac6" providerId="LiveId" clId="{7A38B40E-7CAB-4BC8-A8A3-1240093A30D8}" dt="2025-08-23T15:50:50.618" v="10164" actId="2696"/>
        <pc:sldMkLst>
          <pc:docMk/>
          <pc:sldMk cId="1181435729" sldId="270"/>
        </pc:sldMkLst>
      </pc:sldChg>
      <pc:sldChg chg="del">
        <pc:chgData name="Daniel Slade" userId="a0f30abecd459ac6" providerId="LiveId" clId="{7A38B40E-7CAB-4BC8-A8A3-1240093A30D8}" dt="2025-08-23T15:50:46.773" v="10162" actId="2696"/>
        <pc:sldMkLst>
          <pc:docMk/>
          <pc:sldMk cId="3963179634" sldId="271"/>
        </pc:sldMkLst>
      </pc:sldChg>
      <pc:sldChg chg="del">
        <pc:chgData name="Daniel Slade" userId="a0f30abecd459ac6" providerId="LiveId" clId="{7A38B40E-7CAB-4BC8-A8A3-1240093A30D8}" dt="2025-08-23T15:50:44.147" v="10161" actId="2696"/>
        <pc:sldMkLst>
          <pc:docMk/>
          <pc:sldMk cId="114670211" sldId="272"/>
        </pc:sldMkLst>
      </pc:sldChg>
      <pc:sldChg chg="del">
        <pc:chgData name="Daniel Slade" userId="a0f30abecd459ac6" providerId="LiveId" clId="{7A38B40E-7CAB-4BC8-A8A3-1240093A30D8}" dt="2025-08-23T15:50:41.255" v="10160" actId="2696"/>
        <pc:sldMkLst>
          <pc:docMk/>
          <pc:sldMk cId="1940049094" sldId="273"/>
        </pc:sldMkLst>
      </pc:sldChg>
      <pc:sldChg chg="del">
        <pc:chgData name="Daniel Slade" userId="a0f30abecd459ac6" providerId="LiveId" clId="{7A38B40E-7CAB-4BC8-A8A3-1240093A30D8}" dt="2025-08-23T15:50:37.834" v="10159" actId="2696"/>
        <pc:sldMkLst>
          <pc:docMk/>
          <pc:sldMk cId="1593453088" sldId="275"/>
        </pc:sldMkLst>
      </pc:sldChg>
      <pc:sldChg chg="del">
        <pc:chgData name="Daniel Slade" userId="a0f30abecd459ac6" providerId="LiveId" clId="{7A38B40E-7CAB-4BC8-A8A3-1240093A30D8}" dt="2025-08-23T15:50:36.144" v="10158" actId="2696"/>
        <pc:sldMkLst>
          <pc:docMk/>
          <pc:sldMk cId="3392644443" sldId="276"/>
        </pc:sldMkLst>
      </pc:sldChg>
      <pc:sldChg chg="modSp mod modClrScheme chgLayout">
        <pc:chgData name="Daniel Slade" userId="a0f30abecd459ac6" providerId="LiveId" clId="{7A38B40E-7CAB-4BC8-A8A3-1240093A30D8}" dt="2025-08-24T12:27:50.135" v="12376" actId="14100"/>
        <pc:sldMkLst>
          <pc:docMk/>
          <pc:sldMk cId="353226357" sldId="277"/>
        </pc:sldMkLst>
        <pc:spChg chg="mod">
          <ac:chgData name="Daniel Slade" userId="a0f30abecd459ac6" providerId="LiveId" clId="{7A38B40E-7CAB-4BC8-A8A3-1240093A30D8}" dt="2025-08-24T12:27:50.135" v="12376" actId="14100"/>
          <ac:spMkLst>
            <pc:docMk/>
            <pc:sldMk cId="353226357" sldId="277"/>
            <ac:spMk id="2" creationId="{00000000-0000-0000-0000-000000000000}"/>
          </ac:spMkLst>
        </pc:spChg>
        <pc:spChg chg="mod">
          <ac:chgData name="Daniel Slade" userId="a0f30abecd459ac6" providerId="LiveId" clId="{7A38B40E-7CAB-4BC8-A8A3-1240093A30D8}" dt="2025-08-23T15:57:47.778" v="10323" actId="26606"/>
          <ac:spMkLst>
            <pc:docMk/>
            <pc:sldMk cId="353226357" sldId="277"/>
            <ac:spMk id="3" creationId="{00000000-0000-0000-0000-000000000000}"/>
          </ac:spMkLst>
        </pc:spChg>
      </pc:sldChg>
      <pc:sldChg chg="modSp mod">
        <pc:chgData name="Daniel Slade" userId="a0f30abecd459ac6" providerId="LiveId" clId="{7A38B40E-7CAB-4BC8-A8A3-1240093A30D8}" dt="2025-08-24T12:05:15.245" v="11809" actId="255"/>
        <pc:sldMkLst>
          <pc:docMk/>
          <pc:sldMk cId="4042388982" sldId="278"/>
        </pc:sldMkLst>
        <pc:spChg chg="mod">
          <ac:chgData name="Daniel Slade" userId="a0f30abecd459ac6" providerId="LiveId" clId="{7A38B40E-7CAB-4BC8-A8A3-1240093A30D8}" dt="2025-08-21T18:43:39.649" v="46" actId="20577"/>
          <ac:spMkLst>
            <pc:docMk/>
            <pc:sldMk cId="4042388982" sldId="278"/>
            <ac:spMk id="2" creationId="{EDBB1511-6FF9-5B94-4112-30DC6583F08F}"/>
          </ac:spMkLst>
        </pc:spChg>
        <pc:spChg chg="mod">
          <ac:chgData name="Daniel Slade" userId="a0f30abecd459ac6" providerId="LiveId" clId="{7A38B40E-7CAB-4BC8-A8A3-1240093A30D8}" dt="2025-08-24T12:05:15.245" v="11809" actId="255"/>
          <ac:spMkLst>
            <pc:docMk/>
            <pc:sldMk cId="4042388982" sldId="278"/>
            <ac:spMk id="3" creationId="{DD43D9E7-2F8C-11B4-7EB2-8E95522456A2}"/>
          </ac:spMkLst>
        </pc:spChg>
      </pc:sldChg>
      <pc:sldChg chg="modSp new del mod">
        <pc:chgData name="Daniel Slade" userId="a0f30abecd459ac6" providerId="LiveId" clId="{7A38B40E-7CAB-4BC8-A8A3-1240093A30D8}" dt="2025-08-23T11:25:53.584" v="3910" actId="2696"/>
        <pc:sldMkLst>
          <pc:docMk/>
          <pc:sldMk cId="2801088971" sldId="279"/>
        </pc:sldMkLst>
        <pc:spChg chg="mod">
          <ac:chgData name="Daniel Slade" userId="a0f30abecd459ac6" providerId="LiveId" clId="{7A38B40E-7CAB-4BC8-A8A3-1240093A30D8}" dt="2025-08-23T11:02:26.289" v="3835" actId="20577"/>
          <ac:spMkLst>
            <pc:docMk/>
            <pc:sldMk cId="2801088971" sldId="279"/>
            <ac:spMk id="2" creationId="{9CD5FEC9-01FF-D6C9-24A2-CCC2FA8C6347}"/>
          </ac:spMkLst>
        </pc:spChg>
        <pc:spChg chg="mod">
          <ac:chgData name="Daniel Slade" userId="a0f30abecd459ac6" providerId="LiveId" clId="{7A38B40E-7CAB-4BC8-A8A3-1240093A30D8}" dt="2025-08-23T10:25:53.621" v="3101" actId="20577"/>
          <ac:spMkLst>
            <pc:docMk/>
            <pc:sldMk cId="2801088971" sldId="279"/>
            <ac:spMk id="3" creationId="{8ECCF83B-C737-665C-1EF0-BF69E8451D69}"/>
          </ac:spMkLst>
        </pc:spChg>
      </pc:sldChg>
      <pc:sldChg chg="modSp new mod">
        <pc:chgData name="Daniel Slade" userId="a0f30abecd459ac6" providerId="LiveId" clId="{7A38B40E-7CAB-4BC8-A8A3-1240093A30D8}" dt="2025-08-21T19:11:51.760" v="853" actId="14100"/>
        <pc:sldMkLst>
          <pc:docMk/>
          <pc:sldMk cId="4100688114" sldId="280"/>
        </pc:sldMkLst>
        <pc:spChg chg="mod">
          <ac:chgData name="Daniel Slade" userId="a0f30abecd459ac6" providerId="LiveId" clId="{7A38B40E-7CAB-4BC8-A8A3-1240093A30D8}" dt="2025-08-21T19:11:32.877" v="848" actId="20577"/>
          <ac:spMkLst>
            <pc:docMk/>
            <pc:sldMk cId="4100688114" sldId="280"/>
            <ac:spMk id="2" creationId="{884DF7C3-FCFC-5790-7E7B-BE5DAECBAA34}"/>
          </ac:spMkLst>
        </pc:spChg>
        <pc:spChg chg="mod">
          <ac:chgData name="Daniel Slade" userId="a0f30abecd459ac6" providerId="LiveId" clId="{7A38B40E-7CAB-4BC8-A8A3-1240093A30D8}" dt="2025-08-21T19:11:51.760" v="853" actId="14100"/>
          <ac:spMkLst>
            <pc:docMk/>
            <pc:sldMk cId="4100688114" sldId="280"/>
            <ac:spMk id="3" creationId="{1DA5520A-2F5C-967F-4D3B-EC914B2BE6E0}"/>
          </ac:spMkLst>
        </pc:spChg>
      </pc:sldChg>
      <pc:sldChg chg="modSp new mod">
        <pc:chgData name="Daniel Slade" userId="a0f30abecd459ac6" providerId="LiveId" clId="{7A38B40E-7CAB-4BC8-A8A3-1240093A30D8}" dt="2025-08-24T10:51:13.990" v="10442" actId="122"/>
        <pc:sldMkLst>
          <pc:docMk/>
          <pc:sldMk cId="2342883870" sldId="281"/>
        </pc:sldMkLst>
        <pc:spChg chg="mod">
          <ac:chgData name="Daniel Slade" userId="a0f30abecd459ac6" providerId="LiveId" clId="{7A38B40E-7CAB-4BC8-A8A3-1240093A30D8}" dt="2025-08-24T10:51:13.990" v="10442" actId="122"/>
          <ac:spMkLst>
            <pc:docMk/>
            <pc:sldMk cId="2342883870" sldId="281"/>
            <ac:spMk id="2" creationId="{C20ADA03-A9E9-5189-200F-2F0C7B382539}"/>
          </ac:spMkLst>
        </pc:spChg>
        <pc:spChg chg="mod">
          <ac:chgData name="Daniel Slade" userId="a0f30abecd459ac6" providerId="LiveId" clId="{7A38B40E-7CAB-4BC8-A8A3-1240093A30D8}" dt="2025-08-21T19:21:50.722" v="1064" actId="20577"/>
          <ac:spMkLst>
            <pc:docMk/>
            <pc:sldMk cId="2342883870" sldId="281"/>
            <ac:spMk id="3" creationId="{25BA1559-3B37-B9D0-2AEA-5C8B5F61E23F}"/>
          </ac:spMkLst>
        </pc:spChg>
      </pc:sldChg>
      <pc:sldChg chg="modSp new mod">
        <pc:chgData name="Daniel Slade" userId="a0f30abecd459ac6" providerId="LiveId" clId="{7A38B40E-7CAB-4BC8-A8A3-1240093A30D8}" dt="2025-08-24T10:51:06.667" v="10441" actId="122"/>
        <pc:sldMkLst>
          <pc:docMk/>
          <pc:sldMk cId="2256309195" sldId="282"/>
        </pc:sldMkLst>
        <pc:spChg chg="mod">
          <ac:chgData name="Daniel Slade" userId="a0f30abecd459ac6" providerId="LiveId" clId="{7A38B40E-7CAB-4BC8-A8A3-1240093A30D8}" dt="2025-08-24T10:51:06.667" v="10441" actId="122"/>
          <ac:spMkLst>
            <pc:docMk/>
            <pc:sldMk cId="2256309195" sldId="282"/>
            <ac:spMk id="2" creationId="{DF5DC757-5C32-3613-2C43-A772B6867D37}"/>
          </ac:spMkLst>
        </pc:spChg>
        <pc:spChg chg="mod">
          <ac:chgData name="Daniel Slade" userId="a0f30abecd459ac6" providerId="LiveId" clId="{7A38B40E-7CAB-4BC8-A8A3-1240093A30D8}" dt="2025-08-21T19:29:02.730" v="1249" actId="20577"/>
          <ac:spMkLst>
            <pc:docMk/>
            <pc:sldMk cId="2256309195" sldId="282"/>
            <ac:spMk id="3" creationId="{135601F2-EE11-4909-2559-34C8DD03C89E}"/>
          </ac:spMkLst>
        </pc:spChg>
      </pc:sldChg>
      <pc:sldChg chg="modSp new mod">
        <pc:chgData name="Daniel Slade" userId="a0f30abecd459ac6" providerId="LiveId" clId="{7A38B40E-7CAB-4BC8-A8A3-1240093A30D8}" dt="2025-08-21T19:38:52.603" v="1611" actId="20577"/>
        <pc:sldMkLst>
          <pc:docMk/>
          <pc:sldMk cId="4073059946" sldId="283"/>
        </pc:sldMkLst>
        <pc:spChg chg="mod">
          <ac:chgData name="Daniel Slade" userId="a0f30abecd459ac6" providerId="LiveId" clId="{7A38B40E-7CAB-4BC8-A8A3-1240093A30D8}" dt="2025-08-21T19:38:52.603" v="1611" actId="20577"/>
          <ac:spMkLst>
            <pc:docMk/>
            <pc:sldMk cId="4073059946" sldId="283"/>
            <ac:spMk id="2" creationId="{D33F1BE8-B525-67AA-8C0B-77086DFC9D05}"/>
          </ac:spMkLst>
        </pc:spChg>
        <pc:spChg chg="mod">
          <ac:chgData name="Daniel Slade" userId="a0f30abecd459ac6" providerId="LiveId" clId="{7A38B40E-7CAB-4BC8-A8A3-1240093A30D8}" dt="2025-08-21T19:38:16.751" v="1603" actId="255"/>
          <ac:spMkLst>
            <pc:docMk/>
            <pc:sldMk cId="4073059946" sldId="283"/>
            <ac:spMk id="3" creationId="{42441717-D060-8A37-D058-C545B37B9432}"/>
          </ac:spMkLst>
        </pc:spChg>
      </pc:sldChg>
      <pc:sldChg chg="modSp new mod ord">
        <pc:chgData name="Daniel Slade" userId="a0f30abecd459ac6" providerId="LiveId" clId="{7A38B40E-7CAB-4BC8-A8A3-1240093A30D8}" dt="2025-08-24T12:03:21.713" v="11796" actId="20577"/>
        <pc:sldMkLst>
          <pc:docMk/>
          <pc:sldMk cId="73813110" sldId="284"/>
        </pc:sldMkLst>
        <pc:spChg chg="mod">
          <ac:chgData name="Daniel Slade" userId="a0f30abecd459ac6" providerId="LiveId" clId="{7A38B40E-7CAB-4BC8-A8A3-1240093A30D8}" dt="2025-08-21T19:32:04.211" v="1511" actId="20577"/>
          <ac:spMkLst>
            <pc:docMk/>
            <pc:sldMk cId="73813110" sldId="284"/>
            <ac:spMk id="2" creationId="{0EB6A97F-72A1-001D-9CD5-6222C0CA499A}"/>
          </ac:spMkLst>
        </pc:spChg>
        <pc:spChg chg="mod">
          <ac:chgData name="Daniel Slade" userId="a0f30abecd459ac6" providerId="LiveId" clId="{7A38B40E-7CAB-4BC8-A8A3-1240093A30D8}" dt="2025-08-24T12:03:21.713" v="11796" actId="20577"/>
          <ac:spMkLst>
            <pc:docMk/>
            <pc:sldMk cId="73813110" sldId="284"/>
            <ac:spMk id="3" creationId="{8940738E-88AB-834D-B242-135343244F7C}"/>
          </ac:spMkLst>
        </pc:spChg>
      </pc:sldChg>
      <pc:sldChg chg="modSp new mod">
        <pc:chgData name="Daniel Slade" userId="a0f30abecd459ac6" providerId="LiveId" clId="{7A38B40E-7CAB-4BC8-A8A3-1240093A30D8}" dt="2025-08-21T19:49:30.988" v="1905" actId="20577"/>
        <pc:sldMkLst>
          <pc:docMk/>
          <pc:sldMk cId="1813183191" sldId="285"/>
        </pc:sldMkLst>
        <pc:spChg chg="mod">
          <ac:chgData name="Daniel Slade" userId="a0f30abecd459ac6" providerId="LiveId" clId="{7A38B40E-7CAB-4BC8-A8A3-1240093A30D8}" dt="2025-08-21T19:41:54.733" v="1719" actId="122"/>
          <ac:spMkLst>
            <pc:docMk/>
            <pc:sldMk cId="1813183191" sldId="285"/>
            <ac:spMk id="2" creationId="{90CFFC16-D7B4-A173-3EC0-2D8D49519EF4}"/>
          </ac:spMkLst>
        </pc:spChg>
        <pc:spChg chg="mod">
          <ac:chgData name="Daniel Slade" userId="a0f30abecd459ac6" providerId="LiveId" clId="{7A38B40E-7CAB-4BC8-A8A3-1240093A30D8}" dt="2025-08-21T19:49:30.988" v="1905" actId="20577"/>
          <ac:spMkLst>
            <pc:docMk/>
            <pc:sldMk cId="1813183191" sldId="285"/>
            <ac:spMk id="3" creationId="{AF31B2E6-8267-8BB1-53AE-929CBA33F704}"/>
          </ac:spMkLst>
        </pc:spChg>
      </pc:sldChg>
      <pc:sldChg chg="modSp new mod ord">
        <pc:chgData name="Daniel Slade" userId="a0f30abecd459ac6" providerId="LiveId" clId="{7A38B40E-7CAB-4BC8-A8A3-1240093A30D8}" dt="2025-08-24T12:13:27.555" v="11981" actId="27636"/>
        <pc:sldMkLst>
          <pc:docMk/>
          <pc:sldMk cId="3635711524" sldId="286"/>
        </pc:sldMkLst>
        <pc:spChg chg="mod">
          <ac:chgData name="Daniel Slade" userId="a0f30abecd459ac6" providerId="LiveId" clId="{7A38B40E-7CAB-4BC8-A8A3-1240093A30D8}" dt="2025-08-24T12:13:27.555" v="11981" actId="27636"/>
          <ac:spMkLst>
            <pc:docMk/>
            <pc:sldMk cId="3635711524" sldId="286"/>
            <ac:spMk id="2" creationId="{E99A95D8-C432-61CC-A371-019463D12E72}"/>
          </ac:spMkLst>
        </pc:spChg>
        <pc:spChg chg="mod">
          <ac:chgData name="Daniel Slade" userId="a0f30abecd459ac6" providerId="LiveId" clId="{7A38B40E-7CAB-4BC8-A8A3-1240093A30D8}" dt="2025-08-24T12:12:56.508" v="11967" actId="113"/>
          <ac:spMkLst>
            <pc:docMk/>
            <pc:sldMk cId="3635711524" sldId="286"/>
            <ac:spMk id="3" creationId="{35F41F39-EB55-8F07-7473-3F2BF7AA296C}"/>
          </ac:spMkLst>
        </pc:spChg>
      </pc:sldChg>
      <pc:sldChg chg="modSp new mod ord">
        <pc:chgData name="Daniel Slade" userId="a0f30abecd459ac6" providerId="LiveId" clId="{7A38B40E-7CAB-4BC8-A8A3-1240093A30D8}" dt="2025-08-24T11:48:01.858" v="11648" actId="20577"/>
        <pc:sldMkLst>
          <pc:docMk/>
          <pc:sldMk cId="1227084553" sldId="287"/>
        </pc:sldMkLst>
        <pc:spChg chg="mod">
          <ac:chgData name="Daniel Slade" userId="a0f30abecd459ac6" providerId="LiveId" clId="{7A38B40E-7CAB-4BC8-A8A3-1240093A30D8}" dt="2025-08-21T19:51:56.418" v="1963" actId="20577"/>
          <ac:spMkLst>
            <pc:docMk/>
            <pc:sldMk cId="1227084553" sldId="287"/>
            <ac:spMk id="2" creationId="{0289B65A-31B1-422B-CCE7-6EE2E8C991B0}"/>
          </ac:spMkLst>
        </pc:spChg>
        <pc:spChg chg="mod">
          <ac:chgData name="Daniel Slade" userId="a0f30abecd459ac6" providerId="LiveId" clId="{7A38B40E-7CAB-4BC8-A8A3-1240093A30D8}" dt="2025-08-24T11:48:01.858" v="11648" actId="20577"/>
          <ac:spMkLst>
            <pc:docMk/>
            <pc:sldMk cId="1227084553" sldId="287"/>
            <ac:spMk id="3" creationId="{D7213330-1971-9481-DFB8-A48E993769E1}"/>
          </ac:spMkLst>
        </pc:spChg>
      </pc:sldChg>
      <pc:sldChg chg="modSp new mod ord">
        <pc:chgData name="Daniel Slade" userId="a0f30abecd459ac6" providerId="LiveId" clId="{7A38B40E-7CAB-4BC8-A8A3-1240093A30D8}" dt="2025-08-24T11:16:04.527" v="11018"/>
        <pc:sldMkLst>
          <pc:docMk/>
          <pc:sldMk cId="1404593801" sldId="288"/>
        </pc:sldMkLst>
        <pc:spChg chg="mod">
          <ac:chgData name="Daniel Slade" userId="a0f30abecd459ac6" providerId="LiveId" clId="{7A38B40E-7CAB-4BC8-A8A3-1240093A30D8}" dt="2025-08-24T11:06:53.836" v="10812" actId="20577"/>
          <ac:spMkLst>
            <pc:docMk/>
            <pc:sldMk cId="1404593801" sldId="288"/>
            <ac:spMk id="2" creationId="{C553A839-85A1-2DCB-E6ED-88777BE1233D}"/>
          </ac:spMkLst>
        </pc:spChg>
        <pc:spChg chg="mod">
          <ac:chgData name="Daniel Slade" userId="a0f30abecd459ac6" providerId="LiveId" clId="{7A38B40E-7CAB-4BC8-A8A3-1240093A30D8}" dt="2025-08-24T11:07:10.820" v="10816" actId="20577"/>
          <ac:spMkLst>
            <pc:docMk/>
            <pc:sldMk cId="1404593801" sldId="288"/>
            <ac:spMk id="3" creationId="{0763BA59-3AC1-34E9-5B85-F3A8AF810863}"/>
          </ac:spMkLst>
        </pc:spChg>
      </pc:sldChg>
      <pc:sldChg chg="modSp new mod">
        <pc:chgData name="Daniel Slade" userId="a0f30abecd459ac6" providerId="LiveId" clId="{7A38B40E-7CAB-4BC8-A8A3-1240093A30D8}" dt="2025-08-23T11:07:31.610" v="3847" actId="14100"/>
        <pc:sldMkLst>
          <pc:docMk/>
          <pc:sldMk cId="3766905066" sldId="289"/>
        </pc:sldMkLst>
        <pc:spChg chg="mod">
          <ac:chgData name="Daniel Slade" userId="a0f30abecd459ac6" providerId="LiveId" clId="{7A38B40E-7CAB-4BC8-A8A3-1240093A30D8}" dt="2025-08-23T11:07:17.119" v="3842" actId="27636"/>
          <ac:spMkLst>
            <pc:docMk/>
            <pc:sldMk cId="3766905066" sldId="289"/>
            <ac:spMk id="2" creationId="{9CD0CF6C-49A9-AB9E-C618-38DEF2459A9E}"/>
          </ac:spMkLst>
        </pc:spChg>
        <pc:spChg chg="mod">
          <ac:chgData name="Daniel Slade" userId="a0f30abecd459ac6" providerId="LiveId" clId="{7A38B40E-7CAB-4BC8-A8A3-1240093A30D8}" dt="2025-08-23T11:07:31.610" v="3847" actId="14100"/>
          <ac:spMkLst>
            <pc:docMk/>
            <pc:sldMk cId="3766905066" sldId="289"/>
            <ac:spMk id="3" creationId="{A2C8CBDC-3C87-EC00-1263-5CEAA74FAA4F}"/>
          </ac:spMkLst>
        </pc:spChg>
      </pc:sldChg>
      <pc:sldChg chg="modSp new mod">
        <pc:chgData name="Daniel Slade" userId="a0f30abecd459ac6" providerId="LiveId" clId="{7A38B40E-7CAB-4BC8-A8A3-1240093A30D8}" dt="2025-08-23T11:08:22.780" v="3850" actId="113"/>
        <pc:sldMkLst>
          <pc:docMk/>
          <pc:sldMk cId="1230889372" sldId="290"/>
        </pc:sldMkLst>
        <pc:spChg chg="mod">
          <ac:chgData name="Daniel Slade" userId="a0f30abecd459ac6" providerId="LiveId" clId="{7A38B40E-7CAB-4BC8-A8A3-1240093A30D8}" dt="2025-08-23T10:30:58.366" v="3183" actId="20577"/>
          <ac:spMkLst>
            <pc:docMk/>
            <pc:sldMk cId="1230889372" sldId="290"/>
            <ac:spMk id="2" creationId="{64ABA723-31BA-CAAC-E0DD-BFAA9D729EE5}"/>
          </ac:spMkLst>
        </pc:spChg>
        <pc:spChg chg="mod">
          <ac:chgData name="Daniel Slade" userId="a0f30abecd459ac6" providerId="LiveId" clId="{7A38B40E-7CAB-4BC8-A8A3-1240093A30D8}" dt="2025-08-23T11:08:22.780" v="3850" actId="113"/>
          <ac:spMkLst>
            <pc:docMk/>
            <pc:sldMk cId="1230889372" sldId="290"/>
            <ac:spMk id="3" creationId="{F1F72D95-1CF7-5B53-C6D7-E73C921763B7}"/>
          </ac:spMkLst>
        </pc:spChg>
      </pc:sldChg>
      <pc:sldChg chg="modSp new mod ord">
        <pc:chgData name="Daniel Slade" userId="a0f30abecd459ac6" providerId="LiveId" clId="{7A38B40E-7CAB-4BC8-A8A3-1240093A30D8}" dt="2025-08-24T11:16:29.420" v="11020"/>
        <pc:sldMkLst>
          <pc:docMk/>
          <pc:sldMk cId="322100852" sldId="291"/>
        </pc:sldMkLst>
        <pc:spChg chg="mod">
          <ac:chgData name="Daniel Slade" userId="a0f30abecd459ac6" providerId="LiveId" clId="{7A38B40E-7CAB-4BC8-A8A3-1240093A30D8}" dt="2025-08-23T15:59:30.108" v="10350" actId="14100"/>
          <ac:spMkLst>
            <pc:docMk/>
            <pc:sldMk cId="322100852" sldId="291"/>
            <ac:spMk id="2" creationId="{213F5006-118D-04EE-9E8F-B67B9395F25C}"/>
          </ac:spMkLst>
        </pc:spChg>
        <pc:spChg chg="mod">
          <ac:chgData name="Daniel Slade" userId="a0f30abecd459ac6" providerId="LiveId" clId="{7A38B40E-7CAB-4BC8-A8A3-1240093A30D8}" dt="2025-08-24T11:09:38.132" v="10837" actId="255"/>
          <ac:spMkLst>
            <pc:docMk/>
            <pc:sldMk cId="322100852" sldId="291"/>
            <ac:spMk id="3" creationId="{14FEE698-BBEB-5364-0B1E-E04F2AC2089F}"/>
          </ac:spMkLst>
        </pc:spChg>
      </pc:sldChg>
      <pc:sldChg chg="addSp delSp modSp new mod modClrScheme chgLayout">
        <pc:chgData name="Daniel Slade" userId="a0f30abecd459ac6" providerId="LiveId" clId="{7A38B40E-7CAB-4BC8-A8A3-1240093A30D8}" dt="2025-08-23T15:58:38.046" v="10341" actId="14100"/>
        <pc:sldMkLst>
          <pc:docMk/>
          <pc:sldMk cId="980728189" sldId="292"/>
        </pc:sldMkLst>
        <pc:spChg chg="mod">
          <ac:chgData name="Daniel Slade" userId="a0f30abecd459ac6" providerId="LiveId" clId="{7A38B40E-7CAB-4BC8-A8A3-1240093A30D8}" dt="2025-08-23T15:58:38.046" v="10341" actId="14100"/>
          <ac:spMkLst>
            <pc:docMk/>
            <pc:sldMk cId="980728189" sldId="292"/>
            <ac:spMk id="2" creationId="{81EE55D4-879F-97A6-6257-32DC9A4551CF}"/>
          </ac:spMkLst>
        </pc:spChg>
        <pc:spChg chg="del">
          <ac:chgData name="Daniel Slade" userId="a0f30abecd459ac6" providerId="LiveId" clId="{7A38B40E-7CAB-4BC8-A8A3-1240093A30D8}" dt="2025-08-23T15:58:17.232" v="10335" actId="26606"/>
          <ac:spMkLst>
            <pc:docMk/>
            <pc:sldMk cId="980728189" sldId="292"/>
            <ac:spMk id="3" creationId="{6414FCD4-2C23-8CC4-64EE-5F2D752C3A4C}"/>
          </ac:spMkLst>
        </pc:spChg>
        <pc:spChg chg="add mod">
          <ac:chgData name="Daniel Slade" userId="a0f30abecd459ac6" providerId="LiveId" clId="{7A38B40E-7CAB-4BC8-A8A3-1240093A30D8}" dt="2025-08-23T15:58:17.232" v="10335" actId="26606"/>
          <ac:spMkLst>
            <pc:docMk/>
            <pc:sldMk cId="980728189" sldId="292"/>
            <ac:spMk id="8" creationId="{F803B09D-C856-A266-1250-7F49346810D3}"/>
          </ac:spMkLst>
        </pc:spChg>
      </pc:sldChg>
      <pc:sldChg chg="modSp new mod ord">
        <pc:chgData name="Daniel Slade" userId="a0f30abecd459ac6" providerId="LiveId" clId="{7A38B40E-7CAB-4BC8-A8A3-1240093A30D8}" dt="2025-08-24T11:34:16.758" v="11594" actId="122"/>
        <pc:sldMkLst>
          <pc:docMk/>
          <pc:sldMk cId="3767841987" sldId="293"/>
        </pc:sldMkLst>
        <pc:spChg chg="mod">
          <ac:chgData name="Daniel Slade" userId="a0f30abecd459ac6" providerId="LiveId" clId="{7A38B40E-7CAB-4BC8-A8A3-1240093A30D8}" dt="2025-08-24T11:34:06.953" v="11593" actId="122"/>
          <ac:spMkLst>
            <pc:docMk/>
            <pc:sldMk cId="3767841987" sldId="293"/>
            <ac:spMk id="2" creationId="{0FC97693-8D34-AF80-446D-D94C8EA9BF7B}"/>
          </ac:spMkLst>
        </pc:spChg>
        <pc:spChg chg="mod">
          <ac:chgData name="Daniel Slade" userId="a0f30abecd459ac6" providerId="LiveId" clId="{7A38B40E-7CAB-4BC8-A8A3-1240093A30D8}" dt="2025-08-24T11:34:16.758" v="11594" actId="122"/>
          <ac:spMkLst>
            <pc:docMk/>
            <pc:sldMk cId="3767841987" sldId="293"/>
            <ac:spMk id="3" creationId="{85647433-BCE6-3752-6518-FD62EDFE450C}"/>
          </ac:spMkLst>
        </pc:spChg>
      </pc:sldChg>
      <pc:sldChg chg="modSp new mod ord">
        <pc:chgData name="Daniel Slade" userId="a0f30abecd459ac6" providerId="LiveId" clId="{7A38B40E-7CAB-4BC8-A8A3-1240093A30D8}" dt="2025-08-24T12:09:30.848" v="11859" actId="20577"/>
        <pc:sldMkLst>
          <pc:docMk/>
          <pc:sldMk cId="1495928144" sldId="294"/>
        </pc:sldMkLst>
        <pc:spChg chg="mod">
          <ac:chgData name="Daniel Slade" userId="a0f30abecd459ac6" providerId="LiveId" clId="{7A38B40E-7CAB-4BC8-A8A3-1240093A30D8}" dt="2025-08-23T11:43:08.288" v="4988" actId="20577"/>
          <ac:spMkLst>
            <pc:docMk/>
            <pc:sldMk cId="1495928144" sldId="294"/>
            <ac:spMk id="2" creationId="{7FDB8663-D6DF-E644-D5D8-A8523B573DBF}"/>
          </ac:spMkLst>
        </pc:spChg>
        <pc:spChg chg="mod">
          <ac:chgData name="Daniel Slade" userId="a0f30abecd459ac6" providerId="LiveId" clId="{7A38B40E-7CAB-4BC8-A8A3-1240093A30D8}" dt="2025-08-24T12:09:30.848" v="11859" actId="20577"/>
          <ac:spMkLst>
            <pc:docMk/>
            <pc:sldMk cId="1495928144" sldId="294"/>
            <ac:spMk id="3" creationId="{AC4F5E39-6F28-0093-F9B7-EC14C14972A0}"/>
          </ac:spMkLst>
        </pc:spChg>
      </pc:sldChg>
      <pc:sldChg chg="modSp new mod ord">
        <pc:chgData name="Daniel Slade" userId="a0f30abecd459ac6" providerId="LiveId" clId="{7A38B40E-7CAB-4BC8-A8A3-1240093A30D8}" dt="2025-08-24T11:49:30.027" v="11677" actId="20577"/>
        <pc:sldMkLst>
          <pc:docMk/>
          <pc:sldMk cId="1030934193" sldId="295"/>
        </pc:sldMkLst>
        <pc:spChg chg="mod">
          <ac:chgData name="Daniel Slade" userId="a0f30abecd459ac6" providerId="LiveId" clId="{7A38B40E-7CAB-4BC8-A8A3-1240093A30D8}" dt="2025-08-23T14:19:03.391" v="5842" actId="20577"/>
          <ac:spMkLst>
            <pc:docMk/>
            <pc:sldMk cId="1030934193" sldId="295"/>
            <ac:spMk id="2" creationId="{3993D3F8-909E-80D6-A6F3-643C1A66660A}"/>
          </ac:spMkLst>
        </pc:spChg>
        <pc:spChg chg="mod">
          <ac:chgData name="Daniel Slade" userId="a0f30abecd459ac6" providerId="LiveId" clId="{7A38B40E-7CAB-4BC8-A8A3-1240093A30D8}" dt="2025-08-24T11:49:30.027" v="11677" actId="20577"/>
          <ac:spMkLst>
            <pc:docMk/>
            <pc:sldMk cId="1030934193" sldId="295"/>
            <ac:spMk id="3" creationId="{9DA431AD-EA77-64C2-4623-F63B3613A6D8}"/>
          </ac:spMkLst>
        </pc:spChg>
      </pc:sldChg>
      <pc:sldChg chg="modSp new del mod">
        <pc:chgData name="Daniel Slade" userId="a0f30abecd459ac6" providerId="LiveId" clId="{7A38B40E-7CAB-4BC8-A8A3-1240093A30D8}" dt="2025-08-23T15:15:51.426" v="8545" actId="2696"/>
        <pc:sldMkLst>
          <pc:docMk/>
          <pc:sldMk cId="1585915905" sldId="296"/>
        </pc:sldMkLst>
        <pc:spChg chg="mod">
          <ac:chgData name="Daniel Slade" userId="a0f30abecd459ac6" providerId="LiveId" clId="{7A38B40E-7CAB-4BC8-A8A3-1240093A30D8}" dt="2025-08-23T14:22:25.745" v="5997" actId="20577"/>
          <ac:spMkLst>
            <pc:docMk/>
            <pc:sldMk cId="1585915905" sldId="296"/>
            <ac:spMk id="2" creationId="{10720477-6969-7839-FDF5-31BAE67F414E}"/>
          </ac:spMkLst>
        </pc:spChg>
        <pc:spChg chg="mod">
          <ac:chgData name="Daniel Slade" userId="a0f30abecd459ac6" providerId="LiveId" clId="{7A38B40E-7CAB-4BC8-A8A3-1240093A30D8}" dt="2025-08-23T15:01:55.202" v="7929" actId="13926"/>
          <ac:spMkLst>
            <pc:docMk/>
            <pc:sldMk cId="1585915905" sldId="296"/>
            <ac:spMk id="3" creationId="{5B56C8A7-6482-771B-D300-DE6899574471}"/>
          </ac:spMkLst>
        </pc:spChg>
      </pc:sldChg>
      <pc:sldChg chg="modSp new mod">
        <pc:chgData name="Daniel Slade" userId="a0f30abecd459ac6" providerId="LiveId" clId="{7A38B40E-7CAB-4BC8-A8A3-1240093A30D8}" dt="2025-08-24T11:54:35.838" v="11687" actId="20577"/>
        <pc:sldMkLst>
          <pc:docMk/>
          <pc:sldMk cId="4077326523" sldId="297"/>
        </pc:sldMkLst>
        <pc:spChg chg="mod">
          <ac:chgData name="Daniel Slade" userId="a0f30abecd459ac6" providerId="LiveId" clId="{7A38B40E-7CAB-4BC8-A8A3-1240093A30D8}" dt="2025-08-24T11:54:35.838" v="11687" actId="20577"/>
          <ac:spMkLst>
            <pc:docMk/>
            <pc:sldMk cId="4077326523" sldId="297"/>
            <ac:spMk id="2" creationId="{34E78F8E-5B7F-DF0D-586F-92599DEA0E7C}"/>
          </ac:spMkLst>
        </pc:spChg>
        <pc:spChg chg="mod">
          <ac:chgData name="Daniel Slade" userId="a0f30abecd459ac6" providerId="LiveId" clId="{7A38B40E-7CAB-4BC8-A8A3-1240093A30D8}" dt="2025-08-23T14:38:39.781" v="6466" actId="20577"/>
          <ac:spMkLst>
            <pc:docMk/>
            <pc:sldMk cId="4077326523" sldId="297"/>
            <ac:spMk id="3" creationId="{314509BA-F684-34E0-8A44-D16E81406A46}"/>
          </ac:spMkLst>
        </pc:spChg>
      </pc:sldChg>
      <pc:sldChg chg="modSp new mod ord">
        <pc:chgData name="Daniel Slade" userId="a0f30abecd459ac6" providerId="LiveId" clId="{7A38B40E-7CAB-4BC8-A8A3-1240093A30D8}" dt="2025-08-24T11:55:38.019" v="11697" actId="20577"/>
        <pc:sldMkLst>
          <pc:docMk/>
          <pc:sldMk cId="1058216900" sldId="298"/>
        </pc:sldMkLst>
        <pc:spChg chg="mod">
          <ac:chgData name="Daniel Slade" userId="a0f30abecd459ac6" providerId="LiveId" clId="{7A38B40E-7CAB-4BC8-A8A3-1240093A30D8}" dt="2025-08-24T11:55:08.738" v="11691" actId="20577"/>
          <ac:spMkLst>
            <pc:docMk/>
            <pc:sldMk cId="1058216900" sldId="298"/>
            <ac:spMk id="2" creationId="{E8E6B4AF-B156-B5B7-C62C-0B3279839197}"/>
          </ac:spMkLst>
        </pc:spChg>
        <pc:spChg chg="mod">
          <ac:chgData name="Daniel Slade" userId="a0f30abecd459ac6" providerId="LiveId" clId="{7A38B40E-7CAB-4BC8-A8A3-1240093A30D8}" dt="2025-08-24T11:55:38.019" v="11697" actId="20577"/>
          <ac:spMkLst>
            <pc:docMk/>
            <pc:sldMk cId="1058216900" sldId="298"/>
            <ac:spMk id="3" creationId="{4EFF5CA9-E99A-E912-FED1-B0234FA9C150}"/>
          </ac:spMkLst>
        </pc:spChg>
      </pc:sldChg>
      <pc:sldChg chg="modSp new mod">
        <pc:chgData name="Daniel Slade" userId="a0f30abecd459ac6" providerId="LiveId" clId="{7A38B40E-7CAB-4BC8-A8A3-1240093A30D8}" dt="2025-08-24T12:21:16.517" v="12086" actId="5793"/>
        <pc:sldMkLst>
          <pc:docMk/>
          <pc:sldMk cId="430845501" sldId="299"/>
        </pc:sldMkLst>
        <pc:spChg chg="mod">
          <ac:chgData name="Daniel Slade" userId="a0f30abecd459ac6" providerId="LiveId" clId="{7A38B40E-7CAB-4BC8-A8A3-1240093A30D8}" dt="2025-08-24T12:20:24.877" v="12084" actId="20577"/>
          <ac:spMkLst>
            <pc:docMk/>
            <pc:sldMk cId="430845501" sldId="299"/>
            <ac:spMk id="2" creationId="{ECEE1DC0-55B3-D537-30C8-5631FDE2CCAD}"/>
          </ac:spMkLst>
        </pc:spChg>
        <pc:spChg chg="mod">
          <ac:chgData name="Daniel Slade" userId="a0f30abecd459ac6" providerId="LiveId" clId="{7A38B40E-7CAB-4BC8-A8A3-1240093A30D8}" dt="2025-08-24T12:21:16.517" v="12086" actId="5793"/>
          <ac:spMkLst>
            <pc:docMk/>
            <pc:sldMk cId="430845501" sldId="299"/>
            <ac:spMk id="3" creationId="{8CCA34D7-5E5C-6562-8BE5-FC61561D6561}"/>
          </ac:spMkLst>
        </pc:spChg>
      </pc:sldChg>
      <pc:sldChg chg="modSp new mod ord">
        <pc:chgData name="Daniel Slade" userId="a0f30abecd459ac6" providerId="LiveId" clId="{7A38B40E-7CAB-4BC8-A8A3-1240093A30D8}" dt="2025-08-24T11:57:03.888" v="11705" actId="20577"/>
        <pc:sldMkLst>
          <pc:docMk/>
          <pc:sldMk cId="3407308693" sldId="300"/>
        </pc:sldMkLst>
        <pc:spChg chg="mod">
          <ac:chgData name="Daniel Slade" userId="a0f30abecd459ac6" providerId="LiveId" clId="{7A38B40E-7CAB-4BC8-A8A3-1240093A30D8}" dt="2025-08-23T15:07:15.569" v="7974" actId="20577"/>
          <ac:spMkLst>
            <pc:docMk/>
            <pc:sldMk cId="3407308693" sldId="300"/>
            <ac:spMk id="2" creationId="{DF1A11D4-41E6-454E-775B-72A6BF2200B6}"/>
          </ac:spMkLst>
        </pc:spChg>
        <pc:spChg chg="mod">
          <ac:chgData name="Daniel Slade" userId="a0f30abecd459ac6" providerId="LiveId" clId="{7A38B40E-7CAB-4BC8-A8A3-1240093A30D8}" dt="2025-08-24T11:57:03.888" v="11705" actId="20577"/>
          <ac:spMkLst>
            <pc:docMk/>
            <pc:sldMk cId="3407308693" sldId="300"/>
            <ac:spMk id="3" creationId="{7E40147F-63BC-2686-FB36-A186218C1F33}"/>
          </ac:spMkLst>
        </pc:spChg>
      </pc:sldChg>
      <pc:sldChg chg="modSp new mod">
        <pc:chgData name="Daniel Slade" userId="a0f30abecd459ac6" providerId="LiveId" clId="{7A38B40E-7CAB-4BC8-A8A3-1240093A30D8}" dt="2025-08-24T12:19:23.367" v="12038" actId="20577"/>
        <pc:sldMkLst>
          <pc:docMk/>
          <pc:sldMk cId="1542738505" sldId="301"/>
        </pc:sldMkLst>
        <pc:spChg chg="mod">
          <ac:chgData name="Daniel Slade" userId="a0f30abecd459ac6" providerId="LiveId" clId="{7A38B40E-7CAB-4BC8-A8A3-1240093A30D8}" dt="2025-08-23T15:49:48.735" v="10157" actId="122"/>
          <ac:spMkLst>
            <pc:docMk/>
            <pc:sldMk cId="1542738505" sldId="301"/>
            <ac:spMk id="2" creationId="{D3D67F24-CCF5-08D6-308F-003800323F83}"/>
          </ac:spMkLst>
        </pc:spChg>
        <pc:spChg chg="mod">
          <ac:chgData name="Daniel Slade" userId="a0f30abecd459ac6" providerId="LiveId" clId="{7A38B40E-7CAB-4BC8-A8A3-1240093A30D8}" dt="2025-08-24T12:19:23.367" v="12038" actId="20577"/>
          <ac:spMkLst>
            <pc:docMk/>
            <pc:sldMk cId="1542738505" sldId="301"/>
            <ac:spMk id="3" creationId="{45DA8189-3CC3-C7B4-496D-8F6BC2942739}"/>
          </ac:spMkLst>
        </pc:spChg>
      </pc:sldChg>
      <pc:sldChg chg="modSp new mod">
        <pc:chgData name="Daniel Slade" userId="a0f30abecd459ac6" providerId="LiveId" clId="{7A38B40E-7CAB-4BC8-A8A3-1240093A30D8}" dt="2025-08-24T12:26:01.639" v="12368" actId="122"/>
        <pc:sldMkLst>
          <pc:docMk/>
          <pc:sldMk cId="3894146136" sldId="302"/>
        </pc:sldMkLst>
        <pc:spChg chg="mod">
          <ac:chgData name="Daniel Slade" userId="a0f30abecd459ac6" providerId="LiveId" clId="{7A38B40E-7CAB-4BC8-A8A3-1240093A30D8}" dt="2025-08-23T15:28:44.149" v="9223" actId="20577"/>
          <ac:spMkLst>
            <pc:docMk/>
            <pc:sldMk cId="3894146136" sldId="302"/>
            <ac:spMk id="2" creationId="{B570ECE8-DB3C-5BDE-0DA7-A93DA158CC4B}"/>
          </ac:spMkLst>
        </pc:spChg>
        <pc:spChg chg="mod">
          <ac:chgData name="Daniel Slade" userId="a0f30abecd459ac6" providerId="LiveId" clId="{7A38B40E-7CAB-4BC8-A8A3-1240093A30D8}" dt="2025-08-24T12:26:01.639" v="12368" actId="122"/>
          <ac:spMkLst>
            <pc:docMk/>
            <pc:sldMk cId="3894146136" sldId="302"/>
            <ac:spMk id="3" creationId="{D1B321C2-8D30-DD77-97FD-E4C2A838B23B}"/>
          </ac:spMkLst>
        </pc:spChg>
      </pc:sldChg>
      <pc:sldChg chg="modSp new del mod">
        <pc:chgData name="Daniel Slade" userId="a0f30abecd459ac6" providerId="LiveId" clId="{7A38B40E-7CAB-4BC8-A8A3-1240093A30D8}" dt="2025-08-23T15:27:47.129" v="9208" actId="2696"/>
        <pc:sldMkLst>
          <pc:docMk/>
          <pc:sldMk cId="3334785381" sldId="303"/>
        </pc:sldMkLst>
        <pc:spChg chg="mod">
          <ac:chgData name="Daniel Slade" userId="a0f30abecd459ac6" providerId="LiveId" clId="{7A38B40E-7CAB-4BC8-A8A3-1240093A30D8}" dt="2025-08-23T15:21:12.849" v="8930" actId="20577"/>
          <ac:spMkLst>
            <pc:docMk/>
            <pc:sldMk cId="3334785381" sldId="303"/>
            <ac:spMk id="2" creationId="{2D8F7A28-10A3-05EA-1EC4-1E00C5EFEF7B}"/>
          </ac:spMkLst>
        </pc:spChg>
      </pc:sldChg>
      <pc:sldChg chg="modSp new mod ord">
        <pc:chgData name="Daniel Slade" userId="a0f30abecd459ac6" providerId="LiveId" clId="{7A38B40E-7CAB-4BC8-A8A3-1240093A30D8}" dt="2025-08-24T12:17:20.574" v="11997" actId="313"/>
        <pc:sldMkLst>
          <pc:docMk/>
          <pc:sldMk cId="966966566" sldId="304"/>
        </pc:sldMkLst>
        <pc:spChg chg="mod">
          <ac:chgData name="Daniel Slade" userId="a0f30abecd459ac6" providerId="LiveId" clId="{7A38B40E-7CAB-4BC8-A8A3-1240093A30D8}" dt="2025-08-24T12:16:53.493" v="11994" actId="20577"/>
          <ac:spMkLst>
            <pc:docMk/>
            <pc:sldMk cId="966966566" sldId="304"/>
            <ac:spMk id="2" creationId="{59975BD8-C846-477F-6415-596CA47D165F}"/>
          </ac:spMkLst>
        </pc:spChg>
        <pc:spChg chg="mod">
          <ac:chgData name="Daniel Slade" userId="a0f30abecd459ac6" providerId="LiveId" clId="{7A38B40E-7CAB-4BC8-A8A3-1240093A30D8}" dt="2025-08-24T12:17:20.574" v="11997" actId="313"/>
          <ac:spMkLst>
            <pc:docMk/>
            <pc:sldMk cId="966966566" sldId="304"/>
            <ac:spMk id="3" creationId="{2BEF2675-1427-6D17-2197-AC4599640A3F}"/>
          </ac:spMkLst>
        </pc:spChg>
      </pc:sldChg>
      <pc:sldChg chg="modSp new del mod">
        <pc:chgData name="Daniel Slade" userId="a0f30abecd459ac6" providerId="LiveId" clId="{7A38B40E-7CAB-4BC8-A8A3-1240093A30D8}" dt="2025-08-24T12:06:41.715" v="11810" actId="2696"/>
        <pc:sldMkLst>
          <pc:docMk/>
          <pc:sldMk cId="2042259541" sldId="305"/>
        </pc:sldMkLst>
        <pc:spChg chg="mod">
          <ac:chgData name="Daniel Slade" userId="a0f30abecd459ac6" providerId="LiveId" clId="{7A38B40E-7CAB-4BC8-A8A3-1240093A30D8}" dt="2025-08-24T11:12:29.127" v="10955" actId="122"/>
          <ac:spMkLst>
            <pc:docMk/>
            <pc:sldMk cId="2042259541" sldId="305"/>
            <ac:spMk id="2" creationId="{4FFE8A7D-EF63-CA6A-F779-C4E86CB77C4C}"/>
          </ac:spMkLst>
        </pc:spChg>
        <pc:spChg chg="mod">
          <ac:chgData name="Daniel Slade" userId="a0f30abecd459ac6" providerId="LiveId" clId="{7A38B40E-7CAB-4BC8-A8A3-1240093A30D8}" dt="2025-08-24T11:16:45.289" v="11021" actId="13926"/>
          <ac:spMkLst>
            <pc:docMk/>
            <pc:sldMk cId="2042259541" sldId="305"/>
            <ac:spMk id="3" creationId="{3AAA13AA-7CC1-2974-11CB-22F8583EADF4}"/>
          </ac:spMkLst>
        </pc:spChg>
      </pc:sldChg>
      <pc:sldChg chg="modSp new mod">
        <pc:chgData name="Daniel Slade" userId="a0f30abecd459ac6" providerId="LiveId" clId="{7A38B40E-7CAB-4BC8-A8A3-1240093A30D8}" dt="2025-08-24T12:10:21.727" v="11865" actId="20577"/>
        <pc:sldMkLst>
          <pc:docMk/>
          <pc:sldMk cId="2200361730" sldId="306"/>
        </pc:sldMkLst>
        <pc:spChg chg="mod">
          <ac:chgData name="Daniel Slade" userId="a0f30abecd459ac6" providerId="LiveId" clId="{7A38B40E-7CAB-4BC8-A8A3-1240093A30D8}" dt="2025-08-24T11:21:38.013" v="11179" actId="14100"/>
          <ac:spMkLst>
            <pc:docMk/>
            <pc:sldMk cId="2200361730" sldId="306"/>
            <ac:spMk id="2" creationId="{10644CEC-4328-2B8B-D7A0-DAC2A62C5D04}"/>
          </ac:spMkLst>
        </pc:spChg>
        <pc:spChg chg="mod">
          <ac:chgData name="Daniel Slade" userId="a0f30abecd459ac6" providerId="LiveId" clId="{7A38B40E-7CAB-4BC8-A8A3-1240093A30D8}" dt="2025-08-24T12:10:21.727" v="11865" actId="20577"/>
          <ac:spMkLst>
            <pc:docMk/>
            <pc:sldMk cId="2200361730" sldId="306"/>
            <ac:spMk id="3" creationId="{41AAA6DA-F0B6-6055-839F-725EF21CAF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8/24/2025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8/24/2025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8/24/2025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8/24/2025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8/24/2025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8/24/2025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8/24/2025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8/24/2025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8/24/2025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8/24/2025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8/24/2025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8/24/2025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85733"/>
            <a:ext cx="10058400" cy="3763508"/>
          </a:xfrm>
        </p:spPr>
        <p:txBody>
          <a:bodyPr anchor="b">
            <a:normAutofit fontScale="90000"/>
          </a:bodyPr>
          <a:lstStyle/>
          <a:p>
            <a:r>
              <a:rPr lang="en-US" sz="7300" i="1" dirty="0"/>
              <a:t>The great Commission</a:t>
            </a:r>
            <a:r>
              <a:rPr lang="en-US" sz="5800" dirty="0"/>
              <a:t/>
            </a:r>
            <a:br>
              <a:rPr lang="en-US" sz="5800" dirty="0"/>
            </a:br>
            <a:r>
              <a:rPr lang="en-US" sz="5800" dirty="0"/>
              <a:t/>
            </a:r>
            <a:br>
              <a:rPr lang="en-US" sz="5800" dirty="0"/>
            </a:br>
            <a:r>
              <a:rPr lang="en-US" sz="4900" dirty="0"/>
              <a:t>A Command given to us, empowered by the holy spirit</a:t>
            </a:r>
            <a:r>
              <a:rPr lang="en-US" sz="5300" dirty="0"/>
              <a:t/>
            </a:r>
            <a:br>
              <a:rPr lang="en-US" sz="5300" dirty="0"/>
            </a:br>
            <a:endParaRPr lang="en-US" sz="5300" dirty="0"/>
          </a:p>
        </p:txBody>
      </p:sp>
      <p:sp>
        <p:nvSpPr>
          <p:cNvPr id="3" name="Subtitle 2"/>
          <p:cNvSpPr>
            <a:spLocks noGrp="1"/>
          </p:cNvSpPr>
          <p:nvPr>
            <p:ph type="subTitle" idx="1"/>
          </p:nvPr>
        </p:nvSpPr>
        <p:spPr>
          <a:xfrm>
            <a:off x="1066800" y="5360437"/>
            <a:ext cx="10058400" cy="365760"/>
          </a:xfrm>
        </p:spPr>
        <p:txBody>
          <a:bodyPr>
            <a:normAutofit/>
          </a:bodyPr>
          <a:lstStyle/>
          <a:p>
            <a:pPr>
              <a:spcAft>
                <a:spcPts val="600"/>
              </a:spcAft>
            </a:pPr>
            <a:r>
              <a:rPr lang="en-US" dirty="0"/>
              <a:t>8/24/25</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E55D4-879F-97A6-6257-32DC9A4551CF}"/>
              </a:ext>
            </a:extLst>
          </p:cNvPr>
          <p:cNvSpPr>
            <a:spLocks noGrp="1"/>
          </p:cNvSpPr>
          <p:nvPr>
            <p:ph type="title"/>
          </p:nvPr>
        </p:nvSpPr>
        <p:spPr>
          <a:xfrm>
            <a:off x="1066800" y="765110"/>
            <a:ext cx="5943600" cy="5327780"/>
          </a:xfrm>
        </p:spPr>
        <p:txBody>
          <a:bodyPr anchor="b">
            <a:normAutofit/>
          </a:bodyPr>
          <a:lstStyle/>
          <a:p>
            <a:r>
              <a:rPr lang="en-US" dirty="0"/>
              <a:t>What is the great commission?</a:t>
            </a:r>
            <a:br>
              <a:rPr lang="en-US" dirty="0"/>
            </a:br>
            <a:r>
              <a:rPr lang="en-US" dirty="0"/>
              <a:t/>
            </a:r>
            <a:br>
              <a:rPr lang="en-US" dirty="0"/>
            </a:br>
            <a:r>
              <a:rPr lang="en-US" dirty="0"/>
              <a:t>And, is it for us today?</a:t>
            </a:r>
            <a:br>
              <a:rPr lang="en-US" dirty="0"/>
            </a:br>
            <a:endParaRPr lang="en-US" dirty="0"/>
          </a:p>
        </p:txBody>
      </p:sp>
      <p:sp>
        <p:nvSpPr>
          <p:cNvPr id="8" name="Text Placeholder 2">
            <a:extLst>
              <a:ext uri="{FF2B5EF4-FFF2-40B4-BE49-F238E27FC236}">
                <a16:creationId xmlns:a16="http://schemas.microsoft.com/office/drawing/2014/main" xmlns="" id="{F803B09D-C856-A266-1250-7F49346810D3}"/>
              </a:ext>
            </a:extLst>
          </p:cNvPr>
          <p:cNvSpPr>
            <a:spLocks noGrp="1"/>
          </p:cNvSpPr>
          <p:nvPr>
            <p:ph type="body" idx="1"/>
          </p:nvPr>
        </p:nvSpPr>
        <p:spPr>
          <a:xfrm>
            <a:off x="1066801" y="5682343"/>
            <a:ext cx="5943600" cy="410547"/>
          </a:xfrm>
        </p:spPr>
        <p:txBody>
          <a:bodyPr/>
          <a:lstStyle/>
          <a:p>
            <a:endParaRPr lang="en-US"/>
          </a:p>
        </p:txBody>
      </p:sp>
    </p:spTree>
    <p:extLst>
      <p:ext uri="{BB962C8B-B14F-4D97-AF65-F5344CB8AC3E}">
        <p14:creationId xmlns:p14="http://schemas.microsoft.com/office/powerpoint/2010/main" val="9807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0CF6C-49A9-AB9E-C618-38DEF2459A9E}"/>
              </a:ext>
            </a:extLst>
          </p:cNvPr>
          <p:cNvSpPr>
            <a:spLocks noGrp="1"/>
          </p:cNvSpPr>
          <p:nvPr>
            <p:ph type="title"/>
          </p:nvPr>
        </p:nvSpPr>
        <p:spPr/>
        <p:txBody>
          <a:bodyPr>
            <a:normAutofit fontScale="90000"/>
          </a:bodyPr>
          <a:lstStyle/>
          <a:p>
            <a:r>
              <a:rPr lang="en-US" dirty="0"/>
              <a:t>The great Commission</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A2C8CBDC-3C87-EC00-1263-5CEAA74FAA4F}"/>
              </a:ext>
            </a:extLst>
          </p:cNvPr>
          <p:cNvSpPr>
            <a:spLocks noGrp="1"/>
          </p:cNvSpPr>
          <p:nvPr>
            <p:ph idx="1"/>
          </p:nvPr>
        </p:nvSpPr>
        <p:spPr>
          <a:xfrm>
            <a:off x="474563" y="752354"/>
            <a:ext cx="11239018" cy="5191246"/>
          </a:xfrm>
        </p:spPr>
        <p:txBody>
          <a:bodyPr>
            <a:normAutofit/>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1" i="0" u="none" strike="noStrike" kern="1200" cap="none" spc="0" normalizeH="0" baseline="0" noProof="0" dirty="0">
                <a:ln>
                  <a:noFill/>
                </a:ln>
                <a:solidFill>
                  <a:srgbClr val="514A40"/>
                </a:solidFill>
                <a:effectLst/>
                <a:uLnTx/>
                <a:uFillTx/>
                <a:latin typeface="Cambria"/>
                <a:ea typeface="+mn-ea"/>
                <a:cs typeface="+mn-cs"/>
              </a:rPr>
              <a:t>Matthew</a:t>
            </a:r>
            <a:r>
              <a:rPr kumimoji="0" lang="en-US" sz="2400" b="0" i="0" u="none" strike="noStrike" kern="1200" cap="none" spc="0" normalizeH="0" baseline="0" noProof="0" dirty="0">
                <a:ln>
                  <a:noFill/>
                </a:ln>
                <a:solidFill>
                  <a:srgbClr val="514A40"/>
                </a:solidFill>
                <a:effectLst/>
                <a:uLnTx/>
                <a:uFillTx/>
                <a:latin typeface="Cambria"/>
                <a:ea typeface="+mn-ea"/>
                <a:cs typeface="+mn-cs"/>
              </a:rPr>
              <a:t> 28:18-20</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30000" noProof="0" dirty="0">
                <a:ln>
                  <a:noFill/>
                </a:ln>
                <a:solidFill>
                  <a:srgbClr val="514A40"/>
                </a:solidFill>
                <a:effectLst/>
                <a:uLnTx/>
                <a:uFillTx/>
                <a:latin typeface="Cambria"/>
                <a:ea typeface="+mn-ea"/>
                <a:cs typeface="+mn-cs"/>
              </a:rPr>
              <a:t>18 </a:t>
            </a:r>
            <a:r>
              <a:rPr kumimoji="0" lang="en-US" sz="2400" b="0" i="0" u="none" strike="noStrike" kern="1200" cap="none" spc="0" normalizeH="0" baseline="0" noProof="0" dirty="0">
                <a:ln>
                  <a:noFill/>
                </a:ln>
                <a:solidFill>
                  <a:srgbClr val="514A40"/>
                </a:solidFill>
                <a:effectLst/>
                <a:uLnTx/>
                <a:uFillTx/>
                <a:latin typeface="Cambria"/>
                <a:ea typeface="+mn-ea"/>
                <a:cs typeface="+mn-cs"/>
              </a:rPr>
              <a:t>Then Jesus came to them and said, “All authority in heaven and on earth has been given to me. </a:t>
            </a:r>
            <a:r>
              <a:rPr kumimoji="0" lang="en-US" sz="2400" b="0" i="0" u="none" strike="noStrike" kern="1200" cap="none" spc="0" normalizeH="0" baseline="30000" noProof="0" dirty="0">
                <a:ln>
                  <a:noFill/>
                </a:ln>
                <a:solidFill>
                  <a:srgbClr val="514A40"/>
                </a:solidFill>
                <a:effectLst/>
                <a:uLnTx/>
                <a:uFillTx/>
                <a:latin typeface="Cambria"/>
                <a:ea typeface="+mn-ea"/>
                <a:cs typeface="+mn-cs"/>
              </a:rPr>
              <a:t>19 </a:t>
            </a:r>
            <a:r>
              <a:rPr kumimoji="0" lang="en-US" sz="2400" b="1" i="0" u="none" strike="noStrike" kern="1200" cap="none" spc="0" normalizeH="0" baseline="0" noProof="0" dirty="0">
                <a:ln>
                  <a:noFill/>
                </a:ln>
                <a:solidFill>
                  <a:srgbClr val="514A40"/>
                </a:solidFill>
                <a:effectLst/>
                <a:uLnTx/>
                <a:uFillTx/>
                <a:latin typeface="Cambria"/>
                <a:ea typeface="+mn-ea"/>
                <a:cs typeface="+mn-cs"/>
              </a:rPr>
              <a:t>Therefore go and make disciples of all nations, baptizing them in the name of the Father and of the Son and of the Holy Spirit, </a:t>
            </a:r>
            <a:r>
              <a:rPr kumimoji="0" lang="en-US" sz="2400" b="1" i="0" u="none" strike="noStrike" kern="1200" cap="none" spc="0" normalizeH="0" baseline="30000" noProof="0" dirty="0">
                <a:ln>
                  <a:noFill/>
                </a:ln>
                <a:solidFill>
                  <a:srgbClr val="514A40"/>
                </a:solidFill>
                <a:effectLst/>
                <a:uLnTx/>
                <a:uFillTx/>
                <a:latin typeface="Cambria"/>
                <a:ea typeface="+mn-ea"/>
                <a:cs typeface="+mn-cs"/>
              </a:rPr>
              <a:t>20 </a:t>
            </a:r>
            <a:r>
              <a:rPr kumimoji="0" lang="en-US" sz="2400" b="1" i="0" u="none" strike="noStrike" kern="1200" cap="none" spc="0" normalizeH="0" baseline="0" noProof="0" dirty="0">
                <a:ln>
                  <a:noFill/>
                </a:ln>
                <a:solidFill>
                  <a:srgbClr val="514A40"/>
                </a:solidFill>
                <a:effectLst/>
                <a:uLnTx/>
                <a:uFillTx/>
                <a:latin typeface="Cambria"/>
                <a:ea typeface="+mn-ea"/>
                <a:cs typeface="+mn-cs"/>
              </a:rPr>
              <a:t>and teaching them to obey everything I have commanded you</a:t>
            </a:r>
            <a:r>
              <a:rPr kumimoji="0" lang="en-US" sz="2400" b="0" i="0" u="none" strike="noStrike" kern="1200" cap="none" spc="0" normalizeH="0" baseline="0" noProof="0" dirty="0">
                <a:ln>
                  <a:noFill/>
                </a:ln>
                <a:solidFill>
                  <a:srgbClr val="514A40"/>
                </a:solidFill>
                <a:effectLst/>
                <a:uLnTx/>
                <a:uFillTx/>
                <a:latin typeface="Cambria"/>
                <a:ea typeface="+mn-ea"/>
                <a:cs typeface="+mn-cs"/>
              </a:rPr>
              <a:t>. And surely I am with you always, to the very end of the age.”</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1" i="0" u="none" strike="noStrike" kern="1200" cap="none" spc="0" normalizeH="0" baseline="0" noProof="0" dirty="0">
                <a:ln>
                  <a:noFill/>
                </a:ln>
                <a:solidFill>
                  <a:srgbClr val="514A40"/>
                </a:solidFill>
                <a:effectLst/>
                <a:uLnTx/>
                <a:uFillTx/>
                <a:latin typeface="Cambria"/>
                <a:ea typeface="+mn-ea"/>
                <a:cs typeface="+mn-cs"/>
              </a:rPr>
              <a:t>Mark</a:t>
            </a:r>
            <a:r>
              <a:rPr kumimoji="0" lang="en-US" sz="2400" b="0" i="0" u="none" strike="noStrike" kern="1200" cap="none" spc="0" normalizeH="0" baseline="0" noProof="0" dirty="0">
                <a:ln>
                  <a:noFill/>
                </a:ln>
                <a:solidFill>
                  <a:srgbClr val="514A40"/>
                </a:solidFill>
                <a:effectLst/>
                <a:uLnTx/>
                <a:uFillTx/>
                <a:latin typeface="Cambria"/>
                <a:ea typeface="+mn-ea"/>
                <a:cs typeface="+mn-cs"/>
              </a:rPr>
              <a:t> 16:15-18</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1" u="none" strike="noStrike" kern="1200" cap="none" spc="0" normalizeH="0" baseline="0" noProof="0" dirty="0">
                <a:ln>
                  <a:noFill/>
                </a:ln>
                <a:solidFill>
                  <a:srgbClr val="514A40"/>
                </a:solidFill>
                <a:effectLst/>
                <a:uLnTx/>
                <a:uFillTx/>
                <a:latin typeface="Cambria"/>
                <a:ea typeface="+mn-ea"/>
                <a:cs typeface="+mn-cs"/>
              </a:rPr>
              <a:t>“Go into all the world and preach the gospel to all creation.</a:t>
            </a:r>
            <a:r>
              <a:rPr kumimoji="0" lang="en-US" sz="2400" b="0" i="0" u="none" strike="noStrike" kern="1200" cap="none" spc="0" normalizeH="0" baseline="0" noProof="0" dirty="0">
                <a:ln>
                  <a:noFill/>
                </a:ln>
                <a:solidFill>
                  <a:srgbClr val="514A40"/>
                </a:solidFill>
                <a:effectLst/>
                <a:uLnTx/>
                <a:uFillTx/>
                <a:latin typeface="Cambria"/>
                <a:ea typeface="+mn-ea"/>
                <a:cs typeface="+mn-cs"/>
              </a:rPr>
              <a:t> </a:t>
            </a:r>
            <a:r>
              <a:rPr kumimoji="0" lang="en-US" sz="2400" b="0" i="1" u="none" strike="noStrike" kern="1200" cap="none" spc="0" normalizeH="0" baseline="30000" noProof="0" dirty="0">
                <a:ln>
                  <a:noFill/>
                </a:ln>
                <a:solidFill>
                  <a:srgbClr val="514A40"/>
                </a:solidFill>
                <a:effectLst/>
                <a:uLnTx/>
                <a:uFillTx/>
                <a:latin typeface="Cambria"/>
                <a:ea typeface="+mn-ea"/>
                <a:cs typeface="+mn-cs"/>
              </a:rPr>
              <a:t>16 </a:t>
            </a:r>
            <a:r>
              <a:rPr kumimoji="0" lang="en-US" sz="2400" b="0" i="1" u="none" strike="noStrike" kern="1200" cap="none" spc="0" normalizeH="0" baseline="0" noProof="0" dirty="0">
                <a:ln>
                  <a:noFill/>
                </a:ln>
                <a:solidFill>
                  <a:srgbClr val="514A40"/>
                </a:solidFill>
                <a:effectLst/>
                <a:uLnTx/>
                <a:uFillTx/>
                <a:latin typeface="Cambria"/>
                <a:ea typeface="+mn-ea"/>
                <a:cs typeface="+mn-cs"/>
              </a:rPr>
              <a:t>Whoever believes and is baptized will be saved, but whoever does not believe will be condemned.</a:t>
            </a:r>
            <a:r>
              <a:rPr kumimoji="0" lang="en-US" sz="2400" b="0" i="0" u="none" strike="noStrike" kern="1200" cap="none" spc="0" normalizeH="0" baseline="0" noProof="0" dirty="0">
                <a:ln>
                  <a:noFill/>
                </a:ln>
                <a:solidFill>
                  <a:srgbClr val="514A40"/>
                </a:solidFill>
                <a:effectLst/>
                <a:uLnTx/>
                <a:uFillTx/>
                <a:latin typeface="Cambria"/>
                <a:ea typeface="+mn-ea"/>
                <a:cs typeface="+mn-cs"/>
              </a:rPr>
              <a:t> </a:t>
            </a:r>
            <a:r>
              <a:rPr kumimoji="0" lang="en-US" sz="2400" b="0" i="1" u="none" strike="noStrike" kern="1200" cap="none" spc="0" normalizeH="0" baseline="30000" noProof="0" dirty="0">
                <a:ln>
                  <a:noFill/>
                </a:ln>
                <a:solidFill>
                  <a:srgbClr val="514A40"/>
                </a:solidFill>
                <a:effectLst/>
                <a:uLnTx/>
                <a:uFillTx/>
                <a:latin typeface="Cambria"/>
                <a:ea typeface="+mn-ea"/>
                <a:cs typeface="+mn-cs"/>
              </a:rPr>
              <a:t>17 </a:t>
            </a:r>
            <a:r>
              <a:rPr kumimoji="0" lang="en-US" sz="2400" b="1" i="1" u="none" strike="noStrike" kern="1200" cap="none" spc="0" normalizeH="0" baseline="0" noProof="0" dirty="0">
                <a:ln>
                  <a:noFill/>
                </a:ln>
                <a:solidFill>
                  <a:srgbClr val="514A40"/>
                </a:solidFill>
                <a:effectLst/>
                <a:uLnTx/>
                <a:uFillTx/>
                <a:latin typeface="Cambria"/>
                <a:ea typeface="+mn-ea"/>
                <a:cs typeface="+mn-cs"/>
              </a:rPr>
              <a:t>And these signs</a:t>
            </a:r>
            <a:r>
              <a:rPr kumimoji="0" lang="en-US" sz="2400" b="1" i="0" u="none" strike="noStrike" kern="1200" cap="none" spc="0" normalizeH="0" baseline="0" noProof="0" dirty="0">
                <a:ln>
                  <a:noFill/>
                </a:ln>
                <a:solidFill>
                  <a:srgbClr val="514A40"/>
                </a:solidFill>
                <a:effectLst/>
                <a:uLnTx/>
                <a:uFillTx/>
                <a:latin typeface="Cambria"/>
                <a:ea typeface="+mn-ea"/>
                <a:cs typeface="+mn-cs"/>
              </a:rPr>
              <a:t> </a:t>
            </a:r>
            <a:r>
              <a:rPr kumimoji="0" lang="en-US" sz="2400" b="1" i="1" u="none" strike="noStrike" kern="1200" cap="none" spc="0" normalizeH="0" baseline="0" noProof="0" dirty="0">
                <a:ln>
                  <a:noFill/>
                </a:ln>
                <a:solidFill>
                  <a:srgbClr val="514A40"/>
                </a:solidFill>
                <a:effectLst/>
                <a:uLnTx/>
                <a:uFillTx/>
                <a:latin typeface="Cambria"/>
                <a:ea typeface="+mn-ea"/>
                <a:cs typeface="+mn-cs"/>
              </a:rPr>
              <a:t>will accompany those who believe: In my name they will drive out demons;</a:t>
            </a:r>
            <a:r>
              <a:rPr kumimoji="0" lang="en-US" sz="2400" b="1" i="0" u="none" strike="noStrike" kern="1200" cap="none" spc="0" normalizeH="0" baseline="0" noProof="0" dirty="0">
                <a:ln>
                  <a:noFill/>
                </a:ln>
                <a:solidFill>
                  <a:srgbClr val="514A40"/>
                </a:solidFill>
                <a:effectLst/>
                <a:uLnTx/>
                <a:uFillTx/>
                <a:latin typeface="Cambria"/>
                <a:ea typeface="+mn-ea"/>
                <a:cs typeface="+mn-cs"/>
              </a:rPr>
              <a:t> </a:t>
            </a:r>
            <a:r>
              <a:rPr kumimoji="0" lang="en-US" sz="2400" b="1" i="1" u="none" strike="noStrike" kern="1200" cap="none" spc="0" normalizeH="0" baseline="0" noProof="0" dirty="0">
                <a:ln>
                  <a:noFill/>
                </a:ln>
                <a:solidFill>
                  <a:srgbClr val="514A40"/>
                </a:solidFill>
                <a:effectLst/>
                <a:uLnTx/>
                <a:uFillTx/>
                <a:latin typeface="Cambria"/>
                <a:ea typeface="+mn-ea"/>
                <a:cs typeface="+mn-cs"/>
              </a:rPr>
              <a:t>they will speak in new tongues;</a:t>
            </a:r>
            <a:r>
              <a:rPr kumimoji="0" lang="en-US" sz="2400" b="1" i="0" u="none" strike="noStrike" kern="1200" cap="none" spc="0" normalizeH="0" baseline="0" noProof="0" dirty="0">
                <a:ln>
                  <a:noFill/>
                </a:ln>
                <a:solidFill>
                  <a:srgbClr val="514A40"/>
                </a:solidFill>
                <a:effectLst/>
                <a:uLnTx/>
                <a:uFillTx/>
                <a:latin typeface="Cambria"/>
                <a:ea typeface="+mn-ea"/>
                <a:cs typeface="+mn-cs"/>
              </a:rPr>
              <a:t> </a:t>
            </a:r>
            <a:r>
              <a:rPr kumimoji="0" lang="en-US" sz="2400" b="1" i="1" u="none" strike="noStrike" kern="1200" cap="none" spc="0" normalizeH="0" baseline="30000" noProof="0" dirty="0">
                <a:ln>
                  <a:noFill/>
                </a:ln>
                <a:solidFill>
                  <a:srgbClr val="514A40"/>
                </a:solidFill>
                <a:effectLst/>
                <a:uLnTx/>
                <a:uFillTx/>
                <a:latin typeface="Cambria"/>
                <a:ea typeface="+mn-ea"/>
                <a:cs typeface="+mn-cs"/>
              </a:rPr>
              <a:t>18 </a:t>
            </a:r>
            <a:r>
              <a:rPr kumimoji="0" lang="en-US" sz="2400" b="1" i="1" u="none" strike="noStrike" kern="1200" cap="none" spc="0" normalizeH="0" baseline="0" noProof="0" dirty="0">
                <a:ln>
                  <a:noFill/>
                </a:ln>
                <a:solidFill>
                  <a:srgbClr val="514A40"/>
                </a:solidFill>
                <a:effectLst/>
                <a:uLnTx/>
                <a:uFillTx/>
                <a:latin typeface="Cambria"/>
                <a:ea typeface="+mn-ea"/>
                <a:cs typeface="+mn-cs"/>
              </a:rPr>
              <a:t>they will pick up snakes</a:t>
            </a:r>
            <a:r>
              <a:rPr kumimoji="0" lang="en-US" sz="2400" b="1" i="0" u="none" strike="noStrike" kern="1200" cap="none" spc="0" normalizeH="0" baseline="0" noProof="0" dirty="0">
                <a:ln>
                  <a:noFill/>
                </a:ln>
                <a:solidFill>
                  <a:srgbClr val="514A40"/>
                </a:solidFill>
                <a:effectLst/>
                <a:uLnTx/>
                <a:uFillTx/>
                <a:latin typeface="Cambria"/>
                <a:ea typeface="+mn-ea"/>
                <a:cs typeface="+mn-cs"/>
              </a:rPr>
              <a:t> </a:t>
            </a:r>
            <a:r>
              <a:rPr kumimoji="0" lang="en-US" sz="2400" b="1" i="1" u="none" strike="noStrike" kern="1200" cap="none" spc="0" normalizeH="0" baseline="0" noProof="0" dirty="0">
                <a:ln>
                  <a:noFill/>
                </a:ln>
                <a:solidFill>
                  <a:srgbClr val="514A40"/>
                </a:solidFill>
                <a:effectLst/>
                <a:uLnTx/>
                <a:uFillTx/>
                <a:latin typeface="Cambria"/>
                <a:ea typeface="+mn-ea"/>
                <a:cs typeface="+mn-cs"/>
              </a:rPr>
              <a:t>with their hands; and when they drink deadly poison, it will not hurt them at all; they will place their hands on</a:t>
            </a:r>
            <a:r>
              <a:rPr kumimoji="0" lang="en-US" sz="2400" b="1" i="0" u="none" strike="noStrike" kern="1200" cap="none" spc="0" normalizeH="0" baseline="0" noProof="0" dirty="0">
                <a:ln>
                  <a:noFill/>
                </a:ln>
                <a:solidFill>
                  <a:srgbClr val="514A40"/>
                </a:solidFill>
                <a:effectLst/>
                <a:uLnTx/>
                <a:uFillTx/>
                <a:latin typeface="Cambria"/>
                <a:ea typeface="+mn-ea"/>
                <a:cs typeface="+mn-cs"/>
              </a:rPr>
              <a:t> </a:t>
            </a:r>
            <a:r>
              <a:rPr kumimoji="0" lang="en-US" sz="2400" b="1" i="1" u="none" strike="noStrike" kern="1200" cap="none" spc="0" normalizeH="0" baseline="0" noProof="0" dirty="0">
                <a:ln>
                  <a:noFill/>
                </a:ln>
                <a:solidFill>
                  <a:srgbClr val="514A40"/>
                </a:solidFill>
                <a:effectLst/>
                <a:uLnTx/>
                <a:uFillTx/>
                <a:latin typeface="Cambria"/>
                <a:ea typeface="+mn-ea"/>
                <a:cs typeface="+mn-cs"/>
              </a:rPr>
              <a:t>sick people, and they will get well.”</a:t>
            </a:r>
            <a:endParaRPr kumimoji="0" lang="en-US" sz="2400" b="1" i="0" u="none" strike="noStrike" kern="1200" cap="none" spc="0" normalizeH="0" baseline="0" noProof="0" dirty="0">
              <a:ln>
                <a:noFill/>
              </a:ln>
              <a:solidFill>
                <a:srgbClr val="514A40"/>
              </a:solidFill>
              <a:effectLst/>
              <a:uLnTx/>
              <a:uFillTx/>
              <a:latin typeface="Cambria"/>
              <a:ea typeface="+mn-ea"/>
              <a:cs typeface="+mn-cs"/>
            </a:endParaRPr>
          </a:p>
          <a:p>
            <a:endParaRPr lang="en-US" dirty="0"/>
          </a:p>
        </p:txBody>
      </p:sp>
    </p:spTree>
    <p:extLst>
      <p:ext uri="{BB962C8B-B14F-4D97-AF65-F5344CB8AC3E}">
        <p14:creationId xmlns:p14="http://schemas.microsoft.com/office/powerpoint/2010/main" val="376690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BA723-31BA-CAAC-E0DD-BFAA9D729EE5}"/>
              </a:ext>
            </a:extLst>
          </p:cNvPr>
          <p:cNvSpPr>
            <a:spLocks noGrp="1"/>
          </p:cNvSpPr>
          <p:nvPr>
            <p:ph type="title"/>
          </p:nvPr>
        </p:nvSpPr>
        <p:spPr/>
        <p:txBody>
          <a:bodyPr/>
          <a:lstStyle/>
          <a:p>
            <a:r>
              <a:rPr lang="en-US" dirty="0"/>
              <a:t>The Great Commission</a:t>
            </a:r>
            <a:br>
              <a:rPr lang="en-US" dirty="0"/>
            </a:br>
            <a:endParaRPr lang="en-US" dirty="0"/>
          </a:p>
        </p:txBody>
      </p:sp>
      <p:sp>
        <p:nvSpPr>
          <p:cNvPr id="3" name="Content Placeholder 2">
            <a:extLst>
              <a:ext uri="{FF2B5EF4-FFF2-40B4-BE49-F238E27FC236}">
                <a16:creationId xmlns:a16="http://schemas.microsoft.com/office/drawing/2014/main" xmlns="" id="{F1F72D95-1CF7-5B53-C6D7-E73C921763B7}"/>
              </a:ext>
            </a:extLst>
          </p:cNvPr>
          <p:cNvSpPr>
            <a:spLocks noGrp="1"/>
          </p:cNvSpPr>
          <p:nvPr>
            <p:ph idx="1"/>
          </p:nvPr>
        </p:nvSpPr>
        <p:spPr>
          <a:xfrm>
            <a:off x="1295400" y="1088020"/>
            <a:ext cx="9601200" cy="4855580"/>
          </a:xfrm>
        </p:spPr>
        <p:txBody>
          <a:bodyPr>
            <a:normAutofit/>
          </a:bodyPr>
          <a:lstStyle/>
          <a:p>
            <a:r>
              <a:rPr lang="en-US" sz="2400" b="1" dirty="0"/>
              <a:t>Luke</a:t>
            </a:r>
            <a:r>
              <a:rPr lang="en-US" sz="2400" dirty="0"/>
              <a:t> 24:46-48 </a:t>
            </a:r>
            <a:br>
              <a:rPr lang="en-US" sz="2400" dirty="0"/>
            </a:br>
            <a:r>
              <a:rPr lang="en-US" sz="2400" dirty="0"/>
              <a:t>“Thus it is written, that the Christ should suffer and on the third day rise from the dead, </a:t>
            </a:r>
            <a:r>
              <a:rPr lang="en-US" sz="2400" baseline="30000" dirty="0"/>
              <a:t>47 </a:t>
            </a:r>
            <a:r>
              <a:rPr lang="en-US" sz="2400" dirty="0"/>
              <a:t>and that </a:t>
            </a:r>
            <a:r>
              <a:rPr lang="en-US" sz="2400" b="1" dirty="0"/>
              <a:t>repentance for the forgiveness of sins should be proclaimed in his name to all nations</a:t>
            </a:r>
            <a:r>
              <a:rPr lang="en-US" sz="2400" dirty="0"/>
              <a:t>, beginning from Jerusalem. </a:t>
            </a:r>
            <a:r>
              <a:rPr lang="en-US" sz="2400" baseline="30000" dirty="0"/>
              <a:t>48 </a:t>
            </a:r>
            <a:r>
              <a:rPr lang="en-US" sz="2400" dirty="0"/>
              <a:t>You are witnesses of these things. </a:t>
            </a:r>
            <a:r>
              <a:rPr lang="en-US" sz="2400" baseline="30000" dirty="0"/>
              <a:t>49 </a:t>
            </a:r>
            <a:r>
              <a:rPr lang="en-US" sz="2400" dirty="0"/>
              <a:t>And behold, </a:t>
            </a:r>
            <a:r>
              <a:rPr lang="en-US" sz="2400" b="1" dirty="0"/>
              <a:t>I am sending the promise of my Father upon you</a:t>
            </a:r>
            <a:r>
              <a:rPr lang="en-US" sz="2400" dirty="0"/>
              <a:t>. But stay in the city until you are clothed with power from on high.”</a:t>
            </a:r>
          </a:p>
          <a:p>
            <a:r>
              <a:rPr lang="en-US" sz="2400" b="1" dirty="0"/>
              <a:t>John</a:t>
            </a:r>
            <a:r>
              <a:rPr lang="en-US" sz="2400" dirty="0"/>
              <a:t> 20:21-22</a:t>
            </a:r>
            <a:br>
              <a:rPr lang="en-US" sz="2400" dirty="0"/>
            </a:br>
            <a:r>
              <a:rPr lang="en-US" sz="2400" baseline="30000" dirty="0"/>
              <a:t>21 </a:t>
            </a:r>
            <a:r>
              <a:rPr lang="en-US" sz="2400" dirty="0"/>
              <a:t>Jesus said to them again, “Peace be with you. </a:t>
            </a:r>
            <a:r>
              <a:rPr lang="en-US" sz="2400" b="1" dirty="0"/>
              <a:t>As the Father has sent me, even so I am sending you</a:t>
            </a:r>
            <a:r>
              <a:rPr lang="en-US" sz="2400" dirty="0"/>
              <a:t>.” </a:t>
            </a:r>
            <a:r>
              <a:rPr lang="en-US" sz="2400" baseline="30000" dirty="0"/>
              <a:t>22 </a:t>
            </a:r>
            <a:r>
              <a:rPr lang="en-US" sz="2400" dirty="0"/>
              <a:t>And when he had said this, he breathed on them and said to them, “</a:t>
            </a:r>
            <a:r>
              <a:rPr lang="en-US" sz="2400" b="1" dirty="0"/>
              <a:t>Receive the Holy Spirit</a:t>
            </a:r>
            <a:r>
              <a:rPr lang="en-US" sz="2400" dirty="0"/>
              <a:t>.” </a:t>
            </a:r>
          </a:p>
        </p:txBody>
      </p:sp>
    </p:spTree>
    <p:extLst>
      <p:ext uri="{BB962C8B-B14F-4D97-AF65-F5344CB8AC3E}">
        <p14:creationId xmlns:p14="http://schemas.microsoft.com/office/powerpoint/2010/main" val="12308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B8663-D6DF-E644-D5D8-A8523B573DBF}"/>
              </a:ext>
            </a:extLst>
          </p:cNvPr>
          <p:cNvSpPr>
            <a:spLocks noGrp="1"/>
          </p:cNvSpPr>
          <p:nvPr>
            <p:ph type="title"/>
          </p:nvPr>
        </p:nvSpPr>
        <p:spPr/>
        <p:txBody>
          <a:bodyPr/>
          <a:lstStyle/>
          <a:p>
            <a:r>
              <a:rPr lang="en-US" dirty="0"/>
              <a:t>Jesus said, “Receive the Holy Spirit.” </a:t>
            </a:r>
            <a:br>
              <a:rPr lang="en-US" dirty="0"/>
            </a:br>
            <a:endParaRPr lang="en-US" dirty="0"/>
          </a:p>
        </p:txBody>
      </p:sp>
      <p:sp>
        <p:nvSpPr>
          <p:cNvPr id="3" name="Content Placeholder 2">
            <a:extLst>
              <a:ext uri="{FF2B5EF4-FFF2-40B4-BE49-F238E27FC236}">
                <a16:creationId xmlns:a16="http://schemas.microsoft.com/office/drawing/2014/main" xmlns="" id="{AC4F5E39-6F28-0093-F9B7-EC14C14972A0}"/>
              </a:ext>
            </a:extLst>
          </p:cNvPr>
          <p:cNvSpPr>
            <a:spLocks noGrp="1"/>
          </p:cNvSpPr>
          <p:nvPr>
            <p:ph idx="1"/>
          </p:nvPr>
        </p:nvSpPr>
        <p:spPr>
          <a:xfrm>
            <a:off x="833376" y="1006997"/>
            <a:ext cx="10324619" cy="4936603"/>
          </a:xfrm>
        </p:spPr>
        <p:txBody>
          <a:bodyPr>
            <a:noAutofit/>
          </a:bodyPr>
          <a:lstStyle/>
          <a:p>
            <a:endParaRPr lang="en-US" sz="2800" dirty="0"/>
          </a:p>
          <a:p>
            <a:r>
              <a:rPr lang="en-US" sz="3200" i="1" dirty="0"/>
              <a:t>Did the disciples receive the Holy Spirit multiple times?[YES] …it says when Jesus breathed on them, and then again at Pentecost? [YES, YES]</a:t>
            </a:r>
            <a:r>
              <a:rPr lang="en-US" sz="2400" dirty="0"/>
              <a:t>(John 20:22; Acts 2)</a:t>
            </a:r>
          </a:p>
          <a:p>
            <a:pPr lvl="1"/>
            <a:r>
              <a:rPr lang="en-US" sz="3200" i="1" dirty="0"/>
              <a:t>So…It would appear </a:t>
            </a:r>
            <a:r>
              <a:rPr lang="en-US" sz="3200" b="1" i="1" dirty="0"/>
              <a:t>you can receive more! So then you can receive more than once</a:t>
            </a:r>
            <a:r>
              <a:rPr lang="en-US" sz="3200" dirty="0"/>
              <a:t>… </a:t>
            </a:r>
            <a:br>
              <a:rPr lang="en-US" sz="3200" dirty="0"/>
            </a:br>
            <a:r>
              <a:rPr lang="en-US" sz="3200" dirty="0"/>
              <a:t>[remember: ask, seek, knock…]</a:t>
            </a:r>
          </a:p>
          <a:p>
            <a:r>
              <a:rPr lang="en-US" sz="2800" dirty="0"/>
              <a:t>In Acts, there were believers, and there were believers who had received a baptism of the Holy Spirit. </a:t>
            </a:r>
            <a:br>
              <a:rPr lang="en-US" sz="2800" dirty="0"/>
            </a:br>
            <a:r>
              <a:rPr lang="en-US" sz="2800" dirty="0"/>
              <a:t>[see the distinction: Acts 8:14-17; Acts 19:1-7]</a:t>
            </a:r>
          </a:p>
        </p:txBody>
      </p:sp>
    </p:spTree>
    <p:extLst>
      <p:ext uri="{BB962C8B-B14F-4D97-AF65-F5344CB8AC3E}">
        <p14:creationId xmlns:p14="http://schemas.microsoft.com/office/powerpoint/2010/main" val="149592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44CEC-4328-2B8B-D7A0-DAC2A62C5D04}"/>
              </a:ext>
            </a:extLst>
          </p:cNvPr>
          <p:cNvSpPr>
            <a:spLocks noGrp="1"/>
          </p:cNvSpPr>
          <p:nvPr>
            <p:ph type="title"/>
          </p:nvPr>
        </p:nvSpPr>
        <p:spPr>
          <a:xfrm>
            <a:off x="694481" y="381000"/>
            <a:ext cx="10706582" cy="1143000"/>
          </a:xfrm>
        </p:spPr>
        <p:txBody>
          <a:bodyPr>
            <a:normAutofit fontScale="90000"/>
          </a:bodyPr>
          <a:lstStyle/>
          <a:p>
            <a:r>
              <a:rPr lang="en-US" dirty="0"/>
              <a:t>Go fulfill the commission!—was never to be separate from the empowerment of the Holy Spirit</a:t>
            </a:r>
          </a:p>
        </p:txBody>
      </p:sp>
      <p:sp>
        <p:nvSpPr>
          <p:cNvPr id="3" name="Content Placeholder 2">
            <a:extLst>
              <a:ext uri="{FF2B5EF4-FFF2-40B4-BE49-F238E27FC236}">
                <a16:creationId xmlns:a16="http://schemas.microsoft.com/office/drawing/2014/main" xmlns="" id="{41AAA6DA-F0B6-6055-839F-725EF21CAF17}"/>
              </a:ext>
            </a:extLst>
          </p:cNvPr>
          <p:cNvSpPr>
            <a:spLocks noGrp="1"/>
          </p:cNvSpPr>
          <p:nvPr>
            <p:ph idx="1"/>
          </p:nvPr>
        </p:nvSpPr>
        <p:spPr>
          <a:xfrm>
            <a:off x="289367" y="1828800"/>
            <a:ext cx="11644132" cy="4114800"/>
          </a:xfrm>
        </p:spPr>
        <p:txBody>
          <a:bodyPr/>
          <a:lstStyle/>
          <a:p>
            <a:pPr marL="45720" marR="0" lvl="0" indent="0" algn="l" defTabSz="914400" rtl="0" eaLnBrk="1" fontAlgn="auto" latinLnBrk="0" hangingPunct="1">
              <a:lnSpc>
                <a:spcPct val="90000"/>
              </a:lnSpc>
              <a:spcBef>
                <a:spcPts val="1800"/>
              </a:spcBef>
              <a:spcAft>
                <a:spcPts val="0"/>
              </a:spcAft>
              <a:buClr>
                <a:srgbClr val="A85229"/>
              </a:buClr>
              <a:buSzTx/>
              <a:buNone/>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Do not lean on your own strength. Receive the Holy Spirit. The Holy Spirit will do the heavy lifting. “Do not quench the Holy Spirit.” (1 Thes 5:19)</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lang="en-US" sz="3600" dirty="0">
                <a:solidFill>
                  <a:srgbClr val="514A40"/>
                </a:solidFill>
                <a:latin typeface="Cambria"/>
              </a:rPr>
              <a:t>There are two </a:t>
            </a:r>
            <a:r>
              <a:rPr kumimoji="0" lang="en-US" sz="3600" b="0" i="0" u="none" strike="noStrike" kern="1200" cap="none" spc="0" normalizeH="0" baseline="0" noProof="0" dirty="0">
                <a:ln>
                  <a:noFill/>
                </a:ln>
                <a:solidFill>
                  <a:srgbClr val="514A40"/>
                </a:solidFill>
                <a:effectLst/>
                <a:uLnTx/>
                <a:uFillTx/>
                <a:latin typeface="Cambria"/>
                <a:ea typeface="+mn-ea"/>
                <a:cs typeface="+mn-cs"/>
              </a:rPr>
              <a:t>options:  drench or quench</a:t>
            </a:r>
            <a:endParaRPr kumimoji="0" lang="en-US" sz="2800" b="0" i="0" u="none" strike="noStrike" kern="1200" cap="none" spc="0" normalizeH="0" baseline="0" noProof="0" dirty="0">
              <a:ln>
                <a:noFill/>
              </a:ln>
              <a:solidFill>
                <a:srgbClr val="514A40"/>
              </a:solidFill>
              <a:effectLst/>
              <a:uLnTx/>
              <a:uFillTx/>
              <a:latin typeface="Cambria"/>
              <a:ea typeface="+mn-ea"/>
              <a:cs typeface="+mn-cs"/>
            </a:endParaRPr>
          </a:p>
          <a:p>
            <a:pPr marL="594360" marR="0" lvl="1" indent="-228600" algn="l" defTabSz="914400" rtl="0" eaLnBrk="1" fontAlgn="auto" latinLnBrk="0" hangingPunct="1">
              <a:lnSpc>
                <a:spcPct val="90000"/>
              </a:lnSpc>
              <a:spcBef>
                <a:spcPts val="1000"/>
              </a:spcBef>
              <a:spcAft>
                <a:spcPts val="0"/>
              </a:spcAft>
              <a:buClr>
                <a:srgbClr val="A85229"/>
              </a:buClr>
              <a:buSzTx/>
              <a:buFont typeface="Arial" pitchFamily="34" charset="0"/>
              <a:buChar char="•"/>
              <a:tabLst/>
              <a:defRPr/>
            </a:pPr>
            <a:r>
              <a:rPr kumimoji="0" lang="en-US" sz="2800" b="1" i="1" u="none" strike="noStrike" kern="1200" cap="none" spc="0" normalizeH="0" baseline="0" noProof="0" dirty="0">
                <a:ln>
                  <a:noFill/>
                </a:ln>
                <a:solidFill>
                  <a:srgbClr val="514A40"/>
                </a:solidFill>
                <a:effectLst/>
                <a:uLnTx/>
                <a:uFillTx/>
                <a:latin typeface="Cambria"/>
                <a:ea typeface="+mn-ea"/>
                <a:cs typeface="+mn-cs"/>
              </a:rPr>
              <a:t>Drench</a:t>
            </a:r>
            <a:r>
              <a:rPr kumimoji="0" lang="en-US" sz="2800" b="0" i="0" u="none" strike="noStrike" kern="1200" cap="none" spc="0" normalizeH="0" baseline="0" noProof="0" dirty="0">
                <a:ln>
                  <a:noFill/>
                </a:ln>
                <a:solidFill>
                  <a:srgbClr val="514A40"/>
                </a:solidFill>
                <a:effectLst/>
                <a:uLnTx/>
                <a:uFillTx/>
                <a:latin typeface="Cambria"/>
                <a:ea typeface="+mn-ea"/>
                <a:cs typeface="+mn-cs"/>
              </a:rPr>
              <a:t>—</a:t>
            </a:r>
            <a:r>
              <a:rPr kumimoji="0" lang="en-US" sz="2400" b="0" i="0" u="none" strike="noStrike" kern="1200" cap="none" spc="0" normalizeH="0" baseline="0" noProof="0" dirty="0">
                <a:ln>
                  <a:noFill/>
                </a:ln>
                <a:solidFill>
                  <a:srgbClr val="514A40"/>
                </a:solidFill>
                <a:effectLst/>
                <a:uLnTx/>
                <a:uFillTx/>
                <a:latin typeface="Cambria"/>
                <a:ea typeface="+mn-ea"/>
                <a:cs typeface="+mn-cs"/>
              </a:rPr>
              <a:t>be baptized/filled emersed in the Holy Spirit. Humble and open yourself to the Holy Spirit, and receive what He has for you (the gifts).</a:t>
            </a:r>
          </a:p>
          <a:p>
            <a:pPr marL="594360" marR="0" lvl="1" indent="-228600" algn="l" defTabSz="914400" rtl="0" eaLnBrk="1" fontAlgn="auto" latinLnBrk="0" hangingPunct="1">
              <a:lnSpc>
                <a:spcPct val="90000"/>
              </a:lnSpc>
              <a:spcBef>
                <a:spcPts val="1000"/>
              </a:spcBef>
              <a:spcAft>
                <a:spcPts val="0"/>
              </a:spcAft>
              <a:buClr>
                <a:srgbClr val="A85229"/>
              </a:buClr>
              <a:buSzTx/>
              <a:buFont typeface="Arial" pitchFamily="34" charset="0"/>
              <a:buChar char="•"/>
              <a:tabLst/>
              <a:defRPr/>
            </a:pPr>
            <a:r>
              <a:rPr kumimoji="0" lang="en-US" sz="2800" b="1" i="1" u="none" strike="noStrike" kern="1200" cap="none" spc="0" normalizeH="0" baseline="0" noProof="0" dirty="0">
                <a:ln>
                  <a:noFill/>
                </a:ln>
                <a:solidFill>
                  <a:srgbClr val="514A40"/>
                </a:solidFill>
                <a:effectLst/>
                <a:uLnTx/>
                <a:uFillTx/>
                <a:latin typeface="Cambria"/>
                <a:ea typeface="+mn-ea"/>
                <a:cs typeface="+mn-cs"/>
              </a:rPr>
              <a:t>Quench</a:t>
            </a:r>
            <a:r>
              <a:rPr kumimoji="0" lang="en-US" sz="2800" b="0" i="0" u="none" strike="noStrike" kern="1200" cap="none" spc="0" normalizeH="0" baseline="0" noProof="0" dirty="0">
                <a:ln>
                  <a:noFill/>
                </a:ln>
                <a:solidFill>
                  <a:srgbClr val="514A40"/>
                </a:solidFill>
                <a:effectLst/>
                <a:uLnTx/>
                <a:uFillTx/>
                <a:latin typeface="Cambria"/>
                <a:ea typeface="+mn-ea"/>
                <a:cs typeface="+mn-cs"/>
              </a:rPr>
              <a:t>—Or… </a:t>
            </a:r>
            <a:r>
              <a:rPr kumimoji="0" lang="en-US" sz="2400" b="0" i="0" u="none" strike="noStrike" kern="1200" cap="none" spc="0" normalizeH="0" baseline="0" noProof="0" dirty="0">
                <a:ln>
                  <a:noFill/>
                </a:ln>
                <a:solidFill>
                  <a:srgbClr val="514A40"/>
                </a:solidFill>
                <a:effectLst/>
                <a:uLnTx/>
                <a:uFillTx/>
                <a:latin typeface="Cambria"/>
                <a:ea typeface="+mn-ea"/>
                <a:cs typeface="+mn-cs"/>
              </a:rPr>
              <a:t>deny the need for the Power of the Holy Spirit, resist and/or dismiss the Holy Spirit. Stay proud, and live and work by the strength of your own hand, your own will and your own understanding.</a:t>
            </a:r>
          </a:p>
          <a:p>
            <a:endParaRPr lang="en-US" dirty="0"/>
          </a:p>
        </p:txBody>
      </p:sp>
    </p:spTree>
    <p:extLst>
      <p:ext uri="{BB962C8B-B14F-4D97-AF65-F5344CB8AC3E}">
        <p14:creationId xmlns:p14="http://schemas.microsoft.com/office/powerpoint/2010/main" val="220036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97693-8D34-AF80-446D-D94C8EA9BF7B}"/>
              </a:ext>
            </a:extLst>
          </p:cNvPr>
          <p:cNvSpPr>
            <a:spLocks noGrp="1"/>
          </p:cNvSpPr>
          <p:nvPr>
            <p:ph type="title"/>
          </p:nvPr>
        </p:nvSpPr>
        <p:spPr/>
        <p:txBody>
          <a:bodyPr>
            <a:normAutofit fontScale="90000"/>
          </a:bodyPr>
          <a:lstStyle/>
          <a:p>
            <a:pPr algn="ctr"/>
            <a:r>
              <a:rPr lang="en-US" dirty="0"/>
              <a:t>The commission is to be empowered by </a:t>
            </a:r>
            <a:br>
              <a:rPr lang="en-US" dirty="0"/>
            </a:br>
            <a:r>
              <a:rPr lang="en-US" dirty="0"/>
              <a:t>the Holy Spirit To do what? </a:t>
            </a:r>
            <a:br>
              <a:rPr lang="en-US" dirty="0"/>
            </a:br>
            <a:r>
              <a:rPr lang="en-US" dirty="0"/>
              <a:t>What did he send them to do?</a:t>
            </a:r>
          </a:p>
        </p:txBody>
      </p:sp>
      <p:sp>
        <p:nvSpPr>
          <p:cNvPr id="3" name="Content Placeholder 2">
            <a:extLst>
              <a:ext uri="{FF2B5EF4-FFF2-40B4-BE49-F238E27FC236}">
                <a16:creationId xmlns:a16="http://schemas.microsoft.com/office/drawing/2014/main" xmlns="" id="{85647433-BCE6-3752-6518-FD62EDFE450C}"/>
              </a:ext>
            </a:extLst>
          </p:cNvPr>
          <p:cNvSpPr>
            <a:spLocks noGrp="1"/>
          </p:cNvSpPr>
          <p:nvPr>
            <p:ph idx="1"/>
          </p:nvPr>
        </p:nvSpPr>
        <p:spPr/>
        <p:txBody>
          <a:bodyPr/>
          <a:lstStyle/>
          <a:p>
            <a:pPr marL="45720" indent="0">
              <a:buNone/>
            </a:pPr>
            <a:endParaRPr lang="en-US" sz="4000" dirty="0"/>
          </a:p>
          <a:p>
            <a:pPr marL="45720" indent="0" algn="ctr">
              <a:buNone/>
            </a:pPr>
            <a:r>
              <a:rPr lang="en-US" sz="3200" dirty="0"/>
              <a:t>Preach the Gospel.   [YES. Absolutely]</a:t>
            </a:r>
          </a:p>
          <a:p>
            <a:pPr marL="45720" indent="0" algn="ctr">
              <a:buNone/>
            </a:pPr>
            <a:endParaRPr lang="en-US" sz="3200" dirty="0"/>
          </a:p>
          <a:p>
            <a:pPr marL="45720" indent="0" algn="ctr">
              <a:buNone/>
            </a:pPr>
            <a:r>
              <a:rPr lang="en-US" sz="4400" dirty="0"/>
              <a:t>What else?...</a:t>
            </a:r>
            <a:r>
              <a:rPr lang="en-US" sz="2400" dirty="0"/>
              <a:t>	</a:t>
            </a:r>
          </a:p>
        </p:txBody>
      </p:sp>
    </p:spTree>
    <p:extLst>
      <p:ext uri="{BB962C8B-B14F-4D97-AF65-F5344CB8AC3E}">
        <p14:creationId xmlns:p14="http://schemas.microsoft.com/office/powerpoint/2010/main" val="376784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A95D8-C432-61CC-A371-019463D12E72}"/>
              </a:ext>
            </a:extLst>
          </p:cNvPr>
          <p:cNvSpPr>
            <a:spLocks noGrp="1"/>
          </p:cNvSpPr>
          <p:nvPr>
            <p:ph type="title"/>
          </p:nvPr>
        </p:nvSpPr>
        <p:spPr/>
        <p:txBody>
          <a:bodyPr>
            <a:normAutofit/>
          </a:bodyPr>
          <a:lstStyle/>
          <a:p>
            <a:pPr algn="ctr"/>
            <a:r>
              <a:rPr lang="en-US" dirty="0"/>
              <a:t>Now Go Trample! </a:t>
            </a:r>
            <a:br>
              <a:rPr lang="en-US" dirty="0"/>
            </a:br>
            <a:r>
              <a:rPr lang="en-US" dirty="0"/>
              <a:t>and make disciples who do the same</a:t>
            </a:r>
          </a:p>
        </p:txBody>
      </p:sp>
      <p:sp>
        <p:nvSpPr>
          <p:cNvPr id="3" name="Content Placeholder 2">
            <a:extLst>
              <a:ext uri="{FF2B5EF4-FFF2-40B4-BE49-F238E27FC236}">
                <a16:creationId xmlns:a16="http://schemas.microsoft.com/office/drawing/2014/main" xmlns="" id="{35F41F39-EB55-8F07-7473-3F2BF7AA296C}"/>
              </a:ext>
            </a:extLst>
          </p:cNvPr>
          <p:cNvSpPr>
            <a:spLocks noGrp="1"/>
          </p:cNvSpPr>
          <p:nvPr>
            <p:ph idx="1"/>
          </p:nvPr>
        </p:nvSpPr>
        <p:spPr/>
        <p:txBody>
          <a:bodyPr/>
          <a:lstStyle/>
          <a:p>
            <a:pPr marL="45720" indent="0">
              <a:buNone/>
            </a:pPr>
            <a:r>
              <a:rPr lang="en-US" sz="3200" b="1" dirty="0"/>
              <a:t>You have authority to trample!</a:t>
            </a:r>
          </a:p>
          <a:p>
            <a:pPr marL="45720" indent="0">
              <a:buNone/>
            </a:pPr>
            <a:r>
              <a:rPr lang="en-US" sz="3200" i="1" dirty="0"/>
              <a:t>The Great Commission:</a:t>
            </a:r>
          </a:p>
          <a:p>
            <a:pPr marL="45720" indent="0">
              <a:buNone/>
            </a:pPr>
            <a:r>
              <a:rPr lang="en-US" sz="2800" dirty="0"/>
              <a:t>Mark 16:17-18</a:t>
            </a:r>
            <a:br>
              <a:rPr lang="en-US" sz="2800" dirty="0"/>
            </a:br>
            <a:r>
              <a:rPr lang="en-US" sz="2800" dirty="0"/>
              <a:t>And these signs will accompany those who believe: in my name they will cast out demons; they will speak in new tongues; </a:t>
            </a:r>
            <a:r>
              <a:rPr lang="en-US" sz="2800" baseline="30000" dirty="0"/>
              <a:t>18 </a:t>
            </a:r>
            <a:r>
              <a:rPr lang="en-US" sz="2800" dirty="0"/>
              <a:t>they will pick up serpents with their hands; and if they drink any deadly poison, it will not hurt them; they will lay their hands on the sick, and they will recover.”</a:t>
            </a:r>
          </a:p>
        </p:txBody>
      </p:sp>
    </p:spTree>
    <p:extLst>
      <p:ext uri="{BB962C8B-B14F-4D97-AF65-F5344CB8AC3E}">
        <p14:creationId xmlns:p14="http://schemas.microsoft.com/office/powerpoint/2010/main" val="363571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9B65A-31B1-422B-CCE7-6EE2E8C991B0}"/>
              </a:ext>
            </a:extLst>
          </p:cNvPr>
          <p:cNvSpPr>
            <a:spLocks noGrp="1"/>
          </p:cNvSpPr>
          <p:nvPr>
            <p:ph type="title"/>
          </p:nvPr>
        </p:nvSpPr>
        <p:spPr/>
        <p:txBody>
          <a:bodyPr/>
          <a:lstStyle/>
          <a:p>
            <a:r>
              <a:rPr lang="en-US" dirty="0"/>
              <a:t>The Great Commission has not be Recalled</a:t>
            </a:r>
          </a:p>
        </p:txBody>
      </p:sp>
      <p:sp>
        <p:nvSpPr>
          <p:cNvPr id="3" name="Content Placeholder 2">
            <a:extLst>
              <a:ext uri="{FF2B5EF4-FFF2-40B4-BE49-F238E27FC236}">
                <a16:creationId xmlns:a16="http://schemas.microsoft.com/office/drawing/2014/main" xmlns="" id="{D7213330-1971-9481-DFB8-A48E993769E1}"/>
              </a:ext>
            </a:extLst>
          </p:cNvPr>
          <p:cNvSpPr>
            <a:spLocks noGrp="1"/>
          </p:cNvSpPr>
          <p:nvPr>
            <p:ph idx="1"/>
          </p:nvPr>
        </p:nvSpPr>
        <p:spPr>
          <a:xfrm>
            <a:off x="775503" y="1828800"/>
            <a:ext cx="10486663" cy="4114800"/>
          </a:xfrm>
        </p:spPr>
        <p:txBody>
          <a:bodyPr/>
          <a:lstStyle/>
          <a:p>
            <a:pPr algn="ctr"/>
            <a:r>
              <a:rPr lang="en-US" sz="2800" b="1" dirty="0"/>
              <a:t>Jesus did not recall His power… the power that He GAVE us</a:t>
            </a:r>
            <a:r>
              <a:rPr lang="en-US" sz="2800" dirty="0"/>
              <a:t>.  The Kingdom remains at hand, and its advance is still accompanied by signs that confront the serpent's dominion. </a:t>
            </a:r>
            <a:br>
              <a:rPr lang="en-US" sz="2800" dirty="0"/>
            </a:br>
            <a:r>
              <a:rPr lang="en-US" sz="2800" dirty="0"/>
              <a:t>So, Go trample!</a:t>
            </a:r>
          </a:p>
          <a:p>
            <a:r>
              <a:rPr lang="en-US" sz="3600" b="1" dirty="0"/>
              <a:t>Matthew 11:12</a:t>
            </a:r>
            <a:r>
              <a:rPr lang="en-US" sz="3600" dirty="0"/>
              <a:t/>
            </a:r>
            <a:br>
              <a:rPr lang="en-US" sz="3600" dirty="0"/>
            </a:br>
            <a:r>
              <a:rPr lang="en-US" sz="3600" baseline="30000" dirty="0"/>
              <a:t>12 </a:t>
            </a:r>
            <a:r>
              <a:rPr lang="en-US" sz="3600" dirty="0"/>
              <a:t>From the days of John the Baptist until now the kingdom of heaven has suffered violence, and the violent take it by force.</a:t>
            </a:r>
          </a:p>
          <a:p>
            <a:endParaRPr lang="en-US" sz="2400" dirty="0"/>
          </a:p>
        </p:txBody>
      </p:sp>
    </p:spTree>
    <p:extLst>
      <p:ext uri="{BB962C8B-B14F-4D97-AF65-F5344CB8AC3E}">
        <p14:creationId xmlns:p14="http://schemas.microsoft.com/office/powerpoint/2010/main" val="12270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3A839-85A1-2DCB-E6ED-88777BE1233D}"/>
              </a:ext>
            </a:extLst>
          </p:cNvPr>
          <p:cNvSpPr>
            <a:spLocks noGrp="1"/>
          </p:cNvSpPr>
          <p:nvPr>
            <p:ph type="title"/>
          </p:nvPr>
        </p:nvSpPr>
        <p:spPr/>
        <p:txBody>
          <a:bodyPr/>
          <a:lstStyle/>
          <a:p>
            <a:r>
              <a:rPr lang="en-US" dirty="0"/>
              <a:t>How are we to relate to the kingdom?</a:t>
            </a:r>
          </a:p>
        </p:txBody>
      </p:sp>
      <p:sp>
        <p:nvSpPr>
          <p:cNvPr id="3" name="Content Placeholder 2">
            <a:extLst>
              <a:ext uri="{FF2B5EF4-FFF2-40B4-BE49-F238E27FC236}">
                <a16:creationId xmlns:a16="http://schemas.microsoft.com/office/drawing/2014/main" xmlns="" id="{0763BA59-3AC1-34E9-5B85-F3A8AF810863}"/>
              </a:ext>
            </a:extLst>
          </p:cNvPr>
          <p:cNvSpPr>
            <a:spLocks noGrp="1"/>
          </p:cNvSpPr>
          <p:nvPr>
            <p:ph idx="1"/>
          </p:nvPr>
        </p:nvSpPr>
        <p:spPr>
          <a:xfrm>
            <a:off x="1295400" y="1524000"/>
            <a:ext cx="9601200" cy="4419600"/>
          </a:xfrm>
        </p:spPr>
        <p:txBody>
          <a:bodyPr>
            <a:normAutofit/>
          </a:bodyPr>
          <a:lstStyle/>
          <a:p>
            <a:pPr marL="45720" indent="0">
              <a:buNone/>
            </a:pPr>
            <a:r>
              <a:rPr lang="en-US" sz="4000" b="1" dirty="0"/>
              <a:t>The witness of scripture says:</a:t>
            </a:r>
          </a:p>
          <a:p>
            <a:r>
              <a:rPr lang="en-US" sz="3600" i="1" dirty="0"/>
              <a:t>Seek first, taste and see, take, touch, do, use, proclaim, ask, knock, go forth and do! </a:t>
            </a:r>
          </a:p>
          <a:p>
            <a:pPr marL="45720" indent="0">
              <a:buNone/>
            </a:pPr>
            <a:r>
              <a:rPr lang="en-US" sz="2800" dirty="0"/>
              <a:t>“The power mentioned in gospels is not in a glass case, in a  museum, sitting behind a “do not touch sign.” </a:t>
            </a:r>
            <a:r>
              <a:rPr lang="en-US" sz="2400" dirty="0"/>
              <a:t>(~Adam B.)</a:t>
            </a:r>
          </a:p>
          <a:p>
            <a:pPr marL="45720" indent="0">
              <a:buNone/>
            </a:pPr>
            <a:r>
              <a:rPr lang="en-US" sz="2800" dirty="0"/>
              <a:t>The 72 reminds us that Kingdom Authority is not just for the Christian elite, but for the whole church. It flows from the Head (Christ) through the body (His Church/us!)</a:t>
            </a:r>
          </a:p>
        </p:txBody>
      </p:sp>
    </p:spTree>
    <p:extLst>
      <p:ext uri="{BB962C8B-B14F-4D97-AF65-F5344CB8AC3E}">
        <p14:creationId xmlns:p14="http://schemas.microsoft.com/office/powerpoint/2010/main" val="14045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3F5006-118D-04EE-9E8F-B67B9395F25C}"/>
              </a:ext>
            </a:extLst>
          </p:cNvPr>
          <p:cNvSpPr>
            <a:spLocks noGrp="1"/>
          </p:cNvSpPr>
          <p:nvPr>
            <p:ph type="title"/>
          </p:nvPr>
        </p:nvSpPr>
        <p:spPr>
          <a:xfrm>
            <a:off x="1295400" y="-1"/>
            <a:ext cx="9601200" cy="1539433"/>
          </a:xfrm>
        </p:spPr>
        <p:txBody>
          <a:bodyPr>
            <a:normAutofit/>
          </a:bodyPr>
          <a:lstStyle/>
          <a:p>
            <a:pPr algn="ctr"/>
            <a:r>
              <a:rPr lang="en-US" dirty="0"/>
              <a:t>Ask, Seek, knock taste, take, go, do, use…</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14FEE698-BBEB-5364-0B1E-E04F2AC2089F}"/>
              </a:ext>
            </a:extLst>
          </p:cNvPr>
          <p:cNvSpPr>
            <a:spLocks noGrp="1"/>
          </p:cNvSpPr>
          <p:nvPr>
            <p:ph idx="1"/>
          </p:nvPr>
        </p:nvSpPr>
        <p:spPr>
          <a:xfrm>
            <a:off x="185194" y="729205"/>
            <a:ext cx="11817753" cy="5747795"/>
          </a:xfrm>
        </p:spPr>
        <p:txBody>
          <a:bodyPr>
            <a:normAutofit/>
          </a:bodyPr>
          <a:lstStyle/>
          <a:p>
            <a:pPr>
              <a:buNone/>
            </a:pPr>
            <a:r>
              <a:rPr lang="en-US" sz="2800" b="1" dirty="0"/>
              <a:t>Seek</a:t>
            </a:r>
            <a:r>
              <a:rPr lang="en-US" sz="2400" b="1" dirty="0"/>
              <a:t> first </a:t>
            </a:r>
            <a:r>
              <a:rPr lang="en-US" sz="2400" dirty="0"/>
              <a:t>the Kingdom of God… (Matthew 6:33)</a:t>
            </a:r>
          </a:p>
          <a:p>
            <a:pPr>
              <a:buNone/>
            </a:pPr>
            <a:r>
              <a:rPr lang="en-US" sz="2800" b="1" dirty="0"/>
              <a:t>Taste</a:t>
            </a:r>
            <a:r>
              <a:rPr lang="en-US" sz="2400" dirty="0"/>
              <a:t> </a:t>
            </a:r>
            <a:r>
              <a:rPr lang="en-US" sz="2400" b="1" dirty="0"/>
              <a:t>and see </a:t>
            </a:r>
            <a:r>
              <a:rPr lang="en-US" sz="2400" dirty="0"/>
              <a:t>that the Lord is good… (Psalm 34:8)</a:t>
            </a:r>
          </a:p>
          <a:p>
            <a:pPr>
              <a:buNone/>
            </a:pPr>
            <a:r>
              <a:rPr lang="en-US" sz="2400" dirty="0"/>
              <a:t>“</a:t>
            </a:r>
            <a:r>
              <a:rPr lang="en-US" sz="2800" b="1" dirty="0"/>
              <a:t>Ask</a:t>
            </a:r>
            <a:r>
              <a:rPr lang="en-US" sz="2400" dirty="0"/>
              <a:t>, and it will be given to you; </a:t>
            </a:r>
            <a:r>
              <a:rPr lang="en-US" sz="2800" b="1" dirty="0"/>
              <a:t>seek</a:t>
            </a:r>
            <a:r>
              <a:rPr lang="en-US" sz="2400" dirty="0"/>
              <a:t>, and you will find; </a:t>
            </a:r>
            <a:r>
              <a:rPr lang="en-US" sz="2800" b="1" dirty="0"/>
              <a:t>knock</a:t>
            </a:r>
            <a:r>
              <a:rPr lang="en-US" sz="2400" dirty="0"/>
              <a:t>, and it will be opened to you. </a:t>
            </a:r>
            <a:r>
              <a:rPr lang="en-US" sz="2400" baseline="30000" dirty="0"/>
              <a:t>8 </a:t>
            </a:r>
            <a:r>
              <a:rPr lang="en-US" sz="2400" dirty="0"/>
              <a:t>For everyone who asks receives, and the one who seeks finds, and to the one who knocks it will be opened. (Matthew 7:7-8)</a:t>
            </a:r>
          </a:p>
          <a:p>
            <a:pPr marL="45720" indent="0">
              <a:buNone/>
            </a:pPr>
            <a:r>
              <a:rPr lang="en-US" sz="2400" dirty="0"/>
              <a:t>“…</a:t>
            </a:r>
            <a:r>
              <a:rPr lang="en-US" sz="2800" b="1" dirty="0"/>
              <a:t>take</a:t>
            </a:r>
            <a:r>
              <a:rPr lang="en-US" sz="2400" b="1" dirty="0"/>
              <a:t> up </a:t>
            </a:r>
            <a:r>
              <a:rPr lang="en-US" sz="2400" dirty="0"/>
              <a:t>your cross and follow…” (Matthew 16:14)</a:t>
            </a:r>
          </a:p>
          <a:p>
            <a:pPr marL="45720" indent="0">
              <a:buNone/>
            </a:pPr>
            <a:r>
              <a:rPr lang="en-US" sz="2800" b="1" dirty="0"/>
              <a:t>Go</a:t>
            </a:r>
            <a:r>
              <a:rPr lang="en-US" sz="2400" b="1" dirty="0"/>
              <a:t> forth </a:t>
            </a:r>
            <a:r>
              <a:rPr lang="en-US" sz="2400" dirty="0"/>
              <a:t>into all the world… (Mark 16:15)</a:t>
            </a:r>
          </a:p>
          <a:p>
            <a:pPr marL="45720" indent="0">
              <a:buNone/>
            </a:pPr>
            <a:r>
              <a:rPr lang="en-US" sz="2400" dirty="0"/>
              <a:t>For I have given you an example, that </a:t>
            </a:r>
            <a:r>
              <a:rPr lang="en-US" sz="2400" b="1" dirty="0"/>
              <a:t>you also should </a:t>
            </a:r>
            <a:r>
              <a:rPr lang="en-US" sz="2800" b="1" dirty="0"/>
              <a:t>do</a:t>
            </a:r>
            <a:r>
              <a:rPr lang="en-US" sz="2400" b="1" dirty="0"/>
              <a:t> </a:t>
            </a:r>
            <a:r>
              <a:rPr lang="en-US" sz="2400" dirty="0"/>
              <a:t>just as I have done to you.</a:t>
            </a:r>
            <a:br>
              <a:rPr lang="en-US" sz="2400" dirty="0"/>
            </a:br>
            <a:r>
              <a:rPr lang="en-US" sz="2400" dirty="0"/>
              <a:t>(John 13:15)</a:t>
            </a:r>
          </a:p>
          <a:p>
            <a:pPr marL="45720" indent="0">
              <a:buNone/>
            </a:pPr>
            <a:r>
              <a:rPr lang="en-US" sz="2400" baseline="30000" dirty="0"/>
              <a:t>10 </a:t>
            </a:r>
            <a:r>
              <a:rPr lang="en-US" sz="2400" dirty="0"/>
              <a:t>Each of </a:t>
            </a:r>
            <a:r>
              <a:rPr lang="en-US" sz="2400" b="1" dirty="0"/>
              <a:t>you should </a:t>
            </a:r>
            <a:r>
              <a:rPr lang="en-US" sz="2800" b="1" dirty="0"/>
              <a:t>use</a:t>
            </a:r>
            <a:r>
              <a:rPr lang="en-US" sz="2400" b="1" dirty="0"/>
              <a:t> </a:t>
            </a:r>
            <a:r>
              <a:rPr lang="en-US" sz="2400" dirty="0"/>
              <a:t>whatever gift you have received to serve others, as faithful stewards of God’s grace in its various forms. (1Peter 4:10)</a:t>
            </a:r>
          </a:p>
        </p:txBody>
      </p:sp>
    </p:spTree>
    <p:extLst>
      <p:ext uri="{BB962C8B-B14F-4D97-AF65-F5344CB8AC3E}">
        <p14:creationId xmlns:p14="http://schemas.microsoft.com/office/powerpoint/2010/main" val="3221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authority and the Church:</a:t>
            </a:r>
          </a:p>
        </p:txBody>
      </p:sp>
      <p:sp>
        <p:nvSpPr>
          <p:cNvPr id="3" name="Content Placeholder 2"/>
          <p:cNvSpPr>
            <a:spLocks noGrp="1"/>
          </p:cNvSpPr>
          <p:nvPr>
            <p:ph idx="1"/>
          </p:nvPr>
        </p:nvSpPr>
        <p:spPr/>
        <p:txBody>
          <a:bodyPr>
            <a:normAutofit/>
          </a:bodyPr>
          <a:lstStyle/>
          <a:p>
            <a:r>
              <a:rPr lang="en-US" sz="3200" dirty="0"/>
              <a:t>The spread of authority—Power Backed Authority:</a:t>
            </a:r>
            <a:br>
              <a:rPr lang="en-US" sz="3200" dirty="0"/>
            </a:br>
            <a:r>
              <a:rPr lang="en-US" sz="4800" i="1" dirty="0"/>
              <a:t>1</a:t>
            </a:r>
            <a:r>
              <a:rPr lang="en-US" sz="4800" i="1" dirty="0">
                <a:sym typeface="Wingdings" panose="05000000000000000000" pitchFamily="2" charset="2"/>
              </a:rPr>
              <a:t>12721203,000Church</a:t>
            </a:r>
            <a:r>
              <a:rPr lang="en-US" sz="3200" dirty="0">
                <a:sym typeface="Wingdings" panose="05000000000000000000" pitchFamily="2" charset="2"/>
              </a:rPr>
              <a:t/>
            </a:r>
            <a:br>
              <a:rPr lang="en-US" sz="3200" dirty="0">
                <a:sym typeface="Wingdings" panose="05000000000000000000" pitchFamily="2" charset="2"/>
              </a:rPr>
            </a:br>
            <a:endParaRPr lang="en-US" sz="3200" dirty="0"/>
          </a:p>
          <a:p>
            <a:r>
              <a:rPr lang="en-US" sz="3200" dirty="0"/>
              <a:t>The Great Commission</a:t>
            </a:r>
            <a:br>
              <a:rPr lang="en-US" sz="3200" dirty="0"/>
            </a:br>
            <a:endParaRPr lang="en-US" sz="3200" dirty="0"/>
          </a:p>
          <a:p>
            <a:r>
              <a:rPr lang="en-US" sz="3200" dirty="0"/>
              <a:t>Walking Daily in Kingdom Authority</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3D3F8-909E-80D6-A6F3-643C1A66660A}"/>
              </a:ext>
            </a:extLst>
          </p:cNvPr>
          <p:cNvSpPr>
            <a:spLocks noGrp="1"/>
          </p:cNvSpPr>
          <p:nvPr>
            <p:ph type="title"/>
          </p:nvPr>
        </p:nvSpPr>
        <p:spPr/>
        <p:txBody>
          <a:bodyPr/>
          <a:lstStyle/>
          <a:p>
            <a:r>
              <a:rPr lang="en-US" dirty="0"/>
              <a:t>Holy Spirit power, for what?</a:t>
            </a:r>
          </a:p>
        </p:txBody>
      </p:sp>
      <p:sp>
        <p:nvSpPr>
          <p:cNvPr id="3" name="Content Placeholder 2">
            <a:extLst>
              <a:ext uri="{FF2B5EF4-FFF2-40B4-BE49-F238E27FC236}">
                <a16:creationId xmlns:a16="http://schemas.microsoft.com/office/drawing/2014/main" xmlns="" id="{9DA431AD-EA77-64C2-4623-F63B3613A6D8}"/>
              </a:ext>
            </a:extLst>
          </p:cNvPr>
          <p:cNvSpPr>
            <a:spLocks noGrp="1"/>
          </p:cNvSpPr>
          <p:nvPr>
            <p:ph idx="1"/>
          </p:nvPr>
        </p:nvSpPr>
        <p:spPr/>
        <p:txBody>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Life through the Spirit! Deliverance from bondage</a:t>
            </a:r>
            <a:br>
              <a:rPr kumimoji="0" lang="en-US" sz="2800" b="0" i="0" u="none" strike="noStrike" kern="1200" cap="none" spc="0" normalizeH="0" baseline="0" noProof="0" dirty="0">
                <a:ln>
                  <a:noFill/>
                </a:ln>
                <a:solidFill>
                  <a:srgbClr val="514A40"/>
                </a:solidFill>
                <a:effectLst/>
                <a:uLnTx/>
                <a:uFillTx/>
                <a:latin typeface="Cambria"/>
                <a:ea typeface="+mn-ea"/>
                <a:cs typeface="+mn-cs"/>
              </a:rPr>
            </a:br>
            <a:r>
              <a:rPr kumimoji="0" lang="en-US" sz="2800" b="0" i="0" u="none" strike="noStrike" kern="1200" cap="none" spc="0" normalizeH="0" baseline="0" noProof="0" dirty="0">
                <a:ln>
                  <a:noFill/>
                </a:ln>
                <a:solidFill>
                  <a:srgbClr val="514A40"/>
                </a:solidFill>
                <a:effectLst/>
                <a:uLnTx/>
                <a:uFillTx/>
                <a:latin typeface="Cambria"/>
                <a:ea typeface="+mn-ea"/>
                <a:cs typeface="+mn-cs"/>
              </a:rPr>
              <a:t>(Romans 8)</a:t>
            </a:r>
          </a:p>
          <a:p>
            <a:pPr marL="45720" marR="0" lvl="0" indent="0" algn="l" defTabSz="914400" rtl="0" eaLnBrk="1" fontAlgn="auto" latinLnBrk="0" hangingPunct="1">
              <a:lnSpc>
                <a:spcPct val="90000"/>
              </a:lnSpc>
              <a:spcBef>
                <a:spcPts val="1800"/>
              </a:spcBef>
              <a:spcAft>
                <a:spcPts val="0"/>
              </a:spcAft>
              <a:buClr>
                <a:srgbClr val="A85229"/>
              </a:buClr>
              <a:buSzTx/>
              <a:buNone/>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“make disciples”—What does the meaning of that phrase include? What did he teach his followers?</a:t>
            </a:r>
          </a:p>
          <a:p>
            <a:pPr marL="594360" marR="0" lvl="1" indent="-228600" algn="l" defTabSz="914400" rtl="0" eaLnBrk="1" fontAlgn="auto" latinLnBrk="0" hangingPunct="1">
              <a:lnSpc>
                <a:spcPct val="90000"/>
              </a:lnSpc>
              <a:spcBef>
                <a:spcPts val="1000"/>
              </a:spcBef>
              <a:spcAft>
                <a:spcPts val="0"/>
              </a:spcAft>
              <a:buClr>
                <a:srgbClr val="A85229"/>
              </a:buClr>
              <a:buSzTx/>
              <a:buFont typeface="Arial" pitchFamily="34" charset="0"/>
              <a:buChar char="•"/>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What did he send the 12, 72, and all of us to do?</a:t>
            </a:r>
          </a:p>
          <a:p>
            <a:pPr marL="594360" marR="0" lvl="1" indent="-228600" algn="l" defTabSz="914400" rtl="0" eaLnBrk="1" fontAlgn="auto" latinLnBrk="0" hangingPunct="1">
              <a:lnSpc>
                <a:spcPct val="90000"/>
              </a:lnSpc>
              <a:spcBef>
                <a:spcPts val="1000"/>
              </a:spcBef>
              <a:spcAft>
                <a:spcPts val="0"/>
              </a:spcAft>
              <a:buClr>
                <a:srgbClr val="A85229"/>
              </a:buClr>
              <a:buSzTx/>
              <a:buFont typeface="Arial" pitchFamily="34" charset="0"/>
              <a:buChar char="•"/>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What did He show us to do?</a:t>
            </a:r>
          </a:p>
          <a:p>
            <a:pPr marL="594360" marR="0" lvl="1" indent="-228600" algn="l" defTabSz="914400" rtl="0" eaLnBrk="1" fontAlgn="auto" latinLnBrk="0" hangingPunct="1">
              <a:lnSpc>
                <a:spcPct val="90000"/>
              </a:lnSpc>
              <a:spcBef>
                <a:spcPts val="1000"/>
              </a:spcBef>
              <a:spcAft>
                <a:spcPts val="0"/>
              </a:spcAft>
              <a:buClr>
                <a:srgbClr val="A85229"/>
              </a:buClr>
              <a:buSzTx/>
              <a:buFont typeface="Arial" pitchFamily="34" charset="0"/>
              <a:buChar char="•"/>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What did He do?</a:t>
            </a:r>
          </a:p>
          <a:p>
            <a:pPr marL="45720" indent="0">
              <a:buNone/>
            </a:pPr>
            <a:endParaRPr lang="en-US" dirty="0"/>
          </a:p>
        </p:txBody>
      </p:sp>
    </p:spTree>
    <p:extLst>
      <p:ext uri="{BB962C8B-B14F-4D97-AF65-F5344CB8AC3E}">
        <p14:creationId xmlns:p14="http://schemas.microsoft.com/office/powerpoint/2010/main" val="103093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78F8E-5B7F-DF0D-586F-92599DEA0E7C}"/>
              </a:ext>
            </a:extLst>
          </p:cNvPr>
          <p:cNvSpPr>
            <a:spLocks noGrp="1"/>
          </p:cNvSpPr>
          <p:nvPr>
            <p:ph type="title"/>
          </p:nvPr>
        </p:nvSpPr>
        <p:spPr/>
        <p:txBody>
          <a:bodyPr/>
          <a:lstStyle/>
          <a:p>
            <a:r>
              <a:rPr lang="en-US" dirty="0"/>
              <a:t>Do what Jesus did, and What he taught his followers to do:</a:t>
            </a:r>
          </a:p>
        </p:txBody>
      </p:sp>
      <p:sp>
        <p:nvSpPr>
          <p:cNvPr id="3" name="Content Placeholder 2">
            <a:extLst>
              <a:ext uri="{FF2B5EF4-FFF2-40B4-BE49-F238E27FC236}">
                <a16:creationId xmlns:a16="http://schemas.microsoft.com/office/drawing/2014/main" xmlns="" id="{314509BA-F684-34E0-8A44-D16E81406A46}"/>
              </a:ext>
            </a:extLst>
          </p:cNvPr>
          <p:cNvSpPr>
            <a:spLocks noGrp="1"/>
          </p:cNvSpPr>
          <p:nvPr>
            <p:ph idx="1"/>
          </p:nvPr>
        </p:nvSpPr>
        <p:spPr/>
        <p:txBody>
          <a:bodyPr>
            <a:normAutofit/>
          </a:bodyPr>
          <a:lstStyle/>
          <a:p>
            <a:pPr marL="45720" indent="0">
              <a:buNone/>
            </a:pPr>
            <a:r>
              <a:rPr lang="en-US" sz="4000" dirty="0"/>
              <a:t>The Trifold Ministry of Christ:</a:t>
            </a:r>
          </a:p>
          <a:p>
            <a:r>
              <a:rPr lang="en-US" sz="4000" dirty="0"/>
              <a:t>Heal the sick</a:t>
            </a:r>
          </a:p>
          <a:p>
            <a:r>
              <a:rPr lang="en-US" sz="4000" dirty="0"/>
              <a:t>Cast out demons</a:t>
            </a:r>
          </a:p>
          <a:p>
            <a:r>
              <a:rPr lang="en-US" sz="4000" dirty="0"/>
              <a:t>Preach the Gospel</a:t>
            </a:r>
          </a:p>
        </p:txBody>
      </p:sp>
    </p:spTree>
    <p:extLst>
      <p:ext uri="{BB962C8B-B14F-4D97-AF65-F5344CB8AC3E}">
        <p14:creationId xmlns:p14="http://schemas.microsoft.com/office/powerpoint/2010/main" val="407732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6B4AF-B156-B5B7-C62C-0B3279839197}"/>
              </a:ext>
            </a:extLst>
          </p:cNvPr>
          <p:cNvSpPr>
            <a:spLocks noGrp="1"/>
          </p:cNvSpPr>
          <p:nvPr>
            <p:ph type="title"/>
          </p:nvPr>
        </p:nvSpPr>
        <p:spPr>
          <a:xfrm>
            <a:off x="451413" y="381000"/>
            <a:ext cx="11146420" cy="1143000"/>
          </a:xfrm>
        </p:spPr>
        <p:txBody>
          <a:bodyPr/>
          <a:lstStyle/>
          <a:p>
            <a:r>
              <a:rPr lang="en-US" dirty="0"/>
              <a:t>Heal the Sick. Cast out demons. Preach the Gospel.</a:t>
            </a:r>
            <a:br>
              <a:rPr lang="en-US" dirty="0"/>
            </a:br>
            <a:endParaRPr lang="en-US" dirty="0"/>
          </a:p>
        </p:txBody>
      </p:sp>
      <p:sp>
        <p:nvSpPr>
          <p:cNvPr id="3" name="Content Placeholder 2">
            <a:extLst>
              <a:ext uri="{FF2B5EF4-FFF2-40B4-BE49-F238E27FC236}">
                <a16:creationId xmlns:a16="http://schemas.microsoft.com/office/drawing/2014/main" xmlns="" id="{4EFF5CA9-E99A-E912-FED1-B0234FA9C150}"/>
              </a:ext>
            </a:extLst>
          </p:cNvPr>
          <p:cNvSpPr>
            <a:spLocks noGrp="1"/>
          </p:cNvSpPr>
          <p:nvPr>
            <p:ph idx="1"/>
          </p:nvPr>
        </p:nvSpPr>
        <p:spPr>
          <a:xfrm>
            <a:off x="451413" y="1342663"/>
            <a:ext cx="11366339" cy="4600937"/>
          </a:xfrm>
        </p:spPr>
        <p:txBody>
          <a:bodyPr>
            <a:normAutofit/>
          </a:bodyPr>
          <a:lstStyle/>
          <a:p>
            <a:pPr algn="ctr"/>
            <a:r>
              <a:rPr lang="en-US" sz="2400" b="1" dirty="0"/>
              <a:t>This threefold ministry is consistent in Luke 10, Matthew 10, Mark 16, </a:t>
            </a:r>
            <a:br>
              <a:rPr lang="en-US" sz="2400" b="1" dirty="0"/>
            </a:br>
            <a:r>
              <a:rPr lang="en-US" sz="2400" b="1" dirty="0"/>
              <a:t>and ultimately Matthew 28’s Great Commission, </a:t>
            </a:r>
            <a:br>
              <a:rPr lang="en-US" sz="2400" b="1" dirty="0"/>
            </a:br>
            <a:r>
              <a:rPr lang="en-US" sz="2800" b="1" i="1" dirty="0"/>
              <a:t>“Go and make disciples… teach them to obey everything I commanded you.”</a:t>
            </a:r>
          </a:p>
          <a:p>
            <a:r>
              <a:rPr lang="en-US" sz="2800" dirty="0"/>
              <a:t>The Commands were never reduced to words only </a:t>
            </a:r>
            <a:r>
              <a:rPr lang="en-US" sz="2400" dirty="0"/>
              <a:t>(theological arguments)</a:t>
            </a:r>
            <a:br>
              <a:rPr lang="en-US" sz="2400" dirty="0"/>
            </a:br>
            <a:r>
              <a:rPr lang="en-US" sz="2400" dirty="0"/>
              <a:t> 		</a:t>
            </a:r>
            <a:r>
              <a:rPr lang="en-US" sz="2400" dirty="0">
                <a:sym typeface="Wingdings" panose="05000000000000000000" pitchFamily="2" charset="2"/>
              </a:rPr>
              <a:t></a:t>
            </a:r>
            <a:r>
              <a:rPr lang="en-US" sz="3200" i="1" dirty="0"/>
              <a:t>They were always words and power.</a:t>
            </a:r>
          </a:p>
          <a:p>
            <a:pPr marL="45720" indent="0">
              <a:buNone/>
            </a:pPr>
            <a:r>
              <a:rPr lang="en-US" sz="2400" i="1" dirty="0"/>
              <a:t>See the life of Jesus:</a:t>
            </a:r>
            <a:r>
              <a:rPr lang="en-US" sz="2400" dirty="0"/>
              <a:t/>
            </a:r>
            <a:br>
              <a:rPr lang="en-US" sz="2400" dirty="0"/>
            </a:br>
            <a:r>
              <a:rPr lang="en-US" sz="2400" dirty="0"/>
              <a:t>Matt 4:23-24</a:t>
            </a:r>
            <a:r>
              <a:rPr lang="en-US" sz="2400" dirty="0">
                <a:sym typeface="Wingdings" panose="05000000000000000000" pitchFamily="2" charset="2"/>
              </a:rPr>
              <a:t>the sending of the 72 to heal, cast out, and preach the Gospel</a:t>
            </a:r>
            <a:r>
              <a:rPr lang="en-US" sz="2400" dirty="0"/>
              <a:t/>
            </a:r>
            <a:br>
              <a:rPr lang="en-US" sz="2400" dirty="0"/>
            </a:br>
            <a:r>
              <a:rPr lang="en-US" sz="2400" dirty="0"/>
              <a:t>Mark 1:32-39</a:t>
            </a:r>
            <a:r>
              <a:rPr lang="en-US" sz="2400" dirty="0">
                <a:sym typeface="Wingdings" panose="05000000000000000000" pitchFamily="2" charset="2"/>
              </a:rPr>
              <a:t>Jesus goes about healing the sick, casting out demons, and preaching</a:t>
            </a:r>
            <a:r>
              <a:rPr lang="en-US" sz="2400" dirty="0"/>
              <a:t/>
            </a:r>
            <a:br>
              <a:rPr lang="en-US" sz="2400" dirty="0"/>
            </a:br>
            <a:r>
              <a:rPr lang="en-US" sz="2400" dirty="0"/>
              <a:t>Luke4:40-44</a:t>
            </a:r>
            <a:r>
              <a:rPr lang="en-US" sz="2400" dirty="0">
                <a:sym typeface="Wingdings" panose="05000000000000000000" pitchFamily="2" charset="2"/>
              </a:rPr>
              <a:t>Jesus continues healing, casting out and preaching</a:t>
            </a:r>
            <a:endParaRPr lang="en-US" sz="2400" dirty="0"/>
          </a:p>
        </p:txBody>
      </p:sp>
    </p:spTree>
    <p:extLst>
      <p:ext uri="{BB962C8B-B14F-4D97-AF65-F5344CB8AC3E}">
        <p14:creationId xmlns:p14="http://schemas.microsoft.com/office/powerpoint/2010/main" val="10582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A11D4-41E6-454E-775B-72A6BF2200B6}"/>
              </a:ext>
            </a:extLst>
          </p:cNvPr>
          <p:cNvSpPr>
            <a:spLocks noGrp="1"/>
          </p:cNvSpPr>
          <p:nvPr>
            <p:ph type="title"/>
          </p:nvPr>
        </p:nvSpPr>
        <p:spPr/>
        <p:txBody>
          <a:bodyPr/>
          <a:lstStyle/>
          <a:p>
            <a:r>
              <a:rPr lang="en-US" dirty="0"/>
              <a:t>This is Still our Commission</a:t>
            </a:r>
          </a:p>
        </p:txBody>
      </p:sp>
      <p:sp>
        <p:nvSpPr>
          <p:cNvPr id="3" name="Content Placeholder 2">
            <a:extLst>
              <a:ext uri="{FF2B5EF4-FFF2-40B4-BE49-F238E27FC236}">
                <a16:creationId xmlns:a16="http://schemas.microsoft.com/office/drawing/2014/main" xmlns="" id="{7E40147F-63BC-2686-FB36-A186218C1F33}"/>
              </a:ext>
            </a:extLst>
          </p:cNvPr>
          <p:cNvSpPr>
            <a:spLocks noGrp="1"/>
          </p:cNvSpPr>
          <p:nvPr>
            <p:ph idx="1"/>
          </p:nvPr>
        </p:nvSpPr>
        <p:spPr/>
        <p:txBody>
          <a:bodyPr/>
          <a:lstStyle/>
          <a:p>
            <a:pPr marL="45720" indent="0">
              <a:buNone/>
            </a:pPr>
            <a:r>
              <a:rPr lang="en-US" sz="2800" i="1" dirty="0"/>
              <a:t>Jesus Never recalled his authority. The Spirit was not leased out for just a single century. The call to heal, deliver, and proclaim is not a museum peace, but a living mandate.               </a:t>
            </a:r>
          </a:p>
          <a:p>
            <a:pPr marL="45720" indent="0">
              <a:buNone/>
            </a:pPr>
            <a:r>
              <a:rPr lang="en-US" sz="2800" i="1" dirty="0"/>
              <a:t>The Spirit is not waiting for a more Spiritual version of you to show up. He comes to the doubting, the weak, the ordinary—just like the nameless 72. </a:t>
            </a:r>
            <a:r>
              <a:rPr lang="en-US" sz="2400" i="1" dirty="0"/>
              <a:t>	</a:t>
            </a:r>
            <a:r>
              <a:rPr lang="en-US" i="1" dirty="0"/>
              <a:t>			 										</a:t>
            </a:r>
            <a:r>
              <a:rPr lang="en-US" dirty="0"/>
              <a:t>~Adam B.</a:t>
            </a:r>
          </a:p>
        </p:txBody>
      </p:sp>
    </p:spTree>
    <p:extLst>
      <p:ext uri="{BB962C8B-B14F-4D97-AF65-F5344CB8AC3E}">
        <p14:creationId xmlns:p14="http://schemas.microsoft.com/office/powerpoint/2010/main" val="340730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75BD8-C846-477F-6415-596CA47D165F}"/>
              </a:ext>
            </a:extLst>
          </p:cNvPr>
          <p:cNvSpPr>
            <a:spLocks noGrp="1"/>
          </p:cNvSpPr>
          <p:nvPr>
            <p:ph type="title"/>
          </p:nvPr>
        </p:nvSpPr>
        <p:spPr/>
        <p:txBody>
          <a:bodyPr/>
          <a:lstStyle/>
          <a:p>
            <a:pPr algn="ctr"/>
            <a:r>
              <a:rPr lang="en-US" dirty="0"/>
              <a:t>How to begin</a:t>
            </a:r>
            <a:br>
              <a:rPr lang="en-US" dirty="0"/>
            </a:br>
            <a:r>
              <a:rPr lang="en-US" dirty="0"/>
              <a:t>Daily trampling on serpents</a:t>
            </a:r>
          </a:p>
        </p:txBody>
      </p:sp>
      <p:sp>
        <p:nvSpPr>
          <p:cNvPr id="3" name="Content Placeholder 2">
            <a:extLst>
              <a:ext uri="{FF2B5EF4-FFF2-40B4-BE49-F238E27FC236}">
                <a16:creationId xmlns:a16="http://schemas.microsoft.com/office/drawing/2014/main" xmlns="" id="{2BEF2675-1427-6D17-2197-AC4599640A3F}"/>
              </a:ext>
            </a:extLst>
          </p:cNvPr>
          <p:cNvSpPr>
            <a:spLocks noGrp="1"/>
          </p:cNvSpPr>
          <p:nvPr>
            <p:ph idx="1"/>
          </p:nvPr>
        </p:nvSpPr>
        <p:spPr/>
        <p:txBody>
          <a:bodyPr/>
          <a:lstStyle/>
          <a:p>
            <a:pPr marL="45720" indent="0">
              <a:buNone/>
            </a:pPr>
            <a:r>
              <a:rPr lang="en-US" sz="3200" dirty="0"/>
              <a:t>1</a:t>
            </a:r>
            <a:r>
              <a:rPr lang="en-US" sz="3200" baseline="30000" dirty="0"/>
              <a:t>st</a:t>
            </a:r>
            <a:r>
              <a:rPr lang="en-US" sz="3200" dirty="0"/>
              <a:t>  </a:t>
            </a:r>
            <a:r>
              <a:rPr lang="en-US" sz="3200" dirty="0">
                <a:sym typeface="Wingdings" panose="05000000000000000000" pitchFamily="2" charset="2"/>
              </a:rPr>
              <a:t>S</a:t>
            </a:r>
            <a:r>
              <a:rPr lang="en-US" sz="3200" dirty="0"/>
              <a:t>tart with confession (1 John 1:9). </a:t>
            </a:r>
          </a:p>
          <a:p>
            <a:pPr marL="45720" indent="0">
              <a:buNone/>
            </a:pPr>
            <a:r>
              <a:rPr lang="en-US" sz="3200" dirty="0"/>
              <a:t>2</a:t>
            </a:r>
            <a:r>
              <a:rPr lang="en-US" sz="3200" baseline="30000" dirty="0"/>
              <a:t>nd</a:t>
            </a:r>
            <a:r>
              <a:rPr lang="en-US" sz="3200" dirty="0"/>
              <a:t> </a:t>
            </a:r>
            <a:r>
              <a:rPr lang="en-US" sz="3200" dirty="0">
                <a:sym typeface="Wingdings" panose="05000000000000000000" pitchFamily="2" charset="2"/>
              </a:rPr>
              <a:t></a:t>
            </a:r>
            <a:r>
              <a:rPr lang="en-US" sz="3200" dirty="0"/>
              <a:t>Renounce/break agreement with the sin.</a:t>
            </a:r>
          </a:p>
          <a:p>
            <a:pPr marL="45720" indent="0">
              <a:buNone/>
            </a:pPr>
            <a:r>
              <a:rPr lang="en-US" sz="3200" dirty="0"/>
              <a:t>3</a:t>
            </a:r>
            <a:r>
              <a:rPr lang="en-US" sz="3200" baseline="30000" dirty="0"/>
              <a:t>rd</a:t>
            </a:r>
            <a:r>
              <a:rPr lang="en-US" sz="3200" dirty="0">
                <a:sym typeface="Wingdings" panose="05000000000000000000" pitchFamily="2" charset="2"/>
              </a:rPr>
              <a:t>Command the liars (the enemy) to leave in Jesus’ 	name! 	(James 4:7).</a:t>
            </a:r>
          </a:p>
          <a:p>
            <a:pPr marL="45720" indent="0">
              <a:buNone/>
            </a:pPr>
            <a:endParaRPr lang="en-US" dirty="0">
              <a:sym typeface="Wingdings" panose="05000000000000000000" pitchFamily="2" charset="2"/>
            </a:endParaRPr>
          </a:p>
          <a:p>
            <a:pPr marL="45720" indent="0" algn="ctr">
              <a:buNone/>
            </a:pPr>
            <a:r>
              <a:rPr lang="en-US" sz="2800" dirty="0">
                <a:sym typeface="Wingdings" panose="05000000000000000000" pitchFamily="2" charset="2"/>
              </a:rPr>
              <a:t>[Do all three outload]</a:t>
            </a:r>
            <a:endParaRPr lang="en-US" sz="2800" dirty="0"/>
          </a:p>
        </p:txBody>
      </p:sp>
    </p:spTree>
    <p:extLst>
      <p:ext uri="{BB962C8B-B14F-4D97-AF65-F5344CB8AC3E}">
        <p14:creationId xmlns:p14="http://schemas.microsoft.com/office/powerpoint/2010/main" val="96696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67F24-CCF5-08D6-308F-003800323F83}"/>
              </a:ext>
            </a:extLst>
          </p:cNvPr>
          <p:cNvSpPr>
            <a:spLocks noGrp="1"/>
          </p:cNvSpPr>
          <p:nvPr>
            <p:ph type="title"/>
          </p:nvPr>
        </p:nvSpPr>
        <p:spPr>
          <a:xfrm>
            <a:off x="682905" y="104172"/>
            <a:ext cx="10706583" cy="1064871"/>
          </a:xfrm>
        </p:spPr>
        <p:txBody>
          <a:bodyPr>
            <a:normAutofit fontScale="90000"/>
          </a:bodyPr>
          <a:lstStyle/>
          <a:p>
            <a:pPr algn="ctr"/>
            <a:r>
              <a:rPr lang="en-US" dirty="0"/>
              <a:t>Practical observation on healing and deliverance</a:t>
            </a:r>
            <a:br>
              <a:rPr lang="en-US" dirty="0"/>
            </a:br>
            <a:endParaRPr lang="en-US" dirty="0"/>
          </a:p>
        </p:txBody>
      </p:sp>
      <p:sp>
        <p:nvSpPr>
          <p:cNvPr id="3" name="Content Placeholder 2">
            <a:extLst>
              <a:ext uri="{FF2B5EF4-FFF2-40B4-BE49-F238E27FC236}">
                <a16:creationId xmlns:a16="http://schemas.microsoft.com/office/drawing/2014/main" xmlns="" id="{45DA8189-3CC3-C7B4-496D-8F6BC2942739}"/>
              </a:ext>
            </a:extLst>
          </p:cNvPr>
          <p:cNvSpPr>
            <a:spLocks noGrp="1"/>
          </p:cNvSpPr>
          <p:nvPr>
            <p:ph idx="1"/>
          </p:nvPr>
        </p:nvSpPr>
        <p:spPr>
          <a:xfrm>
            <a:off x="405113" y="729205"/>
            <a:ext cx="11505235" cy="5214396"/>
          </a:xfrm>
        </p:spPr>
        <p:txBody>
          <a:bodyPr>
            <a:noAutofit/>
          </a:bodyPr>
          <a:lstStyle/>
          <a:p>
            <a:pPr marL="45720" indent="0">
              <a:buNone/>
            </a:pPr>
            <a:r>
              <a:rPr lang="en-US" sz="2400" b="1" i="1" dirty="0"/>
              <a:t>When improvement is not immediate </a:t>
            </a:r>
            <a:r>
              <a:rPr lang="en-US" sz="2400" dirty="0"/>
              <a:t>(which seems more often than not)</a:t>
            </a:r>
            <a:br>
              <a:rPr lang="en-US" sz="2400" dirty="0"/>
            </a:br>
            <a:r>
              <a:rPr lang="en-US" sz="2400" dirty="0"/>
              <a:t>SEE the ministry of Jesus:</a:t>
            </a:r>
          </a:p>
          <a:p>
            <a:r>
              <a:rPr lang="en-US" sz="2400" dirty="0"/>
              <a:t>Mark 8:22-26—Jesus performs a gradual healing, praying multiple times for sight</a:t>
            </a:r>
            <a:br>
              <a:rPr lang="en-US" sz="2400" dirty="0"/>
            </a:br>
            <a:r>
              <a:rPr lang="en-US" sz="2400" dirty="0"/>
              <a:t>Luke 8:26-39 (v.29)—Multiple commands to evict demons </a:t>
            </a:r>
          </a:p>
          <a:p>
            <a:pPr marL="45720" indent="0">
              <a:buNone/>
            </a:pPr>
            <a:r>
              <a:rPr lang="en-US" sz="3200" i="1" dirty="0"/>
              <a:t>Prayer Application</a:t>
            </a:r>
            <a:r>
              <a:rPr lang="en-US" sz="3200" dirty="0"/>
              <a:t>:</a:t>
            </a:r>
            <a:r>
              <a:rPr lang="en-US" sz="2400" dirty="0"/>
              <a:t/>
            </a:r>
            <a:br>
              <a:rPr lang="en-US" sz="2400" dirty="0"/>
            </a:br>
            <a:r>
              <a:rPr lang="en-US" sz="2800" i="1" dirty="0">
                <a:sym typeface="Wingdings" panose="05000000000000000000" pitchFamily="2" charset="2"/>
              </a:rPr>
              <a:t>Prayer takes time. Don’t give up. Don’t be lazy.</a:t>
            </a:r>
            <a:br>
              <a:rPr lang="en-US" sz="2800" i="1" dirty="0">
                <a:sym typeface="Wingdings" panose="05000000000000000000" pitchFamily="2" charset="2"/>
              </a:rPr>
            </a:br>
            <a:r>
              <a:rPr lang="en-US" sz="2800" i="1" dirty="0">
                <a:sym typeface="Wingdings" panose="05000000000000000000" pitchFamily="2" charset="2"/>
              </a:rPr>
              <a:t>Persist! Keep praying, declaring, commanding (Luke 18:1; 1Thes 5:17; Colossians 4:2)</a:t>
            </a:r>
            <a:br>
              <a:rPr lang="en-US" sz="2800" i="1" dirty="0">
                <a:sym typeface="Wingdings" panose="05000000000000000000" pitchFamily="2" charset="2"/>
              </a:rPr>
            </a:br>
            <a:r>
              <a:rPr lang="en-US" sz="2800" i="1" dirty="0">
                <a:sym typeface="Wingdings" panose="05000000000000000000" pitchFamily="2" charset="2"/>
              </a:rPr>
              <a:t>Jesus Prayed more than once. If it took more than one time for Jesus, why wouldn’t it take more time/effort for us. </a:t>
            </a:r>
            <a:br>
              <a:rPr lang="en-US" sz="2800" i="1" dirty="0">
                <a:sym typeface="Wingdings" panose="05000000000000000000" pitchFamily="2" charset="2"/>
              </a:rPr>
            </a:br>
            <a:r>
              <a:rPr lang="en-US" sz="2800" i="1" dirty="0">
                <a:sym typeface="Wingdings" panose="05000000000000000000" pitchFamily="2" charset="2"/>
              </a:rPr>
              <a:t>There are decrees of difficulty with demonization, as with healing.</a:t>
            </a:r>
            <a:br>
              <a:rPr lang="en-US" sz="2800" i="1" dirty="0">
                <a:sym typeface="Wingdings" panose="05000000000000000000" pitchFamily="2" charset="2"/>
              </a:rPr>
            </a:br>
            <a:r>
              <a:rPr lang="en-US" sz="2800" i="1" dirty="0">
                <a:sym typeface="Wingdings" panose="05000000000000000000" pitchFamily="2" charset="2"/>
              </a:rPr>
              <a:t>People often report feeling better after a short prayer, but are not fully healed/set free… that just means more prayer is needed. So keep praying!</a:t>
            </a:r>
          </a:p>
        </p:txBody>
      </p:sp>
    </p:spTree>
    <p:extLst>
      <p:ext uri="{BB962C8B-B14F-4D97-AF65-F5344CB8AC3E}">
        <p14:creationId xmlns:p14="http://schemas.microsoft.com/office/powerpoint/2010/main" val="15427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E1DC0-55B3-D537-30C8-5631FDE2CCAD}"/>
              </a:ext>
            </a:extLst>
          </p:cNvPr>
          <p:cNvSpPr>
            <a:spLocks noGrp="1"/>
          </p:cNvSpPr>
          <p:nvPr>
            <p:ph type="title"/>
          </p:nvPr>
        </p:nvSpPr>
        <p:spPr/>
        <p:txBody>
          <a:bodyPr/>
          <a:lstStyle/>
          <a:p>
            <a:r>
              <a:rPr lang="en-US" dirty="0"/>
              <a:t>Prepare your heart to respond</a:t>
            </a:r>
          </a:p>
        </p:txBody>
      </p:sp>
      <p:sp>
        <p:nvSpPr>
          <p:cNvPr id="3" name="Content Placeholder 2">
            <a:extLst>
              <a:ext uri="{FF2B5EF4-FFF2-40B4-BE49-F238E27FC236}">
                <a16:creationId xmlns:a16="http://schemas.microsoft.com/office/drawing/2014/main" xmlns="" id="{8CCA34D7-5E5C-6562-8BE5-FC61561D6561}"/>
              </a:ext>
            </a:extLst>
          </p:cNvPr>
          <p:cNvSpPr>
            <a:spLocks noGrp="1"/>
          </p:cNvSpPr>
          <p:nvPr>
            <p:ph idx="1"/>
          </p:nvPr>
        </p:nvSpPr>
        <p:spPr>
          <a:xfrm>
            <a:off x="1295400" y="1524000"/>
            <a:ext cx="9601200" cy="4114800"/>
          </a:xfrm>
        </p:spPr>
        <p:txBody>
          <a:bodyPr/>
          <a:lstStyle/>
          <a:p>
            <a:pPr marL="45720" indent="0">
              <a:buNone/>
            </a:pPr>
            <a:endParaRPr lang="en-US" dirty="0"/>
          </a:p>
          <a:p>
            <a:r>
              <a:rPr lang="en-US" sz="2800" dirty="0"/>
              <a:t>What is the Holy Spirit speaking to you? </a:t>
            </a:r>
          </a:p>
          <a:p>
            <a:r>
              <a:rPr lang="en-US" sz="2800" dirty="0"/>
              <a:t>Is there are part of this that makes you uncomfortable?</a:t>
            </a:r>
          </a:p>
          <a:p>
            <a:r>
              <a:rPr lang="en-US" sz="2800" dirty="0"/>
              <a:t>Is there a part of this that makes you annoyed? </a:t>
            </a:r>
          </a:p>
          <a:p>
            <a:pPr lvl="1"/>
            <a:r>
              <a:rPr lang="en-US" sz="2400" dirty="0"/>
              <a:t>That is where you should focus and respond. What prevents you from seeking more? What is offended within you?  (Pride? Doubt/unbelief? Fear? Lies like, “I’m not good enough”?...)</a:t>
            </a:r>
          </a:p>
          <a:p>
            <a:pPr marL="365760" lvl="1" indent="0">
              <a:buNone/>
            </a:pPr>
            <a:endParaRPr lang="en-US" sz="2400" dirty="0"/>
          </a:p>
          <a:p>
            <a:pPr lvl="1"/>
            <a:endParaRPr lang="en-US" dirty="0"/>
          </a:p>
          <a:p>
            <a:pPr marL="365760" lvl="1" indent="0">
              <a:buNone/>
            </a:pPr>
            <a:endParaRPr lang="en-US" dirty="0"/>
          </a:p>
        </p:txBody>
      </p:sp>
    </p:spTree>
    <p:extLst>
      <p:ext uri="{BB962C8B-B14F-4D97-AF65-F5344CB8AC3E}">
        <p14:creationId xmlns:p14="http://schemas.microsoft.com/office/powerpoint/2010/main" val="43084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0ECE8-DB3C-5BDE-0DA7-A93DA158CC4B}"/>
              </a:ext>
            </a:extLst>
          </p:cNvPr>
          <p:cNvSpPr>
            <a:spLocks noGrp="1"/>
          </p:cNvSpPr>
          <p:nvPr>
            <p:ph type="title"/>
          </p:nvPr>
        </p:nvSpPr>
        <p:spPr/>
        <p:txBody>
          <a:bodyPr/>
          <a:lstStyle/>
          <a:p>
            <a:r>
              <a:rPr lang="en-US" dirty="0"/>
              <a:t>the front is now open for prayer for the following:</a:t>
            </a:r>
          </a:p>
        </p:txBody>
      </p:sp>
      <p:sp>
        <p:nvSpPr>
          <p:cNvPr id="3" name="Content Placeholder 2">
            <a:extLst>
              <a:ext uri="{FF2B5EF4-FFF2-40B4-BE49-F238E27FC236}">
                <a16:creationId xmlns:a16="http://schemas.microsoft.com/office/drawing/2014/main" xmlns="" id="{D1B321C2-8D30-DD77-97FD-E4C2A838B23B}"/>
              </a:ext>
            </a:extLst>
          </p:cNvPr>
          <p:cNvSpPr>
            <a:spLocks noGrp="1"/>
          </p:cNvSpPr>
          <p:nvPr>
            <p:ph idx="1"/>
          </p:nvPr>
        </p:nvSpPr>
        <p:spPr>
          <a:xfrm>
            <a:off x="775504" y="1828800"/>
            <a:ext cx="10498238" cy="4114800"/>
          </a:xfrm>
        </p:spPr>
        <p:txBody>
          <a:bodyPr>
            <a:normAutofit fontScale="92500" lnSpcReduction="10000"/>
          </a:bodyPr>
          <a:lstStyle/>
          <a:p>
            <a:r>
              <a:rPr lang="en-US" sz="3600" dirty="0"/>
              <a:t>For prayer and to receive </a:t>
            </a:r>
            <a:r>
              <a:rPr lang="en-US" sz="3600" u="sng" dirty="0"/>
              <a:t>salvation</a:t>
            </a:r>
            <a:r>
              <a:rPr lang="en-US" sz="3600" dirty="0"/>
              <a:t>/rededication</a:t>
            </a:r>
            <a:endParaRPr lang="en-US" sz="3600" u="sng" dirty="0"/>
          </a:p>
          <a:p>
            <a:r>
              <a:rPr lang="en-US" sz="3600" dirty="0"/>
              <a:t>For prayer to receive deeper measures of the Holy Spirit</a:t>
            </a:r>
          </a:p>
          <a:p>
            <a:r>
              <a:rPr lang="en-US" sz="3600" dirty="0"/>
              <a:t>For prayer for healing (physical/emotional)</a:t>
            </a:r>
          </a:p>
          <a:p>
            <a:r>
              <a:rPr lang="en-US" sz="3600" dirty="0"/>
              <a:t>For prayer for deliverance</a:t>
            </a:r>
          </a:p>
          <a:p>
            <a:pPr marL="45720" indent="0" algn="ctr">
              <a:buNone/>
            </a:pPr>
            <a:r>
              <a:rPr lang="en-US" sz="3500" dirty="0"/>
              <a:t>[Those not receiving ministry: Please respect whatever the Holy Spirit is doing, as you get up to leave quietly. Or stay and intercede. Be blessed richly in the Lord.]</a:t>
            </a:r>
          </a:p>
        </p:txBody>
      </p:sp>
    </p:spTree>
    <p:extLst>
      <p:ext uri="{BB962C8B-B14F-4D97-AF65-F5344CB8AC3E}">
        <p14:creationId xmlns:p14="http://schemas.microsoft.com/office/powerpoint/2010/main" val="389414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B6A97F-72A1-001D-9CD5-6222C0CA499A}"/>
              </a:ext>
            </a:extLst>
          </p:cNvPr>
          <p:cNvSpPr>
            <a:spLocks noGrp="1"/>
          </p:cNvSpPr>
          <p:nvPr>
            <p:ph type="title"/>
          </p:nvPr>
        </p:nvSpPr>
        <p:spPr/>
        <p:txBody>
          <a:bodyPr/>
          <a:lstStyle/>
          <a:p>
            <a:r>
              <a:rPr lang="en-US" dirty="0"/>
              <a:t>Kingdom Authority</a:t>
            </a:r>
          </a:p>
        </p:txBody>
      </p:sp>
      <p:sp>
        <p:nvSpPr>
          <p:cNvPr id="3" name="Content Placeholder 2">
            <a:extLst>
              <a:ext uri="{FF2B5EF4-FFF2-40B4-BE49-F238E27FC236}">
                <a16:creationId xmlns:a16="http://schemas.microsoft.com/office/drawing/2014/main" xmlns="" id="{8940738E-88AB-834D-B242-135343244F7C}"/>
              </a:ext>
            </a:extLst>
          </p:cNvPr>
          <p:cNvSpPr>
            <a:spLocks noGrp="1"/>
          </p:cNvSpPr>
          <p:nvPr>
            <p:ph idx="1"/>
          </p:nvPr>
        </p:nvSpPr>
        <p:spPr>
          <a:xfrm>
            <a:off x="810227" y="1828800"/>
            <a:ext cx="10660283" cy="4114800"/>
          </a:xfrm>
        </p:spPr>
        <p:txBody>
          <a:bodyPr>
            <a:normAutofit/>
          </a:bodyPr>
          <a:lstStyle/>
          <a:p>
            <a:r>
              <a:rPr lang="en-US" sz="2800" dirty="0"/>
              <a:t>Flows from Christ </a:t>
            </a:r>
            <a:br>
              <a:rPr lang="en-US" sz="2800" dirty="0"/>
            </a:br>
            <a:r>
              <a:rPr lang="en-US" sz="2800" dirty="0"/>
              <a:t>(His finished work, His Great Commission, His command to us)</a:t>
            </a:r>
          </a:p>
          <a:p>
            <a:r>
              <a:rPr lang="en-US" sz="2800" dirty="0"/>
              <a:t>To the church/the body through relationship with Jesus Christ </a:t>
            </a:r>
            <a:br>
              <a:rPr lang="en-US" sz="2800" dirty="0"/>
            </a:br>
            <a:r>
              <a:rPr lang="en-US" sz="2800" dirty="0"/>
              <a:t>(being in Christ)</a:t>
            </a:r>
          </a:p>
          <a:p>
            <a:r>
              <a:rPr lang="en-US" sz="2800" dirty="0"/>
              <a:t>Empowered by the Holy Spirit </a:t>
            </a:r>
          </a:p>
          <a:p>
            <a:r>
              <a:rPr kumimoji="0" lang="en-US" sz="4800" b="1" i="1" u="none" strike="noStrike" kern="1200" cap="none" spc="0" normalizeH="0" baseline="0" noProof="0" dirty="0">
                <a:ln>
                  <a:noFill/>
                </a:ln>
                <a:solidFill>
                  <a:srgbClr val="514A40"/>
                </a:solidFill>
                <a:effectLst/>
                <a:uLnTx/>
                <a:uFillTx/>
                <a:latin typeface="Cambria"/>
                <a:ea typeface="+mn-ea"/>
                <a:cs typeface="+mn-cs"/>
              </a:rPr>
              <a:t>1</a:t>
            </a:r>
            <a:r>
              <a:rPr kumimoji="0" lang="en-US" sz="4800" b="1" i="1" u="none" strike="noStrike" kern="1200" cap="none" spc="0" normalizeH="0" baseline="0" noProof="0" dirty="0">
                <a:ln>
                  <a:noFill/>
                </a:ln>
                <a:solidFill>
                  <a:srgbClr val="514A40"/>
                </a:solidFill>
                <a:effectLst/>
                <a:uLnTx/>
                <a:uFillTx/>
                <a:latin typeface="Cambria"/>
                <a:ea typeface="+mn-ea"/>
                <a:cs typeface="+mn-cs"/>
                <a:sym typeface="Wingdings" panose="05000000000000000000" pitchFamily="2" charset="2"/>
              </a:rPr>
              <a:t>12721203,000Church</a:t>
            </a:r>
            <a:endParaRPr lang="en-US" sz="2800" b="1" dirty="0"/>
          </a:p>
        </p:txBody>
      </p:sp>
    </p:spTree>
    <p:extLst>
      <p:ext uri="{BB962C8B-B14F-4D97-AF65-F5344CB8AC3E}">
        <p14:creationId xmlns:p14="http://schemas.microsoft.com/office/powerpoint/2010/main" val="738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B1511-6FF9-5B94-4112-30DC6583F08F}"/>
              </a:ext>
            </a:extLst>
          </p:cNvPr>
          <p:cNvSpPr>
            <a:spLocks noGrp="1"/>
          </p:cNvSpPr>
          <p:nvPr>
            <p:ph type="title"/>
          </p:nvPr>
        </p:nvSpPr>
        <p:spPr/>
        <p:txBody>
          <a:bodyPr/>
          <a:lstStyle/>
          <a:p>
            <a:r>
              <a:rPr lang="en-US" dirty="0"/>
              <a:t>Jesus Extends His authority</a:t>
            </a:r>
          </a:p>
        </p:txBody>
      </p:sp>
      <p:sp>
        <p:nvSpPr>
          <p:cNvPr id="3" name="Content Placeholder 2">
            <a:extLst>
              <a:ext uri="{FF2B5EF4-FFF2-40B4-BE49-F238E27FC236}">
                <a16:creationId xmlns:a16="http://schemas.microsoft.com/office/drawing/2014/main" xmlns="" id="{DD43D9E7-2F8C-11B4-7EB2-8E95522456A2}"/>
              </a:ext>
            </a:extLst>
          </p:cNvPr>
          <p:cNvSpPr>
            <a:spLocks noGrp="1"/>
          </p:cNvSpPr>
          <p:nvPr>
            <p:ph idx="1"/>
          </p:nvPr>
        </p:nvSpPr>
        <p:spPr/>
        <p:txBody>
          <a:bodyPr>
            <a:normAutofit fontScale="92500" lnSpcReduction="20000"/>
          </a:bodyPr>
          <a:lstStyle/>
          <a:p>
            <a:r>
              <a:rPr lang="en-US" sz="2800" b="1" i="1" dirty="0"/>
              <a:t>To the Twelve Disciples</a:t>
            </a:r>
            <a:r>
              <a:rPr lang="en-US" sz="2400" dirty="0"/>
              <a:t>—</a:t>
            </a:r>
            <a:r>
              <a:rPr lang="en-US" sz="3200" dirty="0"/>
              <a:t>Matthew 10; Mark 6:7-13; Luke 9:1-2</a:t>
            </a:r>
          </a:p>
          <a:p>
            <a:endParaRPr lang="en-US" sz="2800" b="1" i="1" dirty="0"/>
          </a:p>
          <a:p>
            <a:r>
              <a:rPr lang="en-US" sz="2800" b="1" i="1" dirty="0"/>
              <a:t>To the 72</a:t>
            </a:r>
            <a:r>
              <a:rPr lang="en-US" sz="2400" dirty="0"/>
              <a:t>—</a:t>
            </a:r>
            <a:r>
              <a:rPr lang="en-US" sz="3000" dirty="0"/>
              <a:t>Luke 10 </a:t>
            </a:r>
          </a:p>
          <a:p>
            <a:endParaRPr lang="en-US" sz="2800" b="1" i="1" dirty="0"/>
          </a:p>
          <a:p>
            <a:r>
              <a:rPr lang="en-US" sz="2800" b="1" i="1" dirty="0"/>
              <a:t>To the 120</a:t>
            </a:r>
            <a:r>
              <a:rPr lang="en-US" sz="2400" dirty="0"/>
              <a:t>—</a:t>
            </a:r>
            <a:r>
              <a:rPr lang="en-US" sz="3000" dirty="0"/>
              <a:t>Acts 1:15; 2:1-4</a:t>
            </a:r>
          </a:p>
          <a:p>
            <a:endParaRPr lang="en-US" sz="2400" dirty="0"/>
          </a:p>
          <a:p>
            <a:r>
              <a:rPr lang="en-US" sz="2800" b="1" i="1" dirty="0"/>
              <a:t>To the 3,000</a:t>
            </a:r>
            <a:r>
              <a:rPr lang="en-US" sz="2400" dirty="0"/>
              <a:t>—</a:t>
            </a:r>
            <a:r>
              <a:rPr lang="en-US" sz="3000" dirty="0"/>
              <a:t>Acts 2:41</a:t>
            </a:r>
            <a:r>
              <a:rPr lang="en-US" sz="2400" dirty="0"/>
              <a:t/>
            </a:r>
            <a:br>
              <a:rPr lang="en-US" sz="2400" dirty="0"/>
            </a:br>
            <a:endParaRPr lang="en-US" sz="2400" dirty="0"/>
          </a:p>
        </p:txBody>
      </p:sp>
    </p:spTree>
    <p:extLst>
      <p:ext uri="{BB962C8B-B14F-4D97-AF65-F5344CB8AC3E}">
        <p14:creationId xmlns:p14="http://schemas.microsoft.com/office/powerpoint/2010/main" val="404238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DF7C3-FCFC-5790-7E7B-BE5DAECBAA34}"/>
              </a:ext>
            </a:extLst>
          </p:cNvPr>
          <p:cNvSpPr>
            <a:spLocks noGrp="1"/>
          </p:cNvSpPr>
          <p:nvPr>
            <p:ph type="title"/>
          </p:nvPr>
        </p:nvSpPr>
        <p:spPr/>
        <p:txBody>
          <a:bodyPr/>
          <a:lstStyle/>
          <a:p>
            <a:pPr algn="ctr"/>
            <a:r>
              <a:rPr lang="en-US" dirty="0"/>
              <a:t>Authority given To the 12</a:t>
            </a:r>
            <a:br>
              <a:rPr lang="en-US" dirty="0"/>
            </a:br>
            <a:endParaRPr lang="en-US" dirty="0"/>
          </a:p>
        </p:txBody>
      </p:sp>
      <p:sp>
        <p:nvSpPr>
          <p:cNvPr id="3" name="Content Placeholder 2">
            <a:extLst>
              <a:ext uri="{FF2B5EF4-FFF2-40B4-BE49-F238E27FC236}">
                <a16:creationId xmlns:a16="http://schemas.microsoft.com/office/drawing/2014/main" xmlns="" id="{1DA5520A-2F5C-967F-4D3B-EC914B2BE6E0}"/>
              </a:ext>
            </a:extLst>
          </p:cNvPr>
          <p:cNvSpPr>
            <a:spLocks noGrp="1"/>
          </p:cNvSpPr>
          <p:nvPr>
            <p:ph idx="1"/>
          </p:nvPr>
        </p:nvSpPr>
        <p:spPr>
          <a:xfrm>
            <a:off x="289367" y="1018571"/>
            <a:ext cx="11632557" cy="5197033"/>
          </a:xfrm>
        </p:spPr>
        <p:txBody>
          <a:bodyPr>
            <a:normAutofit/>
          </a:bodyPr>
          <a:lstStyle/>
          <a:p>
            <a:r>
              <a:rPr lang="en-US" sz="2400" b="1" dirty="0"/>
              <a:t>Matthew 10:7-8</a:t>
            </a:r>
            <a:r>
              <a:rPr lang="en-US" dirty="0"/>
              <a:t/>
            </a:r>
            <a:br>
              <a:rPr lang="en-US" dirty="0"/>
            </a:br>
            <a:r>
              <a:rPr lang="en-US" baseline="30000" dirty="0"/>
              <a:t> </a:t>
            </a:r>
            <a:r>
              <a:rPr lang="en-US" sz="2400" dirty="0"/>
              <a:t>And proclaim as you go, saying, ‘The kingdom of heaven is at hand.’ </a:t>
            </a:r>
            <a:r>
              <a:rPr lang="en-US" sz="2400" baseline="30000" dirty="0"/>
              <a:t>8 </a:t>
            </a:r>
            <a:r>
              <a:rPr lang="en-US" sz="2400" dirty="0"/>
              <a:t>Heal the sick, raise the dead, cleanse lepers, cast out demons. You received without paying; give without pay.</a:t>
            </a:r>
          </a:p>
          <a:p>
            <a:pPr>
              <a:buNone/>
            </a:pPr>
            <a:r>
              <a:rPr lang="en-US" sz="2400" b="1" dirty="0"/>
              <a:t>Mark 6:7-13</a:t>
            </a:r>
            <a:r>
              <a:rPr lang="en-US" dirty="0"/>
              <a:t/>
            </a:r>
            <a:br>
              <a:rPr lang="en-US" dirty="0"/>
            </a:br>
            <a:r>
              <a:rPr lang="en-US" sz="2400" baseline="30000" dirty="0"/>
              <a:t>7 </a:t>
            </a:r>
            <a:r>
              <a:rPr lang="en-US" sz="2400" dirty="0"/>
              <a:t>And he called the twelve and began to send them out two by two, and gave them authority over the unclean spirits. </a:t>
            </a:r>
            <a:r>
              <a:rPr lang="en-US" sz="2400" baseline="30000" dirty="0"/>
              <a:t>8 </a:t>
            </a:r>
            <a:r>
              <a:rPr lang="en-US" sz="2400" dirty="0"/>
              <a:t>He charged them to take nothing for their journey except a staff—no bread, no bag, no money in their belts— </a:t>
            </a:r>
            <a:r>
              <a:rPr lang="en-US" sz="2400" baseline="30000" dirty="0"/>
              <a:t>9 </a:t>
            </a:r>
            <a:r>
              <a:rPr lang="en-US" sz="2400" dirty="0"/>
              <a:t>but to wear sandals and not put on two tunics. </a:t>
            </a:r>
            <a:r>
              <a:rPr lang="en-US" sz="2400" baseline="30000" dirty="0"/>
              <a:t>10 </a:t>
            </a:r>
            <a:r>
              <a:rPr lang="en-US" sz="2400" dirty="0"/>
              <a:t>And he said to them, “Whenever you enter a house, stay there until you depart from there. </a:t>
            </a:r>
            <a:r>
              <a:rPr lang="en-US" sz="2400" baseline="30000" dirty="0"/>
              <a:t>11 </a:t>
            </a:r>
            <a:r>
              <a:rPr lang="en-US" sz="2400" dirty="0"/>
              <a:t>And if any place will not receive you and they will not listen to you, when you leave, shake off the dust that is on your feet as a testimony against them.” </a:t>
            </a:r>
            <a:r>
              <a:rPr lang="en-US" sz="2400" baseline="30000" dirty="0"/>
              <a:t>12 </a:t>
            </a:r>
            <a:r>
              <a:rPr lang="en-US" sz="2400" dirty="0"/>
              <a:t>So they went out and proclaimed that people should repent. </a:t>
            </a:r>
            <a:r>
              <a:rPr lang="en-US" sz="2400" baseline="30000" dirty="0"/>
              <a:t>13 </a:t>
            </a:r>
            <a:r>
              <a:rPr lang="en-US" sz="2400" dirty="0"/>
              <a:t>And they cast out many demons and anointed with oil many who were sick and healed them.</a:t>
            </a:r>
          </a:p>
        </p:txBody>
      </p:sp>
    </p:spTree>
    <p:extLst>
      <p:ext uri="{BB962C8B-B14F-4D97-AF65-F5344CB8AC3E}">
        <p14:creationId xmlns:p14="http://schemas.microsoft.com/office/powerpoint/2010/main" val="41006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ADA03-A9E9-5189-200F-2F0C7B382539}"/>
              </a:ext>
            </a:extLst>
          </p:cNvPr>
          <p:cNvSpPr>
            <a:spLocks noGrp="1"/>
          </p:cNvSpPr>
          <p:nvPr>
            <p:ph type="title"/>
          </p:nvPr>
        </p:nvSpPr>
        <p:spPr/>
        <p:txBody>
          <a:bodyPr/>
          <a:lstStyle/>
          <a:p>
            <a:pPr algn="ctr"/>
            <a:r>
              <a:rPr lang="en-US" dirty="0"/>
              <a:t>Authority given to the 72</a:t>
            </a:r>
          </a:p>
        </p:txBody>
      </p:sp>
      <p:sp>
        <p:nvSpPr>
          <p:cNvPr id="3" name="Content Placeholder 2">
            <a:extLst>
              <a:ext uri="{FF2B5EF4-FFF2-40B4-BE49-F238E27FC236}">
                <a16:creationId xmlns:a16="http://schemas.microsoft.com/office/drawing/2014/main" xmlns="" id="{25BA1559-3B37-B9D0-2AEA-5C8B5F61E23F}"/>
              </a:ext>
            </a:extLst>
          </p:cNvPr>
          <p:cNvSpPr>
            <a:spLocks noGrp="1"/>
          </p:cNvSpPr>
          <p:nvPr>
            <p:ph idx="1"/>
          </p:nvPr>
        </p:nvSpPr>
        <p:spPr>
          <a:xfrm>
            <a:off x="439838" y="1828799"/>
            <a:ext cx="11377914" cy="4317357"/>
          </a:xfrm>
        </p:spPr>
        <p:txBody>
          <a:bodyPr>
            <a:normAutofit/>
          </a:bodyPr>
          <a:lstStyle/>
          <a:p>
            <a:r>
              <a:rPr lang="en-US" sz="2400" b="1" dirty="0"/>
              <a:t>Luke 10</a:t>
            </a:r>
            <a:r>
              <a:rPr lang="en-US" dirty="0"/>
              <a:t/>
            </a:r>
            <a:br>
              <a:rPr lang="en-US" dirty="0"/>
            </a:br>
            <a:r>
              <a:rPr lang="en-US" sz="2400" dirty="0"/>
              <a:t>v.1 After this the Lord appointed seventy-two others and sent them on ahead of him, two by two, into every town and place where he himself was about to go.</a:t>
            </a:r>
          </a:p>
          <a:p>
            <a:r>
              <a:rPr lang="en-US" sz="2400" dirty="0"/>
              <a:t>v.9 Heal the sick in it and say to them, ‘The kingdom of God has come near to you.”</a:t>
            </a:r>
            <a:br>
              <a:rPr lang="en-US" sz="2400" dirty="0"/>
            </a:br>
            <a:r>
              <a:rPr lang="en-US" sz="2400" dirty="0"/>
              <a:t/>
            </a:r>
            <a:br>
              <a:rPr lang="en-US" sz="2400" dirty="0"/>
            </a:br>
            <a:r>
              <a:rPr lang="en-US" sz="2400" dirty="0"/>
              <a:t>v.17,19 </a:t>
            </a:r>
            <a:r>
              <a:rPr lang="en-US" sz="2400" baseline="30000" dirty="0"/>
              <a:t>17 </a:t>
            </a:r>
            <a:r>
              <a:rPr lang="en-US" sz="2400" dirty="0"/>
              <a:t>The seventy-two returned with joy, saying, “Lord, even the demons are subject to us in your name!”… </a:t>
            </a:r>
            <a:r>
              <a:rPr lang="en-US" sz="2400" baseline="30000" dirty="0"/>
              <a:t>19 </a:t>
            </a:r>
            <a:r>
              <a:rPr lang="en-US" sz="2400" dirty="0"/>
              <a:t>Behold, I have given you authority to tread on serpents and scorpions, and over all the power of the enemy, and nothing shall hurt you.</a:t>
            </a:r>
          </a:p>
        </p:txBody>
      </p:sp>
    </p:spTree>
    <p:extLst>
      <p:ext uri="{BB962C8B-B14F-4D97-AF65-F5344CB8AC3E}">
        <p14:creationId xmlns:p14="http://schemas.microsoft.com/office/powerpoint/2010/main" val="23428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DC757-5C32-3613-2C43-A772B6867D37}"/>
              </a:ext>
            </a:extLst>
          </p:cNvPr>
          <p:cNvSpPr>
            <a:spLocks noGrp="1"/>
          </p:cNvSpPr>
          <p:nvPr>
            <p:ph type="title"/>
          </p:nvPr>
        </p:nvSpPr>
        <p:spPr/>
        <p:txBody>
          <a:bodyPr/>
          <a:lstStyle/>
          <a:p>
            <a:pPr algn="ctr"/>
            <a:r>
              <a:rPr lang="en-US" dirty="0"/>
              <a:t>Authority given to the 120  </a:t>
            </a:r>
            <a:br>
              <a:rPr lang="en-US" dirty="0"/>
            </a:br>
            <a:r>
              <a:rPr lang="en-US" dirty="0"/>
              <a:t>(in the upper room)</a:t>
            </a:r>
          </a:p>
        </p:txBody>
      </p:sp>
      <p:sp>
        <p:nvSpPr>
          <p:cNvPr id="3" name="Content Placeholder 2">
            <a:extLst>
              <a:ext uri="{FF2B5EF4-FFF2-40B4-BE49-F238E27FC236}">
                <a16:creationId xmlns:a16="http://schemas.microsoft.com/office/drawing/2014/main" xmlns="" id="{135601F2-EE11-4909-2559-34C8DD03C89E}"/>
              </a:ext>
            </a:extLst>
          </p:cNvPr>
          <p:cNvSpPr>
            <a:spLocks noGrp="1"/>
          </p:cNvSpPr>
          <p:nvPr>
            <p:ph idx="1"/>
          </p:nvPr>
        </p:nvSpPr>
        <p:spPr>
          <a:xfrm>
            <a:off x="243067" y="1524000"/>
            <a:ext cx="11690431" cy="4645306"/>
          </a:xfrm>
        </p:spPr>
        <p:txBody>
          <a:bodyPr>
            <a:normAutofit/>
          </a:bodyPr>
          <a:lstStyle/>
          <a:p>
            <a:r>
              <a:rPr lang="en-US" sz="2400" b="1" dirty="0"/>
              <a:t>Acts 1:8</a:t>
            </a:r>
            <a:r>
              <a:rPr lang="en-US" sz="2400" dirty="0"/>
              <a:t/>
            </a:r>
            <a:br>
              <a:rPr lang="en-US" sz="2400" dirty="0"/>
            </a:br>
            <a:r>
              <a:rPr lang="en-US" sz="2400" baseline="30000" dirty="0"/>
              <a:t>8 </a:t>
            </a:r>
            <a:r>
              <a:rPr lang="en-US" sz="2400" dirty="0"/>
              <a:t>But you will receive power when the Holy Spirit has come upon you, and you will be my witnesses in Jerusalem and in all Judea and Samaria, and to the end of the earth.”</a:t>
            </a:r>
            <a:br>
              <a:rPr lang="en-US" sz="2400" dirty="0"/>
            </a:br>
            <a:r>
              <a:rPr lang="en-US" sz="2400" b="1" dirty="0"/>
              <a:t>Acts 1:15</a:t>
            </a:r>
            <a:r>
              <a:rPr lang="en-US" sz="2400" dirty="0"/>
              <a:t/>
            </a:r>
            <a:br>
              <a:rPr lang="en-US" sz="2400" dirty="0"/>
            </a:br>
            <a:r>
              <a:rPr lang="en-US" sz="2400" baseline="30000" dirty="0"/>
              <a:t>15 </a:t>
            </a:r>
            <a:r>
              <a:rPr lang="en-US" sz="2400" dirty="0"/>
              <a:t>In those days Peter stood up among the brothers (the company of persons was in all about 120)…</a:t>
            </a:r>
          </a:p>
          <a:p>
            <a:r>
              <a:rPr lang="en-US" sz="2400" b="1" dirty="0"/>
              <a:t>Acts 2:1-4</a:t>
            </a:r>
            <a:r>
              <a:rPr lang="en-US" sz="2400" dirty="0"/>
              <a:t/>
            </a:r>
            <a:br>
              <a:rPr lang="en-US" sz="2400" dirty="0"/>
            </a:br>
            <a:r>
              <a:rPr lang="en-US" sz="2400" dirty="0"/>
              <a:t>When the day of Pentecost arrived, they were all together in one place. </a:t>
            </a:r>
            <a:r>
              <a:rPr lang="en-US" sz="2400" baseline="30000" dirty="0"/>
              <a:t>2 </a:t>
            </a:r>
            <a:r>
              <a:rPr lang="en-US" sz="2400" dirty="0"/>
              <a:t>And suddenly there came from heaven a sound like a mighty rushing wind, and it filled the entire house where they were sitting. </a:t>
            </a:r>
            <a:r>
              <a:rPr lang="en-US" sz="2400" baseline="30000" dirty="0"/>
              <a:t>3 </a:t>
            </a:r>
            <a:r>
              <a:rPr lang="en-US" sz="2400" dirty="0"/>
              <a:t>And divided tongues as of fire appeared to them and rested on each one of them. </a:t>
            </a:r>
            <a:r>
              <a:rPr lang="en-US" sz="2400" baseline="30000" dirty="0"/>
              <a:t>4 </a:t>
            </a:r>
            <a:r>
              <a:rPr lang="en-US" sz="2400" dirty="0"/>
              <a:t>And they were all filled with the Holy Spirit and began to speak in other tongues as the Spirit gave them utterance.</a:t>
            </a:r>
          </a:p>
        </p:txBody>
      </p:sp>
    </p:spTree>
    <p:extLst>
      <p:ext uri="{BB962C8B-B14F-4D97-AF65-F5344CB8AC3E}">
        <p14:creationId xmlns:p14="http://schemas.microsoft.com/office/powerpoint/2010/main" val="22563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F1BE8-B525-67AA-8C0B-77086DFC9D05}"/>
              </a:ext>
            </a:extLst>
          </p:cNvPr>
          <p:cNvSpPr>
            <a:spLocks noGrp="1"/>
          </p:cNvSpPr>
          <p:nvPr>
            <p:ph type="title"/>
          </p:nvPr>
        </p:nvSpPr>
        <p:spPr/>
        <p:txBody>
          <a:bodyPr/>
          <a:lstStyle/>
          <a:p>
            <a:r>
              <a:rPr lang="en-US" dirty="0"/>
              <a:t>Kingdom Authority given to the 3,000</a:t>
            </a:r>
          </a:p>
        </p:txBody>
      </p:sp>
      <p:sp>
        <p:nvSpPr>
          <p:cNvPr id="3" name="Content Placeholder 2">
            <a:extLst>
              <a:ext uri="{FF2B5EF4-FFF2-40B4-BE49-F238E27FC236}">
                <a16:creationId xmlns:a16="http://schemas.microsoft.com/office/drawing/2014/main" xmlns="" id="{42441717-D060-8A37-D058-C545B37B9432}"/>
              </a:ext>
            </a:extLst>
          </p:cNvPr>
          <p:cNvSpPr>
            <a:spLocks noGrp="1"/>
          </p:cNvSpPr>
          <p:nvPr>
            <p:ph idx="1"/>
          </p:nvPr>
        </p:nvSpPr>
        <p:spPr/>
        <p:txBody>
          <a:bodyPr>
            <a:normAutofit/>
          </a:bodyPr>
          <a:lstStyle/>
          <a:p>
            <a:pPr marL="45720" indent="0">
              <a:buNone/>
            </a:pPr>
            <a:r>
              <a:rPr lang="en-US" sz="3600" dirty="0"/>
              <a:t>Acts 2:41</a:t>
            </a:r>
            <a:br>
              <a:rPr lang="en-US" sz="3600" dirty="0"/>
            </a:br>
            <a:r>
              <a:rPr lang="en-US" sz="3600" dirty="0"/>
              <a:t>So those who received his word were baptized, and there were added that day about three thousand souls.</a:t>
            </a:r>
          </a:p>
        </p:txBody>
      </p:sp>
    </p:spTree>
    <p:extLst>
      <p:ext uri="{BB962C8B-B14F-4D97-AF65-F5344CB8AC3E}">
        <p14:creationId xmlns:p14="http://schemas.microsoft.com/office/powerpoint/2010/main" val="40730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FFC16-D7B4-A173-3EC0-2D8D49519EF4}"/>
              </a:ext>
            </a:extLst>
          </p:cNvPr>
          <p:cNvSpPr>
            <a:spLocks noGrp="1"/>
          </p:cNvSpPr>
          <p:nvPr>
            <p:ph type="title"/>
          </p:nvPr>
        </p:nvSpPr>
        <p:spPr/>
        <p:txBody>
          <a:bodyPr/>
          <a:lstStyle/>
          <a:p>
            <a:pPr algn="ctr"/>
            <a:r>
              <a:rPr lang="en-US" dirty="0"/>
              <a:t>This was not a temporary Demonstration but a shared kingdom </a:t>
            </a:r>
          </a:p>
        </p:txBody>
      </p:sp>
      <p:sp>
        <p:nvSpPr>
          <p:cNvPr id="3" name="Content Placeholder 2">
            <a:extLst>
              <a:ext uri="{FF2B5EF4-FFF2-40B4-BE49-F238E27FC236}">
                <a16:creationId xmlns:a16="http://schemas.microsoft.com/office/drawing/2014/main" xmlns="" id="{AF31B2E6-8267-8BB1-53AE-929CBA33F704}"/>
              </a:ext>
            </a:extLst>
          </p:cNvPr>
          <p:cNvSpPr>
            <a:spLocks noGrp="1"/>
          </p:cNvSpPr>
          <p:nvPr>
            <p:ph idx="1"/>
          </p:nvPr>
        </p:nvSpPr>
        <p:spPr/>
        <p:txBody>
          <a:bodyPr/>
          <a:lstStyle/>
          <a:p>
            <a:pPr algn="ctr">
              <a:buNone/>
            </a:pPr>
            <a:r>
              <a:rPr lang="en-US" sz="2400" b="1" i="1" dirty="0"/>
              <a:t>The 72 were not the 12.  They were not even named…  </a:t>
            </a:r>
            <a:br>
              <a:rPr lang="en-US" sz="2400" b="1" i="1" dirty="0"/>
            </a:br>
            <a:r>
              <a:rPr lang="en-US" sz="2400" b="1" i="1" dirty="0"/>
              <a:t>And they returned rejoicing!</a:t>
            </a:r>
            <a:endParaRPr lang="en-US" sz="2400" b="1" dirty="0"/>
          </a:p>
          <a:p>
            <a:pPr>
              <a:buNone/>
            </a:pPr>
            <a:r>
              <a:rPr lang="en-US" sz="2400" b="1" dirty="0"/>
              <a:t>Luke 10:18-19</a:t>
            </a:r>
            <a:br>
              <a:rPr lang="en-US" sz="2400" b="1" dirty="0"/>
            </a:br>
            <a:r>
              <a:rPr lang="en-US" sz="2400" baseline="30000" dirty="0"/>
              <a:t>18 </a:t>
            </a:r>
            <a:r>
              <a:rPr lang="en-US" sz="2400" dirty="0"/>
              <a:t>And he said to them, “I saw Satan fall like lightning from heaven. </a:t>
            </a:r>
            <a:r>
              <a:rPr lang="en-US" sz="2400" baseline="30000" dirty="0"/>
              <a:t>19 </a:t>
            </a:r>
            <a:r>
              <a:rPr lang="en-US" sz="2400" dirty="0"/>
              <a:t>Behold, I have given you authority to tread on serpents and scorpions, and over all the power of the enemy, and nothing shall hurt you. </a:t>
            </a:r>
          </a:p>
          <a:p>
            <a:pPr>
              <a:buNone/>
            </a:pPr>
            <a:r>
              <a:rPr lang="en-US" sz="2400" b="1" dirty="0"/>
              <a:t>Romans 16:20</a:t>
            </a:r>
            <a:r>
              <a:rPr lang="en-US" dirty="0"/>
              <a:t/>
            </a:r>
            <a:br>
              <a:rPr lang="en-US" dirty="0"/>
            </a:br>
            <a:r>
              <a:rPr lang="en-US" sz="2400" baseline="30000" dirty="0"/>
              <a:t>20 </a:t>
            </a:r>
            <a:r>
              <a:rPr lang="en-US" sz="2400" dirty="0"/>
              <a:t>The God of peace will soon crush Satan under your feet. The grace of our Lord Jesus Christ be with you.</a:t>
            </a:r>
          </a:p>
        </p:txBody>
      </p:sp>
    </p:spTree>
    <p:extLst>
      <p:ext uri="{BB962C8B-B14F-4D97-AF65-F5344CB8AC3E}">
        <p14:creationId xmlns:p14="http://schemas.microsoft.com/office/powerpoint/2010/main" val="181318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2985</TotalTime>
  <Words>912</Words>
  <Application>Microsoft Office PowerPoint</Application>
  <PresentationFormat>Custom</PresentationFormat>
  <Paragraphs>117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Red Line Business 16x9</vt:lpstr>
      <vt:lpstr>The great Commission  A Command given to us, empowered by the holy spirit </vt:lpstr>
      <vt:lpstr>Kingdom authority and the Church:</vt:lpstr>
      <vt:lpstr>Kingdom Authority</vt:lpstr>
      <vt:lpstr>Jesus Extends His authority</vt:lpstr>
      <vt:lpstr>Authority given To the 12 </vt:lpstr>
      <vt:lpstr>Authority given to the 72</vt:lpstr>
      <vt:lpstr>Authority given to the 120   (in the upper room)</vt:lpstr>
      <vt:lpstr>Kingdom Authority given to the 3,000</vt:lpstr>
      <vt:lpstr>This was not a temporary Demonstration but a shared kingdom </vt:lpstr>
      <vt:lpstr>What is the great commission?  And, is it for us today? </vt:lpstr>
      <vt:lpstr>The great Commission  </vt:lpstr>
      <vt:lpstr>The Great Commission </vt:lpstr>
      <vt:lpstr>Jesus said, “Receive the Holy Spirit.”  </vt:lpstr>
      <vt:lpstr>Go fulfill the commission!—was never to be separate from the empowerment of the Holy Spirit</vt:lpstr>
      <vt:lpstr>The commission is to be empowered by  the Holy Spirit To do what?  What did he send them to do?</vt:lpstr>
      <vt:lpstr>Now Go Trample!  and make disciples who do the same</vt:lpstr>
      <vt:lpstr>The Great Commission has not be Recalled</vt:lpstr>
      <vt:lpstr>How are we to relate to the kingdom?</vt:lpstr>
      <vt:lpstr>Ask, Seek, knock taste, take, go, do, use…  </vt:lpstr>
      <vt:lpstr>Holy Spirit power, for what?</vt:lpstr>
      <vt:lpstr>Do what Jesus did, and What he taught his followers to do:</vt:lpstr>
      <vt:lpstr>Heal the Sick. Cast out demons. Preach the Gospel. </vt:lpstr>
      <vt:lpstr>This is Still our Commission</vt:lpstr>
      <vt:lpstr>How to begin Daily trampling on serpents</vt:lpstr>
      <vt:lpstr>Practical observation on healing and deliverance </vt:lpstr>
      <vt:lpstr>Prepare your heart to respond</vt:lpstr>
      <vt:lpstr>the front is now open for prayer for the following: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Commission  A Command given to us, empowered by the holy spirit </dc:title>
  <dc:creator>Daniel Slade</dc:creator>
  <cp:lastModifiedBy>LifeGate</cp:lastModifiedBy>
  <cp:revision>2</cp:revision>
  <dcterms:created xsi:type="dcterms:W3CDTF">2025-08-21T18:20:46Z</dcterms:created>
  <dcterms:modified xsi:type="dcterms:W3CDTF">2025-08-24T15:59:18Z</dcterms:modified>
</cp:coreProperties>
</file>