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560" r:id="rId3"/>
    <p:sldId id="544" r:id="rId4"/>
    <p:sldId id="549" r:id="rId5"/>
    <p:sldId id="547" r:id="rId6"/>
    <p:sldId id="546" r:id="rId7"/>
    <p:sldId id="545" r:id="rId8"/>
    <p:sldId id="542" r:id="rId9"/>
    <p:sldId id="558" r:id="rId10"/>
    <p:sldId id="557" r:id="rId11"/>
    <p:sldId id="559" r:id="rId12"/>
    <p:sldId id="543" r:id="rId13"/>
    <p:sldId id="527" r:id="rId14"/>
    <p:sldId id="548" r:id="rId15"/>
    <p:sldId id="528" r:id="rId16"/>
    <p:sldId id="553" r:id="rId17"/>
    <p:sldId id="522" r:id="rId18"/>
    <p:sldId id="552" r:id="rId19"/>
    <p:sldId id="555" r:id="rId20"/>
    <p:sldId id="551" r:id="rId21"/>
    <p:sldId id="550" r:id="rId22"/>
    <p:sldId id="420" r:id="rId23"/>
    <p:sldId id="554" r:id="rId24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8E8E8"/>
    <a:srgbClr val="333333"/>
    <a:srgbClr val="35759D"/>
    <a:srgbClr val="4D4D4D"/>
    <a:srgbClr val="B92D14"/>
    <a:srgbClr val="35B19D"/>
    <a:srgbClr val="004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962" autoAdjust="0"/>
    <p:restoredTop sz="95596" autoAdjust="0"/>
  </p:normalViewPr>
  <p:slideViewPr>
    <p:cSldViewPr>
      <p:cViewPr>
        <p:scale>
          <a:sx n="60" d="100"/>
          <a:sy n="60" d="100"/>
        </p:scale>
        <p:origin x="-3000" y="-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6DD239-DBF5-489A-B00C-C74CB335A4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745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E171F-B22C-43B5-8C33-8E41174E0EB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7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8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60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3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5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40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82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633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50527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LifeGate Sermon</a:t>
            </a:r>
          </a:p>
          <a:p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September 14th, 2025</a:t>
            </a:r>
            <a:endParaRPr lang="en-US" sz="3600" b="1" dirty="0">
              <a:ln w="11430"/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10 Great Prayers from the Bible | Worship Leaders Universit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18"/>
          <a:stretch/>
        </p:blipFill>
        <p:spPr bwMode="auto">
          <a:xfrm>
            <a:off x="1228061" y="209814"/>
            <a:ext cx="6840278" cy="307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6922" y="152400"/>
            <a:ext cx="6840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Pressing Through The Veil </a:t>
            </a:r>
          </a:p>
          <a:p>
            <a:r>
              <a:rPr lang="en-US" sz="3200" b="1" dirty="0" smtClean="0"/>
              <a:t>By Means Of 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3628072"/>
            <a:ext cx="8991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Part 6</a:t>
            </a:r>
            <a:r>
              <a:rPr lang="en-US" sz="5400" dirty="0" smtClean="0"/>
              <a:t> –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Overcoming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Wounds And Personality Detours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793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King Joram – Elisha And Skeletons</a:t>
            </a:r>
          </a:p>
          <a:p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The Closet (2 Kings chapters 3-7)</a:t>
            </a:r>
          </a:p>
        </p:txBody>
      </p:sp>
      <p:sp>
        <p:nvSpPr>
          <p:cNvPr id="2" name="AutoShape 2" descr="Unpacking Your Generational Baggage - Lisa Schwarz, LL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391" y="2362200"/>
            <a:ext cx="3526971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4560" y="1524000"/>
            <a:ext cx="498703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Joram </a:t>
            </a:r>
            <a:r>
              <a:rPr lang="en-US" b="1" dirty="0">
                <a:solidFill>
                  <a:srgbClr val="FFFF00"/>
                </a:solidFill>
              </a:rPr>
              <a:t>son of Ahab became king of Israel in Samaria </a:t>
            </a:r>
            <a:r>
              <a:rPr lang="en-US" dirty="0"/>
              <a:t>in the eighteenth year of Jehoshaphat king of Judah, and he reigned twelve years. </a:t>
            </a:r>
            <a:r>
              <a:rPr lang="en-US" baseline="30000" dirty="0"/>
              <a:t>2 </a:t>
            </a:r>
            <a:r>
              <a:rPr lang="en-US" dirty="0"/>
              <a:t> </a:t>
            </a:r>
            <a:r>
              <a:rPr lang="en-US" b="1" dirty="0">
                <a:solidFill>
                  <a:srgbClr val="FFFF00"/>
                </a:solidFill>
              </a:rPr>
              <a:t>He did evil in the eyes of the </a:t>
            </a:r>
            <a:r>
              <a:rPr lang="en-US" b="1" cap="small" dirty="0">
                <a:solidFill>
                  <a:srgbClr val="FFFF00"/>
                </a:solidFill>
              </a:rPr>
              <a:t>LORD</a:t>
            </a:r>
            <a:r>
              <a:rPr lang="en-US" b="1" dirty="0">
                <a:solidFill>
                  <a:srgbClr val="FFFF00"/>
                </a:solidFill>
              </a:rPr>
              <a:t>, but not as his father and mother had done</a:t>
            </a:r>
            <a:r>
              <a:rPr lang="en-US" dirty="0"/>
              <a:t>. </a:t>
            </a:r>
            <a:r>
              <a:rPr lang="en-US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He got rid of the sacred stone of Baal that his father had made. </a:t>
            </a:r>
            <a:r>
              <a:rPr lang="en-US" baseline="30000" dirty="0"/>
              <a:t>3 </a:t>
            </a:r>
            <a:r>
              <a:rPr lang="en-US" dirty="0"/>
              <a:t> Nevertheless he clung to the sins of Jeroboam son of </a:t>
            </a:r>
            <a:r>
              <a:rPr lang="en-US" dirty="0" err="1"/>
              <a:t>Nebat</a:t>
            </a:r>
            <a:r>
              <a:rPr lang="en-US" dirty="0"/>
              <a:t>, which he had caused Israel to commit; he did not turn away from them. </a:t>
            </a:r>
            <a:endParaRPr lang="en-US" dirty="0" smtClean="0"/>
          </a:p>
          <a:p>
            <a:r>
              <a:rPr lang="en-US" b="1" dirty="0" smtClean="0"/>
              <a:t>2 </a:t>
            </a:r>
            <a:r>
              <a:rPr lang="en-US" b="1" dirty="0"/>
              <a:t>Kings 3:1-3 (NIV)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19721"/>
            <a:ext cx="3429000" cy="282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152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You Can’t Control Your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0723"/>
            <a:ext cx="37719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4343400"/>
            <a:ext cx="8305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But because of the Gospel – Because of Jesus Christ – You can respond to HIM and allow HIM to repair – to restore and </a:t>
            </a:r>
            <a:r>
              <a:rPr lang="en-US" sz="3000" u="sng" dirty="0" smtClean="0"/>
              <a:t>make whole </a:t>
            </a:r>
            <a:r>
              <a:rPr lang="en-US" sz="3000" dirty="0" smtClean="0"/>
              <a:t>what is broken – and </a:t>
            </a:r>
            <a:r>
              <a:rPr lang="en-US" sz="3000" b="1" dirty="0" smtClean="0">
                <a:solidFill>
                  <a:srgbClr val="FFFF00"/>
                </a:solidFill>
              </a:rPr>
              <a:t>REESTABLISH HIS ORIGINAL DESTINY FOR YOUR LIFE</a:t>
            </a:r>
            <a:r>
              <a:rPr lang="en-US" sz="3000" dirty="0" smtClean="0"/>
              <a:t>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4484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793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King Joram Was Overcome</a:t>
            </a:r>
          </a:p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By These Three Detours 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1447800"/>
            <a:ext cx="8915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b="1" dirty="0">
                <a:solidFill>
                  <a:srgbClr val="FFFF00"/>
                </a:solidFill>
              </a:rPr>
              <a:t>SPIRITUAL/ RELIGIOUS </a:t>
            </a:r>
            <a:r>
              <a:rPr lang="en-US" sz="2800" b="1" dirty="0" smtClean="0">
                <a:solidFill>
                  <a:srgbClr val="FFFF00"/>
                </a:solidFill>
              </a:rPr>
              <a:t>DETOUR</a:t>
            </a:r>
            <a:r>
              <a:rPr lang="en-US" sz="2800" dirty="0" smtClean="0"/>
              <a:t>– He compromised with his ungodly heritage – He never dealt with all the skeletons in his closets – </a:t>
            </a:r>
            <a:r>
              <a:rPr lang="en-US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God could not fully bless him the way He wanted</a:t>
            </a:r>
            <a:endParaRPr lang="en-US" sz="28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>
                <a:solidFill>
                  <a:srgbClr val="FFFF00"/>
                </a:solidFill>
              </a:rPr>
              <a:t>CULTURAL </a:t>
            </a:r>
            <a:r>
              <a:rPr lang="en-US" sz="2800" b="1" dirty="0" smtClean="0">
                <a:solidFill>
                  <a:srgbClr val="FFFF00"/>
                </a:solidFill>
              </a:rPr>
              <a:t>DETOUR</a:t>
            </a:r>
            <a:r>
              <a:rPr lang="en-US" sz="2800" dirty="0" smtClean="0"/>
              <a:t>– He adopted the ways of the worldly kings ahead of him – He could go through the motions – but he had no deep prayer life. </a:t>
            </a:r>
            <a:endParaRPr lang="en-US" sz="2800" dirty="0"/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>
                <a:solidFill>
                  <a:srgbClr val="FFFF00"/>
                </a:solidFill>
              </a:rPr>
              <a:t>PERSONALITY </a:t>
            </a:r>
            <a:r>
              <a:rPr lang="en-US" sz="2800" b="1" dirty="0" smtClean="0">
                <a:solidFill>
                  <a:srgbClr val="FFFF00"/>
                </a:solidFill>
              </a:rPr>
              <a:t>DETOUR </a:t>
            </a:r>
            <a:r>
              <a:rPr lang="en-US" sz="2800" dirty="0" smtClean="0"/>
              <a:t>– He left his emotions and anger flair up because God was not coming through – </a:t>
            </a:r>
            <a:r>
              <a:rPr lang="en-US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HE LOST HIS PEACE 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He had to perform for others</a:t>
            </a:r>
            <a:r>
              <a:rPr lang="en-US" sz="2800" dirty="0" smtClean="0"/>
              <a:t> – HE WAS LETTING THEM DOWN.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973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793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Most People Don’t Realize They Still Carry</a:t>
            </a:r>
          </a:p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Insecurities and Wounds That Are Not Healed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7431">
            <a:off x="76619" y="1876879"/>
            <a:ext cx="39147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9140">
            <a:off x="4556051" y="1895473"/>
            <a:ext cx="417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944" y="48768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“It’s easier to raise strong Children than to fix broken men.” Frederick Douglass </a:t>
            </a:r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51445"/>
            <a:ext cx="2605088" cy="154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314828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Generational </a:t>
            </a:r>
          </a:p>
          <a:p>
            <a:pPr algn="r"/>
            <a:r>
              <a:rPr lang="en-US" sz="40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Baggage </a:t>
            </a:r>
            <a:endParaRPr lang="en-US" sz="40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6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793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Don’t Make This Into A Cookie Cutter</a:t>
            </a:r>
          </a:p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Have To Discern Where Your</a:t>
            </a:r>
          </a:p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Wounding or Brokenness Came From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46577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024735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Did Adam have any Daddy Wounds?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715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But he became broken by </a:t>
            </a:r>
            <a:r>
              <a:rPr lang="en-US" sz="3200" u="sng" dirty="0" smtClean="0">
                <a:solidFill>
                  <a:srgbClr val="FFFF00"/>
                </a:solidFill>
              </a:rPr>
              <a:t>a LIE he believed and acted upon.</a:t>
            </a:r>
            <a:endParaRPr lang="en-US" sz="32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793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 smtClean="0">
                <a:ln w="1143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Transformative Nurturing By God  Can Break The Daddy Wounds And Generational Baggage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7" y="1240465"/>
            <a:ext cx="2990443" cy="15027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1310819"/>
            <a:ext cx="55772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 Amon </a:t>
            </a:r>
            <a:r>
              <a:rPr lang="en-US" sz="2000" dirty="0" smtClean="0"/>
              <a:t>(Son of Manasseh) was </a:t>
            </a:r>
            <a:r>
              <a:rPr lang="en-US" sz="2000" dirty="0"/>
              <a:t>twenty-two years old when he became king, and he reigned in Jerusalem two years</a:t>
            </a:r>
            <a:r>
              <a:rPr lang="en-US" sz="2000" dirty="0" smtClean="0"/>
              <a:t>. -  </a:t>
            </a:r>
            <a:r>
              <a:rPr lang="en-US" sz="2000" baseline="30000" dirty="0"/>
              <a:t>20 </a:t>
            </a:r>
            <a:r>
              <a:rPr lang="en-US" sz="2000" dirty="0"/>
              <a:t> He did evil in the eyes of the </a:t>
            </a:r>
            <a:r>
              <a:rPr lang="en-US" sz="2000" cap="small" dirty="0"/>
              <a:t>LORD</a:t>
            </a:r>
            <a:r>
              <a:rPr lang="en-US" sz="2000" dirty="0"/>
              <a:t>, as his father Manasseh had done. </a:t>
            </a:r>
            <a:r>
              <a:rPr lang="en-US" sz="2000" baseline="30000" dirty="0"/>
              <a:t>21 </a:t>
            </a:r>
            <a:r>
              <a:rPr lang="en-US" sz="2000" dirty="0"/>
              <a:t> He walked in all the ways of his father; he worshiped the idols his father had worshiped, and bowed down to them. </a:t>
            </a:r>
            <a:r>
              <a:rPr lang="en-US" sz="2000" baseline="30000" dirty="0"/>
              <a:t>22 </a:t>
            </a:r>
            <a:r>
              <a:rPr lang="en-US" sz="2000" dirty="0"/>
              <a:t> He forsook the </a:t>
            </a:r>
            <a:r>
              <a:rPr lang="en-US" sz="2000" cap="small" dirty="0"/>
              <a:t>LORD</a:t>
            </a:r>
            <a:r>
              <a:rPr lang="en-US" sz="2000" dirty="0"/>
              <a:t>, the God of his fathers, and did not walk in the way of the </a:t>
            </a:r>
            <a:r>
              <a:rPr lang="en-US" sz="2000" cap="small" dirty="0"/>
              <a:t>LORD</a:t>
            </a:r>
            <a:r>
              <a:rPr lang="en-US" sz="2000" dirty="0"/>
              <a:t>. </a:t>
            </a:r>
            <a:r>
              <a:rPr lang="en-US" sz="2000" baseline="30000" dirty="0"/>
              <a:t>23 </a:t>
            </a:r>
            <a:r>
              <a:rPr lang="en-US" sz="2000" dirty="0"/>
              <a:t> Amon's officials conspired against him and assassinated the king in his palace. </a:t>
            </a:r>
            <a:r>
              <a:rPr lang="en-US" sz="2000" baseline="30000" dirty="0"/>
              <a:t>24 </a:t>
            </a:r>
            <a:r>
              <a:rPr lang="en-US" sz="2000" dirty="0"/>
              <a:t> Then the people of the land killed all who had plotted against King Amon, </a:t>
            </a:r>
            <a:r>
              <a:rPr lang="en-US" sz="2000" b="1" dirty="0">
                <a:solidFill>
                  <a:srgbClr val="FFFF00"/>
                </a:solidFill>
              </a:rPr>
              <a:t>and they made Josiah his son king in his place</a:t>
            </a:r>
            <a:r>
              <a:rPr lang="en-US" sz="2000" dirty="0"/>
              <a:t>. </a:t>
            </a:r>
            <a:r>
              <a:rPr lang="en-US" sz="2000" b="1" dirty="0"/>
              <a:t>2 Kings 21:19-24 (NIV)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7798" y="2837996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YOU MAY HAVE GENERATIONAL BAGGAGE BUT YOU DON’T HAVE TO BE DEFINED BY IT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950803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>
                <a:solidFill>
                  <a:srgbClr val="FFFF00"/>
                </a:solidFill>
              </a:rPr>
              <a:t>11 </a:t>
            </a:r>
            <a:r>
              <a:rPr lang="en-US" dirty="0">
                <a:solidFill>
                  <a:srgbClr val="FFFF00"/>
                </a:solidFill>
              </a:rPr>
              <a:t> When the king heard the words of the Book of the Law, he tore his robes. </a:t>
            </a:r>
            <a:r>
              <a:rPr lang="en-US" b="1" dirty="0">
                <a:solidFill>
                  <a:srgbClr val="FFFF00"/>
                </a:solidFill>
              </a:rPr>
              <a:t>2 Kings 22:11 (NIV)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6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1" y="3827919"/>
            <a:ext cx="3742431" cy="269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4"/>
            <a:ext cx="3778452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Christian Friedrich Hebbel Quote: “What you can become you are already.”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8" t="32110" r="24425" b="56285"/>
          <a:stretch/>
        </p:blipFill>
        <p:spPr bwMode="auto">
          <a:xfrm>
            <a:off x="-56243" y="1752600"/>
            <a:ext cx="9200243" cy="20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180177">
            <a:off x="615333" y="4262009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</a:rPr>
              <a:t>Your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9851" y="41362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 </a:t>
            </a:r>
            <a:r>
              <a:rPr lang="en-US" sz="3200" b="1" dirty="0">
                <a:solidFill>
                  <a:srgbClr val="FFFF00"/>
                </a:solidFill>
              </a:rPr>
              <a:t>Examine </a:t>
            </a:r>
            <a:r>
              <a:rPr lang="en-US" dirty="0" smtClean="0">
                <a:solidFill>
                  <a:srgbClr val="FFC000"/>
                </a:solidFill>
              </a:rPr>
              <a:t>(scrutinize) </a:t>
            </a:r>
            <a:r>
              <a:rPr lang="en-US" sz="3200" b="1" dirty="0" smtClean="0">
                <a:solidFill>
                  <a:srgbClr val="FFFF00"/>
                </a:solidFill>
              </a:rPr>
              <a:t>yourselves</a:t>
            </a:r>
            <a:r>
              <a:rPr lang="en-US" sz="3200" dirty="0" smtClean="0"/>
              <a:t> </a:t>
            </a:r>
            <a:r>
              <a:rPr lang="en-US" sz="3200" b="1" dirty="0" smtClean="0"/>
              <a:t>2 </a:t>
            </a:r>
            <a:r>
              <a:rPr lang="en-US" sz="3200" b="1" dirty="0"/>
              <a:t>Corinthians 13:5 (NIV</a:t>
            </a:r>
            <a:r>
              <a:rPr lang="en-US" sz="3200" b="1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606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30106"/>
            <a:ext cx="8915400" cy="7032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Personality Detours -  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sz="23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Pioneers/ Mavericks</a:t>
            </a:r>
            <a:r>
              <a:rPr lang="en-US" sz="2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good strong leaders – but often become fiercely independent – are visionaries but usually don’t finish what they start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sz="23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Survivors/ Protectors</a:t>
            </a:r>
            <a:r>
              <a:rPr lang="en-US" sz="2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good at protecting themselves and others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but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over control everything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their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and those around them.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sz="23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Loners/ Perfectionists</a:t>
            </a:r>
            <a:r>
              <a:rPr lang="en-US" sz="2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are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sensitive and aware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things others miss – but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their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gifts easily and are quick to sabotage relationships through insecurity. 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sz="23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Fighters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will risk more than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anyone else –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 to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something to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 – and it is very difficult to build consensus because they wear others out. 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sz="23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Empathetic warriors</a:t>
            </a:r>
            <a:r>
              <a:rPr lang="en-US" sz="2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are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deeply compassionate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others but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susceptible to enable others to keep their skeletons in their closets. 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sz="23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Builder/ Fixers/ Healers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are kind-hearted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practical but can be too mission focused instead people focused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99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077200" cy="641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1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40700" cy="636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3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Emphasis in art? 6 Ways to Use it + Examples - YourArtPa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1" r="23953" b="81705"/>
          <a:stretch/>
        </p:blipFill>
        <p:spPr bwMode="auto">
          <a:xfrm>
            <a:off x="228600" y="88347"/>
            <a:ext cx="8686800" cy="120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4151055"/>
            <a:ext cx="434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FF00"/>
                </a:solidFill>
              </a:rPr>
              <a:t>The Opponents of Judeo-Christian Values concerning: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/>
              <a:t>VALUE AND ORIGIN OF LIFE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/>
              <a:t>SEXUALITY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/>
              <a:t>GOVERNMENT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/>
              <a:t>IMMIGRATION/ INTER-CULTURAL (RACISM)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/>
              <a:t>FINANCES/ TAXATION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situations – in Challenging Conversations – In Moments of crisis – in Watershed events 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2057400"/>
            <a:ext cx="64592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/>
              <a:t>Balance </a:t>
            </a:r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an </a:t>
            </a:r>
            <a:r>
              <a:rPr lang="en-US" dirty="0">
                <a:solidFill>
                  <a:srgbClr val="FFFF00"/>
                </a:solidFill>
              </a:rPr>
              <a:t>h</a:t>
            </a:r>
            <a:r>
              <a:rPr lang="en-US" dirty="0" smtClean="0">
                <a:solidFill>
                  <a:srgbClr val="FFFF00"/>
                </a:solidFill>
              </a:rPr>
              <a:t>inder us from </a:t>
            </a:r>
            <a:r>
              <a:rPr lang="en-US" dirty="0">
                <a:solidFill>
                  <a:srgbClr val="FFFF00"/>
                </a:solidFill>
              </a:rPr>
              <a:t>l</a:t>
            </a:r>
            <a:r>
              <a:rPr lang="en-US" dirty="0" smtClean="0">
                <a:solidFill>
                  <a:srgbClr val="FFFF00"/>
                </a:solidFill>
              </a:rPr>
              <a:t>earning</a:t>
            </a:r>
          </a:p>
          <a:p>
            <a:pPr algn="l"/>
            <a:r>
              <a:rPr lang="en-US" dirty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r become something to hide behind so we don’t take responsibility for what God is trying to change in us. </a:t>
            </a:r>
            <a:r>
              <a:rPr lang="en-US" sz="1400" dirty="0" smtClean="0"/>
              <a:t>(Ultimately we do want balance) 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03505"/>
            <a:ext cx="2313731" cy="184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9"/>
          <a:stretch/>
        </p:blipFill>
        <p:spPr bwMode="auto">
          <a:xfrm>
            <a:off x="6535479" y="4604408"/>
            <a:ext cx="2533650" cy="210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2951">
            <a:off x="4902986" y="5409462"/>
            <a:ext cx="3192357" cy="57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20026904">
            <a:off x="3490188" y="3652941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need to be</a:t>
            </a:r>
          </a:p>
          <a:p>
            <a:r>
              <a:rPr lang="en-US" dirty="0" smtClean="0"/>
              <a:t>Conciliatory 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277">
            <a:off x="7367975" y="6085242"/>
            <a:ext cx="544069" cy="51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 rot="20026904">
            <a:off x="2800993" y="4779023"/>
            <a:ext cx="4003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No you need to Repent for creating demonic caricatures  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3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48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God Is Changing Us At The Deepest Levels </a:t>
            </a:r>
          </a:p>
        </p:txBody>
      </p:sp>
      <p:pic>
        <p:nvPicPr>
          <p:cNvPr id="7170" name="Picture 2" descr="Personality Transplant : A Miracle Breakthrough: Amazon.co.uk:  9781553062042: Boo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" b="66416"/>
          <a:stretch/>
        </p:blipFill>
        <p:spPr bwMode="auto">
          <a:xfrm>
            <a:off x="177138" y="705549"/>
            <a:ext cx="3598903" cy="164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82140" y="546318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Iron sharpens </a:t>
            </a:r>
            <a:r>
              <a:rPr lang="en-US" sz="2800" dirty="0"/>
              <a:t>iron; so a man </a:t>
            </a:r>
            <a:r>
              <a:rPr lang="en-US" sz="2800" dirty="0" smtClean="0"/>
              <a:t>sharpens </a:t>
            </a:r>
            <a:r>
              <a:rPr lang="en-US" sz="2800" dirty="0"/>
              <a:t>the countenance of his friend. </a:t>
            </a:r>
            <a:endParaRPr lang="en-US" sz="2800" dirty="0" smtClean="0"/>
          </a:p>
          <a:p>
            <a:r>
              <a:rPr lang="en-US" sz="2800" b="1" dirty="0" smtClean="0"/>
              <a:t>Proverbs </a:t>
            </a:r>
            <a:r>
              <a:rPr lang="en-US" sz="2800" b="1" dirty="0"/>
              <a:t>27:17 (KJV</a:t>
            </a:r>
            <a:r>
              <a:rPr lang="en-US" sz="2800" b="1" dirty="0" smtClean="0"/>
              <a:t>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3540" y="2485989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God doesn’t want to just plug a couple holes in your heart  – He wants to make you WHOLE!!!!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963" y="3429000"/>
            <a:ext cx="838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 And the very God of peace </a:t>
            </a:r>
            <a:r>
              <a:rPr lang="en-US" sz="2500" b="1" dirty="0">
                <a:solidFill>
                  <a:srgbClr val="FFFF00"/>
                </a:solidFill>
              </a:rPr>
              <a:t>sanctify you </a:t>
            </a:r>
            <a:r>
              <a:rPr lang="en-US" sz="28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wholly </a:t>
            </a:r>
            <a:r>
              <a:rPr lang="en-US" sz="1800" b="1" dirty="0" smtClean="0">
                <a:solidFill>
                  <a:srgbClr val="FFC000"/>
                </a:solidFill>
              </a:rPr>
              <a:t>(complete  + uttermost) </a:t>
            </a:r>
            <a:r>
              <a:rPr lang="en-US" sz="2500" b="1" dirty="0" smtClean="0">
                <a:solidFill>
                  <a:srgbClr val="FFFF00"/>
                </a:solidFill>
              </a:rPr>
              <a:t>; </a:t>
            </a:r>
            <a:r>
              <a:rPr lang="en-US" sz="2500" b="1" dirty="0">
                <a:solidFill>
                  <a:srgbClr val="FFFF00"/>
                </a:solidFill>
              </a:rPr>
              <a:t>and </a:t>
            </a:r>
            <a:r>
              <a:rPr lang="en-US" sz="2500" b="1" i="1" dirty="0">
                <a:solidFill>
                  <a:srgbClr val="FFFF00"/>
                </a:solidFill>
              </a:rPr>
              <a:t>I pray God</a:t>
            </a:r>
            <a:r>
              <a:rPr lang="en-US" sz="2500" b="1" dirty="0">
                <a:solidFill>
                  <a:srgbClr val="FFFF00"/>
                </a:solidFill>
              </a:rPr>
              <a:t> your whole spirit and soul and body be preserved blameless unto the coming of our Lord Jesus Christ. </a:t>
            </a:r>
            <a:r>
              <a:rPr lang="en-US" sz="2500" baseline="30000" dirty="0"/>
              <a:t>24 </a:t>
            </a:r>
            <a:r>
              <a:rPr lang="en-US" sz="2500" dirty="0"/>
              <a:t> Faithful </a:t>
            </a:r>
            <a:r>
              <a:rPr lang="en-US" sz="2500" i="1" dirty="0"/>
              <a:t>is</a:t>
            </a:r>
            <a:r>
              <a:rPr lang="en-US" sz="2500" dirty="0"/>
              <a:t> he that </a:t>
            </a:r>
            <a:r>
              <a:rPr lang="en-US" sz="2500" dirty="0" smtClean="0"/>
              <a:t>calls </a:t>
            </a:r>
            <a:r>
              <a:rPr lang="en-US" sz="2500" dirty="0"/>
              <a:t>you, who also will do </a:t>
            </a:r>
            <a:r>
              <a:rPr lang="en-US" sz="2500" i="1" dirty="0"/>
              <a:t>it</a:t>
            </a:r>
            <a:r>
              <a:rPr lang="en-US" sz="2500" dirty="0"/>
              <a:t>. </a:t>
            </a:r>
            <a:r>
              <a:rPr lang="en-US" sz="2500" b="1" dirty="0"/>
              <a:t>1 Thessalonians 5:23-24 (KJV) 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562600"/>
            <a:ext cx="8144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are not teaching a works oriented life of RELIGION – we are teaching that every area in your life at salvation there is the SEED OF NEW CREATION IN YOU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4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24151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Humbling Ourselves Under God’s Mighty</a:t>
            </a:r>
          </a:p>
          <a:p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Hand – Is Coming to the Foot of the Cross</a:t>
            </a:r>
          </a:p>
          <a:p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This is where we get FORGIVENESS This is where we get PURIFIED/ and ALIGNED/ and HEALED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1" y="3124200"/>
            <a:ext cx="237978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2316" y="2362200"/>
            <a:ext cx="64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"</a:t>
            </a:r>
            <a:r>
              <a:rPr lang="en-US" dirty="0"/>
              <a:t>God opposes the proud but gives grace to the humble." </a:t>
            </a:r>
            <a:r>
              <a:rPr lang="en-US" baseline="30000" dirty="0"/>
              <a:t>6 </a:t>
            </a:r>
            <a:r>
              <a:rPr lang="en-US" dirty="0"/>
              <a:t> Humble yourselves, therefore, under God's mighty hand, that he may lift you up in due time. </a:t>
            </a:r>
            <a:r>
              <a:rPr lang="en-US" baseline="30000" dirty="0"/>
              <a:t>7 </a:t>
            </a:r>
            <a:r>
              <a:rPr lang="en-US" dirty="0"/>
              <a:t> Cast all your anxiety on him because he cares for you. </a:t>
            </a:r>
            <a:r>
              <a:rPr lang="en-US" baseline="30000" dirty="0"/>
              <a:t>8 </a:t>
            </a:r>
            <a:r>
              <a:rPr lang="en-US" dirty="0"/>
              <a:t> Be self-controlled and alert. Your enemy the devil prowls around like a roaring lion looking for someone to devour. </a:t>
            </a:r>
            <a:r>
              <a:rPr lang="en-US" baseline="30000" dirty="0"/>
              <a:t>9 </a:t>
            </a:r>
            <a:r>
              <a:rPr lang="en-US" dirty="0"/>
              <a:t> Resist him, standing firm in the faith, because you know that your brothers throughout the world are undergoing the same kind of sufferings. </a:t>
            </a:r>
            <a:r>
              <a:rPr lang="en-US" b="1" dirty="0"/>
              <a:t>1 Peter 5:5-9 (NIV)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"/>
            <a:ext cx="44958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1371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For Revival/ Harvest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God Is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" y="1828800"/>
            <a:ext cx="8763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APPLICATION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Humble yourself under God </a:t>
            </a:r>
            <a:r>
              <a:rPr lang="en-US" dirty="0" smtClean="0"/>
              <a:t>– to make you whole – to fix your leaks – to heal your wounds – to MAKE YOU LIKE JESUS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LET HIM OPEN THE CLOSETS OF YOUR HEART </a:t>
            </a:r>
            <a:r>
              <a:rPr lang="en-US" dirty="0" smtClean="0"/>
              <a:t>and get rid of the </a:t>
            </a:r>
            <a:r>
              <a:rPr lang="en-US" dirty="0" smtClean="0">
                <a:solidFill>
                  <a:srgbClr val="FFFF00"/>
                </a:solidFill>
              </a:rPr>
              <a:t>SKELETONS</a:t>
            </a:r>
            <a:r>
              <a:rPr lang="en-US" dirty="0" smtClean="0"/>
              <a:t> – i.e. hurt – wounds – addictions – fear – anxiety – worry – control – anger – that hinder the FULL BLESSING of God.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BE ACCOUNTABLE TO A CLOSE FRIEND</a:t>
            </a:r>
            <a:r>
              <a:rPr lang="en-US" dirty="0" smtClean="0"/>
              <a:t>– allow the Lord to link you with someone who will walk through your PERSONALITY TRANSPLANT </a:t>
            </a:r>
          </a:p>
        </p:txBody>
      </p:sp>
    </p:spTree>
    <p:extLst>
      <p:ext uri="{BB962C8B-B14F-4D97-AF65-F5344CB8AC3E}">
        <p14:creationId xmlns:p14="http://schemas.microsoft.com/office/powerpoint/2010/main" val="406730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he Lord's Supper - Eastern Meadows Church of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6807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8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267200" cy="235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3240"/>
            <a:ext cx="3276600" cy="150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3056215"/>
            <a:ext cx="8610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 </a:t>
            </a:r>
            <a:r>
              <a:rPr lang="en-US" sz="2000" dirty="0" smtClean="0"/>
              <a:t>- Church - </a:t>
            </a:r>
            <a:r>
              <a:rPr lang="en-US" sz="2000" b="1" dirty="0" smtClean="0">
                <a:solidFill>
                  <a:srgbClr val="FFFF00"/>
                </a:solidFill>
              </a:rPr>
              <a:t>Godly </a:t>
            </a:r>
            <a:r>
              <a:rPr lang="en-US" sz="2000" b="1" dirty="0">
                <a:solidFill>
                  <a:srgbClr val="FFFF00"/>
                </a:solidFill>
              </a:rPr>
              <a:t>men buried Stephen and mourned deeply for him</a:t>
            </a:r>
            <a:r>
              <a:rPr lang="en-US" sz="2000" dirty="0"/>
              <a:t>. </a:t>
            </a:r>
            <a:endParaRPr lang="en-US" sz="2000" baseline="30000" dirty="0" smtClean="0"/>
          </a:p>
          <a:p>
            <a:r>
              <a:rPr lang="en-US" sz="2000" baseline="30000" dirty="0" smtClean="0"/>
              <a:t> 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The ungodly  </a:t>
            </a:r>
            <a:r>
              <a:rPr lang="en-US" sz="20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- </a:t>
            </a:r>
            <a:r>
              <a:rPr lang="en-US" sz="1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But </a:t>
            </a:r>
            <a:r>
              <a:rPr lang="en-US" sz="1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Saul began to destroy the church. Going from house to house, he dragged off men and women and put them in prison. </a:t>
            </a:r>
            <a:r>
              <a:rPr lang="en-US" sz="1800" baseline="30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4 </a:t>
            </a:r>
            <a:r>
              <a:rPr lang="en-US" sz="1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 Those who had been scattered preached the word wherever they went.</a:t>
            </a:r>
            <a:r>
              <a:rPr lang="en-US" sz="2000" dirty="0"/>
              <a:t> </a:t>
            </a:r>
            <a:r>
              <a:rPr lang="en-US" sz="2000" baseline="30000" dirty="0"/>
              <a:t>5 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37867" y="1600200"/>
            <a:ext cx="4156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Hearts need to change</a:t>
            </a:r>
          </a:p>
          <a:p>
            <a:r>
              <a:rPr lang="en-US" dirty="0" smtClean="0"/>
              <a:t>Strongholds need exposed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511819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Tenderized – Sensitized and Softened  - Emboldened  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989239"/>
            <a:ext cx="42576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0" y="496443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God is Looking For An Apostolic People – Not Revengeful Servants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0752"/>
            <a:ext cx="3548071" cy="210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34" y="1117581"/>
            <a:ext cx="19621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2819400"/>
            <a:ext cx="2889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Zane Hodges</a:t>
            </a:r>
          </a:p>
          <a:p>
            <a:r>
              <a:rPr lang="en-US" sz="2000" dirty="0" smtClean="0"/>
              <a:t>Missionary to </a:t>
            </a:r>
          </a:p>
          <a:p>
            <a:r>
              <a:rPr lang="en-US" sz="2000" dirty="0" smtClean="0"/>
              <a:t>Mexico  </a:t>
            </a:r>
            <a:endParaRPr lang="en-US" sz="20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1106">
            <a:off x="-118428" y="4420518"/>
            <a:ext cx="2233385" cy="145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52400" y="228600"/>
            <a:ext cx="9236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WHY ARE THERE SO MANY LITTLE FOXES IN THE VINEYARD TRYING TO RUIN THE HARVEST?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217428"/>
            <a:ext cx="2990850" cy="94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76200" y="3352800"/>
            <a:ext cx="352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John MacArthur </a:t>
            </a:r>
          </a:p>
          <a:p>
            <a:r>
              <a:rPr lang="en-US" sz="2000" dirty="0" smtClean="0"/>
              <a:t>Passed Away July 14, 2025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352800" y="3780472"/>
            <a:ext cx="57150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solidFill>
                  <a:srgbClr val="FFFF00"/>
                </a:solidFill>
              </a:rPr>
              <a:t>And He </a:t>
            </a:r>
            <a:r>
              <a:rPr lang="en-US" sz="1700" dirty="0">
                <a:solidFill>
                  <a:srgbClr val="FFFF00"/>
                </a:solidFill>
              </a:rPr>
              <a:t>said to </a:t>
            </a:r>
            <a:r>
              <a:rPr lang="en-US" sz="1700" i="1" dirty="0">
                <a:solidFill>
                  <a:srgbClr val="FFFF00"/>
                </a:solidFill>
              </a:rPr>
              <a:t>them</a:t>
            </a:r>
            <a:r>
              <a:rPr lang="en-US" sz="1700" dirty="0">
                <a:solidFill>
                  <a:srgbClr val="FFFF00"/>
                </a:solidFill>
              </a:rPr>
              <a:t> all, If any </a:t>
            </a:r>
            <a:r>
              <a:rPr lang="en-US" sz="1700" i="1" dirty="0">
                <a:solidFill>
                  <a:srgbClr val="FFFF00"/>
                </a:solidFill>
              </a:rPr>
              <a:t>man</a:t>
            </a:r>
            <a:r>
              <a:rPr lang="en-US" sz="1700" dirty="0">
                <a:solidFill>
                  <a:srgbClr val="FFFF00"/>
                </a:solidFill>
              </a:rPr>
              <a:t> will come after </a:t>
            </a:r>
            <a:r>
              <a:rPr lang="en-US" sz="1700" dirty="0" smtClean="0">
                <a:solidFill>
                  <a:srgbClr val="FFFF00"/>
                </a:solidFill>
              </a:rPr>
              <a:t>Me</a:t>
            </a:r>
            <a:r>
              <a:rPr lang="en-US" sz="1700" dirty="0">
                <a:solidFill>
                  <a:srgbClr val="FFFF00"/>
                </a:solidFill>
              </a:rPr>
              <a:t>, let him deny himself, and take up his cross daily, and follow </a:t>
            </a:r>
            <a:r>
              <a:rPr lang="en-US" sz="1700" dirty="0" smtClean="0">
                <a:solidFill>
                  <a:srgbClr val="FFFF00"/>
                </a:solidFill>
              </a:rPr>
              <a:t>Me</a:t>
            </a:r>
            <a:r>
              <a:rPr lang="en-US" sz="1700" dirty="0">
                <a:solidFill>
                  <a:srgbClr val="FFFF00"/>
                </a:solidFill>
              </a:rPr>
              <a:t>. </a:t>
            </a:r>
            <a:r>
              <a:rPr lang="en-US" sz="1700" baseline="30000" dirty="0" smtClean="0">
                <a:solidFill>
                  <a:srgbClr val="FFFF00"/>
                </a:solidFill>
              </a:rPr>
              <a:t>---- </a:t>
            </a:r>
            <a:r>
              <a:rPr lang="en-US" sz="1700" dirty="0" smtClean="0">
                <a:solidFill>
                  <a:srgbClr val="FFFF00"/>
                </a:solidFill>
              </a:rPr>
              <a:t>. </a:t>
            </a:r>
            <a:r>
              <a:rPr lang="en-US" sz="1700" b="1" dirty="0">
                <a:solidFill>
                  <a:srgbClr val="FFFF00"/>
                </a:solidFill>
              </a:rPr>
              <a:t>Luke </a:t>
            </a:r>
            <a:r>
              <a:rPr lang="en-US" sz="1700" b="1" dirty="0" smtClean="0">
                <a:solidFill>
                  <a:srgbClr val="FFFF00"/>
                </a:solidFill>
              </a:rPr>
              <a:t>9:23 </a:t>
            </a:r>
            <a:r>
              <a:rPr lang="en-US" sz="1700" b="1" dirty="0">
                <a:solidFill>
                  <a:srgbClr val="FFFF00"/>
                </a:solidFill>
              </a:rPr>
              <a:t>(KJV) </a:t>
            </a:r>
            <a:endParaRPr lang="en-US" sz="1700" dirty="0">
              <a:solidFill>
                <a:srgbClr val="FFFF00"/>
              </a:solidFill>
            </a:endParaRP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9"/>
          <a:stretch/>
        </p:blipFill>
        <p:spPr bwMode="auto">
          <a:xfrm>
            <a:off x="3790950" y="2362200"/>
            <a:ext cx="2990850" cy="135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86200" y="3048000"/>
            <a:ext cx="2819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Theology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4863" y="4953000"/>
            <a:ext cx="67667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 smtClean="0"/>
              <a:t>9</a:t>
            </a:r>
            <a:r>
              <a:rPr lang="en-US" sz="1400" dirty="0" smtClean="0"/>
              <a:t> </a:t>
            </a:r>
            <a:r>
              <a:rPr lang="en-US" sz="1400" dirty="0"/>
              <a:t>Because if you </a:t>
            </a:r>
            <a:r>
              <a:rPr lang="en-US" sz="1400" b="1" dirty="0">
                <a:solidFill>
                  <a:srgbClr val="FFFF00"/>
                </a:solidFill>
              </a:rPr>
              <a:t>acknowledge and confess</a:t>
            </a:r>
            <a:r>
              <a:rPr lang="en-US" sz="1400" dirty="0"/>
              <a:t> with your lips that Jesus is Lord and in </a:t>
            </a:r>
            <a:r>
              <a:rPr lang="en-US" sz="1400" b="1" dirty="0">
                <a:solidFill>
                  <a:srgbClr val="FFFF00"/>
                </a:solidFill>
              </a:rPr>
              <a:t>your heart believe (adhere to, trust in, and rely </a:t>
            </a:r>
            <a:r>
              <a:rPr lang="en-US" sz="1400" b="1" dirty="0" smtClean="0">
                <a:solidFill>
                  <a:srgbClr val="FFFF00"/>
                </a:solidFill>
              </a:rPr>
              <a:t>on</a:t>
            </a:r>
            <a:r>
              <a:rPr lang="en-US" sz="1400" dirty="0" smtClean="0"/>
              <a:t>) </a:t>
            </a:r>
            <a:r>
              <a:rPr lang="en-US" sz="1400" dirty="0"/>
              <a:t>that God raised Him from the dead, you will be saved. 10  For with </a:t>
            </a:r>
            <a:r>
              <a:rPr lang="en-US" sz="1400" b="1" dirty="0">
                <a:solidFill>
                  <a:srgbClr val="FFFF00"/>
                </a:solidFill>
              </a:rPr>
              <a:t>the heart a person believes (adheres to, trusts in, and relies on Christ)</a:t>
            </a:r>
            <a:r>
              <a:rPr lang="en-US" sz="1400" dirty="0"/>
              <a:t> and so is </a:t>
            </a:r>
            <a:r>
              <a:rPr lang="en-US" sz="1400" dirty="0" smtClean="0"/>
              <a:t>justified, </a:t>
            </a:r>
            <a:r>
              <a:rPr lang="en-US" sz="1400" dirty="0"/>
              <a:t>and with the mouth he </a:t>
            </a:r>
            <a:r>
              <a:rPr lang="en-US" sz="1400" b="1" dirty="0">
                <a:solidFill>
                  <a:srgbClr val="FFFF00"/>
                </a:solidFill>
              </a:rPr>
              <a:t>confesses (declares openly and speaks out </a:t>
            </a:r>
            <a:r>
              <a:rPr lang="en-US" sz="1400" b="1" dirty="0" smtClean="0">
                <a:solidFill>
                  <a:srgbClr val="FFFF00"/>
                </a:solidFill>
              </a:rPr>
              <a:t>freely about </a:t>
            </a:r>
            <a:r>
              <a:rPr lang="en-US" sz="1400" b="1" dirty="0">
                <a:solidFill>
                  <a:srgbClr val="FFFF00"/>
                </a:solidFill>
              </a:rPr>
              <a:t>his faith) </a:t>
            </a:r>
            <a:r>
              <a:rPr lang="en-US" sz="1400" dirty="0"/>
              <a:t>and confirms [his] salvation. Romans 10:9-10 (AMP)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63246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Confessional/ Fruit  Part Faith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563" y="6324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Believe / Trust In  Part Faith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4495800"/>
            <a:ext cx="6471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Salvation is More Than A  One-Time Prayer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2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5" grpId="0"/>
      <p:bldP spid="6" grpId="0" animBg="1"/>
      <p:bldP spid="7" grpId="0"/>
      <p:bldP spid="8" grpId="0"/>
      <p:bldP spid="19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6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Why Is The Bride of Christ Being So Challenged </a:t>
            </a:r>
          </a:p>
          <a:p>
            <a:r>
              <a:rPr lang="en-US" sz="2800" b="1" dirty="0" smtClean="0">
                <a:ln w="1143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Refined </a:t>
            </a:r>
            <a:r>
              <a:rPr lang="en-US" sz="2800" b="1" dirty="0">
                <a:ln w="1143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Being Made to </a:t>
            </a:r>
            <a:r>
              <a:rPr lang="en-US" sz="2800" b="1" dirty="0" smtClean="0">
                <a:ln w="1143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Grow Up?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876800"/>
            <a:ext cx="8991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How God anointed Jesus of Nazareth with the Holy Spirit and with power: Who went about doing good, </a:t>
            </a:r>
            <a:r>
              <a:rPr lang="en-US" sz="2800" b="1" dirty="0">
                <a:solidFill>
                  <a:srgbClr val="FFFF00"/>
                </a:solidFill>
              </a:rPr>
              <a:t>and healing </a:t>
            </a:r>
            <a:r>
              <a:rPr lang="en-US" sz="1800" dirty="0" smtClean="0">
                <a:solidFill>
                  <a:srgbClr val="FFC000"/>
                </a:solidFill>
              </a:rPr>
              <a:t>(to cure </a:t>
            </a:r>
            <a:r>
              <a:rPr lang="en-US" sz="1800" u="sng" dirty="0" smtClean="0">
                <a:solidFill>
                  <a:srgbClr val="FFC000"/>
                </a:solidFill>
              </a:rPr>
              <a:t>and make whole</a:t>
            </a:r>
            <a:r>
              <a:rPr lang="en-US" sz="1800" dirty="0" smtClean="0">
                <a:solidFill>
                  <a:srgbClr val="FFC000"/>
                </a:solidFill>
              </a:rPr>
              <a:t>)</a:t>
            </a:r>
            <a:r>
              <a:rPr lang="en-US" sz="2800" b="1" dirty="0" smtClean="0">
                <a:solidFill>
                  <a:srgbClr val="FFFF00"/>
                </a:solidFill>
              </a:rPr>
              <a:t> all </a:t>
            </a:r>
            <a:r>
              <a:rPr lang="en-US" sz="2800" b="1" dirty="0">
                <a:solidFill>
                  <a:srgbClr val="FFFF00"/>
                </a:solidFill>
              </a:rPr>
              <a:t>that were oppressed </a:t>
            </a:r>
            <a:r>
              <a:rPr lang="en-US" sz="1800" dirty="0" smtClean="0">
                <a:solidFill>
                  <a:srgbClr val="FFC000"/>
                </a:solidFill>
              </a:rPr>
              <a:t>(to exercise power against) </a:t>
            </a:r>
            <a:r>
              <a:rPr lang="en-US" sz="2800" b="1" dirty="0" smtClean="0">
                <a:solidFill>
                  <a:srgbClr val="FFFF00"/>
                </a:solidFill>
              </a:rPr>
              <a:t>of </a:t>
            </a:r>
            <a:r>
              <a:rPr lang="en-US" sz="2800" b="1" dirty="0">
                <a:solidFill>
                  <a:srgbClr val="FFFF00"/>
                </a:solidFill>
              </a:rPr>
              <a:t>the </a:t>
            </a:r>
            <a:r>
              <a:rPr lang="en-US" sz="2800" b="1" dirty="0" smtClean="0">
                <a:solidFill>
                  <a:srgbClr val="FFFF00"/>
                </a:solidFill>
              </a:rPr>
              <a:t>devil</a:t>
            </a:r>
            <a:r>
              <a:rPr lang="en-US" sz="28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. </a:t>
            </a:r>
            <a:r>
              <a:rPr lang="en-US" sz="32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Acts 10:38 </a:t>
            </a:r>
            <a:r>
              <a:rPr lang="en-US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(KJV)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9906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Because The Father Wants A Bride For His Son That Lives Like His Son Did (1 John 2:6) 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870" y="2590800"/>
            <a:ext cx="33813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070" y="2138916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Therefore</a:t>
            </a:r>
            <a:r>
              <a:rPr lang="en-US" dirty="0">
                <a:solidFill>
                  <a:srgbClr val="FFFF00"/>
                </a:solidFill>
              </a:rPr>
              <a:t>, if anyone is in Christ, he is a new creation; the old has gone, the new has come! </a:t>
            </a:r>
            <a:r>
              <a:rPr lang="en-US" b="1" dirty="0">
                <a:solidFill>
                  <a:srgbClr val="FFFF00"/>
                </a:solidFill>
              </a:rPr>
              <a:t>2 Corinthians </a:t>
            </a:r>
            <a:r>
              <a:rPr lang="en-US" b="1" dirty="0" smtClean="0">
                <a:solidFill>
                  <a:srgbClr val="FFFF00"/>
                </a:solidFill>
              </a:rPr>
              <a:t>5:17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352800"/>
            <a:ext cx="5215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Most Believers Don’t understand about this amazing promise  - is that this promise is a SEED PROMISE that must grow.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7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048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Remembering an Account Of God Stirring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20 Years Ago In Nicaragua In 2005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donne\AppData\Local\Microsoft\Windows\INetCache\Content.Outlook\PW5W8WCS\IM001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08" y="1447800"/>
            <a:ext cx="7440792" cy="49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onne\AppData\Local\Microsoft\Windows\INetCache\Content.Outlook\PW5W8WCS\Pastor Migel and the Harpers and Lambs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6027"/>
            <a:ext cx="6127671" cy="525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onne\AppData\Local\Microsoft\Windows\INetCache\Content.Outlook\PW5W8WCS\IM0013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08" y="1586364"/>
            <a:ext cx="7440792" cy="49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C:\Users\donne\AppData\Local\Microsoft\Windows\INetCache\Content.Outlook\PW5W8WCS\IM00140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C:\Users\donne\AppData\Local\Microsoft\Windows\INetCache\Content.Outlook\PW5W8WCS\IM001404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C:\Users\donne\AppData\Local\Microsoft\Windows\INetCache\Content.Outlook\PW5W8WCS\IM0014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8" y="1382018"/>
            <a:ext cx="7862472" cy="525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73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304395"/>
            <a:ext cx="91007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May </a:t>
            </a:r>
            <a:r>
              <a:rPr lang="en-US" sz="2800" b="1" dirty="0">
                <a:solidFill>
                  <a:srgbClr val="FFFF00"/>
                </a:solidFill>
              </a:rPr>
              <a:t>the God of peace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 smtClean="0"/>
              <a:t>Who </a:t>
            </a:r>
            <a:r>
              <a:rPr lang="en-US" sz="2800" dirty="0">
                <a:solidFill>
                  <a:srgbClr val="FF0000"/>
                </a:solidFill>
              </a:rPr>
              <a:t>through the blood </a:t>
            </a:r>
            <a:r>
              <a:rPr lang="en-US" sz="2800" dirty="0"/>
              <a:t>of the eternal covenant brought back from the dead our Lord Jesus, </a:t>
            </a:r>
            <a:r>
              <a:rPr lang="en-US" sz="28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that great Shepherd of the sheep</a:t>
            </a:r>
            <a:r>
              <a:rPr lang="en-US" sz="2800" dirty="0"/>
              <a:t>, </a:t>
            </a:r>
            <a:r>
              <a:rPr lang="en-US" sz="2800" baseline="30000" dirty="0"/>
              <a:t>21 </a:t>
            </a:r>
            <a:r>
              <a:rPr lang="en-US" sz="2800" dirty="0"/>
              <a:t> 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FFFF00"/>
                </a:solidFill>
              </a:rPr>
              <a:t>equip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C000"/>
                </a:solidFill>
              </a:rPr>
              <a:t>(thoroughly repair – adjust - complete – perfect)   </a:t>
            </a:r>
            <a:r>
              <a:rPr lang="en-US" sz="2800" dirty="0" smtClean="0"/>
              <a:t>you </a:t>
            </a:r>
            <a:r>
              <a:rPr lang="en-US" sz="2800" dirty="0"/>
              <a:t>with everything good </a:t>
            </a:r>
            <a:r>
              <a:rPr lang="en-US" sz="1800" dirty="0" smtClean="0">
                <a:solidFill>
                  <a:srgbClr val="FFC000"/>
                </a:solidFill>
              </a:rPr>
              <a:t>(every grace you may need) </a:t>
            </a:r>
            <a:r>
              <a:rPr lang="en-US" sz="2800" dirty="0" smtClean="0"/>
              <a:t>for </a:t>
            </a:r>
            <a:r>
              <a:rPr lang="en-US" sz="2800" dirty="0"/>
              <a:t>doing </a:t>
            </a:r>
            <a:r>
              <a:rPr lang="en-US" sz="2800" dirty="0" smtClean="0"/>
              <a:t>His </a:t>
            </a:r>
            <a:r>
              <a:rPr lang="en-US" sz="2800" dirty="0"/>
              <a:t>will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and may </a:t>
            </a:r>
            <a:r>
              <a:rPr lang="en-US" sz="2800" dirty="0" smtClean="0"/>
              <a:t>He </a:t>
            </a:r>
            <a:r>
              <a:rPr lang="en-US" sz="2800" b="1" dirty="0">
                <a:solidFill>
                  <a:srgbClr val="FFFF00"/>
                </a:solidFill>
              </a:rPr>
              <a:t>work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C000"/>
                </a:solidFill>
              </a:rPr>
              <a:t>(cause and perform) </a:t>
            </a:r>
            <a:r>
              <a:rPr lang="en-US" sz="2800" dirty="0" smtClean="0"/>
              <a:t>in </a:t>
            </a:r>
            <a:r>
              <a:rPr lang="en-US" sz="2800" dirty="0"/>
              <a:t>us what is pleasing </a:t>
            </a:r>
            <a:r>
              <a:rPr lang="en-US" sz="1800" dirty="0" smtClean="0">
                <a:solidFill>
                  <a:srgbClr val="FFC000"/>
                </a:solidFill>
              </a:rPr>
              <a:t>(fully agreeable) </a:t>
            </a:r>
            <a:r>
              <a:rPr lang="en-US" sz="2800" dirty="0" smtClean="0"/>
              <a:t>to Him</a:t>
            </a:r>
            <a:r>
              <a:rPr lang="en-US" sz="2800" dirty="0"/>
              <a:t>, through Jesus Christ, </a:t>
            </a:r>
            <a:endParaRPr lang="en-US" sz="2800" dirty="0" smtClean="0"/>
          </a:p>
          <a:p>
            <a:r>
              <a:rPr lang="en-US" sz="2800" dirty="0" smtClean="0"/>
              <a:t>to Whom </a:t>
            </a:r>
            <a:r>
              <a:rPr lang="en-US" sz="2800" dirty="0"/>
              <a:t>be glory for ever and ever. Amen. </a:t>
            </a:r>
            <a:endParaRPr lang="en-US" sz="2800" dirty="0" smtClean="0"/>
          </a:p>
          <a:p>
            <a:r>
              <a:rPr lang="en-US" sz="2800" b="1" dirty="0" smtClean="0"/>
              <a:t>Hebrews </a:t>
            </a:r>
            <a:r>
              <a:rPr lang="en-US" sz="2800" b="1" dirty="0"/>
              <a:t>13:20-21 (NIV) 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50215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r="10172"/>
          <a:stretch/>
        </p:blipFill>
        <p:spPr bwMode="auto">
          <a:xfrm>
            <a:off x="5029200" y="147085"/>
            <a:ext cx="3466214" cy="183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9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0643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Now </a:t>
            </a:r>
            <a:r>
              <a:rPr lang="en-US" sz="2800" dirty="0"/>
              <a:t>to </a:t>
            </a:r>
            <a:r>
              <a:rPr lang="en-US" sz="2800" dirty="0" smtClean="0"/>
              <a:t>Him </a:t>
            </a:r>
            <a:r>
              <a:rPr lang="en-US" sz="2800" dirty="0"/>
              <a:t>who is able to do immeasurably more than all we ask or imagine, </a:t>
            </a:r>
            <a:r>
              <a:rPr lang="en-US" sz="28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according to </a:t>
            </a:r>
            <a:r>
              <a:rPr lang="en-US" sz="28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His </a:t>
            </a:r>
            <a:r>
              <a:rPr lang="en-US" sz="28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power that is at work within us, </a:t>
            </a:r>
            <a:r>
              <a:rPr lang="en-US" sz="2800" baseline="30000" dirty="0"/>
              <a:t>21 </a:t>
            </a:r>
            <a:r>
              <a:rPr lang="en-US" sz="2800" dirty="0"/>
              <a:t> </a:t>
            </a:r>
            <a:r>
              <a:rPr lang="en-US" sz="2800" b="1" dirty="0">
                <a:solidFill>
                  <a:srgbClr val="FFFF00"/>
                </a:solidFill>
              </a:rPr>
              <a:t>to </a:t>
            </a:r>
            <a:r>
              <a:rPr lang="en-US" sz="2800" b="1" dirty="0" smtClean="0">
                <a:solidFill>
                  <a:srgbClr val="FFFF00"/>
                </a:solidFill>
              </a:rPr>
              <a:t>Him </a:t>
            </a:r>
            <a:r>
              <a:rPr lang="en-US" sz="2800" b="1" dirty="0">
                <a:solidFill>
                  <a:srgbClr val="FFFF00"/>
                </a:solidFill>
              </a:rPr>
              <a:t>be glory in the church </a:t>
            </a:r>
            <a:r>
              <a:rPr lang="en-US" sz="2800" dirty="0"/>
              <a:t>and in Christ Jesus throughout all generations, for ever and ever! Amen. </a:t>
            </a:r>
            <a:r>
              <a:rPr lang="en-US" sz="2800" b="1" dirty="0"/>
              <a:t>Ephesians 3:20-21 (NIV)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12693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God is Bringing Us To A Place Where He Can – Return His Greater Glory In The Church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2257">
            <a:off x="1121828" y="1383428"/>
            <a:ext cx="16287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957">
            <a:off x="6726460" y="1537170"/>
            <a:ext cx="1854428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14478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 was aware something was missing – He felt the futility of ministry – the Glory was not among the people.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6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762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Have Authority As God Changes</a:t>
            </a:r>
          </a:p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Our Hearts and Heals Our Wounds</a:t>
            </a:r>
          </a:p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Fills Us More and More with His Spirit of Glory  </a:t>
            </a:r>
          </a:p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Change The Atmosphere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7702" y="4572000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“Victory is here – Be aware in your coming in and your going out – you have been given authority to change the atmosphere.” Shane Sheets </a:t>
            </a:r>
            <a:endParaRPr lang="en-US" sz="3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6" y="2971800"/>
            <a:ext cx="42386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13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FFFFFF"/>
      </a:dk1>
      <a:lt1>
        <a:srgbClr val="FFFFFF"/>
      </a:lt1>
      <a:dk2>
        <a:srgbClr val="FFFFFF"/>
      </a:dk2>
      <a:lt2>
        <a:srgbClr val="005117"/>
      </a:lt2>
      <a:accent1>
        <a:srgbClr val="36860B"/>
      </a:accent1>
      <a:accent2>
        <a:srgbClr val="4EC10A"/>
      </a:accent2>
      <a:accent3>
        <a:srgbClr val="FFFFFF"/>
      </a:accent3>
      <a:accent4>
        <a:srgbClr val="DADADA"/>
      </a:accent4>
      <a:accent5>
        <a:srgbClr val="AEC3AA"/>
      </a:accent5>
      <a:accent6>
        <a:srgbClr val="46AF08"/>
      </a:accent6>
      <a:hlink>
        <a:srgbClr val="CFE500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79784</TotalTime>
  <Words>1279</Words>
  <Application>Microsoft Office PowerPoint</Application>
  <PresentationFormat>On-screen Show (4:3)</PresentationFormat>
  <Paragraphs>110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powerpoint-template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Don Lamb</dc:creator>
  <cp:lastModifiedBy>LifeGate</cp:lastModifiedBy>
  <cp:revision>1251</cp:revision>
  <cp:lastPrinted>2025-09-12T18:12:11Z</cp:lastPrinted>
  <dcterms:created xsi:type="dcterms:W3CDTF">2019-07-16T01:09:40Z</dcterms:created>
  <dcterms:modified xsi:type="dcterms:W3CDTF">2025-09-14T16:00:13Z</dcterms:modified>
</cp:coreProperties>
</file>