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7" r:id="rId2"/>
    <p:sldId id="267" r:id="rId3"/>
    <p:sldId id="307" r:id="rId4"/>
    <p:sldId id="278" r:id="rId5"/>
    <p:sldId id="279" r:id="rId6"/>
    <p:sldId id="280" r:id="rId7"/>
    <p:sldId id="281" r:id="rId8"/>
    <p:sldId id="282" r:id="rId9"/>
    <p:sldId id="283" r:id="rId10"/>
    <p:sldId id="284" r:id="rId11"/>
    <p:sldId id="285" r:id="rId12"/>
    <p:sldId id="286" r:id="rId13"/>
    <p:sldId id="313" r:id="rId14"/>
    <p:sldId id="300" r:id="rId15"/>
    <p:sldId id="287" r:id="rId16"/>
    <p:sldId id="298" r:id="rId17"/>
    <p:sldId id="289" r:id="rId18"/>
    <p:sldId id="288" r:id="rId19"/>
    <p:sldId id="290" r:id="rId20"/>
    <p:sldId id="292" r:id="rId21"/>
    <p:sldId id="301" r:id="rId22"/>
    <p:sldId id="291" r:id="rId23"/>
    <p:sldId id="304" r:id="rId24"/>
    <p:sldId id="305" r:id="rId25"/>
    <p:sldId id="303" r:id="rId26"/>
    <p:sldId id="293" r:id="rId27"/>
    <p:sldId id="297" r:id="rId28"/>
    <p:sldId id="306" r:id="rId29"/>
    <p:sldId id="295" r:id="rId30"/>
    <p:sldId id="274" r:id="rId31"/>
    <p:sldId id="294" r:id="rId32"/>
    <p:sldId id="308" r:id="rId33"/>
    <p:sldId id="309" r:id="rId34"/>
    <p:sldId id="310" r:id="rId35"/>
    <p:sldId id="312"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94F9D-776D-4A28-93D0-C46EBE77BD3E}" v="15" dt="2025-10-12T11:56:58.707"/>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55" d="100"/>
          <a:sy n="55" d="100"/>
        </p:scale>
        <p:origin x="-2628" y="-126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A114ACB5-1D88-48C1-BD77-9F311006BBA2}"/>
    <pc:docChg chg="undo redo custSel addSld delSld modSld sldOrd">
      <pc:chgData name="Daniel Slade" userId="a0f30abecd459ac6" providerId="LiveId" clId="{A114ACB5-1D88-48C1-BD77-9F311006BBA2}" dt="2025-10-12T13:02:49.963" v="4335" actId="20577"/>
      <pc:docMkLst>
        <pc:docMk/>
      </pc:docMkLst>
      <pc:sldChg chg="modSp mod ord">
        <pc:chgData name="Daniel Slade" userId="a0f30abecd459ac6" providerId="LiveId" clId="{A114ACB5-1D88-48C1-BD77-9F311006BBA2}" dt="2025-10-12T11:11:26.237" v="2979" actId="27636"/>
        <pc:sldMkLst>
          <pc:docMk/>
          <pc:sldMk cId="142462048" sldId="267"/>
        </pc:sldMkLst>
        <pc:spChg chg="mod">
          <ac:chgData name="Daniel Slade" userId="a0f30abecd459ac6" providerId="LiveId" clId="{A114ACB5-1D88-48C1-BD77-9F311006BBA2}" dt="2025-10-12T11:09:31.924" v="2960" actId="14100"/>
          <ac:spMkLst>
            <pc:docMk/>
            <pc:sldMk cId="142462048" sldId="267"/>
            <ac:spMk id="2" creationId="{00000000-0000-0000-0000-000000000000}"/>
          </ac:spMkLst>
        </pc:spChg>
        <pc:spChg chg="mod">
          <ac:chgData name="Daniel Slade" userId="a0f30abecd459ac6" providerId="LiveId" clId="{A114ACB5-1D88-48C1-BD77-9F311006BBA2}" dt="2025-10-12T11:11:26.237" v="2979" actId="27636"/>
          <ac:spMkLst>
            <pc:docMk/>
            <pc:sldMk cId="142462048" sldId="267"/>
            <ac:spMk id="3" creationId="{00000000-0000-0000-0000-000000000000}"/>
          </ac:spMkLst>
        </pc:spChg>
      </pc:sldChg>
      <pc:sldChg chg="del">
        <pc:chgData name="Daniel Slade" userId="a0f30abecd459ac6" providerId="LiveId" clId="{A114ACB5-1D88-48C1-BD77-9F311006BBA2}" dt="2025-10-12T08:50:51.393" v="1561" actId="2696"/>
        <pc:sldMkLst>
          <pc:docMk/>
          <pc:sldMk cId="579920876" sldId="268"/>
        </pc:sldMkLst>
      </pc:sldChg>
      <pc:sldChg chg="del">
        <pc:chgData name="Daniel Slade" userId="a0f30abecd459ac6" providerId="LiveId" clId="{A114ACB5-1D88-48C1-BD77-9F311006BBA2}" dt="2025-10-12T08:50:59.975" v="1563" actId="2696"/>
        <pc:sldMkLst>
          <pc:docMk/>
          <pc:sldMk cId="2557302982" sldId="269"/>
        </pc:sldMkLst>
      </pc:sldChg>
      <pc:sldChg chg="del">
        <pc:chgData name="Daniel Slade" userId="a0f30abecd459ac6" providerId="LiveId" clId="{A114ACB5-1D88-48C1-BD77-9F311006BBA2}" dt="2025-10-12T08:50:55.908" v="1562" actId="2696"/>
        <pc:sldMkLst>
          <pc:docMk/>
          <pc:sldMk cId="1181435729" sldId="270"/>
        </pc:sldMkLst>
      </pc:sldChg>
      <pc:sldChg chg="del">
        <pc:chgData name="Daniel Slade" userId="a0f30abecd459ac6" providerId="LiveId" clId="{A114ACB5-1D88-48C1-BD77-9F311006BBA2}" dt="2025-10-12T08:51:04.103" v="1564" actId="2696"/>
        <pc:sldMkLst>
          <pc:docMk/>
          <pc:sldMk cId="3963179634" sldId="271"/>
        </pc:sldMkLst>
      </pc:sldChg>
      <pc:sldChg chg="del">
        <pc:chgData name="Daniel Slade" userId="a0f30abecd459ac6" providerId="LiveId" clId="{A114ACB5-1D88-48C1-BD77-9F311006BBA2}" dt="2025-10-12T08:51:09.016" v="1565" actId="2696"/>
        <pc:sldMkLst>
          <pc:docMk/>
          <pc:sldMk cId="114670211" sldId="272"/>
        </pc:sldMkLst>
      </pc:sldChg>
      <pc:sldChg chg="del">
        <pc:chgData name="Daniel Slade" userId="a0f30abecd459ac6" providerId="LiveId" clId="{A114ACB5-1D88-48C1-BD77-9F311006BBA2}" dt="2025-10-12T08:51:13.152" v="1566" actId="2696"/>
        <pc:sldMkLst>
          <pc:docMk/>
          <pc:sldMk cId="1940049094" sldId="273"/>
        </pc:sldMkLst>
      </pc:sldChg>
      <pc:sldChg chg="del">
        <pc:chgData name="Daniel Slade" userId="a0f30abecd459ac6" providerId="LiveId" clId="{A114ACB5-1D88-48C1-BD77-9F311006BBA2}" dt="2025-10-11T10:45:27.657" v="1560" actId="2696"/>
        <pc:sldMkLst>
          <pc:docMk/>
          <pc:sldMk cId="1593453088" sldId="275"/>
        </pc:sldMkLst>
      </pc:sldChg>
      <pc:sldChg chg="del">
        <pc:chgData name="Daniel Slade" userId="a0f30abecd459ac6" providerId="LiveId" clId="{A114ACB5-1D88-48C1-BD77-9F311006BBA2}" dt="2025-10-11T10:45:24.760" v="1559" actId="2696"/>
        <pc:sldMkLst>
          <pc:docMk/>
          <pc:sldMk cId="3392644443" sldId="276"/>
        </pc:sldMkLst>
      </pc:sldChg>
      <pc:sldChg chg="modSp mod">
        <pc:chgData name="Daniel Slade" userId="a0f30abecd459ac6" providerId="LiveId" clId="{A114ACB5-1D88-48C1-BD77-9F311006BBA2}" dt="2025-10-10T20:19:31.423" v="30" actId="20577"/>
        <pc:sldMkLst>
          <pc:docMk/>
          <pc:sldMk cId="353226357" sldId="277"/>
        </pc:sldMkLst>
        <pc:spChg chg="mod">
          <ac:chgData name="Daniel Slade" userId="a0f30abecd459ac6" providerId="LiveId" clId="{A114ACB5-1D88-48C1-BD77-9F311006BBA2}" dt="2025-10-10T20:19:31.423" v="30" actId="20577"/>
          <ac:spMkLst>
            <pc:docMk/>
            <pc:sldMk cId="353226357" sldId="277"/>
            <ac:spMk id="2" creationId="{00000000-0000-0000-0000-000000000000}"/>
          </ac:spMkLst>
        </pc:spChg>
      </pc:sldChg>
      <pc:sldChg chg="modSp mod">
        <pc:chgData name="Daniel Slade" userId="a0f30abecd459ac6" providerId="LiveId" clId="{A114ACB5-1D88-48C1-BD77-9F311006BBA2}" dt="2025-10-11T09:40:17.005" v="405" actId="14100"/>
        <pc:sldMkLst>
          <pc:docMk/>
          <pc:sldMk cId="287755509" sldId="278"/>
        </pc:sldMkLst>
        <pc:spChg chg="mod">
          <ac:chgData name="Daniel Slade" userId="a0f30abecd459ac6" providerId="LiveId" clId="{A114ACB5-1D88-48C1-BD77-9F311006BBA2}" dt="2025-10-11T09:40:17.005" v="405" actId="14100"/>
          <ac:spMkLst>
            <pc:docMk/>
            <pc:sldMk cId="287755509" sldId="278"/>
            <ac:spMk id="3" creationId="{2A73CC7C-E728-E17A-5B06-0A49B8810B9E}"/>
          </ac:spMkLst>
        </pc:spChg>
      </pc:sldChg>
      <pc:sldChg chg="modSp mod">
        <pc:chgData name="Daniel Slade" userId="a0f30abecd459ac6" providerId="LiveId" clId="{A114ACB5-1D88-48C1-BD77-9F311006BBA2}" dt="2025-10-11T09:40:36.504" v="408" actId="255"/>
        <pc:sldMkLst>
          <pc:docMk/>
          <pc:sldMk cId="3126784522" sldId="279"/>
        </pc:sldMkLst>
        <pc:spChg chg="mod">
          <ac:chgData name="Daniel Slade" userId="a0f30abecd459ac6" providerId="LiveId" clId="{A114ACB5-1D88-48C1-BD77-9F311006BBA2}" dt="2025-10-11T09:40:36.504" v="408" actId="255"/>
          <ac:spMkLst>
            <pc:docMk/>
            <pc:sldMk cId="3126784522" sldId="279"/>
            <ac:spMk id="3" creationId="{D96DAD5A-3422-7CB7-76B5-54EDA63C3765}"/>
          </ac:spMkLst>
        </pc:spChg>
      </pc:sldChg>
      <pc:sldChg chg="modSp mod">
        <pc:chgData name="Daniel Slade" userId="a0f30abecd459ac6" providerId="LiveId" clId="{A114ACB5-1D88-48C1-BD77-9F311006BBA2}" dt="2025-10-11T09:40:50.763" v="411" actId="14100"/>
        <pc:sldMkLst>
          <pc:docMk/>
          <pc:sldMk cId="3582882045" sldId="280"/>
        </pc:sldMkLst>
        <pc:spChg chg="mod">
          <ac:chgData name="Daniel Slade" userId="a0f30abecd459ac6" providerId="LiveId" clId="{A114ACB5-1D88-48C1-BD77-9F311006BBA2}" dt="2025-10-11T09:40:50.763" v="411" actId="14100"/>
          <ac:spMkLst>
            <pc:docMk/>
            <pc:sldMk cId="3582882045" sldId="280"/>
            <ac:spMk id="3" creationId="{A59A12BA-0C55-314F-4B54-6B8E140C67A4}"/>
          </ac:spMkLst>
        </pc:spChg>
      </pc:sldChg>
      <pc:sldChg chg="modSp mod">
        <pc:chgData name="Daniel Slade" userId="a0f30abecd459ac6" providerId="LiveId" clId="{A114ACB5-1D88-48C1-BD77-9F311006BBA2}" dt="2025-10-11T09:41:07.702" v="414" actId="14100"/>
        <pc:sldMkLst>
          <pc:docMk/>
          <pc:sldMk cId="1008212662" sldId="281"/>
        </pc:sldMkLst>
        <pc:spChg chg="mod">
          <ac:chgData name="Daniel Slade" userId="a0f30abecd459ac6" providerId="LiveId" clId="{A114ACB5-1D88-48C1-BD77-9F311006BBA2}" dt="2025-10-11T09:41:07.702" v="414" actId="14100"/>
          <ac:spMkLst>
            <pc:docMk/>
            <pc:sldMk cId="1008212662" sldId="281"/>
            <ac:spMk id="3" creationId="{5C7DD621-EC1C-FE04-A788-52CE73BEC087}"/>
          </ac:spMkLst>
        </pc:spChg>
      </pc:sldChg>
      <pc:sldChg chg="modSp mod">
        <pc:chgData name="Daniel Slade" userId="a0f30abecd459ac6" providerId="LiveId" clId="{A114ACB5-1D88-48C1-BD77-9F311006BBA2}" dt="2025-10-11T09:41:32.815" v="418" actId="14100"/>
        <pc:sldMkLst>
          <pc:docMk/>
          <pc:sldMk cId="1225872260" sldId="282"/>
        </pc:sldMkLst>
        <pc:spChg chg="mod">
          <ac:chgData name="Daniel Slade" userId="a0f30abecd459ac6" providerId="LiveId" clId="{A114ACB5-1D88-48C1-BD77-9F311006BBA2}" dt="2025-10-11T09:41:32.815" v="418" actId="14100"/>
          <ac:spMkLst>
            <pc:docMk/>
            <pc:sldMk cId="1225872260" sldId="282"/>
            <ac:spMk id="3" creationId="{8A783D02-956E-C010-BAEB-C36C4056D4C4}"/>
          </ac:spMkLst>
        </pc:spChg>
      </pc:sldChg>
      <pc:sldChg chg="modSp mod">
        <pc:chgData name="Daniel Slade" userId="a0f30abecd459ac6" providerId="LiveId" clId="{A114ACB5-1D88-48C1-BD77-9F311006BBA2}" dt="2025-10-11T09:41:50.516" v="423" actId="27636"/>
        <pc:sldMkLst>
          <pc:docMk/>
          <pc:sldMk cId="3504416775" sldId="283"/>
        </pc:sldMkLst>
        <pc:spChg chg="mod">
          <ac:chgData name="Daniel Slade" userId="a0f30abecd459ac6" providerId="LiveId" clId="{A114ACB5-1D88-48C1-BD77-9F311006BBA2}" dt="2025-10-11T09:41:50.516" v="423" actId="27636"/>
          <ac:spMkLst>
            <pc:docMk/>
            <pc:sldMk cId="3504416775" sldId="283"/>
            <ac:spMk id="3" creationId="{209BD1A4-D36C-31F1-8F48-C93A40219535}"/>
          </ac:spMkLst>
        </pc:spChg>
      </pc:sldChg>
      <pc:sldChg chg="modSp mod">
        <pc:chgData name="Daniel Slade" userId="a0f30abecd459ac6" providerId="LiveId" clId="{A114ACB5-1D88-48C1-BD77-9F311006BBA2}" dt="2025-10-11T09:42:06.616" v="427" actId="14100"/>
        <pc:sldMkLst>
          <pc:docMk/>
          <pc:sldMk cId="3229349372" sldId="284"/>
        </pc:sldMkLst>
        <pc:spChg chg="mod">
          <ac:chgData name="Daniel Slade" userId="a0f30abecd459ac6" providerId="LiveId" clId="{A114ACB5-1D88-48C1-BD77-9F311006BBA2}" dt="2025-10-11T09:42:06.616" v="427" actId="14100"/>
          <ac:spMkLst>
            <pc:docMk/>
            <pc:sldMk cId="3229349372" sldId="284"/>
            <ac:spMk id="3" creationId="{73C9214C-1570-BB93-97C4-AFEE3260544B}"/>
          </ac:spMkLst>
        </pc:spChg>
      </pc:sldChg>
      <pc:sldChg chg="modSp mod ord">
        <pc:chgData name="Daniel Slade" userId="a0f30abecd459ac6" providerId="LiveId" clId="{A114ACB5-1D88-48C1-BD77-9F311006BBA2}" dt="2025-10-11T09:42:20.086" v="429" actId="5793"/>
        <pc:sldMkLst>
          <pc:docMk/>
          <pc:sldMk cId="95703641" sldId="285"/>
        </pc:sldMkLst>
        <pc:spChg chg="mod">
          <ac:chgData name="Daniel Slade" userId="a0f30abecd459ac6" providerId="LiveId" clId="{A114ACB5-1D88-48C1-BD77-9F311006BBA2}" dt="2025-10-11T09:42:20.086" v="429" actId="5793"/>
          <ac:spMkLst>
            <pc:docMk/>
            <pc:sldMk cId="95703641" sldId="285"/>
            <ac:spMk id="3" creationId="{890D628E-8B93-8F29-6A72-E333772AAA75}"/>
          </ac:spMkLst>
        </pc:spChg>
      </pc:sldChg>
      <pc:sldChg chg="modSp mod">
        <pc:chgData name="Daniel Slade" userId="a0f30abecd459ac6" providerId="LiveId" clId="{A114ACB5-1D88-48C1-BD77-9F311006BBA2}" dt="2025-10-12T11:16:25.187" v="3005" actId="14100"/>
        <pc:sldMkLst>
          <pc:docMk/>
          <pc:sldMk cId="1541957080" sldId="286"/>
        </pc:sldMkLst>
        <pc:spChg chg="mod">
          <ac:chgData name="Daniel Slade" userId="a0f30abecd459ac6" providerId="LiveId" clId="{A114ACB5-1D88-48C1-BD77-9F311006BBA2}" dt="2025-10-12T11:16:25.187" v="3005" actId="14100"/>
          <ac:spMkLst>
            <pc:docMk/>
            <pc:sldMk cId="1541957080" sldId="286"/>
            <ac:spMk id="2" creationId="{4F1AEC16-7893-3596-AABE-2BFC762D1ABA}"/>
          </ac:spMkLst>
        </pc:spChg>
      </pc:sldChg>
      <pc:sldChg chg="modSp mod">
        <pc:chgData name="Daniel Slade" userId="a0f30abecd459ac6" providerId="LiveId" clId="{A114ACB5-1D88-48C1-BD77-9F311006BBA2}" dt="2025-10-12T09:59:05.960" v="1893" actId="20577"/>
        <pc:sldMkLst>
          <pc:docMk/>
          <pc:sldMk cId="1500228923" sldId="287"/>
        </pc:sldMkLst>
        <pc:spChg chg="mod">
          <ac:chgData name="Daniel Slade" userId="a0f30abecd459ac6" providerId="LiveId" clId="{A114ACB5-1D88-48C1-BD77-9F311006BBA2}" dt="2025-10-12T09:58:31.245" v="1869" actId="114"/>
          <ac:spMkLst>
            <pc:docMk/>
            <pc:sldMk cId="1500228923" sldId="287"/>
            <ac:spMk id="2" creationId="{0EC98945-8E4E-314C-7304-3DC78FC35D58}"/>
          </ac:spMkLst>
        </pc:spChg>
        <pc:spChg chg="mod">
          <ac:chgData name="Daniel Slade" userId="a0f30abecd459ac6" providerId="LiveId" clId="{A114ACB5-1D88-48C1-BD77-9F311006BBA2}" dt="2025-10-12T09:59:05.960" v="1893" actId="20577"/>
          <ac:spMkLst>
            <pc:docMk/>
            <pc:sldMk cId="1500228923" sldId="287"/>
            <ac:spMk id="3" creationId="{2D1A5F8E-0C9F-06D3-4ED1-37D19802B3EF}"/>
          </ac:spMkLst>
        </pc:spChg>
      </pc:sldChg>
      <pc:sldChg chg="modSp mod">
        <pc:chgData name="Daniel Slade" userId="a0f30abecd459ac6" providerId="LiveId" clId="{A114ACB5-1D88-48C1-BD77-9F311006BBA2}" dt="2025-10-11T09:25:31.422" v="141" actId="5793"/>
        <pc:sldMkLst>
          <pc:docMk/>
          <pc:sldMk cId="3055068761" sldId="288"/>
        </pc:sldMkLst>
        <pc:spChg chg="mod">
          <ac:chgData name="Daniel Slade" userId="a0f30abecd459ac6" providerId="LiveId" clId="{A114ACB5-1D88-48C1-BD77-9F311006BBA2}" dt="2025-10-11T09:25:31.422" v="141" actId="5793"/>
          <ac:spMkLst>
            <pc:docMk/>
            <pc:sldMk cId="3055068761" sldId="288"/>
            <ac:spMk id="3" creationId="{E550C770-F682-4606-0630-84F1B769E0B5}"/>
          </ac:spMkLst>
        </pc:spChg>
      </pc:sldChg>
      <pc:sldChg chg="modSp mod">
        <pc:chgData name="Daniel Slade" userId="a0f30abecd459ac6" providerId="LiveId" clId="{A114ACB5-1D88-48C1-BD77-9F311006BBA2}" dt="2025-10-12T09:58:17.879" v="1868" actId="114"/>
        <pc:sldMkLst>
          <pc:docMk/>
          <pc:sldMk cId="123968365" sldId="289"/>
        </pc:sldMkLst>
        <pc:spChg chg="mod">
          <ac:chgData name="Daniel Slade" userId="a0f30abecd459ac6" providerId="LiveId" clId="{A114ACB5-1D88-48C1-BD77-9F311006BBA2}" dt="2025-10-12T09:58:17.879" v="1868" actId="114"/>
          <ac:spMkLst>
            <pc:docMk/>
            <pc:sldMk cId="123968365" sldId="289"/>
            <ac:spMk id="2" creationId="{D7E14224-A29A-5919-03E2-07553309C04E}"/>
          </ac:spMkLst>
        </pc:spChg>
        <pc:spChg chg="mod">
          <ac:chgData name="Daniel Slade" userId="a0f30abecd459ac6" providerId="LiveId" clId="{A114ACB5-1D88-48C1-BD77-9F311006BBA2}" dt="2025-10-11T09:24:31.343" v="139" actId="5793"/>
          <ac:spMkLst>
            <pc:docMk/>
            <pc:sldMk cId="123968365" sldId="289"/>
            <ac:spMk id="3" creationId="{98879D44-6534-F2DF-630B-B69969BED3B3}"/>
          </ac:spMkLst>
        </pc:spChg>
      </pc:sldChg>
      <pc:sldChg chg="modSp mod">
        <pc:chgData name="Daniel Slade" userId="a0f30abecd459ac6" providerId="LiveId" clId="{A114ACB5-1D88-48C1-BD77-9F311006BBA2}" dt="2025-10-11T09:28:52.561" v="269" actId="113"/>
        <pc:sldMkLst>
          <pc:docMk/>
          <pc:sldMk cId="1349874405" sldId="290"/>
        </pc:sldMkLst>
        <pc:spChg chg="mod">
          <ac:chgData name="Daniel Slade" userId="a0f30abecd459ac6" providerId="LiveId" clId="{A114ACB5-1D88-48C1-BD77-9F311006BBA2}" dt="2025-10-11T09:28:52.561" v="269" actId="113"/>
          <ac:spMkLst>
            <pc:docMk/>
            <pc:sldMk cId="1349874405" sldId="290"/>
            <ac:spMk id="3" creationId="{A57F2666-1BF9-9C3D-3CA9-9F67790C4060}"/>
          </ac:spMkLst>
        </pc:spChg>
      </pc:sldChg>
      <pc:sldChg chg="addSp delSp modSp mod ord modClrScheme chgLayout">
        <pc:chgData name="Daniel Slade" userId="a0f30abecd459ac6" providerId="LiveId" clId="{A114ACB5-1D88-48C1-BD77-9F311006BBA2}" dt="2025-10-12T11:24:55.788" v="3076" actId="20577"/>
        <pc:sldMkLst>
          <pc:docMk/>
          <pc:sldMk cId="1832001750" sldId="291"/>
        </pc:sldMkLst>
        <pc:spChg chg="mod ord">
          <ac:chgData name="Daniel Slade" userId="a0f30abecd459ac6" providerId="LiveId" clId="{A114ACB5-1D88-48C1-BD77-9F311006BBA2}" dt="2025-10-12T11:24:55.788" v="3076" actId="20577"/>
          <ac:spMkLst>
            <pc:docMk/>
            <pc:sldMk cId="1832001750" sldId="291"/>
            <ac:spMk id="2" creationId="{83B58116-8AA2-13F7-1EE9-AD094666C379}"/>
          </ac:spMkLst>
        </pc:spChg>
        <pc:spChg chg="del">
          <ac:chgData name="Daniel Slade" userId="a0f30abecd459ac6" providerId="LiveId" clId="{A114ACB5-1D88-48C1-BD77-9F311006BBA2}" dt="2025-10-11T09:43:52.577" v="430" actId="700"/>
          <ac:spMkLst>
            <pc:docMk/>
            <pc:sldMk cId="1832001750" sldId="291"/>
            <ac:spMk id="3" creationId="{8F826CB0-A8D5-BAAD-33FA-D490890D5D9B}"/>
          </ac:spMkLst>
        </pc:spChg>
        <pc:spChg chg="add mod">
          <ac:chgData name="Daniel Slade" userId="a0f30abecd459ac6" providerId="LiveId" clId="{A114ACB5-1D88-48C1-BD77-9F311006BBA2}" dt="2025-10-11T09:44:11.161" v="431" actId="26606"/>
          <ac:spMkLst>
            <pc:docMk/>
            <pc:sldMk cId="1832001750" sldId="291"/>
            <ac:spMk id="7" creationId="{68AD430E-B3BB-09FB-8A05-03FD563204E6}"/>
          </ac:spMkLst>
        </pc:spChg>
      </pc:sldChg>
      <pc:sldChg chg="modSp mod">
        <pc:chgData name="Daniel Slade" userId="a0f30abecd459ac6" providerId="LiveId" clId="{A114ACB5-1D88-48C1-BD77-9F311006BBA2}" dt="2025-10-12T12:08:27.451" v="3495" actId="20577"/>
        <pc:sldMkLst>
          <pc:docMk/>
          <pc:sldMk cId="1618558314" sldId="292"/>
        </pc:sldMkLst>
        <pc:spChg chg="mod">
          <ac:chgData name="Daniel Slade" userId="a0f30abecd459ac6" providerId="LiveId" clId="{A114ACB5-1D88-48C1-BD77-9F311006BBA2}" dt="2025-10-11T09:36:50.442" v="359" actId="20577"/>
          <ac:spMkLst>
            <pc:docMk/>
            <pc:sldMk cId="1618558314" sldId="292"/>
            <ac:spMk id="2" creationId="{C4B6055F-1112-AEB4-61D6-EC2EB85E12AF}"/>
          </ac:spMkLst>
        </pc:spChg>
        <pc:spChg chg="mod">
          <ac:chgData name="Daniel Slade" userId="a0f30abecd459ac6" providerId="LiveId" clId="{A114ACB5-1D88-48C1-BD77-9F311006BBA2}" dt="2025-10-12T12:08:27.451" v="3495" actId="20577"/>
          <ac:spMkLst>
            <pc:docMk/>
            <pc:sldMk cId="1618558314" sldId="292"/>
            <ac:spMk id="3" creationId="{1450DB54-1410-44FC-60F7-D61617DBE40F}"/>
          </ac:spMkLst>
        </pc:spChg>
      </pc:sldChg>
      <pc:sldChg chg="modSp mod ord">
        <pc:chgData name="Daniel Slade" userId="a0f30abecd459ac6" providerId="LiveId" clId="{A114ACB5-1D88-48C1-BD77-9F311006BBA2}" dt="2025-10-12T13:02:49.963" v="4335" actId="20577"/>
        <pc:sldMkLst>
          <pc:docMk/>
          <pc:sldMk cId="3338096750" sldId="293"/>
        </pc:sldMkLst>
        <pc:spChg chg="mod">
          <ac:chgData name="Daniel Slade" userId="a0f30abecd459ac6" providerId="LiveId" clId="{A114ACB5-1D88-48C1-BD77-9F311006BBA2}" dt="2025-10-12T10:15:21.440" v="2184" actId="14100"/>
          <ac:spMkLst>
            <pc:docMk/>
            <pc:sldMk cId="3338096750" sldId="293"/>
            <ac:spMk id="2" creationId="{E1D7F29E-6E62-3CBF-E614-4E85474AD3AF}"/>
          </ac:spMkLst>
        </pc:spChg>
        <pc:spChg chg="mod">
          <ac:chgData name="Daniel Slade" userId="a0f30abecd459ac6" providerId="LiveId" clId="{A114ACB5-1D88-48C1-BD77-9F311006BBA2}" dt="2025-10-12T13:02:49.963" v="4335" actId="20577"/>
          <ac:spMkLst>
            <pc:docMk/>
            <pc:sldMk cId="3338096750" sldId="293"/>
            <ac:spMk id="3" creationId="{1665713F-75AC-2552-3350-AC115BFA08B6}"/>
          </ac:spMkLst>
        </pc:spChg>
      </pc:sldChg>
      <pc:sldChg chg="modSp mod ord">
        <pc:chgData name="Daniel Slade" userId="a0f30abecd459ac6" providerId="LiveId" clId="{A114ACB5-1D88-48C1-BD77-9F311006BBA2}" dt="2025-10-12T12:39:46.367" v="4147"/>
        <pc:sldMkLst>
          <pc:docMk/>
          <pc:sldMk cId="1045122168" sldId="294"/>
        </pc:sldMkLst>
        <pc:spChg chg="mod">
          <ac:chgData name="Daniel Slade" userId="a0f30abecd459ac6" providerId="LiveId" clId="{A114ACB5-1D88-48C1-BD77-9F311006BBA2}" dt="2025-10-11T10:43:26.942" v="1518" actId="20577"/>
          <ac:spMkLst>
            <pc:docMk/>
            <pc:sldMk cId="1045122168" sldId="294"/>
            <ac:spMk id="2" creationId="{6488E31D-5B1D-2D5B-1BE4-948240772E29}"/>
          </ac:spMkLst>
        </pc:spChg>
        <pc:spChg chg="mod">
          <ac:chgData name="Daniel Slade" userId="a0f30abecd459ac6" providerId="LiveId" clId="{A114ACB5-1D88-48C1-BD77-9F311006BBA2}" dt="2025-10-12T11:36:39.901" v="3342" actId="20577"/>
          <ac:spMkLst>
            <pc:docMk/>
            <pc:sldMk cId="1045122168" sldId="294"/>
            <ac:spMk id="3" creationId="{4047E2F4-A645-0027-0612-1E245150C14B}"/>
          </ac:spMkLst>
        </pc:spChg>
      </pc:sldChg>
      <pc:sldChg chg="modSp mod">
        <pc:chgData name="Daniel Slade" userId="a0f30abecd459ac6" providerId="LiveId" clId="{A114ACB5-1D88-48C1-BD77-9F311006BBA2}" dt="2025-10-12T11:37:11.514" v="3343" actId="122"/>
        <pc:sldMkLst>
          <pc:docMk/>
          <pc:sldMk cId="362539516" sldId="295"/>
        </pc:sldMkLst>
        <pc:spChg chg="mod">
          <ac:chgData name="Daniel Slade" userId="a0f30abecd459ac6" providerId="LiveId" clId="{A114ACB5-1D88-48C1-BD77-9F311006BBA2}" dt="2025-10-12T11:37:11.514" v="3343" actId="122"/>
          <ac:spMkLst>
            <pc:docMk/>
            <pc:sldMk cId="362539516" sldId="295"/>
            <ac:spMk id="2" creationId="{E9DB7691-9CF6-56AA-949C-6301ED86B1EA}"/>
          </ac:spMkLst>
        </pc:spChg>
        <pc:spChg chg="mod">
          <ac:chgData name="Daniel Slade" userId="a0f30abecd459ac6" providerId="LiveId" clId="{A114ACB5-1D88-48C1-BD77-9F311006BBA2}" dt="2025-10-11T10:44:08.503" v="1537" actId="20577"/>
          <ac:spMkLst>
            <pc:docMk/>
            <pc:sldMk cId="362539516" sldId="295"/>
            <ac:spMk id="3" creationId="{20B8B9D0-C3D1-269E-295E-155E55A14C8F}"/>
          </ac:spMkLst>
        </pc:spChg>
      </pc:sldChg>
      <pc:sldChg chg="del">
        <pc:chgData name="Daniel Slade" userId="a0f30abecd459ac6" providerId="LiveId" clId="{A114ACB5-1D88-48C1-BD77-9F311006BBA2}" dt="2025-10-11T10:32:54.126" v="821" actId="2696"/>
        <pc:sldMkLst>
          <pc:docMk/>
          <pc:sldMk cId="4118557196" sldId="296"/>
        </pc:sldMkLst>
      </pc:sldChg>
      <pc:sldChg chg="modSp mod">
        <pc:chgData name="Daniel Slade" userId="a0f30abecd459ac6" providerId="LiveId" clId="{A114ACB5-1D88-48C1-BD77-9F311006BBA2}" dt="2025-10-12T12:36:35.114" v="4145" actId="113"/>
        <pc:sldMkLst>
          <pc:docMk/>
          <pc:sldMk cId="1425602509" sldId="297"/>
        </pc:sldMkLst>
        <pc:spChg chg="mod">
          <ac:chgData name="Daniel Slade" userId="a0f30abecd459ac6" providerId="LiveId" clId="{A114ACB5-1D88-48C1-BD77-9F311006BBA2}" dt="2025-10-12T11:28:54.038" v="3096" actId="20577"/>
          <ac:spMkLst>
            <pc:docMk/>
            <pc:sldMk cId="1425602509" sldId="297"/>
            <ac:spMk id="2" creationId="{70A2B86B-C55D-F387-8C60-7AA1C1EFB21C}"/>
          </ac:spMkLst>
        </pc:spChg>
        <pc:spChg chg="mod">
          <ac:chgData name="Daniel Slade" userId="a0f30abecd459ac6" providerId="LiveId" clId="{A114ACB5-1D88-48C1-BD77-9F311006BBA2}" dt="2025-10-12T12:36:35.114" v="4145" actId="113"/>
          <ac:spMkLst>
            <pc:docMk/>
            <pc:sldMk cId="1425602509" sldId="297"/>
            <ac:spMk id="3" creationId="{9142C501-F70A-20D0-465D-190A956B6DBD}"/>
          </ac:spMkLst>
        </pc:spChg>
      </pc:sldChg>
      <pc:sldChg chg="modSp new del mod">
        <pc:chgData name="Daniel Slade" userId="a0f30abecd459ac6" providerId="LiveId" clId="{A114ACB5-1D88-48C1-BD77-9F311006BBA2}" dt="2025-10-11T09:20:17.080" v="75" actId="2696"/>
        <pc:sldMkLst>
          <pc:docMk/>
          <pc:sldMk cId="959641967" sldId="298"/>
        </pc:sldMkLst>
        <pc:spChg chg="mod">
          <ac:chgData name="Daniel Slade" userId="a0f30abecd459ac6" providerId="LiveId" clId="{A114ACB5-1D88-48C1-BD77-9F311006BBA2}" dt="2025-10-11T09:19:55.404" v="74" actId="20577"/>
          <ac:spMkLst>
            <pc:docMk/>
            <pc:sldMk cId="959641967" sldId="298"/>
            <ac:spMk id="2" creationId="{683E05E2-DD69-C2CE-D232-68FA4A8BA53E}"/>
          </ac:spMkLst>
        </pc:spChg>
      </pc:sldChg>
      <pc:sldChg chg="modSp new mod">
        <pc:chgData name="Daniel Slade" userId="a0f30abecd459ac6" providerId="LiveId" clId="{A114ACB5-1D88-48C1-BD77-9F311006BBA2}" dt="2025-10-12T09:55:33.874" v="1859" actId="113"/>
        <pc:sldMkLst>
          <pc:docMk/>
          <pc:sldMk cId="3527118576" sldId="298"/>
        </pc:sldMkLst>
        <pc:spChg chg="mod">
          <ac:chgData name="Daniel Slade" userId="a0f30abecd459ac6" providerId="LiveId" clId="{A114ACB5-1D88-48C1-BD77-9F311006BBA2}" dt="2025-10-11T09:21:09.031" v="92" actId="20577"/>
          <ac:spMkLst>
            <pc:docMk/>
            <pc:sldMk cId="3527118576" sldId="298"/>
            <ac:spMk id="2" creationId="{1E13916B-74C5-3698-2D06-8B735D0C09BC}"/>
          </ac:spMkLst>
        </pc:spChg>
        <pc:spChg chg="mod">
          <ac:chgData name="Daniel Slade" userId="a0f30abecd459ac6" providerId="LiveId" clId="{A114ACB5-1D88-48C1-BD77-9F311006BBA2}" dt="2025-10-12T09:55:33.874" v="1859" actId="113"/>
          <ac:spMkLst>
            <pc:docMk/>
            <pc:sldMk cId="3527118576" sldId="298"/>
            <ac:spMk id="3" creationId="{AE696B7E-8B7E-15DF-44FB-09E9BF4DED18}"/>
          </ac:spMkLst>
        </pc:spChg>
      </pc:sldChg>
      <pc:sldChg chg="add del">
        <pc:chgData name="Daniel Slade" userId="a0f30abecd459ac6" providerId="LiveId" clId="{A114ACB5-1D88-48C1-BD77-9F311006BBA2}" dt="2025-10-11T09:20:35.154" v="78" actId="2696"/>
        <pc:sldMkLst>
          <pc:docMk/>
          <pc:sldMk cId="2696815467" sldId="299"/>
        </pc:sldMkLst>
      </pc:sldChg>
      <pc:sldChg chg="new del">
        <pc:chgData name="Daniel Slade" userId="a0f30abecd459ac6" providerId="LiveId" clId="{A114ACB5-1D88-48C1-BD77-9F311006BBA2}" dt="2025-10-11T09:22:49.755" v="103" actId="2696"/>
        <pc:sldMkLst>
          <pc:docMk/>
          <pc:sldMk cId="3034314438" sldId="299"/>
        </pc:sldMkLst>
      </pc:sldChg>
      <pc:sldChg chg="modSp new mod ord">
        <pc:chgData name="Daniel Slade" userId="a0f30abecd459ac6" providerId="LiveId" clId="{A114ACB5-1D88-48C1-BD77-9F311006BBA2}" dt="2025-10-12T11:17:52.186" v="3045" actId="20577"/>
        <pc:sldMkLst>
          <pc:docMk/>
          <pc:sldMk cId="40796052" sldId="300"/>
        </pc:sldMkLst>
        <pc:spChg chg="mod">
          <ac:chgData name="Daniel Slade" userId="a0f30abecd459ac6" providerId="LiveId" clId="{A114ACB5-1D88-48C1-BD77-9F311006BBA2}" dt="2025-10-12T11:17:52.186" v="3045" actId="20577"/>
          <ac:spMkLst>
            <pc:docMk/>
            <pc:sldMk cId="40796052" sldId="300"/>
            <ac:spMk id="2" creationId="{6B23BB81-967A-C1B5-0C5E-D7B91E733360}"/>
          </ac:spMkLst>
        </pc:spChg>
      </pc:sldChg>
      <pc:sldChg chg="modSp new mod">
        <pc:chgData name="Daniel Slade" userId="a0f30abecd459ac6" providerId="LiveId" clId="{A114ACB5-1D88-48C1-BD77-9F311006BBA2}" dt="2025-10-12T10:05:50.946" v="2106" actId="20577"/>
        <pc:sldMkLst>
          <pc:docMk/>
          <pc:sldMk cId="1564104741" sldId="301"/>
        </pc:sldMkLst>
        <pc:spChg chg="mod">
          <ac:chgData name="Daniel Slade" userId="a0f30abecd459ac6" providerId="LiveId" clId="{A114ACB5-1D88-48C1-BD77-9F311006BBA2}" dt="2025-10-11T09:33:01.020" v="315" actId="255"/>
          <ac:spMkLst>
            <pc:docMk/>
            <pc:sldMk cId="1564104741" sldId="301"/>
            <ac:spMk id="2" creationId="{01E67736-42EB-922E-DF4D-24115A84B014}"/>
          </ac:spMkLst>
        </pc:spChg>
        <pc:spChg chg="mod">
          <ac:chgData name="Daniel Slade" userId="a0f30abecd459ac6" providerId="LiveId" clId="{A114ACB5-1D88-48C1-BD77-9F311006BBA2}" dt="2025-10-12T10:05:50.946" v="2106" actId="20577"/>
          <ac:spMkLst>
            <pc:docMk/>
            <pc:sldMk cId="1564104741" sldId="301"/>
            <ac:spMk id="3" creationId="{61E74281-AB43-9573-2048-CA689B7A8BB7}"/>
          </ac:spMkLst>
        </pc:spChg>
      </pc:sldChg>
      <pc:sldChg chg="new del">
        <pc:chgData name="Daniel Slade" userId="a0f30abecd459ac6" providerId="LiveId" clId="{A114ACB5-1D88-48C1-BD77-9F311006BBA2}" dt="2025-10-11T10:13:27.840" v="577" actId="2696"/>
        <pc:sldMkLst>
          <pc:docMk/>
          <pc:sldMk cId="559919075" sldId="302"/>
        </pc:sldMkLst>
      </pc:sldChg>
      <pc:sldChg chg="modSp new mod">
        <pc:chgData name="Daniel Slade" userId="a0f30abecd459ac6" providerId="LiveId" clId="{A114ACB5-1D88-48C1-BD77-9F311006BBA2}" dt="2025-10-12T12:11:51.216" v="3497" actId="20577"/>
        <pc:sldMkLst>
          <pc:docMk/>
          <pc:sldMk cId="1600385235" sldId="303"/>
        </pc:sldMkLst>
        <pc:spChg chg="mod">
          <ac:chgData name="Daniel Slade" userId="a0f30abecd459ac6" providerId="LiveId" clId="{A114ACB5-1D88-48C1-BD77-9F311006BBA2}" dt="2025-10-12T12:11:51.216" v="3497" actId="20577"/>
          <ac:spMkLst>
            <pc:docMk/>
            <pc:sldMk cId="1600385235" sldId="303"/>
            <ac:spMk id="2" creationId="{53D4E361-C0E7-D913-0BA4-190A694334FD}"/>
          </ac:spMkLst>
        </pc:spChg>
        <pc:spChg chg="mod">
          <ac:chgData name="Daniel Slade" userId="a0f30abecd459ac6" providerId="LiveId" clId="{A114ACB5-1D88-48C1-BD77-9F311006BBA2}" dt="2025-10-12T10:09:30.885" v="2125" actId="1076"/>
          <ac:spMkLst>
            <pc:docMk/>
            <pc:sldMk cId="1600385235" sldId="303"/>
            <ac:spMk id="3" creationId="{51227626-B655-0655-0946-6C170680DB9C}"/>
          </ac:spMkLst>
        </pc:spChg>
      </pc:sldChg>
      <pc:sldChg chg="modSp new mod">
        <pc:chgData name="Daniel Slade" userId="a0f30abecd459ac6" providerId="LiveId" clId="{A114ACB5-1D88-48C1-BD77-9F311006BBA2}" dt="2025-10-12T11:25:31.489" v="3079" actId="14100"/>
        <pc:sldMkLst>
          <pc:docMk/>
          <pc:sldMk cId="3741016771" sldId="304"/>
        </pc:sldMkLst>
        <pc:spChg chg="mod">
          <ac:chgData name="Daniel Slade" userId="a0f30abecd459ac6" providerId="LiveId" clId="{A114ACB5-1D88-48C1-BD77-9F311006BBA2}" dt="2025-10-11T10:16:13.354" v="638" actId="313"/>
          <ac:spMkLst>
            <pc:docMk/>
            <pc:sldMk cId="3741016771" sldId="304"/>
            <ac:spMk id="2" creationId="{A5145503-A9F6-CE4F-85FD-92E64540D985}"/>
          </ac:spMkLst>
        </pc:spChg>
        <pc:spChg chg="mod">
          <ac:chgData name="Daniel Slade" userId="a0f30abecd459ac6" providerId="LiveId" clId="{A114ACB5-1D88-48C1-BD77-9F311006BBA2}" dt="2025-10-12T11:25:31.489" v="3079" actId="14100"/>
          <ac:spMkLst>
            <pc:docMk/>
            <pc:sldMk cId="3741016771" sldId="304"/>
            <ac:spMk id="3" creationId="{F0337C2D-52CF-3BF2-4395-D4C3C2446504}"/>
          </ac:spMkLst>
        </pc:spChg>
      </pc:sldChg>
      <pc:sldChg chg="modSp new mod">
        <pc:chgData name="Daniel Slade" userId="a0f30abecd459ac6" providerId="LiveId" clId="{A114ACB5-1D88-48C1-BD77-9F311006BBA2}" dt="2025-10-12T11:26:19.747" v="3086" actId="20577"/>
        <pc:sldMkLst>
          <pc:docMk/>
          <pc:sldMk cId="2661393160" sldId="305"/>
        </pc:sldMkLst>
        <pc:spChg chg="mod">
          <ac:chgData name="Daniel Slade" userId="a0f30abecd459ac6" providerId="LiveId" clId="{A114ACB5-1D88-48C1-BD77-9F311006BBA2}" dt="2025-10-11T10:29:56.792" v="803" actId="255"/>
          <ac:spMkLst>
            <pc:docMk/>
            <pc:sldMk cId="2661393160" sldId="305"/>
            <ac:spMk id="2" creationId="{B06AE82B-83F9-638F-847E-0D3E32D7686D}"/>
          </ac:spMkLst>
        </pc:spChg>
        <pc:spChg chg="mod">
          <ac:chgData name="Daniel Slade" userId="a0f30abecd459ac6" providerId="LiveId" clId="{A114ACB5-1D88-48C1-BD77-9F311006BBA2}" dt="2025-10-12T11:26:19.747" v="3086" actId="20577"/>
          <ac:spMkLst>
            <pc:docMk/>
            <pc:sldMk cId="2661393160" sldId="305"/>
            <ac:spMk id="3" creationId="{874B7CAF-5789-BF76-48DF-3F811491A346}"/>
          </ac:spMkLst>
        </pc:spChg>
      </pc:sldChg>
      <pc:sldChg chg="modSp new mod">
        <pc:chgData name="Daniel Slade" userId="a0f30abecd459ac6" providerId="LiveId" clId="{A114ACB5-1D88-48C1-BD77-9F311006BBA2}" dt="2025-10-12T13:01:29.612" v="4290" actId="5793"/>
        <pc:sldMkLst>
          <pc:docMk/>
          <pc:sldMk cId="3213720951" sldId="306"/>
        </pc:sldMkLst>
        <pc:spChg chg="mod">
          <ac:chgData name="Daniel Slade" userId="a0f30abecd459ac6" providerId="LiveId" clId="{A114ACB5-1D88-48C1-BD77-9F311006BBA2}" dt="2025-10-11T10:35:38.521" v="953" actId="20577"/>
          <ac:spMkLst>
            <pc:docMk/>
            <pc:sldMk cId="3213720951" sldId="306"/>
            <ac:spMk id="2" creationId="{4541842F-DBE2-3F89-3C8E-8C0D3071B8CF}"/>
          </ac:spMkLst>
        </pc:spChg>
        <pc:spChg chg="mod">
          <ac:chgData name="Daniel Slade" userId="a0f30abecd459ac6" providerId="LiveId" clId="{A114ACB5-1D88-48C1-BD77-9F311006BBA2}" dt="2025-10-12T13:01:29.612" v="4290" actId="5793"/>
          <ac:spMkLst>
            <pc:docMk/>
            <pc:sldMk cId="3213720951" sldId="306"/>
            <ac:spMk id="3" creationId="{E452C05C-BA0A-15E5-205B-F634A0B72D7C}"/>
          </ac:spMkLst>
        </pc:spChg>
      </pc:sldChg>
      <pc:sldChg chg="modSp new mod">
        <pc:chgData name="Daniel Slade" userId="a0f30abecd459ac6" providerId="LiveId" clId="{A114ACB5-1D88-48C1-BD77-9F311006BBA2}" dt="2025-10-12T09:53:32.770" v="1850" actId="14100"/>
        <pc:sldMkLst>
          <pc:docMk/>
          <pc:sldMk cId="2754464030" sldId="307"/>
        </pc:sldMkLst>
        <pc:spChg chg="mod">
          <ac:chgData name="Daniel Slade" userId="a0f30abecd459ac6" providerId="LiveId" clId="{A114ACB5-1D88-48C1-BD77-9F311006BBA2}" dt="2025-10-12T09:53:32.770" v="1850" actId="14100"/>
          <ac:spMkLst>
            <pc:docMk/>
            <pc:sldMk cId="2754464030" sldId="307"/>
            <ac:spMk id="2" creationId="{B375ED53-EF1C-0F22-4DBD-F542E45528A7}"/>
          </ac:spMkLst>
        </pc:spChg>
        <pc:spChg chg="mod">
          <ac:chgData name="Daniel Slade" userId="a0f30abecd459ac6" providerId="LiveId" clId="{A114ACB5-1D88-48C1-BD77-9F311006BBA2}" dt="2025-10-12T09:41:36.812" v="1695" actId="5793"/>
          <ac:spMkLst>
            <pc:docMk/>
            <pc:sldMk cId="2754464030" sldId="307"/>
            <ac:spMk id="3" creationId="{31C51B96-0210-C17F-EBC8-48039B450C43}"/>
          </ac:spMkLst>
        </pc:spChg>
      </pc:sldChg>
      <pc:sldChg chg="addSp modSp new mod modClrScheme chgLayout">
        <pc:chgData name="Daniel Slade" userId="a0f30abecd459ac6" providerId="LiveId" clId="{A114ACB5-1D88-48C1-BD77-9F311006BBA2}" dt="2025-10-12T10:21:00.044" v="2221" actId="13926"/>
        <pc:sldMkLst>
          <pc:docMk/>
          <pc:sldMk cId="705050067" sldId="308"/>
        </pc:sldMkLst>
        <pc:spChg chg="add mod">
          <ac:chgData name="Daniel Slade" userId="a0f30abecd459ac6" providerId="LiveId" clId="{A114ACB5-1D88-48C1-BD77-9F311006BBA2}" dt="2025-10-12T10:20:34.011" v="2218" actId="14100"/>
          <ac:spMkLst>
            <pc:docMk/>
            <pc:sldMk cId="705050067" sldId="308"/>
            <ac:spMk id="2" creationId="{1C39A327-1C60-244A-5A54-092A064D7DF0}"/>
          </ac:spMkLst>
        </pc:spChg>
        <pc:spChg chg="add mod">
          <ac:chgData name="Daniel Slade" userId="a0f30abecd459ac6" providerId="LiveId" clId="{A114ACB5-1D88-48C1-BD77-9F311006BBA2}" dt="2025-10-12T10:21:00.044" v="2221" actId="13926"/>
          <ac:spMkLst>
            <pc:docMk/>
            <pc:sldMk cId="705050067" sldId="308"/>
            <ac:spMk id="3" creationId="{1711A911-04EA-6A0E-1A37-1E1452921932}"/>
          </ac:spMkLst>
        </pc:spChg>
      </pc:sldChg>
      <pc:sldChg chg="modSp new mod">
        <pc:chgData name="Daniel Slade" userId="a0f30abecd459ac6" providerId="LiveId" clId="{A114ACB5-1D88-48C1-BD77-9F311006BBA2}" dt="2025-10-12T10:29:26.771" v="2381" actId="20577"/>
        <pc:sldMkLst>
          <pc:docMk/>
          <pc:sldMk cId="500264681" sldId="309"/>
        </pc:sldMkLst>
        <pc:spChg chg="mod">
          <ac:chgData name="Daniel Slade" userId="a0f30abecd459ac6" providerId="LiveId" clId="{A114ACB5-1D88-48C1-BD77-9F311006BBA2}" dt="2025-10-12T10:29:26.771" v="2381" actId="20577"/>
          <ac:spMkLst>
            <pc:docMk/>
            <pc:sldMk cId="500264681" sldId="309"/>
            <ac:spMk id="2" creationId="{7E3E8476-0BD3-C53A-013D-50250EEA4C38}"/>
          </ac:spMkLst>
        </pc:spChg>
        <pc:spChg chg="mod">
          <ac:chgData name="Daniel Slade" userId="a0f30abecd459ac6" providerId="LiveId" clId="{A114ACB5-1D88-48C1-BD77-9F311006BBA2}" dt="2025-10-12T10:24:49.926" v="2258" actId="13926"/>
          <ac:spMkLst>
            <pc:docMk/>
            <pc:sldMk cId="500264681" sldId="309"/>
            <ac:spMk id="3" creationId="{DE058000-5BB7-67D9-CBC4-FD31677918C9}"/>
          </ac:spMkLst>
        </pc:spChg>
      </pc:sldChg>
      <pc:sldChg chg="modSp new mod">
        <pc:chgData name="Daniel Slade" userId="a0f30abecd459ac6" providerId="LiveId" clId="{A114ACB5-1D88-48C1-BD77-9F311006BBA2}" dt="2025-10-12T10:28:31.387" v="2318" actId="20577"/>
        <pc:sldMkLst>
          <pc:docMk/>
          <pc:sldMk cId="677800706" sldId="310"/>
        </pc:sldMkLst>
        <pc:spChg chg="mod">
          <ac:chgData name="Daniel Slade" userId="a0f30abecd459ac6" providerId="LiveId" clId="{A114ACB5-1D88-48C1-BD77-9F311006BBA2}" dt="2025-10-12T10:28:31.387" v="2318" actId="20577"/>
          <ac:spMkLst>
            <pc:docMk/>
            <pc:sldMk cId="677800706" sldId="310"/>
            <ac:spMk id="2" creationId="{AAB37E1D-2852-0334-88C1-750D09681FC2}"/>
          </ac:spMkLst>
        </pc:spChg>
        <pc:spChg chg="mod">
          <ac:chgData name="Daniel Slade" userId="a0f30abecd459ac6" providerId="LiveId" clId="{A114ACB5-1D88-48C1-BD77-9F311006BBA2}" dt="2025-10-12T10:28:22.275" v="2302" actId="13926"/>
          <ac:spMkLst>
            <pc:docMk/>
            <pc:sldMk cId="677800706" sldId="310"/>
            <ac:spMk id="3" creationId="{080540C8-2A70-3BFB-5E79-2ACAF7302573}"/>
          </ac:spMkLst>
        </pc:spChg>
      </pc:sldChg>
      <pc:sldChg chg="modSp new mod">
        <pc:chgData name="Daniel Slade" userId="a0f30abecd459ac6" providerId="LiveId" clId="{A114ACB5-1D88-48C1-BD77-9F311006BBA2}" dt="2025-10-12T10:35:24.376" v="2470" actId="13926"/>
        <pc:sldMkLst>
          <pc:docMk/>
          <pc:sldMk cId="2801479900" sldId="311"/>
        </pc:sldMkLst>
        <pc:spChg chg="mod">
          <ac:chgData name="Daniel Slade" userId="a0f30abecd459ac6" providerId="LiveId" clId="{A114ACB5-1D88-48C1-BD77-9F311006BBA2}" dt="2025-10-12T10:34:25.301" v="2458" actId="20577"/>
          <ac:spMkLst>
            <pc:docMk/>
            <pc:sldMk cId="2801479900" sldId="311"/>
            <ac:spMk id="2" creationId="{CC556A0D-912C-5C95-3865-F39F6BD3D766}"/>
          </ac:spMkLst>
        </pc:spChg>
        <pc:spChg chg="mod">
          <ac:chgData name="Daniel Slade" userId="a0f30abecd459ac6" providerId="LiveId" clId="{A114ACB5-1D88-48C1-BD77-9F311006BBA2}" dt="2025-10-12T10:35:24.376" v="2470" actId="13926"/>
          <ac:spMkLst>
            <pc:docMk/>
            <pc:sldMk cId="2801479900" sldId="311"/>
            <ac:spMk id="3" creationId="{EF29AD3E-2DC8-58A7-A452-169255A6DE32}"/>
          </ac:spMkLst>
        </pc:spChg>
      </pc:sldChg>
      <pc:sldChg chg="modSp new mod">
        <pc:chgData name="Daniel Slade" userId="a0f30abecd459ac6" providerId="LiveId" clId="{A114ACB5-1D88-48C1-BD77-9F311006BBA2}" dt="2025-10-12T10:47:07.133" v="2693" actId="20577"/>
        <pc:sldMkLst>
          <pc:docMk/>
          <pc:sldMk cId="418287025" sldId="312"/>
        </pc:sldMkLst>
        <pc:spChg chg="mod">
          <ac:chgData name="Daniel Slade" userId="a0f30abecd459ac6" providerId="LiveId" clId="{A114ACB5-1D88-48C1-BD77-9F311006BBA2}" dt="2025-10-12T10:35:47.092" v="2492" actId="20577"/>
          <ac:spMkLst>
            <pc:docMk/>
            <pc:sldMk cId="418287025" sldId="312"/>
            <ac:spMk id="2" creationId="{B9F4A179-D271-9AB8-D806-E3F478B81AA1}"/>
          </ac:spMkLst>
        </pc:spChg>
        <pc:spChg chg="mod">
          <ac:chgData name="Daniel Slade" userId="a0f30abecd459ac6" providerId="LiveId" clId="{A114ACB5-1D88-48C1-BD77-9F311006BBA2}" dt="2025-10-12T10:47:07.133" v="2693" actId="20577"/>
          <ac:spMkLst>
            <pc:docMk/>
            <pc:sldMk cId="418287025" sldId="312"/>
            <ac:spMk id="3" creationId="{10FDBB19-8818-EE83-566A-D3D5557A140D}"/>
          </ac:spMkLst>
        </pc:spChg>
      </pc:sldChg>
      <pc:sldChg chg="modSp new mod">
        <pc:chgData name="Daniel Slade" userId="a0f30abecd459ac6" providerId="LiveId" clId="{A114ACB5-1D88-48C1-BD77-9F311006BBA2}" dt="2025-10-12T11:13:45.263" v="2986" actId="255"/>
        <pc:sldMkLst>
          <pc:docMk/>
          <pc:sldMk cId="1810413750" sldId="313"/>
        </pc:sldMkLst>
        <pc:spChg chg="mod">
          <ac:chgData name="Daniel Slade" userId="a0f30abecd459ac6" providerId="LiveId" clId="{A114ACB5-1D88-48C1-BD77-9F311006BBA2}" dt="2025-10-12T11:13:45.263" v="2986" actId="255"/>
          <ac:spMkLst>
            <pc:docMk/>
            <pc:sldMk cId="1810413750" sldId="313"/>
            <ac:spMk id="2" creationId="{D5E49635-A136-32FC-8ECF-65B2291A5180}"/>
          </ac:spMkLst>
        </pc:spChg>
      </pc:sldChg>
      <pc:sldChg chg="modSp new del mod">
        <pc:chgData name="Daniel Slade" userId="a0f30abecd459ac6" providerId="LiveId" clId="{A114ACB5-1D88-48C1-BD77-9F311006BBA2}" dt="2025-10-12T12:36:23.527" v="4144" actId="2696"/>
        <pc:sldMkLst>
          <pc:docMk/>
          <pc:sldMk cId="1408975546" sldId="314"/>
        </pc:sldMkLst>
        <pc:spChg chg="mod">
          <ac:chgData name="Daniel Slade" userId="a0f30abecd459ac6" providerId="LiveId" clId="{A114ACB5-1D88-48C1-BD77-9F311006BBA2}" dt="2025-10-12T12:35:09.086" v="4133" actId="20577"/>
          <ac:spMkLst>
            <pc:docMk/>
            <pc:sldMk cId="1408975546" sldId="314"/>
            <ac:spMk id="3" creationId="{8FF21070-E578-2D17-AD0D-1F84560E78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10/19/2025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10/19/2025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10/19/2025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10/19/2025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10/19/2025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10/19/2025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10/19/2025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10/19/2025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10/19/2025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10/19/2025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10/19/2025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10/19/2025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10228"/>
            <a:ext cx="10058400" cy="4539012"/>
          </a:xfrm>
        </p:spPr>
        <p:txBody>
          <a:bodyPr>
            <a:normAutofit/>
          </a:bodyPr>
          <a:lstStyle/>
          <a:p>
            <a:pPr algn="ctr"/>
            <a:r>
              <a:rPr lang="en-US" sz="9600"/>
              <a:t>Expectation</a:t>
            </a:r>
            <a:r>
              <a:rPr lang="en-US"/>
              <a:t> ~</a:t>
            </a:r>
            <a:r>
              <a:rPr lang="en-US" sz="5400"/>
              <a:t>living &amp; Active Faith~</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err="1">
                <a:solidFill>
                  <a:schemeClr val="accent1">
                    <a:lumMod val="75000"/>
                  </a:schemeClr>
                </a:solidFill>
              </a:rPr>
              <a:t>Lifegate</a:t>
            </a:r>
            <a:r>
              <a:rPr lang="en-US" dirty="0">
                <a:solidFill>
                  <a:schemeClr val="accent1">
                    <a:lumMod val="75000"/>
                  </a:schemeClr>
                </a:solidFill>
              </a:rPr>
              <a:t> 10/12/25</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59649-F4DB-3678-D4D8-7CB96FCD35B5}"/>
              </a:ext>
            </a:extLst>
          </p:cNvPr>
          <p:cNvSpPr>
            <a:spLocks noGrp="1"/>
          </p:cNvSpPr>
          <p:nvPr>
            <p:ph type="title"/>
          </p:nvPr>
        </p:nvSpPr>
        <p:spPr/>
        <p:txBody>
          <a:bodyPr/>
          <a:lstStyle/>
          <a:p>
            <a:r>
              <a:rPr lang="en-US" dirty="0"/>
              <a:t>John 15</a:t>
            </a:r>
          </a:p>
        </p:txBody>
      </p:sp>
      <p:sp>
        <p:nvSpPr>
          <p:cNvPr id="3" name="Content Placeholder 2">
            <a:extLst>
              <a:ext uri="{FF2B5EF4-FFF2-40B4-BE49-F238E27FC236}">
                <a16:creationId xmlns:a16="http://schemas.microsoft.com/office/drawing/2014/main" xmlns="" id="{73C9214C-1570-BB93-97C4-AFEE3260544B}"/>
              </a:ext>
            </a:extLst>
          </p:cNvPr>
          <p:cNvSpPr>
            <a:spLocks noGrp="1"/>
          </p:cNvSpPr>
          <p:nvPr>
            <p:ph idx="1"/>
          </p:nvPr>
        </p:nvSpPr>
        <p:spPr>
          <a:xfrm>
            <a:off x="717629" y="1828800"/>
            <a:ext cx="10683433" cy="4114800"/>
          </a:xfrm>
        </p:spPr>
        <p:txBody>
          <a:bodyPr>
            <a:normAutofit lnSpcReduction="10000"/>
          </a:bodyPr>
          <a:lstStyle/>
          <a:p>
            <a:pPr>
              <a:buNone/>
            </a:pPr>
            <a:r>
              <a:rPr lang="en-US" sz="2800" baseline="30000" dirty="0"/>
              <a:t>6 </a:t>
            </a:r>
            <a:r>
              <a:rPr lang="en-US" sz="2800" dirty="0"/>
              <a:t>Anyone who does not remain in me is thrown away like a useless branch and withers. Such branches are gathered into a pile to be burned. </a:t>
            </a:r>
            <a:r>
              <a:rPr lang="en-US" sz="2800" baseline="30000" dirty="0"/>
              <a:t>7 </a:t>
            </a:r>
            <a:r>
              <a:rPr lang="en-US" sz="2800" dirty="0"/>
              <a:t>But if you remain in me and my words remain in you, you may ask for anything you want, and it will be granted! </a:t>
            </a:r>
            <a:r>
              <a:rPr lang="en-US" sz="2800" baseline="30000" dirty="0"/>
              <a:t>8 </a:t>
            </a:r>
            <a:r>
              <a:rPr lang="en-US" sz="2800" dirty="0"/>
              <a:t>When you produce much fruit, you are my true disciples. This brings great glory to my Father.</a:t>
            </a:r>
          </a:p>
          <a:p>
            <a:pPr>
              <a:buNone/>
            </a:pPr>
            <a:r>
              <a:rPr lang="en-US" sz="2800" baseline="30000" dirty="0"/>
              <a:t>9 </a:t>
            </a:r>
            <a:r>
              <a:rPr lang="en-US" sz="2800" dirty="0"/>
              <a:t>“I have loved you even as the Father has loved me. Remain in my love. </a:t>
            </a:r>
            <a:r>
              <a:rPr lang="en-US" sz="2800" baseline="30000" dirty="0"/>
              <a:t>10 </a:t>
            </a:r>
            <a:r>
              <a:rPr lang="en-US" sz="2800" dirty="0"/>
              <a:t>When you obey my commandments, you remain in my love, just as I obey my Father’s commandments and remain in his love. </a:t>
            </a:r>
            <a:r>
              <a:rPr lang="en-US" sz="2800" baseline="30000" dirty="0"/>
              <a:t>11 </a:t>
            </a:r>
            <a:r>
              <a:rPr lang="en-US" sz="2800" dirty="0"/>
              <a:t>I have told you these things so that you will be filled with my joy. Yes, your joy will overflow! </a:t>
            </a:r>
          </a:p>
          <a:p>
            <a:endParaRPr lang="en-US" dirty="0"/>
          </a:p>
        </p:txBody>
      </p:sp>
    </p:spTree>
    <p:extLst>
      <p:ext uri="{BB962C8B-B14F-4D97-AF65-F5344CB8AC3E}">
        <p14:creationId xmlns:p14="http://schemas.microsoft.com/office/powerpoint/2010/main" val="322934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A270C-B68E-C403-59D3-FB2CD3739494}"/>
              </a:ext>
            </a:extLst>
          </p:cNvPr>
          <p:cNvSpPr>
            <a:spLocks noGrp="1"/>
          </p:cNvSpPr>
          <p:nvPr>
            <p:ph type="title"/>
          </p:nvPr>
        </p:nvSpPr>
        <p:spPr/>
        <p:txBody>
          <a:bodyPr/>
          <a:lstStyle/>
          <a:p>
            <a:r>
              <a:rPr lang="en-US" dirty="0"/>
              <a:t>John 15</a:t>
            </a:r>
          </a:p>
        </p:txBody>
      </p:sp>
      <p:sp>
        <p:nvSpPr>
          <p:cNvPr id="3" name="Content Placeholder 2">
            <a:extLst>
              <a:ext uri="{FF2B5EF4-FFF2-40B4-BE49-F238E27FC236}">
                <a16:creationId xmlns:a16="http://schemas.microsoft.com/office/drawing/2014/main" xmlns="" id="{890D628E-8B93-8F29-6A72-E333772AAA75}"/>
              </a:ext>
            </a:extLst>
          </p:cNvPr>
          <p:cNvSpPr>
            <a:spLocks noGrp="1"/>
          </p:cNvSpPr>
          <p:nvPr>
            <p:ph idx="1"/>
          </p:nvPr>
        </p:nvSpPr>
        <p:spPr/>
        <p:txBody>
          <a:bodyPr>
            <a:normAutofit/>
          </a:bodyPr>
          <a:lstStyle/>
          <a:p>
            <a:pPr marL="45720" indent="0">
              <a:buNone/>
            </a:pPr>
            <a:r>
              <a:rPr lang="en-US" sz="3200" baseline="30000" dirty="0"/>
              <a:t>12 </a:t>
            </a:r>
            <a:r>
              <a:rPr lang="en-US" sz="3200" dirty="0"/>
              <a:t>This is my commandment: Love each other in the same way I have loved you. </a:t>
            </a:r>
            <a:r>
              <a:rPr lang="en-US" sz="3200" baseline="30000" dirty="0"/>
              <a:t>13 </a:t>
            </a:r>
            <a:r>
              <a:rPr lang="en-US" sz="3200" dirty="0"/>
              <a:t>There is no greater love than to lay down one’s life for one’s friends. </a:t>
            </a:r>
            <a:r>
              <a:rPr lang="en-US" sz="3200" baseline="30000" dirty="0"/>
              <a:t>14 </a:t>
            </a:r>
            <a:r>
              <a:rPr lang="en-US" sz="3200" dirty="0"/>
              <a:t>You are my friends if you do what I command.</a:t>
            </a:r>
          </a:p>
        </p:txBody>
      </p:sp>
    </p:spTree>
    <p:extLst>
      <p:ext uri="{BB962C8B-B14F-4D97-AF65-F5344CB8AC3E}">
        <p14:creationId xmlns:p14="http://schemas.microsoft.com/office/powerpoint/2010/main" val="9570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AEC16-7893-3596-AABE-2BFC762D1ABA}"/>
              </a:ext>
            </a:extLst>
          </p:cNvPr>
          <p:cNvSpPr>
            <a:spLocks noGrp="1"/>
          </p:cNvSpPr>
          <p:nvPr>
            <p:ph type="title"/>
          </p:nvPr>
        </p:nvSpPr>
        <p:spPr>
          <a:xfrm>
            <a:off x="1295400" y="380999"/>
            <a:ext cx="9601200" cy="4399345"/>
          </a:xfrm>
        </p:spPr>
        <p:txBody>
          <a:bodyPr>
            <a:normAutofit/>
          </a:bodyPr>
          <a:lstStyle/>
          <a:p>
            <a:pPr algn="ctr"/>
            <a:r>
              <a:rPr lang="en-US" sz="5400" dirty="0"/>
              <a:t/>
            </a:r>
            <a:br>
              <a:rPr lang="en-US" sz="5400" dirty="0"/>
            </a:br>
            <a:r>
              <a:rPr lang="en-US" sz="5400" dirty="0"/>
              <a:t>Believe it </a:t>
            </a:r>
            <a:br>
              <a:rPr lang="en-US" sz="5400" dirty="0"/>
            </a:br>
            <a:r>
              <a:rPr lang="en-US" sz="9600" dirty="0"/>
              <a:t>&amp;</a:t>
            </a:r>
            <a:r>
              <a:rPr lang="en-US" sz="5400" dirty="0"/>
              <a:t> </a:t>
            </a:r>
            <a:br>
              <a:rPr lang="en-US" sz="5400" dirty="0"/>
            </a:br>
            <a:r>
              <a:rPr lang="en-US" sz="5400" dirty="0"/>
              <a:t>Receive it</a:t>
            </a:r>
          </a:p>
        </p:txBody>
      </p:sp>
    </p:spTree>
    <p:extLst>
      <p:ext uri="{BB962C8B-B14F-4D97-AF65-F5344CB8AC3E}">
        <p14:creationId xmlns:p14="http://schemas.microsoft.com/office/powerpoint/2010/main" val="154195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49635-A136-32FC-8ECF-65B2291A5180}"/>
              </a:ext>
            </a:extLst>
          </p:cNvPr>
          <p:cNvSpPr>
            <a:spLocks noGrp="1"/>
          </p:cNvSpPr>
          <p:nvPr>
            <p:ph type="title"/>
          </p:nvPr>
        </p:nvSpPr>
        <p:spPr>
          <a:xfrm>
            <a:off x="1295400" y="380999"/>
            <a:ext cx="9601200" cy="3693289"/>
          </a:xfrm>
        </p:spPr>
        <p:txBody>
          <a:bodyPr>
            <a:normAutofit/>
          </a:bodyPr>
          <a:lstStyle/>
          <a:p>
            <a:pPr algn="ctr"/>
            <a:r>
              <a:rPr lang="en-US" sz="9600" dirty="0"/>
              <a:t>or</a:t>
            </a:r>
          </a:p>
        </p:txBody>
      </p:sp>
    </p:spTree>
    <p:extLst>
      <p:ext uri="{BB962C8B-B14F-4D97-AF65-F5344CB8AC3E}">
        <p14:creationId xmlns:p14="http://schemas.microsoft.com/office/powerpoint/2010/main" val="181041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3BB81-967A-C1B5-0C5E-D7B91E733360}"/>
              </a:ext>
            </a:extLst>
          </p:cNvPr>
          <p:cNvSpPr>
            <a:spLocks noGrp="1"/>
          </p:cNvSpPr>
          <p:nvPr>
            <p:ph type="title"/>
          </p:nvPr>
        </p:nvSpPr>
        <p:spPr>
          <a:xfrm>
            <a:off x="810228" y="380999"/>
            <a:ext cx="10532962" cy="4387772"/>
          </a:xfrm>
        </p:spPr>
        <p:txBody>
          <a:bodyPr>
            <a:normAutofit/>
          </a:bodyPr>
          <a:lstStyle/>
          <a:p>
            <a:pPr algn="ctr"/>
            <a:r>
              <a:rPr lang="en-US" sz="4800" dirty="0"/>
              <a:t>Expect little </a:t>
            </a:r>
            <a:br>
              <a:rPr lang="en-US" sz="4800" dirty="0"/>
            </a:br>
            <a:r>
              <a:rPr lang="en-US" sz="9600" dirty="0"/>
              <a:t>&amp;</a:t>
            </a:r>
            <a:r>
              <a:rPr lang="en-US" sz="4800" dirty="0"/>
              <a:t> </a:t>
            </a:r>
            <a:br>
              <a:rPr lang="en-US" sz="4800" dirty="0"/>
            </a:br>
            <a:r>
              <a:rPr lang="en-US" sz="4800" dirty="0"/>
              <a:t>receive little</a:t>
            </a:r>
          </a:p>
        </p:txBody>
      </p:sp>
    </p:spTree>
    <p:extLst>
      <p:ext uri="{BB962C8B-B14F-4D97-AF65-F5344CB8AC3E}">
        <p14:creationId xmlns:p14="http://schemas.microsoft.com/office/powerpoint/2010/main" val="4079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98945-8E4E-314C-7304-3DC78FC35D58}"/>
              </a:ext>
            </a:extLst>
          </p:cNvPr>
          <p:cNvSpPr>
            <a:spLocks noGrp="1"/>
          </p:cNvSpPr>
          <p:nvPr>
            <p:ph type="title"/>
          </p:nvPr>
        </p:nvSpPr>
        <p:spPr/>
        <p:txBody>
          <a:bodyPr>
            <a:normAutofit/>
          </a:bodyPr>
          <a:lstStyle/>
          <a:p>
            <a:r>
              <a:rPr lang="en-US" sz="4000" dirty="0"/>
              <a:t>Lessons from Nazareth</a:t>
            </a:r>
            <a:r>
              <a:rPr lang="en-US" dirty="0"/>
              <a:t/>
            </a:r>
            <a:br>
              <a:rPr lang="en-US" dirty="0"/>
            </a:br>
            <a:r>
              <a:rPr lang="en-US" dirty="0"/>
              <a:t>Matthew 13:54-58</a:t>
            </a:r>
          </a:p>
        </p:txBody>
      </p:sp>
      <p:sp>
        <p:nvSpPr>
          <p:cNvPr id="3" name="Content Placeholder 2">
            <a:extLst>
              <a:ext uri="{FF2B5EF4-FFF2-40B4-BE49-F238E27FC236}">
                <a16:creationId xmlns:a16="http://schemas.microsoft.com/office/drawing/2014/main" xmlns="" id="{2D1A5F8E-0C9F-06D3-4ED1-37D19802B3EF}"/>
              </a:ext>
            </a:extLst>
          </p:cNvPr>
          <p:cNvSpPr>
            <a:spLocks noGrp="1"/>
          </p:cNvSpPr>
          <p:nvPr>
            <p:ph idx="1"/>
          </p:nvPr>
        </p:nvSpPr>
        <p:spPr>
          <a:xfrm>
            <a:off x="497711" y="1828800"/>
            <a:ext cx="11227443" cy="4467828"/>
          </a:xfrm>
        </p:spPr>
        <p:txBody>
          <a:bodyPr>
            <a:normAutofit/>
          </a:bodyPr>
          <a:lstStyle/>
          <a:p>
            <a:pPr>
              <a:buNone/>
            </a:pPr>
            <a:r>
              <a:rPr lang="en-US" sz="2400" baseline="30000" dirty="0"/>
              <a:t>54 </a:t>
            </a:r>
            <a:r>
              <a:rPr lang="en-US" sz="2400" dirty="0"/>
              <a:t>Coming to his hometown, he began teaching the people in their synagogue, and they were amazed. “Where did this man get this wisdom and these miraculous powers?” they asked. </a:t>
            </a:r>
            <a:r>
              <a:rPr lang="en-US" sz="2400" baseline="30000" dirty="0"/>
              <a:t>55 </a:t>
            </a:r>
            <a:r>
              <a:rPr lang="en-US" sz="2400" dirty="0"/>
              <a:t>“Isn’t this the carpenter’s son? Isn’t his mother’s name Mary, and aren’t his brothers James, Joseph, Simon and Judas? </a:t>
            </a:r>
            <a:r>
              <a:rPr lang="en-US" sz="2400" baseline="30000" dirty="0"/>
              <a:t>56 </a:t>
            </a:r>
            <a:r>
              <a:rPr lang="en-US" sz="2400" dirty="0"/>
              <a:t>Aren’t all his sisters with us? Where then did this man get all these things?” </a:t>
            </a:r>
            <a:r>
              <a:rPr lang="en-US" sz="2400" baseline="30000" dirty="0"/>
              <a:t>57 </a:t>
            </a:r>
            <a:r>
              <a:rPr lang="en-US" sz="2400" dirty="0"/>
              <a:t>And they took offense at him.</a:t>
            </a:r>
          </a:p>
          <a:p>
            <a:pPr>
              <a:buNone/>
            </a:pPr>
            <a:r>
              <a:rPr lang="en-US" sz="2400" dirty="0"/>
              <a:t>But Jesus said to them, “A prophet is not without honor except in his own town and in his own home.”</a:t>
            </a:r>
          </a:p>
          <a:p>
            <a:pPr>
              <a:buNone/>
            </a:pPr>
            <a:r>
              <a:rPr lang="en-US" sz="2400" baseline="30000" dirty="0"/>
              <a:t>58 </a:t>
            </a:r>
            <a:r>
              <a:rPr lang="en-US" sz="2400" b="1" dirty="0"/>
              <a:t>And he did not do many miracles there because of their lack of faith.</a:t>
            </a:r>
          </a:p>
          <a:p>
            <a:pPr marL="45720" indent="0">
              <a:buNone/>
            </a:pPr>
            <a:endParaRPr lang="en-US" dirty="0"/>
          </a:p>
        </p:txBody>
      </p:sp>
    </p:spTree>
    <p:extLst>
      <p:ext uri="{BB962C8B-B14F-4D97-AF65-F5344CB8AC3E}">
        <p14:creationId xmlns:p14="http://schemas.microsoft.com/office/powerpoint/2010/main" val="15002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3916B-74C5-3698-2D06-8B735D0C09BC}"/>
              </a:ext>
            </a:extLst>
          </p:cNvPr>
          <p:cNvSpPr>
            <a:spLocks noGrp="1"/>
          </p:cNvSpPr>
          <p:nvPr>
            <p:ph type="title"/>
          </p:nvPr>
        </p:nvSpPr>
        <p:spPr/>
        <p:txBody>
          <a:bodyPr/>
          <a:lstStyle/>
          <a:p>
            <a:r>
              <a:rPr lang="en-US" dirty="0"/>
              <a:t>Hebrew 11:6</a:t>
            </a:r>
          </a:p>
        </p:txBody>
      </p:sp>
      <p:sp>
        <p:nvSpPr>
          <p:cNvPr id="3" name="Content Placeholder 2">
            <a:extLst>
              <a:ext uri="{FF2B5EF4-FFF2-40B4-BE49-F238E27FC236}">
                <a16:creationId xmlns:a16="http://schemas.microsoft.com/office/drawing/2014/main" xmlns="" id="{AE696B7E-8B7E-15DF-44FB-09E9BF4DED18}"/>
              </a:ext>
            </a:extLst>
          </p:cNvPr>
          <p:cNvSpPr>
            <a:spLocks noGrp="1"/>
          </p:cNvSpPr>
          <p:nvPr>
            <p:ph idx="1"/>
          </p:nvPr>
        </p:nvSpPr>
        <p:spPr/>
        <p:txBody>
          <a:bodyPr>
            <a:normAutofit/>
          </a:bodyPr>
          <a:lstStyle/>
          <a:p>
            <a:pPr marL="45720" indent="0">
              <a:buNone/>
            </a:pPr>
            <a:r>
              <a:rPr lang="en-US" sz="3600" baseline="30000" dirty="0"/>
              <a:t>6 </a:t>
            </a:r>
            <a:r>
              <a:rPr lang="en-US" sz="3600" dirty="0"/>
              <a:t>And without </a:t>
            </a:r>
            <a:r>
              <a:rPr lang="en-US" sz="3600" b="1" dirty="0"/>
              <a:t>faith</a:t>
            </a:r>
            <a:r>
              <a:rPr lang="en-US" sz="3600" dirty="0"/>
              <a:t> it is impossible to please God, because anyone who comes to him must believe that he exists and that </a:t>
            </a:r>
            <a:r>
              <a:rPr lang="en-US" sz="3600" b="1" dirty="0"/>
              <a:t>he rewards those who earnestly seek him.</a:t>
            </a:r>
          </a:p>
        </p:txBody>
      </p:sp>
    </p:spTree>
    <p:extLst>
      <p:ext uri="{BB962C8B-B14F-4D97-AF65-F5344CB8AC3E}">
        <p14:creationId xmlns:p14="http://schemas.microsoft.com/office/powerpoint/2010/main" val="35271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14224-A29A-5919-03E2-07553309C04E}"/>
              </a:ext>
            </a:extLst>
          </p:cNvPr>
          <p:cNvSpPr>
            <a:spLocks noGrp="1"/>
          </p:cNvSpPr>
          <p:nvPr>
            <p:ph type="title"/>
          </p:nvPr>
        </p:nvSpPr>
        <p:spPr/>
        <p:txBody>
          <a:bodyPr/>
          <a:lstStyle/>
          <a:p>
            <a:r>
              <a:rPr lang="en-US" sz="4400" dirty="0"/>
              <a:t>Believe and Receive</a:t>
            </a:r>
            <a:r>
              <a:rPr lang="en-US" dirty="0"/>
              <a:t/>
            </a:r>
            <a:br>
              <a:rPr lang="en-US" dirty="0"/>
            </a:br>
            <a:r>
              <a:rPr lang="en-US" dirty="0"/>
              <a:t>Matthew 10:41</a:t>
            </a:r>
          </a:p>
        </p:txBody>
      </p:sp>
      <p:sp>
        <p:nvSpPr>
          <p:cNvPr id="3" name="Content Placeholder 2">
            <a:extLst>
              <a:ext uri="{FF2B5EF4-FFF2-40B4-BE49-F238E27FC236}">
                <a16:creationId xmlns:a16="http://schemas.microsoft.com/office/drawing/2014/main" xmlns="" id="{98879D44-6534-F2DF-630B-B69969BED3B3}"/>
              </a:ext>
            </a:extLst>
          </p:cNvPr>
          <p:cNvSpPr>
            <a:spLocks noGrp="1"/>
          </p:cNvSpPr>
          <p:nvPr>
            <p:ph idx="1"/>
          </p:nvPr>
        </p:nvSpPr>
        <p:spPr/>
        <p:txBody>
          <a:bodyPr>
            <a:normAutofit/>
          </a:bodyPr>
          <a:lstStyle/>
          <a:p>
            <a:pPr marL="45720" indent="0">
              <a:buNone/>
            </a:pPr>
            <a:r>
              <a:rPr lang="en-US" sz="3600" baseline="30000" dirty="0"/>
              <a:t>1 </a:t>
            </a:r>
            <a:r>
              <a:rPr lang="en-US" sz="3600" dirty="0"/>
              <a:t>The one who receives a prophet because he is a prophet will receive a prophet's reward, and the one who receives a righteous person because he is a righteous person will receive a righteous person's reward.</a:t>
            </a:r>
          </a:p>
        </p:txBody>
      </p:sp>
    </p:spTree>
    <p:extLst>
      <p:ext uri="{BB962C8B-B14F-4D97-AF65-F5344CB8AC3E}">
        <p14:creationId xmlns:p14="http://schemas.microsoft.com/office/powerpoint/2010/main" val="1239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D5725-9C57-AD36-B44E-611FD953A034}"/>
              </a:ext>
            </a:extLst>
          </p:cNvPr>
          <p:cNvSpPr>
            <a:spLocks noGrp="1"/>
          </p:cNvSpPr>
          <p:nvPr>
            <p:ph type="title"/>
          </p:nvPr>
        </p:nvSpPr>
        <p:spPr/>
        <p:txBody>
          <a:bodyPr/>
          <a:lstStyle/>
          <a:p>
            <a:r>
              <a:rPr lang="en-US" dirty="0"/>
              <a:t>Mark 10:51</a:t>
            </a:r>
          </a:p>
        </p:txBody>
      </p:sp>
      <p:sp>
        <p:nvSpPr>
          <p:cNvPr id="3" name="Content Placeholder 2">
            <a:extLst>
              <a:ext uri="{FF2B5EF4-FFF2-40B4-BE49-F238E27FC236}">
                <a16:creationId xmlns:a16="http://schemas.microsoft.com/office/drawing/2014/main" xmlns="" id="{E550C770-F682-4606-0630-84F1B769E0B5}"/>
              </a:ext>
            </a:extLst>
          </p:cNvPr>
          <p:cNvSpPr>
            <a:spLocks noGrp="1"/>
          </p:cNvSpPr>
          <p:nvPr>
            <p:ph idx="1"/>
          </p:nvPr>
        </p:nvSpPr>
        <p:spPr/>
        <p:txBody>
          <a:bodyPr>
            <a:normAutofit/>
          </a:bodyPr>
          <a:lstStyle/>
          <a:p>
            <a:pPr marL="45720" indent="0">
              <a:buNone/>
            </a:pPr>
            <a:r>
              <a:rPr lang="en-US" sz="4000" baseline="30000" dirty="0"/>
              <a:t>51 </a:t>
            </a:r>
            <a:r>
              <a:rPr lang="en-US" sz="4000" dirty="0"/>
              <a:t>And Jesus said to him, “</a:t>
            </a:r>
            <a:r>
              <a:rPr lang="en-US" sz="4000" b="1" dirty="0"/>
              <a:t>What do you want me to do for you?</a:t>
            </a:r>
            <a:r>
              <a:rPr lang="en-US" sz="4000" dirty="0"/>
              <a:t>” And the blind man said to him, “Rabbi, let me recover my sight.”</a:t>
            </a:r>
          </a:p>
        </p:txBody>
      </p:sp>
    </p:spTree>
    <p:extLst>
      <p:ext uri="{BB962C8B-B14F-4D97-AF65-F5344CB8AC3E}">
        <p14:creationId xmlns:p14="http://schemas.microsoft.com/office/powerpoint/2010/main" val="30550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D94FF-0B69-D965-4DCE-B58FAE7B701F}"/>
              </a:ext>
            </a:extLst>
          </p:cNvPr>
          <p:cNvSpPr>
            <a:spLocks noGrp="1"/>
          </p:cNvSpPr>
          <p:nvPr>
            <p:ph type="title"/>
          </p:nvPr>
        </p:nvSpPr>
        <p:spPr/>
        <p:txBody>
          <a:bodyPr/>
          <a:lstStyle/>
          <a:p>
            <a:r>
              <a:rPr lang="en-US" dirty="0"/>
              <a:t>James 1:6-8</a:t>
            </a:r>
          </a:p>
        </p:txBody>
      </p:sp>
      <p:sp>
        <p:nvSpPr>
          <p:cNvPr id="3" name="Content Placeholder 2">
            <a:extLst>
              <a:ext uri="{FF2B5EF4-FFF2-40B4-BE49-F238E27FC236}">
                <a16:creationId xmlns:a16="http://schemas.microsoft.com/office/drawing/2014/main" xmlns="" id="{A57F2666-1BF9-9C3D-3CA9-9F67790C4060}"/>
              </a:ext>
            </a:extLst>
          </p:cNvPr>
          <p:cNvSpPr>
            <a:spLocks noGrp="1"/>
          </p:cNvSpPr>
          <p:nvPr>
            <p:ph idx="1"/>
          </p:nvPr>
        </p:nvSpPr>
        <p:spPr/>
        <p:txBody>
          <a:bodyPr/>
          <a:lstStyle/>
          <a:p>
            <a:pPr>
              <a:buNone/>
            </a:pPr>
            <a:r>
              <a:rPr lang="en-US" sz="4000" baseline="30000" dirty="0"/>
              <a:t>6 </a:t>
            </a:r>
            <a:r>
              <a:rPr lang="en-US" sz="4000" b="1" dirty="0"/>
              <a:t>But when you ask, you must believe and not doubt</a:t>
            </a:r>
            <a:r>
              <a:rPr lang="en-US" sz="4000" dirty="0"/>
              <a:t>, because the one who doubts is like a wave of the sea, blown and tossed by the wind. </a:t>
            </a:r>
            <a:r>
              <a:rPr lang="en-US" sz="4000" baseline="30000" dirty="0"/>
              <a:t>7 </a:t>
            </a:r>
            <a:r>
              <a:rPr lang="en-US" sz="4000" dirty="0"/>
              <a:t>That person should not expect to receive anything from the Lord. </a:t>
            </a:r>
            <a:r>
              <a:rPr lang="en-US" sz="4000" baseline="30000" dirty="0"/>
              <a:t>8 </a:t>
            </a:r>
            <a:r>
              <a:rPr lang="en-US" sz="4000" dirty="0"/>
              <a:t>Such a person is double-minded and unstable in all they do.</a:t>
            </a:r>
          </a:p>
          <a:p>
            <a:endParaRPr lang="en-US" dirty="0"/>
          </a:p>
        </p:txBody>
      </p:sp>
    </p:spTree>
    <p:extLst>
      <p:ext uri="{BB962C8B-B14F-4D97-AF65-F5344CB8AC3E}">
        <p14:creationId xmlns:p14="http://schemas.microsoft.com/office/powerpoint/2010/main" val="13498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28800"/>
            <a:ext cx="9601200" cy="2476982"/>
          </a:xfrm>
        </p:spPr>
        <p:txBody>
          <a:bodyPr>
            <a:normAutofit fontScale="90000"/>
          </a:bodyPr>
          <a:lstStyle/>
          <a:p>
            <a:r>
              <a:rPr lang="en-US" dirty="0"/>
              <a:t>Who Is Jesus Christ of Nazareth?</a:t>
            </a:r>
            <a:br>
              <a:rPr lang="en-US" dirty="0"/>
            </a:br>
            <a:r>
              <a:rPr lang="en-US" dirty="0"/>
              <a:t/>
            </a:r>
            <a:br>
              <a:rPr lang="en-US" dirty="0"/>
            </a:br>
            <a:r>
              <a:rPr lang="en-US" dirty="0"/>
              <a:t>What did he do?  </a:t>
            </a:r>
            <a:br>
              <a:rPr lang="en-US" dirty="0"/>
            </a:br>
            <a:r>
              <a:rPr lang="en-US" dirty="0"/>
              <a:t/>
            </a:r>
            <a:br>
              <a:rPr lang="en-US" dirty="0"/>
            </a:br>
            <a:r>
              <a:rPr lang="en-US" dirty="0"/>
              <a:t>Why did he do it?</a:t>
            </a:r>
            <a:br>
              <a:rPr lang="en-US" dirty="0"/>
            </a:br>
            <a:r>
              <a:rPr lang="en-US" dirty="0"/>
              <a:t/>
            </a:r>
            <a:br>
              <a:rPr lang="en-US" dirty="0"/>
            </a:br>
            <a:r>
              <a:rPr lang="en-US" dirty="0"/>
              <a:t>How do we receive the gift?</a:t>
            </a:r>
            <a:br>
              <a:rPr lang="en-US" dirty="0"/>
            </a:br>
            <a:r>
              <a:rPr lang="en-US" dirty="0"/>
              <a:t/>
            </a:r>
            <a:br>
              <a:rPr lang="en-US" dirty="0"/>
            </a:br>
            <a:endParaRPr lang="en-US" dirty="0"/>
          </a:p>
        </p:txBody>
      </p:sp>
      <p:sp>
        <p:nvSpPr>
          <p:cNvPr id="3" name="Content Placeholder 2"/>
          <p:cNvSpPr>
            <a:spLocks noGrp="1"/>
          </p:cNvSpPr>
          <p:nvPr>
            <p:ph idx="1"/>
          </p:nvPr>
        </p:nvSpPr>
        <p:spPr>
          <a:xfrm rot="10800000" flipV="1">
            <a:off x="231492" y="3750197"/>
            <a:ext cx="11725155" cy="1828800"/>
          </a:xfrm>
        </p:spPr>
        <p:txBody>
          <a:bodyPr>
            <a:normAutofit fontScale="85000" lnSpcReduction="10000"/>
          </a:bodyPr>
          <a:lstStyle/>
          <a:p>
            <a:pPr marL="45720" indent="0">
              <a:buNone/>
            </a:pPr>
            <a:r>
              <a:rPr lang="en-US" sz="3200" dirty="0"/>
              <a:t>“If you confess with your mouth and believe in your heart…”—Romans 10:9</a:t>
            </a:r>
          </a:p>
          <a:p>
            <a:pPr marL="45720" indent="0">
              <a:buNone/>
            </a:pPr>
            <a:r>
              <a:rPr lang="en-US" sz="3200" dirty="0"/>
              <a:t/>
            </a:r>
            <a:br>
              <a:rPr lang="en-US" sz="3200" dirty="0"/>
            </a:br>
            <a:r>
              <a:rPr lang="en-US" sz="3200" dirty="0"/>
              <a:t>Salvation by faith, not by works—</a:t>
            </a:r>
            <a:r>
              <a:rPr lang="en-US" sz="2800" dirty="0"/>
              <a:t>Galatians 2:16; Ephesians 2:8-9; Romans 3:21-28</a:t>
            </a:r>
            <a:r>
              <a:rPr lang="en-US" dirty="0"/>
              <a:t/>
            </a:r>
            <a:br>
              <a:rPr lang="en-US" dirty="0"/>
            </a:b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6055F-1112-AEB4-61D6-EC2EB85E12AF}"/>
              </a:ext>
            </a:extLst>
          </p:cNvPr>
          <p:cNvSpPr>
            <a:spLocks noGrp="1"/>
          </p:cNvSpPr>
          <p:nvPr>
            <p:ph type="title"/>
          </p:nvPr>
        </p:nvSpPr>
        <p:spPr/>
        <p:txBody>
          <a:bodyPr>
            <a:noAutofit/>
          </a:bodyPr>
          <a:lstStyle/>
          <a:p>
            <a:r>
              <a:rPr lang="en-US" sz="4800" dirty="0"/>
              <a:t>What blocks a person </a:t>
            </a:r>
            <a:br>
              <a:rPr lang="en-US" sz="4800" dirty="0"/>
            </a:br>
            <a:r>
              <a:rPr lang="en-US" sz="4800" dirty="0"/>
              <a:t>from receiving? </a:t>
            </a:r>
          </a:p>
        </p:txBody>
      </p:sp>
      <p:sp>
        <p:nvSpPr>
          <p:cNvPr id="3" name="Content Placeholder 2">
            <a:extLst>
              <a:ext uri="{FF2B5EF4-FFF2-40B4-BE49-F238E27FC236}">
                <a16:creationId xmlns:a16="http://schemas.microsoft.com/office/drawing/2014/main" xmlns="" id="{1450DB54-1410-44FC-60F7-D61617DBE40F}"/>
              </a:ext>
            </a:extLst>
          </p:cNvPr>
          <p:cNvSpPr>
            <a:spLocks noGrp="1"/>
          </p:cNvSpPr>
          <p:nvPr>
            <p:ph idx="1"/>
          </p:nvPr>
        </p:nvSpPr>
        <p:spPr>
          <a:xfrm>
            <a:off x="1295400" y="1524000"/>
            <a:ext cx="9601200" cy="4419600"/>
          </a:xfrm>
        </p:spPr>
        <p:txBody>
          <a:bodyPr>
            <a:normAutofit lnSpcReduction="10000"/>
          </a:bodyPr>
          <a:lstStyle/>
          <a:p>
            <a:r>
              <a:rPr lang="en-US" sz="3200" dirty="0"/>
              <a:t>Doubt/unbelief</a:t>
            </a:r>
          </a:p>
          <a:p>
            <a:r>
              <a:rPr lang="en-US" sz="3200" dirty="0"/>
              <a:t>Believing lies</a:t>
            </a:r>
          </a:p>
          <a:p>
            <a:r>
              <a:rPr lang="en-US" sz="3200" dirty="0"/>
              <a:t>Unholy/selfish motives or distractions</a:t>
            </a:r>
          </a:p>
          <a:p>
            <a:pPr>
              <a:buNone/>
            </a:pPr>
            <a:r>
              <a:rPr lang="en-US" sz="2800" dirty="0"/>
              <a:t>James 4:2-3</a:t>
            </a:r>
            <a:r>
              <a:rPr lang="en-US" sz="2400" dirty="0"/>
              <a:t/>
            </a:r>
            <a:br>
              <a:rPr lang="en-US" sz="2400" dirty="0"/>
            </a:br>
            <a:r>
              <a:rPr lang="en-US" sz="2400" baseline="30000" dirty="0"/>
              <a:t>2 </a:t>
            </a:r>
            <a:r>
              <a:rPr lang="en-US" sz="2400" dirty="0"/>
              <a:t>You desire but do not have, so you kill. You covet but you cannot get what you want, so you quarrel and fight. You do not have because you do not ask God. </a:t>
            </a:r>
            <a:r>
              <a:rPr lang="en-US" sz="2400" baseline="30000" dirty="0"/>
              <a:t>3</a:t>
            </a:r>
            <a:r>
              <a:rPr lang="en-US" sz="3200" baseline="30000" dirty="0"/>
              <a:t> </a:t>
            </a:r>
            <a:r>
              <a:rPr lang="en-US" sz="3200" b="1" dirty="0"/>
              <a:t>When you ask, you do not receive, because you ask with wrong motives, that you may spend what you get on your pleasures.</a:t>
            </a:r>
          </a:p>
          <a:p>
            <a:endParaRPr lang="en-US" dirty="0"/>
          </a:p>
        </p:txBody>
      </p:sp>
    </p:spTree>
    <p:extLst>
      <p:ext uri="{BB962C8B-B14F-4D97-AF65-F5344CB8AC3E}">
        <p14:creationId xmlns:p14="http://schemas.microsoft.com/office/powerpoint/2010/main" val="161855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67736-42EB-922E-DF4D-24115A84B014}"/>
              </a:ext>
            </a:extLst>
          </p:cNvPr>
          <p:cNvSpPr>
            <a:spLocks noGrp="1"/>
          </p:cNvSpPr>
          <p:nvPr>
            <p:ph type="title"/>
          </p:nvPr>
        </p:nvSpPr>
        <p:spPr>
          <a:xfrm>
            <a:off x="1295400" y="381000"/>
            <a:ext cx="9601200" cy="1447800"/>
          </a:xfrm>
        </p:spPr>
        <p:txBody>
          <a:bodyPr>
            <a:normAutofit/>
          </a:bodyPr>
          <a:lstStyle/>
          <a:p>
            <a:r>
              <a:rPr lang="en-US" sz="4000" dirty="0"/>
              <a:t>What blocks us from connection to god/the love of the Father?</a:t>
            </a:r>
          </a:p>
        </p:txBody>
      </p:sp>
      <p:sp>
        <p:nvSpPr>
          <p:cNvPr id="3" name="Content Placeholder 2">
            <a:extLst>
              <a:ext uri="{FF2B5EF4-FFF2-40B4-BE49-F238E27FC236}">
                <a16:creationId xmlns:a16="http://schemas.microsoft.com/office/drawing/2014/main" xmlns="" id="{61E74281-AB43-9573-2048-CA689B7A8BB7}"/>
              </a:ext>
            </a:extLst>
          </p:cNvPr>
          <p:cNvSpPr>
            <a:spLocks noGrp="1"/>
          </p:cNvSpPr>
          <p:nvPr>
            <p:ph idx="1"/>
          </p:nvPr>
        </p:nvSpPr>
        <p:spPr>
          <a:xfrm>
            <a:off x="1295400" y="1828799"/>
            <a:ext cx="9601200" cy="4514128"/>
          </a:xfrm>
        </p:spPr>
        <p:txBody>
          <a:bodyPr>
            <a:normAutofit lnSpcReduction="10000"/>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3200" b="0" i="0" u="none" strike="noStrike" kern="1200" cap="none" spc="0" normalizeH="0" baseline="0" noProof="0" dirty="0">
                <a:ln>
                  <a:noFill/>
                </a:ln>
                <a:solidFill>
                  <a:srgbClr val="514A40"/>
                </a:solidFill>
                <a:effectLst/>
                <a:uLnTx/>
                <a:uFillTx/>
                <a:latin typeface="Cambria"/>
                <a:ea typeface="+mn-ea"/>
                <a:cs typeface="+mn-cs"/>
              </a:rPr>
              <a:t>[Once Saved] </a:t>
            </a:r>
            <a:r>
              <a:rPr kumimoji="0" lang="en-US" sz="3200" b="1" i="0" u="sng" strike="noStrike" kern="1200" cap="none" spc="0" normalizeH="0" baseline="0" noProof="0" dirty="0">
                <a:ln>
                  <a:noFill/>
                </a:ln>
                <a:solidFill>
                  <a:srgbClr val="514A40"/>
                </a:solidFill>
                <a:effectLst/>
                <a:uLnTx/>
                <a:uFillTx/>
                <a:latin typeface="Cambria"/>
                <a:ea typeface="+mn-ea"/>
                <a:cs typeface="+mn-cs"/>
              </a:rPr>
              <a:t>Nothing Separates us </a:t>
            </a:r>
            <a:r>
              <a:rPr kumimoji="0" lang="en-US" sz="2400" b="0" i="0" u="none" strike="noStrike" kern="1200" cap="none" spc="0" normalizeH="0" baseline="0" noProof="0" dirty="0">
                <a:ln>
                  <a:noFill/>
                </a:ln>
                <a:solidFill>
                  <a:srgbClr val="514A40"/>
                </a:solidFill>
                <a:effectLst/>
                <a:uLnTx/>
                <a:uFillTx/>
                <a:latin typeface="Cambria"/>
                <a:ea typeface="+mn-ea"/>
                <a:cs typeface="+mn-cs"/>
              </a:rPr>
              <a:t>(Romans 8:38-39)</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a:t>
            </a:r>
            <a:r>
              <a:rPr lang="en-US" sz="2400" dirty="0"/>
              <a:t>neither death nor life, neither angels nor demons, neither the present nor the future, nor any powers, </a:t>
            </a:r>
            <a:r>
              <a:rPr lang="en-US" sz="2400" baseline="30000" dirty="0"/>
              <a:t>39 </a:t>
            </a:r>
            <a:r>
              <a:rPr lang="en-US" sz="2400" dirty="0"/>
              <a:t>neither height nor depth, nor anything else in all creation, will be able to separate us from the love of God that is in Christ Jesus our Lord.”</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pPr>
              <a:buClr>
                <a:srgbClr val="A85229"/>
              </a:buClr>
              <a:defRPr/>
            </a:pPr>
            <a:r>
              <a:rPr lang="en-US" sz="4000" dirty="0">
                <a:solidFill>
                  <a:srgbClr val="514A40"/>
                </a:solidFill>
              </a:rPr>
              <a:t>God is love </a:t>
            </a:r>
            <a:r>
              <a:rPr lang="en-US" sz="3200" dirty="0">
                <a:solidFill>
                  <a:srgbClr val="514A40"/>
                </a:solidFill>
              </a:rPr>
              <a:t>1 John 4:7-12 (8)</a:t>
            </a:r>
            <a:br>
              <a:rPr lang="en-US" sz="3200" dirty="0">
                <a:solidFill>
                  <a:srgbClr val="514A40"/>
                </a:solidFill>
              </a:rPr>
            </a:br>
            <a:r>
              <a:rPr lang="en-US" sz="2800" baseline="30000" dirty="0"/>
              <a:t> ”</a:t>
            </a:r>
            <a:r>
              <a:rPr lang="en-US" sz="3200" dirty="0"/>
              <a:t>Whoever does not love does not know God, because God is love.”</a:t>
            </a:r>
            <a:endParaRPr lang="en-US" sz="3200" dirty="0">
              <a:solidFill>
                <a:srgbClr val="514A40"/>
              </a:solidFill>
            </a:endParaRPr>
          </a:p>
          <a:p>
            <a:pPr>
              <a:buClr>
                <a:srgbClr val="A85229"/>
              </a:buClr>
              <a:defRPr/>
            </a:pPr>
            <a:r>
              <a:rPr lang="en-US" sz="3200" dirty="0">
                <a:solidFill>
                  <a:srgbClr val="514A40"/>
                </a:solidFill>
              </a:rPr>
              <a:t>When people believe lies, and reject truth </a:t>
            </a:r>
            <a:br>
              <a:rPr lang="en-US" sz="3200" dirty="0">
                <a:solidFill>
                  <a:srgbClr val="514A40"/>
                </a:solidFill>
              </a:rPr>
            </a:br>
            <a:r>
              <a:rPr lang="en-US" sz="3200" dirty="0">
                <a:solidFill>
                  <a:srgbClr val="514A40"/>
                </a:solidFill>
              </a:rPr>
              <a:t>(they are blocking themselves) [example: self-hate]</a:t>
            </a:r>
          </a:p>
          <a:p>
            <a:endParaRPr lang="en-US" dirty="0"/>
          </a:p>
        </p:txBody>
      </p:sp>
    </p:spTree>
    <p:extLst>
      <p:ext uri="{BB962C8B-B14F-4D97-AF65-F5344CB8AC3E}">
        <p14:creationId xmlns:p14="http://schemas.microsoft.com/office/powerpoint/2010/main" val="15641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58116-8AA2-13F7-1EE9-AD094666C379}"/>
              </a:ext>
            </a:extLst>
          </p:cNvPr>
          <p:cNvSpPr>
            <a:spLocks noGrp="1"/>
          </p:cNvSpPr>
          <p:nvPr>
            <p:ph type="title"/>
          </p:nvPr>
        </p:nvSpPr>
        <p:spPr>
          <a:xfrm>
            <a:off x="1066800" y="765110"/>
            <a:ext cx="5943600" cy="4915519"/>
          </a:xfrm>
        </p:spPr>
        <p:txBody>
          <a:bodyPr anchor="b">
            <a:normAutofit fontScale="90000"/>
          </a:bodyPr>
          <a:lstStyle/>
          <a:p>
            <a:r>
              <a:rPr lang="en-US" dirty="0"/>
              <a:t>When approaching God, do you have Expectation?</a:t>
            </a:r>
            <a:br>
              <a:rPr lang="en-US" dirty="0"/>
            </a:br>
            <a:r>
              <a:rPr lang="en-US" dirty="0"/>
              <a:t/>
            </a:r>
            <a:br>
              <a:rPr lang="en-US" dirty="0"/>
            </a:br>
            <a:r>
              <a:rPr lang="en-US" dirty="0"/>
              <a:t>When asking or seeking, do you believe?</a:t>
            </a:r>
          </a:p>
        </p:txBody>
      </p:sp>
      <p:sp>
        <p:nvSpPr>
          <p:cNvPr id="7" name="Text Placeholder 2">
            <a:extLst>
              <a:ext uri="{FF2B5EF4-FFF2-40B4-BE49-F238E27FC236}">
                <a16:creationId xmlns:a16="http://schemas.microsoft.com/office/drawing/2014/main" xmlns="" id="{68AD430E-B3BB-09FB-8A05-03FD563204E6}"/>
              </a:ext>
            </a:extLst>
          </p:cNvPr>
          <p:cNvSpPr>
            <a:spLocks noGrp="1"/>
          </p:cNvSpPr>
          <p:nvPr>
            <p:ph type="body" idx="1"/>
          </p:nvPr>
        </p:nvSpPr>
        <p:spPr>
          <a:xfrm>
            <a:off x="1066801" y="5682343"/>
            <a:ext cx="5943600" cy="410547"/>
          </a:xfrm>
        </p:spPr>
        <p:txBody>
          <a:bodyPr/>
          <a:lstStyle/>
          <a:p>
            <a:endParaRPr lang="en-US"/>
          </a:p>
        </p:txBody>
      </p:sp>
    </p:spTree>
    <p:extLst>
      <p:ext uri="{BB962C8B-B14F-4D97-AF65-F5344CB8AC3E}">
        <p14:creationId xmlns:p14="http://schemas.microsoft.com/office/powerpoint/2010/main" val="183200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45503-A9F6-CE4F-85FD-92E64540D985}"/>
              </a:ext>
            </a:extLst>
          </p:cNvPr>
          <p:cNvSpPr>
            <a:spLocks noGrp="1"/>
          </p:cNvSpPr>
          <p:nvPr>
            <p:ph type="title"/>
          </p:nvPr>
        </p:nvSpPr>
        <p:spPr/>
        <p:txBody>
          <a:bodyPr>
            <a:normAutofit/>
          </a:bodyPr>
          <a:lstStyle/>
          <a:p>
            <a:r>
              <a:rPr lang="en-US" dirty="0"/>
              <a:t>“…We Must do the works…”</a:t>
            </a:r>
            <a:br>
              <a:rPr lang="en-US" dirty="0"/>
            </a:br>
            <a:r>
              <a:rPr lang="en-US" dirty="0"/>
              <a:t>John 9:1-5</a:t>
            </a:r>
          </a:p>
        </p:txBody>
      </p:sp>
      <p:sp>
        <p:nvSpPr>
          <p:cNvPr id="3" name="Content Placeholder 2">
            <a:extLst>
              <a:ext uri="{FF2B5EF4-FFF2-40B4-BE49-F238E27FC236}">
                <a16:creationId xmlns:a16="http://schemas.microsoft.com/office/drawing/2014/main" xmlns="" id="{F0337C2D-52CF-3BF2-4395-D4C3C2446504}"/>
              </a:ext>
            </a:extLst>
          </p:cNvPr>
          <p:cNvSpPr>
            <a:spLocks noGrp="1"/>
          </p:cNvSpPr>
          <p:nvPr>
            <p:ph idx="1"/>
          </p:nvPr>
        </p:nvSpPr>
        <p:spPr>
          <a:xfrm>
            <a:off x="370391" y="1620456"/>
            <a:ext cx="11320040" cy="4323144"/>
          </a:xfrm>
        </p:spPr>
        <p:txBody>
          <a:bodyPr>
            <a:normAutofit/>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400" b="1" i="0" u="none" strike="noStrike" kern="1200" cap="none" spc="0" normalizeH="0" baseline="0" noProof="0" dirty="0">
                <a:ln>
                  <a:noFill/>
                </a:ln>
                <a:solidFill>
                  <a:srgbClr val="514A40"/>
                </a:solidFill>
                <a:effectLst/>
                <a:uLnTx/>
                <a:uFillTx/>
                <a:latin typeface="Cambria"/>
                <a:ea typeface="+mn-ea"/>
                <a:cs typeface="+mn-cs"/>
              </a:rPr>
              <a:t>Jesus Heals a Man Born Blind</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400" b="0" i="0" u="none" strike="noStrike" kern="1200" cap="none" spc="0" normalizeH="0" baseline="0" noProof="0" dirty="0">
                <a:ln>
                  <a:noFill/>
                </a:ln>
                <a:solidFill>
                  <a:srgbClr val="514A40"/>
                </a:solidFill>
                <a:effectLst/>
                <a:uLnTx/>
                <a:uFillTx/>
                <a:latin typeface="Cambria"/>
                <a:ea typeface="+mn-ea"/>
                <a:cs typeface="+mn-cs"/>
              </a:rPr>
              <a:t>9 As he went along, he saw a man blind from birth. </a:t>
            </a:r>
            <a:r>
              <a:rPr kumimoji="0" lang="en-US" sz="2400" b="0" i="0" u="none" strike="noStrike" kern="1200" cap="none" spc="0" normalizeH="0" baseline="30000" noProof="0" dirty="0">
                <a:ln>
                  <a:noFill/>
                </a:ln>
                <a:solidFill>
                  <a:srgbClr val="514A40"/>
                </a:solidFill>
                <a:effectLst/>
                <a:uLnTx/>
                <a:uFillTx/>
                <a:latin typeface="Cambria"/>
                <a:ea typeface="+mn-ea"/>
                <a:cs typeface="+mn-cs"/>
              </a:rPr>
              <a:t>2 </a:t>
            </a:r>
            <a:r>
              <a:rPr kumimoji="0" lang="en-US" sz="2400" b="0" i="0" u="none" strike="noStrike" kern="1200" cap="none" spc="0" normalizeH="0" baseline="0" noProof="0" dirty="0">
                <a:ln>
                  <a:noFill/>
                </a:ln>
                <a:solidFill>
                  <a:srgbClr val="514A40"/>
                </a:solidFill>
                <a:effectLst/>
                <a:uLnTx/>
                <a:uFillTx/>
                <a:latin typeface="Cambria"/>
                <a:ea typeface="+mn-ea"/>
                <a:cs typeface="+mn-cs"/>
              </a:rPr>
              <a:t>His disciples asked him, “Rabbi, who sinned, this man or his parents, that he was born blind?”</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400" b="0" i="0" u="none" strike="noStrike" kern="1200" cap="none" spc="0" normalizeH="0" baseline="30000" noProof="0" dirty="0">
                <a:ln>
                  <a:noFill/>
                </a:ln>
                <a:solidFill>
                  <a:srgbClr val="514A40"/>
                </a:solidFill>
                <a:effectLst/>
                <a:uLnTx/>
                <a:uFillTx/>
                <a:latin typeface="Cambria"/>
                <a:ea typeface="+mn-ea"/>
                <a:cs typeface="+mn-cs"/>
              </a:rPr>
              <a:t>3 </a:t>
            </a:r>
            <a:r>
              <a:rPr kumimoji="0" lang="en-US" sz="2400" b="0" i="0" u="none" strike="noStrike" kern="1200" cap="none" spc="0" normalizeH="0" baseline="0" noProof="0" dirty="0">
                <a:ln>
                  <a:noFill/>
                </a:ln>
                <a:solidFill>
                  <a:srgbClr val="514A40"/>
                </a:solidFill>
                <a:effectLst/>
                <a:uLnTx/>
                <a:uFillTx/>
                <a:latin typeface="Cambria"/>
                <a:ea typeface="+mn-ea"/>
                <a:cs typeface="+mn-cs"/>
              </a:rPr>
              <a:t>“</a:t>
            </a:r>
            <a:r>
              <a:rPr kumimoji="0" lang="en-US" sz="2400" b="1" i="0" u="none" strike="noStrike" kern="1200" cap="none" spc="0" normalizeH="0" baseline="0" noProof="0" dirty="0">
                <a:ln>
                  <a:noFill/>
                </a:ln>
                <a:solidFill>
                  <a:srgbClr val="514A40"/>
                </a:solidFill>
                <a:effectLst/>
                <a:uLnTx/>
                <a:uFillTx/>
                <a:latin typeface="Cambria"/>
                <a:ea typeface="+mn-ea"/>
                <a:cs typeface="+mn-cs"/>
              </a:rPr>
              <a:t>Neither</a:t>
            </a:r>
            <a:r>
              <a:rPr kumimoji="0" lang="en-US" sz="2400" b="0" i="0" u="none" strike="noStrike" kern="1200" cap="none" spc="0" normalizeH="0" baseline="0" noProof="0" dirty="0">
                <a:ln>
                  <a:noFill/>
                </a:ln>
                <a:solidFill>
                  <a:srgbClr val="514A40"/>
                </a:solidFill>
                <a:effectLst/>
                <a:uLnTx/>
                <a:uFillTx/>
                <a:latin typeface="Cambria"/>
                <a:ea typeface="+mn-ea"/>
                <a:cs typeface="+mn-cs"/>
              </a:rPr>
              <a:t> this man nor his parents sinned,” said Jesus, “</a:t>
            </a:r>
            <a:r>
              <a:rPr kumimoji="0" lang="en-US" sz="2800" b="0" i="0" u="none" strike="noStrike" kern="1200" cap="none" spc="0" normalizeH="0" baseline="0" noProof="0" dirty="0">
                <a:ln>
                  <a:noFill/>
                </a:ln>
                <a:solidFill>
                  <a:srgbClr val="514A40"/>
                </a:solidFill>
                <a:effectLst/>
                <a:uLnTx/>
                <a:uFillTx/>
                <a:latin typeface="Cambria"/>
                <a:ea typeface="+mn-ea"/>
                <a:cs typeface="+mn-cs"/>
              </a:rPr>
              <a:t>but </a:t>
            </a:r>
            <a:r>
              <a:rPr kumimoji="0" lang="en-US" sz="2800" b="1" i="1" u="none" strike="noStrike" kern="1200" cap="none" spc="0" normalizeH="0" baseline="0" noProof="0" dirty="0">
                <a:ln>
                  <a:noFill/>
                </a:ln>
                <a:solidFill>
                  <a:srgbClr val="514A40"/>
                </a:solidFill>
                <a:effectLst/>
                <a:uLnTx/>
                <a:uFillTx/>
                <a:latin typeface="Cambria"/>
                <a:ea typeface="+mn-ea"/>
                <a:cs typeface="+mn-cs"/>
              </a:rPr>
              <a:t>this happened so that the </a:t>
            </a:r>
            <a:r>
              <a:rPr kumimoji="0" lang="en-US" sz="2800" b="1" i="1" u="none" strike="noStrike" kern="1200" cap="none" spc="0" normalizeH="0" baseline="0" noProof="0" dirty="0">
                <a:ln>
                  <a:noFill/>
                </a:ln>
                <a:solidFill>
                  <a:srgbClr val="514A40"/>
                </a:solidFill>
                <a:effectLst/>
                <a:highlight>
                  <a:srgbClr val="FFFF00"/>
                </a:highlight>
                <a:uLnTx/>
                <a:uFillTx/>
                <a:latin typeface="Cambria"/>
                <a:ea typeface="+mn-ea"/>
                <a:cs typeface="+mn-cs"/>
              </a:rPr>
              <a:t>works</a:t>
            </a:r>
            <a:r>
              <a:rPr kumimoji="0" lang="en-US" sz="2800" b="1" i="1" u="none" strike="noStrike" kern="1200" cap="none" spc="0" normalizeH="0" baseline="0" noProof="0" dirty="0">
                <a:ln>
                  <a:noFill/>
                </a:ln>
                <a:solidFill>
                  <a:srgbClr val="514A40"/>
                </a:solidFill>
                <a:effectLst/>
                <a:uLnTx/>
                <a:uFillTx/>
                <a:latin typeface="Cambria"/>
                <a:ea typeface="+mn-ea"/>
                <a:cs typeface="+mn-cs"/>
              </a:rPr>
              <a:t> of God might be displayed in him</a:t>
            </a:r>
            <a:r>
              <a:rPr kumimoji="0" lang="en-US" sz="2800" b="0" i="1" u="none" strike="noStrike" kern="1200" cap="none" spc="0" normalizeH="0" baseline="0" noProof="0" dirty="0">
                <a:ln>
                  <a:noFill/>
                </a:ln>
                <a:solidFill>
                  <a:srgbClr val="514A40"/>
                </a:solidFill>
                <a:effectLst/>
                <a:uLnTx/>
                <a:uFillTx/>
                <a:latin typeface="Cambria"/>
                <a:ea typeface="+mn-ea"/>
                <a:cs typeface="+mn-cs"/>
              </a:rPr>
              <a:t>. </a:t>
            </a:r>
            <a:r>
              <a:rPr kumimoji="0" lang="en-US" sz="2800" b="0" i="0" u="none" strike="noStrike" kern="1200" cap="none" spc="0" normalizeH="0" baseline="30000" noProof="0" dirty="0">
                <a:ln>
                  <a:noFill/>
                </a:ln>
                <a:solidFill>
                  <a:srgbClr val="514A40"/>
                </a:solidFill>
                <a:effectLst/>
                <a:uLnTx/>
                <a:uFillTx/>
                <a:latin typeface="Cambria"/>
                <a:ea typeface="+mn-ea"/>
                <a:cs typeface="+mn-cs"/>
              </a:rPr>
              <a:t>4 </a:t>
            </a:r>
            <a:r>
              <a:rPr kumimoji="0" lang="en-US" sz="2800" b="1" i="1" u="none" strike="noStrike" kern="1200" cap="none" spc="0" normalizeH="0" baseline="0" noProof="0" dirty="0">
                <a:ln>
                  <a:noFill/>
                </a:ln>
                <a:solidFill>
                  <a:srgbClr val="514A40"/>
                </a:solidFill>
                <a:effectLst/>
                <a:uLnTx/>
                <a:uFillTx/>
                <a:latin typeface="Cambria"/>
                <a:ea typeface="+mn-ea"/>
                <a:cs typeface="+mn-cs"/>
              </a:rPr>
              <a:t>As long as it is day, we must do the </a:t>
            </a:r>
            <a:r>
              <a:rPr kumimoji="0" lang="en-US" sz="2800" b="1" i="1" u="none" strike="noStrike" kern="1200" cap="none" spc="0" normalizeH="0" baseline="0" noProof="0" dirty="0">
                <a:ln>
                  <a:noFill/>
                </a:ln>
                <a:solidFill>
                  <a:srgbClr val="514A40"/>
                </a:solidFill>
                <a:effectLst/>
                <a:highlight>
                  <a:srgbClr val="FFFF00"/>
                </a:highlight>
                <a:uLnTx/>
                <a:uFillTx/>
                <a:latin typeface="Cambria"/>
                <a:ea typeface="+mn-ea"/>
                <a:cs typeface="+mn-cs"/>
              </a:rPr>
              <a:t>works</a:t>
            </a:r>
            <a:r>
              <a:rPr kumimoji="0" lang="en-US" sz="2800" b="1" i="1" u="none" strike="noStrike" kern="1200" cap="none" spc="0" normalizeH="0" baseline="0" noProof="0" dirty="0">
                <a:ln>
                  <a:noFill/>
                </a:ln>
                <a:solidFill>
                  <a:srgbClr val="514A40"/>
                </a:solidFill>
                <a:effectLst/>
                <a:uLnTx/>
                <a:uFillTx/>
                <a:latin typeface="Cambria"/>
                <a:ea typeface="+mn-ea"/>
                <a:cs typeface="+mn-cs"/>
              </a:rPr>
              <a:t> of him who sent me</a:t>
            </a:r>
            <a:r>
              <a:rPr kumimoji="0" lang="en-US" sz="2800" b="0" i="0" u="none" strike="noStrike" kern="1200" cap="none" spc="0" normalizeH="0" baseline="0" noProof="0" dirty="0">
                <a:ln>
                  <a:noFill/>
                </a:ln>
                <a:solidFill>
                  <a:srgbClr val="514A40"/>
                </a:solidFill>
                <a:effectLst/>
                <a:uLnTx/>
                <a:uFillTx/>
                <a:latin typeface="Cambria"/>
                <a:ea typeface="+mn-ea"/>
                <a:cs typeface="+mn-cs"/>
              </a:rPr>
              <a:t>.</a:t>
            </a:r>
            <a:r>
              <a:rPr kumimoji="0" lang="en-US" sz="2400" b="0" i="0" u="none" strike="noStrike" kern="1200" cap="none" spc="0" normalizeH="0" baseline="0" noProof="0" dirty="0">
                <a:ln>
                  <a:noFill/>
                </a:ln>
                <a:solidFill>
                  <a:srgbClr val="514A40"/>
                </a:solidFill>
                <a:effectLst/>
                <a:uLnTx/>
                <a:uFillTx/>
                <a:latin typeface="Cambria"/>
                <a:ea typeface="+mn-ea"/>
                <a:cs typeface="+mn-cs"/>
              </a:rPr>
              <a:t> Night is coming, when no one can work. </a:t>
            </a:r>
            <a:r>
              <a:rPr kumimoji="0" lang="en-US" sz="2400" b="0" i="0" u="none" strike="noStrike" kern="1200" cap="none" spc="0" normalizeH="0" baseline="30000" noProof="0" dirty="0">
                <a:ln>
                  <a:noFill/>
                </a:ln>
                <a:solidFill>
                  <a:srgbClr val="514A40"/>
                </a:solidFill>
                <a:effectLst/>
                <a:uLnTx/>
                <a:uFillTx/>
                <a:latin typeface="Cambria"/>
                <a:ea typeface="+mn-ea"/>
                <a:cs typeface="+mn-cs"/>
              </a:rPr>
              <a:t>5 </a:t>
            </a:r>
            <a:r>
              <a:rPr kumimoji="0" lang="en-US" sz="2400" b="0" i="0" u="none" strike="noStrike" kern="1200" cap="none" spc="0" normalizeH="0" baseline="0" noProof="0" dirty="0">
                <a:ln>
                  <a:noFill/>
                </a:ln>
                <a:solidFill>
                  <a:srgbClr val="514A40"/>
                </a:solidFill>
                <a:effectLst/>
                <a:uLnTx/>
                <a:uFillTx/>
                <a:latin typeface="Cambria"/>
                <a:ea typeface="+mn-ea"/>
                <a:cs typeface="+mn-cs"/>
              </a:rPr>
              <a:t>While I am in the world, I am the light of the world.”</a:t>
            </a:r>
            <a:r>
              <a:rPr kumimoji="0" lang="en-US" sz="1700" b="0" i="0" u="none" strike="noStrike" kern="1200" cap="none" spc="0" normalizeH="0" baseline="0" noProof="0" dirty="0">
                <a:ln>
                  <a:noFill/>
                </a:ln>
                <a:solidFill>
                  <a:srgbClr val="514A40"/>
                </a:solidFill>
                <a:effectLst/>
                <a:uLnTx/>
                <a:uFillTx/>
                <a:latin typeface="Cambria"/>
                <a:ea typeface="+mn-ea"/>
                <a:cs typeface="+mn-cs"/>
              </a:rPr>
              <a:t/>
            </a:r>
            <a:br>
              <a:rPr kumimoji="0" lang="en-US" sz="1700" b="0" i="0" u="none" strike="noStrike" kern="1200" cap="none" spc="0" normalizeH="0" baseline="0" noProof="0" dirty="0">
                <a:ln>
                  <a:noFill/>
                </a:ln>
                <a:solidFill>
                  <a:srgbClr val="514A40"/>
                </a:solidFill>
                <a:effectLst/>
                <a:uLnTx/>
                <a:uFillTx/>
                <a:latin typeface="Cambria"/>
                <a:ea typeface="+mn-ea"/>
                <a:cs typeface="+mn-cs"/>
              </a:rPr>
            </a:br>
            <a:r>
              <a:rPr kumimoji="0" lang="en-US" sz="3600" b="0" i="0" u="none" strike="noStrike" kern="1200" cap="none" spc="0" normalizeH="0" baseline="0" noProof="0" dirty="0">
                <a:ln>
                  <a:noFill/>
                </a:ln>
                <a:solidFill>
                  <a:srgbClr val="514A40"/>
                </a:solidFill>
                <a:effectLst/>
                <a:uLnTx/>
                <a:uFillTx/>
                <a:latin typeface="Cambria"/>
                <a:ea typeface="+mn-ea"/>
                <a:cs typeface="+mn-cs"/>
              </a:rPr>
              <a:t>[“works”—Greek. 2041. </a:t>
            </a:r>
            <a:r>
              <a:rPr kumimoji="0" lang="en-US" sz="3600" b="0" i="1" u="none" strike="noStrike" kern="1200" cap="none" spc="0" normalizeH="0" baseline="0" noProof="0" dirty="0" err="1">
                <a:ln>
                  <a:noFill/>
                </a:ln>
                <a:solidFill>
                  <a:srgbClr val="514A40"/>
                </a:solidFill>
                <a:effectLst/>
                <a:uLnTx/>
                <a:uFillTx/>
                <a:latin typeface="Cambria"/>
                <a:ea typeface="+mn-ea"/>
                <a:cs typeface="+mn-cs"/>
              </a:rPr>
              <a:t>erga</a:t>
            </a:r>
            <a:r>
              <a:rPr kumimoji="0" lang="en-US" sz="3600" b="0" i="0" u="none" strike="noStrike" kern="1200" cap="none" spc="0" normalizeH="0" baseline="0" noProof="0" dirty="0">
                <a:ln>
                  <a:noFill/>
                </a:ln>
                <a:solidFill>
                  <a:srgbClr val="514A40"/>
                </a:solidFill>
                <a:effectLst/>
                <a:uLnTx/>
                <a:uFillTx/>
                <a:latin typeface="Cambria"/>
                <a:ea typeface="+mn-ea"/>
                <a:cs typeface="+mn-cs"/>
              </a:rPr>
              <a:t>—to work or toil as occupation; an act—deed, doing, labor]</a:t>
            </a:r>
          </a:p>
          <a:p>
            <a:endParaRPr lang="en-US" dirty="0"/>
          </a:p>
        </p:txBody>
      </p:sp>
    </p:spTree>
    <p:extLst>
      <p:ext uri="{BB962C8B-B14F-4D97-AF65-F5344CB8AC3E}">
        <p14:creationId xmlns:p14="http://schemas.microsoft.com/office/powerpoint/2010/main" val="374101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AE82B-83F9-638F-847E-0D3E32D7686D}"/>
              </a:ext>
            </a:extLst>
          </p:cNvPr>
          <p:cNvSpPr>
            <a:spLocks noGrp="1"/>
          </p:cNvSpPr>
          <p:nvPr>
            <p:ph type="title"/>
          </p:nvPr>
        </p:nvSpPr>
        <p:spPr/>
        <p:txBody>
          <a:bodyPr>
            <a:normAutofit fontScale="90000"/>
          </a:bodyPr>
          <a:lstStyle/>
          <a:p>
            <a:r>
              <a:rPr kumimoji="0" lang="en-US" sz="4900" b="1" i="0" u="none" strike="noStrike" kern="1200" cap="all" spc="0" normalizeH="0" baseline="0" noProof="0" dirty="0">
                <a:ln>
                  <a:noFill/>
                </a:ln>
                <a:solidFill>
                  <a:srgbClr val="A85229"/>
                </a:solidFill>
                <a:effectLst>
                  <a:outerShdw blurRad="38100" dist="25400" dir="18900000" algn="bl" rotWithShape="0">
                    <a:prstClr val="white">
                      <a:alpha val="80000"/>
                    </a:prstClr>
                  </a:outerShdw>
                </a:effectLst>
                <a:uLnTx/>
                <a:uFillTx/>
                <a:latin typeface="Cambria"/>
                <a:ea typeface="+mj-ea"/>
                <a:cs typeface="+mj-cs"/>
              </a:rPr>
              <a:t>The works flow from an active living faith</a:t>
            </a:r>
            <a:r>
              <a:rPr lang="en-US" dirty="0">
                <a:solidFill>
                  <a:srgbClr val="A85229"/>
                </a:solidFill>
                <a:effectLst>
                  <a:outerShdw blurRad="38100" dist="25400" dir="18900000" algn="bl" rotWithShape="0">
                    <a:prstClr val="white">
                      <a:alpha val="80000"/>
                    </a:prstClr>
                  </a:outerShdw>
                </a:effectLst>
                <a:latin typeface="Cambria"/>
              </a:rPr>
              <a:t>—</a:t>
            </a:r>
            <a:r>
              <a:rPr lang="en-US" sz="4400" dirty="0">
                <a:solidFill>
                  <a:srgbClr val="A85229"/>
                </a:solidFill>
                <a:effectLst>
                  <a:outerShdw blurRad="38100" dist="25400" dir="18900000" algn="bl" rotWithShape="0">
                    <a:prstClr val="white">
                      <a:alpha val="80000"/>
                    </a:prstClr>
                  </a:outerShdw>
                </a:effectLst>
                <a:latin typeface="Cambria"/>
              </a:rPr>
              <a:t>Expectancy </a:t>
            </a:r>
            <a:endParaRPr lang="en-US" sz="4400" dirty="0"/>
          </a:p>
        </p:txBody>
      </p:sp>
      <p:sp>
        <p:nvSpPr>
          <p:cNvPr id="3" name="Content Placeholder 2">
            <a:extLst>
              <a:ext uri="{FF2B5EF4-FFF2-40B4-BE49-F238E27FC236}">
                <a16:creationId xmlns:a16="http://schemas.microsoft.com/office/drawing/2014/main" xmlns="" id="{874B7CAF-5789-BF76-48DF-3F811491A346}"/>
              </a:ext>
            </a:extLst>
          </p:cNvPr>
          <p:cNvSpPr>
            <a:spLocks noGrp="1"/>
          </p:cNvSpPr>
          <p:nvPr>
            <p:ph idx="1"/>
          </p:nvPr>
        </p:nvSpPr>
        <p:spPr>
          <a:xfrm>
            <a:off x="150471" y="1828799"/>
            <a:ext cx="11852476" cy="4352081"/>
          </a:xfrm>
        </p:spPr>
        <p:txBody>
          <a:bodyPr>
            <a:normAutofit fontScale="92500"/>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James 2:14-19</a:t>
            </a:r>
            <a:br>
              <a:rPr kumimoji="0" lang="en-US" sz="2800" b="0" i="0" u="none" strike="noStrike" kern="1200" cap="none" spc="0" normalizeH="0" baseline="0" noProof="0" dirty="0">
                <a:ln>
                  <a:noFill/>
                </a:ln>
                <a:solidFill>
                  <a:srgbClr val="514A40"/>
                </a:solidFill>
                <a:effectLst/>
                <a:uLnTx/>
                <a:uFillTx/>
                <a:latin typeface="Cambria"/>
                <a:ea typeface="+mn-ea"/>
                <a:cs typeface="+mn-cs"/>
              </a:rPr>
            </a:br>
            <a:r>
              <a:rPr kumimoji="0" lang="en-US" sz="2800" b="0" i="0" u="none" strike="noStrike" kern="1200" cap="none" spc="0" normalizeH="0" baseline="30000" noProof="0" dirty="0">
                <a:ln>
                  <a:noFill/>
                </a:ln>
                <a:solidFill>
                  <a:srgbClr val="514A40"/>
                </a:solidFill>
                <a:effectLst/>
                <a:uLnTx/>
                <a:uFillTx/>
                <a:latin typeface="Cambria"/>
                <a:ea typeface="+mn-ea"/>
                <a:cs typeface="+mn-cs"/>
              </a:rPr>
              <a:t>14 </a:t>
            </a:r>
            <a:r>
              <a:rPr kumimoji="0" lang="en-US" sz="2800" b="0" i="0" u="none" strike="noStrike" kern="1200" cap="none" spc="0" normalizeH="0" baseline="0" noProof="0" dirty="0">
                <a:ln>
                  <a:noFill/>
                </a:ln>
                <a:solidFill>
                  <a:srgbClr val="514A40"/>
                </a:solidFill>
                <a:effectLst/>
                <a:uLnTx/>
                <a:uFillTx/>
                <a:latin typeface="Cambria"/>
                <a:ea typeface="+mn-ea"/>
                <a:cs typeface="+mn-cs"/>
              </a:rPr>
              <a:t>What </a:t>
            </a:r>
            <a:r>
              <a:rPr kumimoji="0" lang="en-US" sz="2800" b="0" i="1" u="none" strike="noStrike" kern="1200" cap="none" spc="0" normalizeH="0" baseline="0" noProof="0" dirty="0">
                <a:ln>
                  <a:noFill/>
                </a:ln>
                <a:solidFill>
                  <a:srgbClr val="514A40"/>
                </a:solidFill>
                <a:effectLst/>
                <a:uLnTx/>
                <a:uFillTx/>
                <a:latin typeface="Cambria"/>
                <a:ea typeface="+mn-ea"/>
                <a:cs typeface="+mn-cs"/>
              </a:rPr>
              <a:t>does it</a:t>
            </a:r>
            <a:r>
              <a:rPr kumimoji="0" lang="en-US" sz="2800" b="0" i="0" u="none" strike="noStrike" kern="1200" cap="none" spc="0" normalizeH="0" baseline="0" noProof="0" dirty="0">
                <a:ln>
                  <a:noFill/>
                </a:ln>
                <a:solidFill>
                  <a:srgbClr val="514A40"/>
                </a:solidFill>
                <a:effectLst/>
                <a:uLnTx/>
                <a:uFillTx/>
                <a:latin typeface="Cambria"/>
                <a:ea typeface="+mn-ea"/>
                <a:cs typeface="+mn-cs"/>
              </a:rPr>
              <a:t> profit, my brethren, if someone says he has faith but does not have </a:t>
            </a:r>
            <a:r>
              <a:rPr kumimoji="0" lang="en-US" sz="2800" b="1" i="0" u="none" strike="noStrike" kern="1200" cap="none" spc="0" normalizeH="0" baseline="0" noProof="0" dirty="0">
                <a:ln>
                  <a:noFill/>
                </a:ln>
                <a:solidFill>
                  <a:srgbClr val="514A40"/>
                </a:solidFill>
                <a:effectLst/>
                <a:highlight>
                  <a:srgbClr val="FFFF00"/>
                </a:highlight>
                <a:uLnTx/>
                <a:uFillTx/>
                <a:latin typeface="Cambria"/>
                <a:ea typeface="+mn-ea"/>
                <a:cs typeface="+mn-cs"/>
              </a:rPr>
              <a:t>works</a:t>
            </a:r>
            <a:r>
              <a:rPr kumimoji="0" lang="en-US" sz="2800" b="0" i="0" u="none" strike="noStrike" kern="1200" cap="none" spc="0" normalizeH="0" baseline="0" noProof="0" dirty="0">
                <a:ln>
                  <a:noFill/>
                </a:ln>
                <a:solidFill>
                  <a:srgbClr val="514A40"/>
                </a:solidFill>
                <a:effectLst/>
                <a:uLnTx/>
                <a:uFillTx/>
                <a:latin typeface="Cambria"/>
                <a:ea typeface="+mn-ea"/>
                <a:cs typeface="+mn-cs"/>
              </a:rPr>
              <a:t>? Can faith save him? </a:t>
            </a:r>
            <a:r>
              <a:rPr kumimoji="0" lang="en-US" sz="2800" b="0" i="0" u="none" strike="noStrike" kern="1200" cap="none" spc="0" normalizeH="0" baseline="30000" noProof="0" dirty="0">
                <a:ln>
                  <a:noFill/>
                </a:ln>
                <a:solidFill>
                  <a:srgbClr val="514A40"/>
                </a:solidFill>
                <a:effectLst/>
                <a:uLnTx/>
                <a:uFillTx/>
                <a:latin typeface="Cambria"/>
                <a:ea typeface="+mn-ea"/>
                <a:cs typeface="+mn-cs"/>
              </a:rPr>
              <a:t>15 </a:t>
            </a:r>
            <a:r>
              <a:rPr kumimoji="0" lang="en-US" sz="2800" b="0" i="0" u="none" strike="noStrike" kern="1200" cap="none" spc="0" normalizeH="0" baseline="0" noProof="0" dirty="0">
                <a:ln>
                  <a:noFill/>
                </a:ln>
                <a:solidFill>
                  <a:srgbClr val="514A40"/>
                </a:solidFill>
                <a:effectLst/>
                <a:uLnTx/>
                <a:uFillTx/>
                <a:latin typeface="Cambria"/>
                <a:ea typeface="+mn-ea"/>
                <a:cs typeface="+mn-cs"/>
              </a:rPr>
              <a:t>If a brother or sister is naked and destitute of daily food, </a:t>
            </a:r>
            <a:r>
              <a:rPr kumimoji="0" lang="en-US" sz="2800" b="0" i="0" u="none" strike="noStrike" kern="1200" cap="none" spc="0" normalizeH="0" baseline="30000" noProof="0" dirty="0">
                <a:ln>
                  <a:noFill/>
                </a:ln>
                <a:solidFill>
                  <a:srgbClr val="514A40"/>
                </a:solidFill>
                <a:effectLst/>
                <a:uLnTx/>
                <a:uFillTx/>
                <a:latin typeface="Cambria"/>
                <a:ea typeface="+mn-ea"/>
                <a:cs typeface="+mn-cs"/>
              </a:rPr>
              <a:t>16 </a:t>
            </a:r>
            <a:r>
              <a:rPr kumimoji="0" lang="en-US" sz="2800" b="0" i="0" u="none" strike="noStrike" kern="1200" cap="none" spc="0" normalizeH="0" baseline="0" noProof="0" dirty="0">
                <a:ln>
                  <a:noFill/>
                </a:ln>
                <a:solidFill>
                  <a:srgbClr val="514A40"/>
                </a:solidFill>
                <a:effectLst/>
                <a:uLnTx/>
                <a:uFillTx/>
                <a:latin typeface="Cambria"/>
                <a:ea typeface="+mn-ea"/>
                <a:cs typeface="+mn-cs"/>
              </a:rPr>
              <a:t>and one of you says to them, “Depart in peace, be warmed and filled,” but you do not give them the things which are needed for the body, what </a:t>
            </a:r>
            <a:r>
              <a:rPr kumimoji="0" lang="en-US" sz="2800" b="0" i="1" u="none" strike="noStrike" kern="1200" cap="none" spc="0" normalizeH="0" baseline="0" noProof="0" dirty="0">
                <a:ln>
                  <a:noFill/>
                </a:ln>
                <a:solidFill>
                  <a:srgbClr val="514A40"/>
                </a:solidFill>
                <a:effectLst/>
                <a:uLnTx/>
                <a:uFillTx/>
                <a:latin typeface="Cambria"/>
                <a:ea typeface="+mn-ea"/>
                <a:cs typeface="+mn-cs"/>
              </a:rPr>
              <a:t>does it</a:t>
            </a:r>
            <a:r>
              <a:rPr kumimoji="0" lang="en-US" sz="2800" b="0" i="0" u="none" strike="noStrike" kern="1200" cap="none" spc="0" normalizeH="0" baseline="0" noProof="0" dirty="0">
                <a:ln>
                  <a:noFill/>
                </a:ln>
                <a:solidFill>
                  <a:srgbClr val="514A40"/>
                </a:solidFill>
                <a:effectLst/>
                <a:uLnTx/>
                <a:uFillTx/>
                <a:latin typeface="Cambria"/>
                <a:ea typeface="+mn-ea"/>
                <a:cs typeface="+mn-cs"/>
              </a:rPr>
              <a:t> profit? </a:t>
            </a:r>
            <a:r>
              <a:rPr kumimoji="0" lang="en-US" sz="2800" b="0" i="0" u="none" strike="noStrike" kern="1200" cap="none" spc="0" normalizeH="0" baseline="30000" noProof="0" dirty="0">
                <a:ln>
                  <a:noFill/>
                </a:ln>
                <a:solidFill>
                  <a:srgbClr val="514A40"/>
                </a:solidFill>
                <a:effectLst/>
                <a:uLnTx/>
                <a:uFillTx/>
                <a:latin typeface="Cambria"/>
                <a:ea typeface="+mn-ea"/>
                <a:cs typeface="+mn-cs"/>
              </a:rPr>
              <a:t>17 </a:t>
            </a:r>
            <a:r>
              <a:rPr kumimoji="0" lang="en-US" sz="2800" b="0" i="0" u="none" strike="noStrike" kern="1200" cap="none" spc="0" normalizeH="0" baseline="0" noProof="0" dirty="0">
                <a:ln>
                  <a:noFill/>
                </a:ln>
                <a:solidFill>
                  <a:srgbClr val="514A40"/>
                </a:solidFill>
                <a:effectLst/>
                <a:uLnTx/>
                <a:uFillTx/>
                <a:latin typeface="Cambria"/>
                <a:ea typeface="+mn-ea"/>
                <a:cs typeface="+mn-cs"/>
              </a:rPr>
              <a:t>Thus also faith by itself, if it does not have </a:t>
            </a:r>
            <a:r>
              <a:rPr kumimoji="0" lang="en-US" sz="2800" b="1" i="0" u="none" strike="noStrike" kern="1200" cap="none" spc="0" normalizeH="0" baseline="0" noProof="0" dirty="0">
                <a:ln>
                  <a:noFill/>
                </a:ln>
                <a:solidFill>
                  <a:srgbClr val="514A40"/>
                </a:solidFill>
                <a:effectLst/>
                <a:highlight>
                  <a:srgbClr val="FFFF00"/>
                </a:highlight>
                <a:uLnTx/>
                <a:uFillTx/>
                <a:latin typeface="Cambria"/>
                <a:ea typeface="+mn-ea"/>
                <a:cs typeface="+mn-cs"/>
              </a:rPr>
              <a:t>works</a:t>
            </a:r>
            <a:r>
              <a:rPr kumimoji="0" lang="en-US" sz="2800" b="0" i="0" u="none" strike="noStrike" kern="1200" cap="none" spc="0" normalizeH="0" baseline="0" noProof="0" dirty="0">
                <a:ln>
                  <a:noFill/>
                </a:ln>
                <a:solidFill>
                  <a:srgbClr val="514A40"/>
                </a:solidFill>
                <a:effectLst/>
                <a:uLnTx/>
                <a:uFillTx/>
                <a:latin typeface="Cambria"/>
                <a:ea typeface="+mn-ea"/>
                <a:cs typeface="+mn-cs"/>
              </a:rPr>
              <a:t>, is dead.</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800" b="0" i="0" u="none" strike="noStrike" kern="1200" cap="none" spc="0" normalizeH="0" baseline="30000" noProof="0" dirty="0">
                <a:ln>
                  <a:noFill/>
                </a:ln>
                <a:solidFill>
                  <a:srgbClr val="514A40"/>
                </a:solidFill>
                <a:effectLst/>
                <a:uLnTx/>
                <a:uFillTx/>
                <a:latin typeface="Cambria"/>
                <a:ea typeface="+mn-ea"/>
                <a:cs typeface="+mn-cs"/>
              </a:rPr>
              <a:t>18 </a:t>
            </a:r>
            <a:r>
              <a:rPr kumimoji="0" lang="en-US" sz="2800" b="0" i="0" u="none" strike="noStrike" kern="1200" cap="none" spc="0" normalizeH="0" baseline="0" noProof="0" dirty="0">
                <a:ln>
                  <a:noFill/>
                </a:ln>
                <a:solidFill>
                  <a:srgbClr val="514A40"/>
                </a:solidFill>
                <a:effectLst/>
                <a:uLnTx/>
                <a:uFillTx/>
                <a:latin typeface="Cambria"/>
                <a:ea typeface="+mn-ea"/>
                <a:cs typeface="+mn-cs"/>
              </a:rPr>
              <a:t>But someone will say, “You have faith, and I have works.” Show me your faith without your </a:t>
            </a:r>
            <a:r>
              <a:rPr kumimoji="0" lang="en-US" sz="2800" b="1" i="0" u="none" strike="noStrike" kern="1200" cap="none" spc="0" normalizeH="0" baseline="0" noProof="0" dirty="0">
                <a:ln>
                  <a:noFill/>
                </a:ln>
                <a:solidFill>
                  <a:srgbClr val="514A40"/>
                </a:solidFill>
                <a:effectLst/>
                <a:highlight>
                  <a:srgbClr val="FFFF00"/>
                </a:highlight>
                <a:uLnTx/>
                <a:uFillTx/>
                <a:latin typeface="Cambria"/>
                <a:ea typeface="+mn-ea"/>
                <a:cs typeface="+mn-cs"/>
              </a:rPr>
              <a:t>works</a:t>
            </a:r>
            <a:r>
              <a:rPr kumimoji="0" lang="en-US" sz="2800" b="0" i="0" u="none" strike="noStrike" kern="1200" cap="none" spc="0" normalizeH="0" baseline="0" noProof="0" dirty="0">
                <a:ln>
                  <a:noFill/>
                </a:ln>
                <a:solidFill>
                  <a:srgbClr val="514A40"/>
                </a:solidFill>
                <a:effectLst/>
                <a:uLnTx/>
                <a:uFillTx/>
                <a:latin typeface="Cambria"/>
                <a:ea typeface="+mn-ea"/>
                <a:cs typeface="+mn-cs"/>
              </a:rPr>
              <a:t>, and I will show you my faith by my </a:t>
            </a:r>
            <a:r>
              <a:rPr kumimoji="0" lang="en-US" sz="2800" b="1" i="0" u="none" strike="noStrike" kern="1200" cap="none" spc="0" normalizeH="0" baseline="0" noProof="0" dirty="0">
                <a:ln>
                  <a:noFill/>
                </a:ln>
                <a:solidFill>
                  <a:srgbClr val="514A40"/>
                </a:solidFill>
                <a:effectLst/>
                <a:highlight>
                  <a:srgbClr val="FFFF00"/>
                </a:highlight>
                <a:uLnTx/>
                <a:uFillTx/>
                <a:latin typeface="Cambria"/>
                <a:ea typeface="+mn-ea"/>
                <a:cs typeface="+mn-cs"/>
              </a:rPr>
              <a:t>works. </a:t>
            </a:r>
            <a:r>
              <a:rPr kumimoji="0" lang="en-US" sz="2800" b="0" i="0" u="none" strike="noStrike" kern="1200" cap="none" spc="0" normalizeH="0" baseline="30000" noProof="0" dirty="0">
                <a:ln>
                  <a:noFill/>
                </a:ln>
                <a:solidFill>
                  <a:srgbClr val="514A40"/>
                </a:solidFill>
                <a:effectLst/>
                <a:uLnTx/>
                <a:uFillTx/>
                <a:latin typeface="Cambria"/>
                <a:ea typeface="+mn-ea"/>
                <a:cs typeface="+mn-cs"/>
              </a:rPr>
              <a:t>19 </a:t>
            </a:r>
            <a:r>
              <a:rPr kumimoji="0" lang="en-US" sz="2800" b="0" i="0" u="none" strike="noStrike" kern="1200" cap="none" spc="0" normalizeH="0" baseline="0" noProof="0" dirty="0">
                <a:ln>
                  <a:noFill/>
                </a:ln>
                <a:solidFill>
                  <a:srgbClr val="514A40"/>
                </a:solidFill>
                <a:effectLst/>
                <a:uLnTx/>
                <a:uFillTx/>
                <a:latin typeface="Cambria"/>
                <a:ea typeface="+mn-ea"/>
                <a:cs typeface="+mn-cs"/>
              </a:rPr>
              <a:t>You believe that there is one God. You do well. Even the demons believe—and tremble! </a:t>
            </a:r>
            <a:br>
              <a:rPr kumimoji="0" lang="en-US" sz="2800" b="0" i="0" u="none" strike="noStrike" kern="1200" cap="none" spc="0" normalizeH="0" baseline="0" noProof="0" dirty="0">
                <a:ln>
                  <a:noFill/>
                </a:ln>
                <a:solidFill>
                  <a:srgbClr val="514A40"/>
                </a:solidFill>
                <a:effectLst/>
                <a:uLnTx/>
                <a:uFillTx/>
                <a:latin typeface="Cambria"/>
                <a:ea typeface="+mn-ea"/>
                <a:cs typeface="+mn-cs"/>
              </a:rPr>
            </a:br>
            <a:r>
              <a:rPr kumimoji="0" lang="en-US" sz="2800" b="0" i="0" u="none" strike="noStrike" kern="1200" cap="none" spc="0" normalizeH="0" baseline="0" noProof="0" dirty="0">
                <a:ln>
                  <a:noFill/>
                </a:ln>
                <a:solidFill>
                  <a:srgbClr val="514A40"/>
                </a:solidFill>
                <a:effectLst/>
                <a:uLnTx/>
                <a:uFillTx/>
                <a:latin typeface="Cambria"/>
                <a:ea typeface="+mn-ea"/>
                <a:cs typeface="+mn-cs"/>
              </a:rPr>
              <a:t/>
            </a:r>
            <a:br>
              <a:rPr kumimoji="0" lang="en-US" sz="2800" b="0" i="0" u="none" strike="noStrike" kern="1200" cap="none" spc="0" normalizeH="0" baseline="0" noProof="0" dirty="0">
                <a:ln>
                  <a:noFill/>
                </a:ln>
                <a:solidFill>
                  <a:srgbClr val="514A40"/>
                </a:solidFill>
                <a:effectLst/>
                <a:uLnTx/>
                <a:uFillTx/>
                <a:latin typeface="Cambria"/>
                <a:ea typeface="+mn-ea"/>
                <a:cs typeface="+mn-cs"/>
              </a:rPr>
            </a:br>
            <a:r>
              <a:rPr kumimoji="0" lang="en-US" sz="2600" b="0" i="0" u="none" strike="noStrike" kern="1200" cap="none" spc="0" normalizeH="0" baseline="0" noProof="0" dirty="0">
                <a:ln>
                  <a:noFill/>
                </a:ln>
                <a:solidFill>
                  <a:srgbClr val="514A40"/>
                </a:solidFill>
                <a:effectLst/>
                <a:uLnTx/>
                <a:uFillTx/>
                <a:latin typeface="Cambria"/>
                <a:ea typeface="+mn-ea"/>
                <a:cs typeface="+mn-cs"/>
              </a:rPr>
              <a:t>[“works”—Greek. 2041. </a:t>
            </a:r>
            <a:r>
              <a:rPr kumimoji="0" lang="en-US" sz="2600" b="0" i="1" u="none" strike="noStrike" kern="1200" cap="none" spc="0" normalizeH="0" baseline="0" noProof="0" dirty="0" err="1">
                <a:ln>
                  <a:noFill/>
                </a:ln>
                <a:solidFill>
                  <a:srgbClr val="514A40"/>
                </a:solidFill>
                <a:effectLst/>
                <a:uLnTx/>
                <a:uFillTx/>
                <a:latin typeface="Cambria"/>
                <a:ea typeface="+mn-ea"/>
                <a:cs typeface="+mn-cs"/>
              </a:rPr>
              <a:t>erga</a:t>
            </a:r>
            <a:r>
              <a:rPr kumimoji="0" lang="en-US" sz="2600" b="0" i="0" u="none" strike="noStrike" kern="1200" cap="none" spc="0" normalizeH="0" baseline="0" noProof="0" dirty="0">
                <a:ln>
                  <a:noFill/>
                </a:ln>
                <a:solidFill>
                  <a:srgbClr val="514A40"/>
                </a:solidFill>
                <a:effectLst/>
                <a:uLnTx/>
                <a:uFillTx/>
                <a:latin typeface="Cambria"/>
                <a:ea typeface="+mn-ea"/>
                <a:cs typeface="+mn-cs"/>
              </a:rPr>
              <a:t>—to work or toil as occupation; an act—deed, doing, labor]</a:t>
            </a:r>
          </a:p>
          <a:p>
            <a:endParaRPr lang="en-US" dirty="0"/>
          </a:p>
        </p:txBody>
      </p:sp>
    </p:spTree>
    <p:extLst>
      <p:ext uri="{BB962C8B-B14F-4D97-AF65-F5344CB8AC3E}">
        <p14:creationId xmlns:p14="http://schemas.microsoft.com/office/powerpoint/2010/main" val="26613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4E361-C0E7-D913-0BA4-190A694334FD}"/>
              </a:ext>
            </a:extLst>
          </p:cNvPr>
          <p:cNvSpPr>
            <a:spLocks noGrp="1"/>
          </p:cNvSpPr>
          <p:nvPr>
            <p:ph type="title"/>
          </p:nvPr>
        </p:nvSpPr>
        <p:spPr>
          <a:xfrm>
            <a:off x="439838" y="196769"/>
            <a:ext cx="11134846" cy="1458411"/>
          </a:xfrm>
        </p:spPr>
        <p:txBody>
          <a:bodyPr>
            <a:normAutofit/>
          </a:bodyPr>
          <a:lstStyle/>
          <a:p>
            <a:r>
              <a:rPr lang="en-US" sz="4800" dirty="0"/>
              <a:t>We are called to do the work. </a:t>
            </a:r>
            <a:r>
              <a:rPr lang="en-US" dirty="0"/>
              <a:t>“and these signs will follow those that believe”</a:t>
            </a:r>
          </a:p>
        </p:txBody>
      </p:sp>
      <p:sp>
        <p:nvSpPr>
          <p:cNvPr id="3" name="Content Placeholder 2">
            <a:extLst>
              <a:ext uri="{FF2B5EF4-FFF2-40B4-BE49-F238E27FC236}">
                <a16:creationId xmlns:a16="http://schemas.microsoft.com/office/drawing/2014/main" xmlns="" id="{51227626-B655-0655-0946-6C170680DB9C}"/>
              </a:ext>
            </a:extLst>
          </p:cNvPr>
          <p:cNvSpPr>
            <a:spLocks noGrp="1"/>
          </p:cNvSpPr>
          <p:nvPr>
            <p:ph idx="1"/>
          </p:nvPr>
        </p:nvSpPr>
        <p:spPr>
          <a:xfrm>
            <a:off x="694481" y="1655180"/>
            <a:ext cx="10880203" cy="4166886"/>
          </a:xfrm>
        </p:spPr>
        <p:txBody>
          <a:bodyPr>
            <a:noAutofit/>
          </a:bodyPr>
          <a:lstStyle/>
          <a:p>
            <a:pPr>
              <a:buNone/>
            </a:pPr>
            <a:r>
              <a:rPr lang="en-US" sz="3200" dirty="0"/>
              <a:t>Mark 16:15-18</a:t>
            </a:r>
            <a:br>
              <a:rPr lang="en-US" sz="3200" dirty="0"/>
            </a:br>
            <a:r>
              <a:rPr lang="en-US" sz="3200" i="1" baseline="30000" dirty="0"/>
              <a:t>15 </a:t>
            </a:r>
            <a:r>
              <a:rPr lang="en-US" sz="3200" i="1" dirty="0"/>
              <a:t>He said to them, “Go into all the world and preach the gospel to all creation.</a:t>
            </a:r>
            <a:r>
              <a:rPr lang="en-US" sz="3200" dirty="0"/>
              <a:t> </a:t>
            </a:r>
            <a:r>
              <a:rPr lang="en-US" sz="3200" i="1" baseline="30000" dirty="0"/>
              <a:t>16 </a:t>
            </a:r>
            <a:r>
              <a:rPr lang="en-US" sz="3200" i="1" dirty="0"/>
              <a:t>Whoever believes and is baptized will be saved, but whoever does not believe will be condemned.</a:t>
            </a:r>
            <a:r>
              <a:rPr lang="en-US" sz="3200" dirty="0"/>
              <a:t> </a:t>
            </a:r>
            <a:r>
              <a:rPr lang="en-US" sz="3200" i="1" baseline="30000" dirty="0"/>
              <a:t>17 </a:t>
            </a:r>
            <a:r>
              <a:rPr lang="en-US" sz="3200" b="1" i="1" dirty="0"/>
              <a:t>And these signs</a:t>
            </a:r>
            <a:r>
              <a:rPr lang="en-US" sz="3200" b="1" dirty="0"/>
              <a:t> </a:t>
            </a:r>
            <a:r>
              <a:rPr lang="en-US" sz="3200" b="1" i="1" dirty="0"/>
              <a:t>will accompany those who believe:</a:t>
            </a:r>
            <a:r>
              <a:rPr lang="en-US" sz="3200" i="1" dirty="0"/>
              <a:t> In my name they will </a:t>
            </a:r>
            <a:r>
              <a:rPr lang="en-US" sz="3200" b="1" i="1" dirty="0"/>
              <a:t>drive out demons</a:t>
            </a:r>
            <a:r>
              <a:rPr lang="en-US" sz="3200" i="1" dirty="0"/>
              <a:t>;</a:t>
            </a:r>
            <a:r>
              <a:rPr lang="en-US" sz="3200" dirty="0"/>
              <a:t> </a:t>
            </a:r>
            <a:r>
              <a:rPr lang="en-US" sz="3200" i="1" dirty="0"/>
              <a:t>they will </a:t>
            </a:r>
            <a:r>
              <a:rPr lang="en-US" sz="3200" b="1" i="1" dirty="0"/>
              <a:t>speak in new tongues</a:t>
            </a:r>
            <a:r>
              <a:rPr lang="en-US" sz="3200" i="1" dirty="0"/>
              <a:t>;</a:t>
            </a:r>
            <a:r>
              <a:rPr lang="en-US" sz="3200" dirty="0"/>
              <a:t> </a:t>
            </a:r>
            <a:r>
              <a:rPr lang="en-US" sz="3200" i="1" baseline="30000" dirty="0"/>
              <a:t>18 </a:t>
            </a:r>
            <a:r>
              <a:rPr lang="en-US" sz="3200" i="1" dirty="0"/>
              <a:t>they will pick up snakes</a:t>
            </a:r>
            <a:r>
              <a:rPr lang="en-US" sz="3200" dirty="0"/>
              <a:t> </a:t>
            </a:r>
            <a:r>
              <a:rPr lang="en-US" sz="3200" i="1" dirty="0"/>
              <a:t>with their hands; and when they drink deadly poison, it will not hurt them at all; they will </a:t>
            </a:r>
            <a:r>
              <a:rPr lang="en-US" sz="3200" b="1" i="1" dirty="0"/>
              <a:t>place their hands on</a:t>
            </a:r>
            <a:r>
              <a:rPr lang="en-US" sz="3200" b="1" dirty="0"/>
              <a:t> </a:t>
            </a:r>
            <a:r>
              <a:rPr lang="en-US" sz="3200" b="1" i="1" dirty="0"/>
              <a:t>sick people, and they will get well.”</a:t>
            </a:r>
            <a:endParaRPr lang="en-US" sz="3200" dirty="0"/>
          </a:p>
        </p:txBody>
      </p:sp>
    </p:spTree>
    <p:extLst>
      <p:ext uri="{BB962C8B-B14F-4D97-AF65-F5344CB8AC3E}">
        <p14:creationId xmlns:p14="http://schemas.microsoft.com/office/powerpoint/2010/main" val="16003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7F29E-6E62-3CBF-E614-4E85474AD3AF}"/>
              </a:ext>
            </a:extLst>
          </p:cNvPr>
          <p:cNvSpPr>
            <a:spLocks noGrp="1"/>
          </p:cNvSpPr>
          <p:nvPr>
            <p:ph type="title"/>
          </p:nvPr>
        </p:nvSpPr>
        <p:spPr>
          <a:xfrm>
            <a:off x="937550" y="291296"/>
            <a:ext cx="10301468" cy="887392"/>
          </a:xfrm>
        </p:spPr>
        <p:txBody>
          <a:bodyPr>
            <a:normAutofit/>
          </a:bodyPr>
          <a:lstStyle/>
          <a:p>
            <a:r>
              <a:rPr lang="en-US" sz="4400" dirty="0"/>
              <a:t>Expectation</a:t>
            </a:r>
            <a:r>
              <a:rPr lang="en-US" sz="3600" dirty="0"/>
              <a:t>—The Faith to be healed</a:t>
            </a:r>
          </a:p>
        </p:txBody>
      </p:sp>
      <p:sp>
        <p:nvSpPr>
          <p:cNvPr id="3" name="Content Placeholder 2">
            <a:extLst>
              <a:ext uri="{FF2B5EF4-FFF2-40B4-BE49-F238E27FC236}">
                <a16:creationId xmlns:a16="http://schemas.microsoft.com/office/drawing/2014/main" xmlns="" id="{1665713F-75AC-2552-3350-AC115BFA08B6}"/>
              </a:ext>
            </a:extLst>
          </p:cNvPr>
          <p:cNvSpPr>
            <a:spLocks noGrp="1"/>
          </p:cNvSpPr>
          <p:nvPr>
            <p:ph idx="1"/>
          </p:nvPr>
        </p:nvSpPr>
        <p:spPr>
          <a:xfrm>
            <a:off x="590309" y="1524000"/>
            <a:ext cx="10949650" cy="4599008"/>
          </a:xfrm>
        </p:spPr>
        <p:txBody>
          <a:bodyPr>
            <a:normAutofit lnSpcReduction="10000"/>
          </a:bodyPr>
          <a:lstStyle/>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lang="en-US" sz="4200" dirty="0"/>
              <a:t>Mark 5:21-43</a:t>
            </a:r>
            <a:r>
              <a:rPr lang="en-US" sz="3600" dirty="0"/>
              <a:t/>
            </a:r>
            <a:br>
              <a:rPr lang="en-US" sz="3600" dirty="0"/>
            </a:br>
            <a:r>
              <a:rPr kumimoji="0" lang="en-US" sz="2800" b="0" i="0" u="none" strike="noStrike" kern="1200" cap="none" spc="0" normalizeH="0" baseline="0" noProof="0" dirty="0">
                <a:ln>
                  <a:noFill/>
                </a:ln>
                <a:solidFill>
                  <a:srgbClr val="514A40"/>
                </a:solidFill>
                <a:effectLst/>
                <a:uLnTx/>
                <a:uFillTx/>
                <a:latin typeface="Cambria"/>
                <a:ea typeface="+mn-ea"/>
                <a:cs typeface="+mn-cs"/>
              </a:rPr>
              <a:t>Jesus on the way to heal the sick child... A woman pushes through the crowd for her healing… “</a:t>
            </a:r>
            <a:r>
              <a:rPr kumimoji="0" lang="en-US" sz="2800" b="1" i="0" u="none" strike="noStrike" kern="1200" cap="none" spc="0" normalizeH="0" baseline="0" noProof="0" dirty="0">
                <a:ln>
                  <a:noFill/>
                </a:ln>
                <a:solidFill>
                  <a:srgbClr val="514A40"/>
                </a:solidFill>
                <a:effectLst/>
                <a:uLnTx/>
                <a:uFillTx/>
                <a:latin typeface="Cambria"/>
                <a:ea typeface="+mn-ea"/>
                <a:cs typeface="+mn-cs"/>
              </a:rPr>
              <a:t>your faith has made you well</a:t>
            </a:r>
            <a:r>
              <a:rPr kumimoji="0" lang="en-US" sz="2800" b="0" i="0" u="none" strike="noStrike" kern="1200" cap="none" spc="0" normalizeH="0" baseline="0" noProof="0" dirty="0">
                <a:ln>
                  <a:noFill/>
                </a:ln>
                <a:solidFill>
                  <a:srgbClr val="514A40"/>
                </a:solidFill>
                <a:effectLst/>
                <a:uLnTx/>
                <a:uFillTx/>
                <a:latin typeface="Cambria"/>
                <a:ea typeface="+mn-ea"/>
                <a:cs typeface="+mn-cs"/>
              </a:rPr>
              <a:t>”</a:t>
            </a:r>
          </a:p>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800" b="0" i="0" u="none" strike="noStrike" kern="1200" cap="none" spc="0" normalizeH="0" baseline="0" noProof="0" dirty="0">
                <a:ln>
                  <a:noFill/>
                </a:ln>
                <a:solidFill>
                  <a:srgbClr val="514A40"/>
                </a:solidFill>
                <a:effectLst/>
                <a:uLnTx/>
                <a:uFillTx/>
                <a:latin typeface="Cambria"/>
                <a:ea typeface="+mn-ea"/>
                <a:cs typeface="+mn-cs"/>
              </a:rPr>
              <a:t>They arrive and are told the child is dead. The people ridicule Jesus for saying to them, “</a:t>
            </a:r>
            <a:r>
              <a:rPr kumimoji="0" lang="en-US" sz="2800" b="1" i="0" u="none" strike="noStrike" kern="1200" cap="none" spc="0" normalizeH="0" baseline="0" noProof="0" dirty="0">
                <a:ln>
                  <a:noFill/>
                </a:ln>
                <a:solidFill>
                  <a:srgbClr val="514A40"/>
                </a:solidFill>
                <a:effectLst/>
                <a:uLnTx/>
                <a:uFillTx/>
                <a:latin typeface="Cambria"/>
                <a:ea typeface="+mn-ea"/>
                <a:cs typeface="+mn-cs"/>
              </a:rPr>
              <a:t>just have faith</a:t>
            </a:r>
            <a:r>
              <a:rPr kumimoji="0" lang="en-US" sz="2800" b="0" i="0" u="none" strike="noStrike" kern="1200" cap="none" spc="0" normalizeH="0" baseline="0" noProof="0" dirty="0">
                <a:ln>
                  <a:noFill/>
                </a:ln>
                <a:solidFill>
                  <a:srgbClr val="514A40"/>
                </a:solidFill>
                <a:effectLst/>
                <a:uLnTx/>
                <a:uFillTx/>
                <a:latin typeface="Cambria"/>
                <a:ea typeface="+mn-ea"/>
                <a:cs typeface="+mn-cs"/>
              </a:rPr>
              <a:t>…”  he sends everyone else away, allowing only the parents and two other disciples in. </a:t>
            </a:r>
            <a:r>
              <a:rPr lang="en-US" sz="2800" dirty="0">
                <a:solidFill>
                  <a:srgbClr val="514A40"/>
                </a:solidFill>
                <a:latin typeface="Cambria"/>
              </a:rPr>
              <a:t>Jesus then</a:t>
            </a:r>
            <a:r>
              <a:rPr kumimoji="0" lang="en-US" sz="2800" b="0" i="0" u="none" strike="noStrike" kern="1200" cap="none" spc="0" normalizeH="0" baseline="0" noProof="0" dirty="0">
                <a:ln>
                  <a:noFill/>
                </a:ln>
                <a:solidFill>
                  <a:srgbClr val="514A40"/>
                </a:solidFill>
                <a:effectLst/>
                <a:uLnTx/>
                <a:uFillTx/>
                <a:latin typeface="Cambria"/>
                <a:ea typeface="+mn-ea"/>
                <a:cs typeface="+mn-cs"/>
              </a:rPr>
              <a:t> </a:t>
            </a:r>
            <a:r>
              <a:rPr kumimoji="0" lang="en-US" sz="2800" b="0" i="0" u="none" strike="noStrike" kern="1200" cap="none" spc="0" normalizeH="0" baseline="0" noProof="0">
                <a:ln>
                  <a:noFill/>
                </a:ln>
                <a:solidFill>
                  <a:srgbClr val="514A40"/>
                </a:solidFill>
                <a:effectLst/>
                <a:uLnTx/>
                <a:uFillTx/>
                <a:latin typeface="Cambria"/>
                <a:ea typeface="+mn-ea"/>
                <a:cs typeface="+mn-cs"/>
              </a:rPr>
              <a:t>heals the child</a:t>
            </a:r>
            <a:r>
              <a:rPr kumimoji="0" lang="en-US" sz="2800" b="0" i="0" u="none" strike="noStrike" kern="1200" cap="none" spc="0" normalizeH="0" baseline="0" noProof="0" dirty="0">
                <a:ln>
                  <a:noFill/>
                </a:ln>
                <a:solidFill>
                  <a:srgbClr val="514A40"/>
                </a:solidFill>
                <a:effectLst/>
                <a:uLnTx/>
                <a:uFillTx/>
                <a:latin typeface="Cambria"/>
                <a:ea typeface="+mn-ea"/>
                <a:cs typeface="+mn-cs"/>
              </a:rPr>
              <a:t>.</a:t>
            </a:r>
          </a:p>
          <a:p>
            <a:pPr>
              <a:buNone/>
            </a:pPr>
            <a:r>
              <a:rPr lang="en-US" sz="4200" dirty="0"/>
              <a:t>Acts 14:9</a:t>
            </a:r>
            <a:r>
              <a:rPr lang="en-US" sz="3600" dirty="0"/>
              <a:t/>
            </a:r>
            <a:br>
              <a:rPr lang="en-US" sz="3600" dirty="0"/>
            </a:br>
            <a:r>
              <a:rPr lang="en-US" sz="3600" baseline="30000" dirty="0"/>
              <a:t>9 </a:t>
            </a:r>
            <a:r>
              <a:rPr lang="en-US" sz="3600" dirty="0"/>
              <a:t>He listened to Paul as he was speaking. Paul looked directly at him, saw that </a:t>
            </a:r>
            <a:r>
              <a:rPr lang="en-US" sz="3600" b="1" dirty="0"/>
              <a:t>he had faith to be healed.</a:t>
            </a:r>
          </a:p>
        </p:txBody>
      </p:sp>
    </p:spTree>
    <p:extLst>
      <p:ext uri="{BB962C8B-B14F-4D97-AF65-F5344CB8AC3E}">
        <p14:creationId xmlns:p14="http://schemas.microsoft.com/office/powerpoint/2010/main" val="333809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2B86B-C55D-F387-8C60-7AA1C1EFB21C}"/>
              </a:ext>
            </a:extLst>
          </p:cNvPr>
          <p:cNvSpPr>
            <a:spLocks noGrp="1"/>
          </p:cNvSpPr>
          <p:nvPr>
            <p:ph type="title"/>
          </p:nvPr>
        </p:nvSpPr>
        <p:spPr/>
        <p:txBody>
          <a:bodyPr/>
          <a:lstStyle/>
          <a:p>
            <a:r>
              <a:rPr lang="en-US" dirty="0"/>
              <a:t>maintain the breakthrough:</a:t>
            </a:r>
            <a:br>
              <a:rPr lang="en-US" dirty="0"/>
            </a:br>
            <a:r>
              <a:rPr lang="en-US" dirty="0"/>
              <a:t>Turn from sin and Seek the Lord</a:t>
            </a:r>
          </a:p>
        </p:txBody>
      </p:sp>
      <p:sp>
        <p:nvSpPr>
          <p:cNvPr id="3" name="Content Placeholder 2">
            <a:extLst>
              <a:ext uri="{FF2B5EF4-FFF2-40B4-BE49-F238E27FC236}">
                <a16:creationId xmlns:a16="http://schemas.microsoft.com/office/drawing/2014/main" xmlns="" id="{9142C501-F70A-20D0-465D-190A956B6DBD}"/>
              </a:ext>
            </a:extLst>
          </p:cNvPr>
          <p:cNvSpPr>
            <a:spLocks noGrp="1"/>
          </p:cNvSpPr>
          <p:nvPr>
            <p:ph idx="1"/>
          </p:nvPr>
        </p:nvSpPr>
        <p:spPr/>
        <p:txBody>
          <a:bodyPr/>
          <a:lstStyle/>
          <a:p>
            <a:pPr>
              <a:buNone/>
            </a:pPr>
            <a:r>
              <a:rPr lang="en-US" sz="3600" dirty="0"/>
              <a:t>John 5:14</a:t>
            </a:r>
          </a:p>
          <a:p>
            <a:pPr>
              <a:buNone/>
            </a:pPr>
            <a:r>
              <a:rPr lang="en-US" sz="3600" baseline="30000" dirty="0"/>
              <a:t>14 </a:t>
            </a:r>
            <a:r>
              <a:rPr lang="en-US" sz="3600" dirty="0"/>
              <a:t>Later Jesus found him at the temple and said to him, “See, you are well again. </a:t>
            </a:r>
            <a:r>
              <a:rPr lang="en-US" sz="3600" b="1" dirty="0"/>
              <a:t>Stop sinning or something worse may happen to you</a:t>
            </a:r>
            <a:r>
              <a:rPr lang="en-US" sz="3600" dirty="0"/>
              <a:t>.”</a:t>
            </a:r>
            <a:endParaRPr lang="en-US" dirty="0"/>
          </a:p>
        </p:txBody>
      </p:sp>
    </p:spTree>
    <p:extLst>
      <p:ext uri="{BB962C8B-B14F-4D97-AF65-F5344CB8AC3E}">
        <p14:creationId xmlns:p14="http://schemas.microsoft.com/office/powerpoint/2010/main" val="14256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1842F-DBE2-3F89-3C8E-8C0D3071B8CF}"/>
              </a:ext>
            </a:extLst>
          </p:cNvPr>
          <p:cNvSpPr>
            <a:spLocks noGrp="1"/>
          </p:cNvSpPr>
          <p:nvPr>
            <p:ph type="title"/>
          </p:nvPr>
        </p:nvSpPr>
        <p:spPr/>
        <p:txBody>
          <a:bodyPr/>
          <a:lstStyle/>
          <a:p>
            <a:r>
              <a:rPr lang="en-US" dirty="0"/>
              <a:t>To Summarize</a:t>
            </a:r>
          </a:p>
        </p:txBody>
      </p:sp>
      <p:sp>
        <p:nvSpPr>
          <p:cNvPr id="3" name="Content Placeholder 2">
            <a:extLst>
              <a:ext uri="{FF2B5EF4-FFF2-40B4-BE49-F238E27FC236}">
                <a16:creationId xmlns:a16="http://schemas.microsoft.com/office/drawing/2014/main" xmlns="" id="{E452C05C-BA0A-15E5-205B-F634A0B72D7C}"/>
              </a:ext>
            </a:extLst>
          </p:cNvPr>
          <p:cNvSpPr>
            <a:spLocks noGrp="1"/>
          </p:cNvSpPr>
          <p:nvPr>
            <p:ph idx="1"/>
          </p:nvPr>
        </p:nvSpPr>
        <p:spPr/>
        <p:txBody>
          <a:bodyPr>
            <a:normAutofit/>
          </a:bodyPr>
          <a:lstStyle/>
          <a:p>
            <a:r>
              <a:rPr lang="en-US" sz="3200" dirty="0"/>
              <a:t>Jesus paid it all.  And He has sent the Holy Spirit.</a:t>
            </a:r>
          </a:p>
          <a:p>
            <a:r>
              <a:rPr lang="en-US" sz="3200" dirty="0"/>
              <a:t>We need faith(expectation) to do the following:</a:t>
            </a:r>
            <a:br>
              <a:rPr lang="en-US" sz="3200" dirty="0"/>
            </a:br>
            <a:r>
              <a:rPr lang="en-US" sz="3200" dirty="0"/>
              <a:t>	To receive God</a:t>
            </a:r>
            <a:br>
              <a:rPr lang="en-US" sz="3200" dirty="0"/>
            </a:br>
            <a:r>
              <a:rPr lang="en-US" sz="3200" dirty="0"/>
              <a:t>	To please God</a:t>
            </a:r>
            <a:br>
              <a:rPr lang="en-US" sz="3200" dirty="0"/>
            </a:br>
            <a:r>
              <a:rPr lang="en-US" sz="3200" dirty="0"/>
              <a:t>	To do the works of God</a:t>
            </a:r>
          </a:p>
          <a:p>
            <a:r>
              <a:rPr lang="en-US" sz="3200" dirty="0"/>
              <a:t>Final Thought:</a:t>
            </a:r>
            <a:br>
              <a:rPr lang="en-US" sz="3200" dirty="0"/>
            </a:br>
            <a:r>
              <a:rPr lang="en-US" sz="3200" dirty="0"/>
              <a:t> </a:t>
            </a:r>
            <a:r>
              <a:rPr lang="en-US" sz="2800" dirty="0"/>
              <a:t>What is limiting your faith? </a:t>
            </a:r>
            <a:br>
              <a:rPr lang="en-US" sz="2800" dirty="0"/>
            </a:br>
            <a:r>
              <a:rPr lang="en-US" sz="2800" dirty="0"/>
              <a:t>[doubt, self-hate, unforgiveness, lies, doctrine, sin…]</a:t>
            </a:r>
          </a:p>
        </p:txBody>
      </p:sp>
    </p:spTree>
    <p:extLst>
      <p:ext uri="{BB962C8B-B14F-4D97-AF65-F5344CB8AC3E}">
        <p14:creationId xmlns:p14="http://schemas.microsoft.com/office/powerpoint/2010/main" val="32137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B7691-9CF6-56AA-949C-6301ED86B1EA}"/>
              </a:ext>
            </a:extLst>
          </p:cNvPr>
          <p:cNvSpPr>
            <a:spLocks noGrp="1"/>
          </p:cNvSpPr>
          <p:nvPr>
            <p:ph type="title"/>
          </p:nvPr>
        </p:nvSpPr>
        <p:spPr/>
        <p:txBody>
          <a:bodyPr/>
          <a:lstStyle/>
          <a:p>
            <a:pPr algn="ctr"/>
            <a:r>
              <a:rPr lang="en-US" dirty="0"/>
              <a:t>What do you need today?</a:t>
            </a:r>
            <a:br>
              <a:rPr lang="en-US" dirty="0"/>
            </a:br>
            <a:r>
              <a:rPr lang="en-US" dirty="0"/>
              <a:t>Expect to receive.</a:t>
            </a:r>
          </a:p>
        </p:txBody>
      </p:sp>
      <p:sp>
        <p:nvSpPr>
          <p:cNvPr id="3" name="Content Placeholder 2">
            <a:extLst>
              <a:ext uri="{FF2B5EF4-FFF2-40B4-BE49-F238E27FC236}">
                <a16:creationId xmlns:a16="http://schemas.microsoft.com/office/drawing/2014/main" xmlns="" id="{20B8B9D0-C3D1-269E-295E-155E55A14C8F}"/>
              </a:ext>
            </a:extLst>
          </p:cNvPr>
          <p:cNvSpPr>
            <a:spLocks noGrp="1"/>
          </p:cNvSpPr>
          <p:nvPr>
            <p:ph idx="1"/>
          </p:nvPr>
        </p:nvSpPr>
        <p:spPr/>
        <p:txBody>
          <a:bodyPr/>
          <a:lstStyle/>
          <a:p>
            <a:r>
              <a:rPr lang="en-US" sz="3600" dirty="0"/>
              <a:t>Salvation</a:t>
            </a:r>
          </a:p>
          <a:p>
            <a:r>
              <a:rPr lang="en-US" sz="3600" dirty="0"/>
              <a:t>Healing</a:t>
            </a:r>
          </a:p>
          <a:p>
            <a:r>
              <a:rPr lang="en-US" sz="3600" dirty="0"/>
              <a:t>Freedom</a:t>
            </a:r>
          </a:p>
          <a:p>
            <a:r>
              <a:rPr lang="en-US" sz="3600" dirty="0"/>
              <a:t>Prayer to receive more of the Holy Spirit</a:t>
            </a:r>
          </a:p>
          <a:p>
            <a:pPr marL="45720" indent="0">
              <a:buNone/>
            </a:pPr>
            <a:endParaRPr lang="en-US" dirty="0"/>
          </a:p>
        </p:txBody>
      </p:sp>
    </p:spTree>
    <p:extLst>
      <p:ext uri="{BB962C8B-B14F-4D97-AF65-F5344CB8AC3E}">
        <p14:creationId xmlns:p14="http://schemas.microsoft.com/office/powerpoint/2010/main" val="3625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5ED53-EF1C-0F22-4DBD-F542E45528A7}"/>
              </a:ext>
            </a:extLst>
          </p:cNvPr>
          <p:cNvSpPr>
            <a:spLocks noGrp="1"/>
          </p:cNvSpPr>
          <p:nvPr>
            <p:ph type="title"/>
          </p:nvPr>
        </p:nvSpPr>
        <p:spPr>
          <a:xfrm>
            <a:off x="1295400" y="380999"/>
            <a:ext cx="9601200" cy="3048001"/>
          </a:xfrm>
        </p:spPr>
        <p:txBody>
          <a:bodyPr>
            <a:normAutofit/>
          </a:bodyPr>
          <a:lstStyle/>
          <a:p>
            <a:pPr algn="ctr"/>
            <a:r>
              <a:rPr lang="en-US" sz="6600" dirty="0"/>
              <a:t>John 14:10 – 15:14</a:t>
            </a:r>
          </a:p>
        </p:txBody>
      </p:sp>
      <p:sp>
        <p:nvSpPr>
          <p:cNvPr id="3" name="Content Placeholder 2">
            <a:extLst>
              <a:ext uri="{FF2B5EF4-FFF2-40B4-BE49-F238E27FC236}">
                <a16:creationId xmlns:a16="http://schemas.microsoft.com/office/drawing/2014/main" xmlns="" id="{31C51B96-0210-C17F-EBC8-48039B450C43}"/>
              </a:ext>
            </a:extLst>
          </p:cNvPr>
          <p:cNvSpPr>
            <a:spLocks noGrp="1"/>
          </p:cNvSpPr>
          <p:nvPr>
            <p:ph idx="1"/>
          </p:nvPr>
        </p:nvSpPr>
        <p:spPr>
          <a:xfrm>
            <a:off x="1295400" y="3275634"/>
            <a:ext cx="9601200" cy="2667965"/>
          </a:xfrm>
        </p:spPr>
        <p:txBody>
          <a:bodyPr/>
          <a:lstStyle/>
          <a:p>
            <a:pPr marL="45720" indent="0">
              <a:buNone/>
            </a:pPr>
            <a:endParaRPr lang="en-US" dirty="0"/>
          </a:p>
        </p:txBody>
      </p:sp>
    </p:spTree>
    <p:extLst>
      <p:ext uri="{BB962C8B-B14F-4D97-AF65-F5344CB8AC3E}">
        <p14:creationId xmlns:p14="http://schemas.microsoft.com/office/powerpoint/2010/main" val="275446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8E31D-5B1D-2D5B-1BE4-948240772E29}"/>
              </a:ext>
            </a:extLst>
          </p:cNvPr>
          <p:cNvSpPr>
            <a:spLocks noGrp="1"/>
          </p:cNvSpPr>
          <p:nvPr>
            <p:ph type="title"/>
          </p:nvPr>
        </p:nvSpPr>
        <p:spPr/>
        <p:txBody>
          <a:bodyPr/>
          <a:lstStyle/>
          <a:p>
            <a:r>
              <a:rPr lang="en-US" dirty="0"/>
              <a:t>The Holy Spirit &amp; the Gifts</a:t>
            </a:r>
          </a:p>
        </p:txBody>
      </p:sp>
      <p:sp>
        <p:nvSpPr>
          <p:cNvPr id="3" name="Content Placeholder 2">
            <a:extLst>
              <a:ext uri="{FF2B5EF4-FFF2-40B4-BE49-F238E27FC236}">
                <a16:creationId xmlns:a16="http://schemas.microsoft.com/office/drawing/2014/main" xmlns="" id="{4047E2F4-A645-0027-0612-1E245150C14B}"/>
              </a:ext>
            </a:extLst>
          </p:cNvPr>
          <p:cNvSpPr>
            <a:spLocks noGrp="1"/>
          </p:cNvSpPr>
          <p:nvPr>
            <p:ph idx="1"/>
          </p:nvPr>
        </p:nvSpPr>
        <p:spPr>
          <a:xfrm>
            <a:off x="787077" y="1828800"/>
            <a:ext cx="10845479" cy="4294208"/>
          </a:xfrm>
        </p:spPr>
        <p:txBody>
          <a:bodyPr>
            <a:normAutofit fontScale="92500"/>
          </a:bodyPr>
          <a:lstStyle/>
          <a:p>
            <a:r>
              <a:rPr lang="en-US" sz="3200" i="1" dirty="0"/>
              <a:t>Romans 12:3-8—</a:t>
            </a:r>
            <a:r>
              <a:rPr lang="en-US" sz="3200" dirty="0"/>
              <a:t>Stay humble and serve </a:t>
            </a:r>
          </a:p>
          <a:p>
            <a:r>
              <a:rPr lang="en-US" sz="3200" i="1" dirty="0"/>
              <a:t>Eph 4:11-16—</a:t>
            </a:r>
            <a:r>
              <a:rPr lang="en-US" sz="3200" dirty="0"/>
              <a:t>different members of the same body, for the sake of maturing into Christ likeness</a:t>
            </a:r>
          </a:p>
          <a:p>
            <a:r>
              <a:rPr lang="en-US" sz="3200" i="1" dirty="0"/>
              <a:t>1 Corinthians 12:4-10—</a:t>
            </a:r>
            <a:r>
              <a:rPr lang="en-US" sz="3200" dirty="0"/>
              <a:t>The gifts listed: </a:t>
            </a:r>
            <a:r>
              <a:rPr lang="en-US" sz="2800" dirty="0"/>
              <a:t>wisdom, knowledge, faith, healing, miracles, prophecy, discernment, tongues, interpretation</a:t>
            </a:r>
          </a:p>
          <a:p>
            <a:r>
              <a:rPr lang="en-US" sz="3200" i="1" dirty="0"/>
              <a:t>Romans 8:26-27; 1 Corinthians 14:1-24—</a:t>
            </a:r>
            <a:r>
              <a:rPr lang="en-US" sz="3200" dirty="0"/>
              <a:t>The gift of tongues and interpretation further explained</a:t>
            </a:r>
          </a:p>
          <a:p>
            <a:r>
              <a:rPr lang="en-US" sz="3200" i="1" dirty="0"/>
              <a:t>Galatians 5:22-23 </a:t>
            </a:r>
            <a:r>
              <a:rPr lang="en-US" sz="3200" dirty="0"/>
              <a:t>The fruit of the Spirit in the believer </a:t>
            </a:r>
          </a:p>
        </p:txBody>
      </p:sp>
    </p:spTree>
    <p:extLst>
      <p:ext uri="{BB962C8B-B14F-4D97-AF65-F5344CB8AC3E}">
        <p14:creationId xmlns:p14="http://schemas.microsoft.com/office/powerpoint/2010/main" val="10451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9A327-1C60-244A-5A54-092A064D7DF0}"/>
              </a:ext>
            </a:extLst>
          </p:cNvPr>
          <p:cNvSpPr>
            <a:spLocks noGrp="1"/>
          </p:cNvSpPr>
          <p:nvPr>
            <p:ph type="title"/>
          </p:nvPr>
        </p:nvSpPr>
        <p:spPr>
          <a:xfrm>
            <a:off x="1295400" y="381000"/>
            <a:ext cx="9601200" cy="822767"/>
          </a:xfrm>
        </p:spPr>
        <p:txBody>
          <a:bodyPr/>
          <a:lstStyle/>
          <a:p>
            <a:r>
              <a:rPr lang="en-US" dirty="0"/>
              <a:t>Romans 12:3-8</a:t>
            </a:r>
          </a:p>
        </p:txBody>
      </p:sp>
      <p:sp>
        <p:nvSpPr>
          <p:cNvPr id="3" name="Content Placeholder 2">
            <a:extLst>
              <a:ext uri="{FF2B5EF4-FFF2-40B4-BE49-F238E27FC236}">
                <a16:creationId xmlns:a16="http://schemas.microsoft.com/office/drawing/2014/main" xmlns="" id="{1711A911-04EA-6A0E-1A37-1E1452921932}"/>
              </a:ext>
            </a:extLst>
          </p:cNvPr>
          <p:cNvSpPr>
            <a:spLocks noGrp="1"/>
          </p:cNvSpPr>
          <p:nvPr>
            <p:ph idx="1"/>
          </p:nvPr>
        </p:nvSpPr>
        <p:spPr>
          <a:xfrm>
            <a:off x="648181" y="1435261"/>
            <a:ext cx="10880204" cy="4687747"/>
          </a:xfrm>
        </p:spPr>
        <p:txBody>
          <a:bodyPr>
            <a:normAutofit/>
          </a:bodyPr>
          <a:lstStyle/>
          <a:p>
            <a:pPr>
              <a:buNone/>
            </a:pPr>
            <a:r>
              <a:rPr lang="en-US" b="1" dirty="0"/>
              <a:t>Humble Service in the Body of Christ</a:t>
            </a:r>
          </a:p>
          <a:p>
            <a:pPr>
              <a:buNone/>
            </a:pPr>
            <a:r>
              <a:rPr lang="en-US" sz="2400" baseline="30000" dirty="0"/>
              <a:t>3 </a:t>
            </a:r>
            <a:r>
              <a:rPr lang="en-US" sz="2400" dirty="0"/>
              <a:t>For by the grace given me I say to every one of you: Do not think of yourself more highly than you ought, but rather think of yourself with sober judgment, in accordance with the faith God has distributed to each of you. </a:t>
            </a:r>
            <a:r>
              <a:rPr lang="en-US" sz="2400" baseline="30000" dirty="0"/>
              <a:t>4 </a:t>
            </a:r>
            <a:r>
              <a:rPr lang="en-US" sz="2400" dirty="0"/>
              <a:t>For just as each of us has one body with many members, and these members do not all have the same function, </a:t>
            </a:r>
            <a:r>
              <a:rPr lang="en-US" sz="2400" baseline="30000" dirty="0"/>
              <a:t>5 </a:t>
            </a:r>
            <a:r>
              <a:rPr lang="en-US" sz="2400" dirty="0"/>
              <a:t>so in Christ we, though many, form one body, and each member belongs to all the others. </a:t>
            </a:r>
            <a:r>
              <a:rPr lang="en-US" sz="2400" baseline="30000" dirty="0"/>
              <a:t>6 </a:t>
            </a:r>
            <a:r>
              <a:rPr lang="en-US" sz="2400" dirty="0">
                <a:highlight>
                  <a:srgbClr val="FFFF00"/>
                </a:highlight>
              </a:rPr>
              <a:t>We have different gifts, according to the grace given to each of us. If your gift is prophesying, then prophesy in accordance with your faith; </a:t>
            </a:r>
            <a:r>
              <a:rPr lang="en-US" sz="2400" baseline="30000" dirty="0">
                <a:highlight>
                  <a:srgbClr val="FFFF00"/>
                </a:highlight>
              </a:rPr>
              <a:t>7 </a:t>
            </a:r>
            <a:r>
              <a:rPr lang="en-US" sz="2400" dirty="0">
                <a:highlight>
                  <a:srgbClr val="FFFF00"/>
                </a:highlight>
              </a:rPr>
              <a:t>if it is serving, then serve; if it is teaching, then teach; </a:t>
            </a:r>
            <a:r>
              <a:rPr lang="en-US" sz="2400" baseline="30000" dirty="0">
                <a:highlight>
                  <a:srgbClr val="FFFF00"/>
                </a:highlight>
              </a:rPr>
              <a:t>8 </a:t>
            </a:r>
            <a:r>
              <a:rPr lang="en-US" sz="2400" dirty="0">
                <a:highlight>
                  <a:srgbClr val="FFFF00"/>
                </a:highlight>
              </a:rPr>
              <a:t>if it is to encourage, then give encouragement; if it is giving, then give generously; if it is to lead, do it diligently; if it is to show mercy, do it cheerfully.</a:t>
            </a:r>
          </a:p>
          <a:p>
            <a:endParaRPr lang="en-US" dirty="0"/>
          </a:p>
        </p:txBody>
      </p:sp>
    </p:spTree>
    <p:extLst>
      <p:ext uri="{BB962C8B-B14F-4D97-AF65-F5344CB8AC3E}">
        <p14:creationId xmlns:p14="http://schemas.microsoft.com/office/powerpoint/2010/main" val="7050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E8476-0BD3-C53A-013D-50250EEA4C38}"/>
              </a:ext>
            </a:extLst>
          </p:cNvPr>
          <p:cNvSpPr>
            <a:spLocks noGrp="1"/>
          </p:cNvSpPr>
          <p:nvPr>
            <p:ph type="title"/>
          </p:nvPr>
        </p:nvSpPr>
        <p:spPr>
          <a:xfrm>
            <a:off x="1295400" y="185195"/>
            <a:ext cx="9601200" cy="729205"/>
          </a:xfrm>
        </p:spPr>
        <p:txBody>
          <a:bodyPr/>
          <a:lstStyle/>
          <a:p>
            <a:r>
              <a:rPr lang="en-US" dirty="0"/>
              <a:t>Ephesians 4:11-16     [to attain fullness]</a:t>
            </a:r>
          </a:p>
        </p:txBody>
      </p:sp>
      <p:sp>
        <p:nvSpPr>
          <p:cNvPr id="3" name="Content Placeholder 2">
            <a:extLst>
              <a:ext uri="{FF2B5EF4-FFF2-40B4-BE49-F238E27FC236}">
                <a16:creationId xmlns:a16="http://schemas.microsoft.com/office/drawing/2014/main" xmlns="" id="{DE058000-5BB7-67D9-CBC4-FD31677918C9}"/>
              </a:ext>
            </a:extLst>
          </p:cNvPr>
          <p:cNvSpPr>
            <a:spLocks noGrp="1"/>
          </p:cNvSpPr>
          <p:nvPr>
            <p:ph idx="1"/>
          </p:nvPr>
        </p:nvSpPr>
        <p:spPr>
          <a:xfrm>
            <a:off x="532435" y="914400"/>
            <a:ext cx="11239018" cy="5150734"/>
          </a:xfrm>
        </p:spPr>
        <p:txBody>
          <a:bodyPr>
            <a:normAutofit/>
          </a:bodyPr>
          <a:lstStyle/>
          <a:p>
            <a:pPr>
              <a:buNone/>
            </a:pPr>
            <a:r>
              <a:rPr lang="en-US" sz="2800" baseline="30000" dirty="0"/>
              <a:t>11 </a:t>
            </a:r>
            <a:r>
              <a:rPr lang="en-US" sz="2800" dirty="0"/>
              <a:t>So </a:t>
            </a:r>
            <a:r>
              <a:rPr lang="en-US" sz="2800" dirty="0">
                <a:highlight>
                  <a:srgbClr val="FFFF00"/>
                </a:highlight>
              </a:rPr>
              <a:t>Christ himself gave the apostles, the prophets, the evangelists, the pastors and teachers, </a:t>
            </a:r>
            <a:r>
              <a:rPr lang="en-US" sz="2800" baseline="30000" dirty="0">
                <a:highlight>
                  <a:srgbClr val="FFFF00"/>
                </a:highlight>
              </a:rPr>
              <a:t>12 </a:t>
            </a:r>
            <a:r>
              <a:rPr lang="en-US" sz="2800" dirty="0">
                <a:highlight>
                  <a:srgbClr val="FFFF00"/>
                </a:highlight>
              </a:rPr>
              <a:t>to equip his people for works of service, so that the body of Christ may be built up </a:t>
            </a:r>
            <a:r>
              <a:rPr lang="en-US" sz="2800" baseline="30000" dirty="0"/>
              <a:t>13 </a:t>
            </a:r>
            <a:r>
              <a:rPr lang="en-US" sz="2800" dirty="0"/>
              <a:t>until we all reach unity in the faith and in the knowledge of the Son of God and </a:t>
            </a:r>
            <a:r>
              <a:rPr lang="en-US" sz="2800" dirty="0">
                <a:highlight>
                  <a:srgbClr val="FFFF00"/>
                </a:highlight>
              </a:rPr>
              <a:t>become mature, attaining to the whole measure of the fullness of Christ.</a:t>
            </a:r>
          </a:p>
          <a:p>
            <a:pPr>
              <a:buNone/>
            </a:pPr>
            <a:r>
              <a:rPr lang="en-US" sz="2800" baseline="30000" dirty="0"/>
              <a:t>14 </a:t>
            </a:r>
            <a:r>
              <a:rPr lang="en-US" sz="2800" dirty="0"/>
              <a:t>Then we will no longer be infants, tossed back and forth by the waves, and blown here and there by every wind of teaching and by the cunning and craftiness of people in their deceitful scheming. </a:t>
            </a:r>
            <a:r>
              <a:rPr lang="en-US" sz="2800" baseline="30000" dirty="0"/>
              <a:t>15 </a:t>
            </a:r>
            <a:r>
              <a:rPr lang="en-US" sz="2800" dirty="0"/>
              <a:t>Instead, speaking the truth in love, we will grow to become in every respect the mature body of him who is the head, that is, Christ. </a:t>
            </a:r>
            <a:r>
              <a:rPr lang="en-US" sz="2800" baseline="30000" dirty="0"/>
              <a:t>16</a:t>
            </a:r>
            <a:r>
              <a:rPr lang="en-US" sz="2800" baseline="30000" dirty="0">
                <a:highlight>
                  <a:srgbClr val="FFFF00"/>
                </a:highlight>
              </a:rPr>
              <a:t> </a:t>
            </a:r>
            <a:r>
              <a:rPr lang="en-US" sz="2800" dirty="0">
                <a:highlight>
                  <a:srgbClr val="FFFF00"/>
                </a:highlight>
              </a:rPr>
              <a:t>From him the whole body, joined and held together by every supporting ligament, grows and builds itself up in love, as each part does its work.</a:t>
            </a:r>
          </a:p>
          <a:p>
            <a:endParaRPr lang="en-US" sz="2800" dirty="0"/>
          </a:p>
        </p:txBody>
      </p:sp>
    </p:spTree>
    <p:extLst>
      <p:ext uri="{BB962C8B-B14F-4D97-AF65-F5344CB8AC3E}">
        <p14:creationId xmlns:p14="http://schemas.microsoft.com/office/powerpoint/2010/main" val="5002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37E1D-2852-0334-88C1-750D09681FC2}"/>
              </a:ext>
            </a:extLst>
          </p:cNvPr>
          <p:cNvSpPr>
            <a:spLocks noGrp="1"/>
          </p:cNvSpPr>
          <p:nvPr>
            <p:ph type="title"/>
          </p:nvPr>
        </p:nvSpPr>
        <p:spPr>
          <a:xfrm>
            <a:off x="1295400" y="381000"/>
            <a:ext cx="9601200" cy="672296"/>
          </a:xfrm>
        </p:spPr>
        <p:txBody>
          <a:bodyPr/>
          <a:lstStyle/>
          <a:p>
            <a:r>
              <a:rPr lang="en-US" dirty="0"/>
              <a:t>1 Corinthians 12:4-10     [The gifts]</a:t>
            </a:r>
          </a:p>
        </p:txBody>
      </p:sp>
      <p:sp>
        <p:nvSpPr>
          <p:cNvPr id="3" name="Content Placeholder 2">
            <a:extLst>
              <a:ext uri="{FF2B5EF4-FFF2-40B4-BE49-F238E27FC236}">
                <a16:creationId xmlns:a16="http://schemas.microsoft.com/office/drawing/2014/main" xmlns="" id="{080540C8-2A70-3BFB-5E79-2ACAF7302573}"/>
              </a:ext>
            </a:extLst>
          </p:cNvPr>
          <p:cNvSpPr>
            <a:spLocks noGrp="1"/>
          </p:cNvSpPr>
          <p:nvPr>
            <p:ph idx="1"/>
          </p:nvPr>
        </p:nvSpPr>
        <p:spPr>
          <a:xfrm>
            <a:off x="196770" y="1053296"/>
            <a:ext cx="11516810" cy="4890304"/>
          </a:xfrm>
        </p:spPr>
        <p:txBody>
          <a:bodyPr>
            <a:normAutofit fontScale="85000" lnSpcReduction="10000"/>
          </a:bodyPr>
          <a:lstStyle/>
          <a:p>
            <a:pPr>
              <a:buNone/>
            </a:pPr>
            <a:r>
              <a:rPr lang="en-US" sz="3600" baseline="30000" dirty="0"/>
              <a:t>4 </a:t>
            </a:r>
            <a:r>
              <a:rPr lang="en-US" sz="3600" dirty="0">
                <a:highlight>
                  <a:srgbClr val="FFFF00"/>
                </a:highlight>
              </a:rPr>
              <a:t>There are different kinds of gifts, but the same Spirit distributes them.</a:t>
            </a:r>
            <a:r>
              <a:rPr lang="en-US" sz="3600" dirty="0"/>
              <a:t> </a:t>
            </a:r>
            <a:r>
              <a:rPr lang="en-US" sz="3600" baseline="30000" dirty="0"/>
              <a:t>5 </a:t>
            </a:r>
            <a:r>
              <a:rPr lang="en-US" sz="3600" dirty="0"/>
              <a:t>There are different kinds of service, but the same Lord. </a:t>
            </a:r>
            <a:r>
              <a:rPr lang="en-US" sz="3600" baseline="30000" dirty="0"/>
              <a:t>6 </a:t>
            </a:r>
            <a:r>
              <a:rPr lang="en-US" sz="3600" dirty="0"/>
              <a:t>There are different kinds of working, but in all of them and in everyone it is the same God at work.</a:t>
            </a:r>
          </a:p>
          <a:p>
            <a:pPr>
              <a:buNone/>
            </a:pPr>
            <a:r>
              <a:rPr lang="en-US" sz="3600" baseline="30000" dirty="0"/>
              <a:t>7 </a:t>
            </a:r>
            <a:r>
              <a:rPr lang="en-US" sz="3600" dirty="0"/>
              <a:t>Now to each one the manifestation of the Spirit is given for the common good. </a:t>
            </a:r>
            <a:r>
              <a:rPr lang="en-US" sz="3600" baseline="30000" dirty="0"/>
              <a:t>8 </a:t>
            </a:r>
            <a:r>
              <a:rPr lang="en-US" sz="3600" dirty="0">
                <a:highlight>
                  <a:srgbClr val="FFFF00"/>
                </a:highlight>
              </a:rPr>
              <a:t>To one there is given through the Spirit a message of wisdom, to another a message of knowledge by means of the same Spirit, </a:t>
            </a:r>
            <a:r>
              <a:rPr lang="en-US" sz="3600" baseline="30000" dirty="0">
                <a:highlight>
                  <a:srgbClr val="FFFF00"/>
                </a:highlight>
              </a:rPr>
              <a:t>9 </a:t>
            </a:r>
            <a:r>
              <a:rPr lang="en-US" sz="3600" dirty="0">
                <a:highlight>
                  <a:srgbClr val="FFFF00"/>
                </a:highlight>
              </a:rPr>
              <a:t>to another faith by the same Spirit, to another gifts of healing by that one Spirit, </a:t>
            </a:r>
            <a:r>
              <a:rPr lang="en-US" sz="3600" baseline="30000" dirty="0">
                <a:highlight>
                  <a:srgbClr val="FFFF00"/>
                </a:highlight>
              </a:rPr>
              <a:t>10 </a:t>
            </a:r>
            <a:r>
              <a:rPr lang="en-US" sz="3600" dirty="0">
                <a:highlight>
                  <a:srgbClr val="FFFF00"/>
                </a:highlight>
              </a:rPr>
              <a:t>to another miraculous powers, to another prophecy, to another distinguishing between spirits, to another speaking in different kinds of tongues, and to still another the interpretation of tongues</a:t>
            </a:r>
            <a:r>
              <a:rPr lang="en-US" sz="3600" dirty="0"/>
              <a:t>. </a:t>
            </a:r>
          </a:p>
          <a:p>
            <a:endParaRPr lang="en-US" dirty="0"/>
          </a:p>
        </p:txBody>
      </p:sp>
    </p:spTree>
    <p:extLst>
      <p:ext uri="{BB962C8B-B14F-4D97-AF65-F5344CB8AC3E}">
        <p14:creationId xmlns:p14="http://schemas.microsoft.com/office/powerpoint/2010/main" val="6778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4A179-D271-9AB8-D806-E3F478B81AA1}"/>
              </a:ext>
            </a:extLst>
          </p:cNvPr>
          <p:cNvSpPr>
            <a:spLocks noGrp="1"/>
          </p:cNvSpPr>
          <p:nvPr>
            <p:ph type="title"/>
          </p:nvPr>
        </p:nvSpPr>
        <p:spPr/>
        <p:txBody>
          <a:bodyPr/>
          <a:lstStyle/>
          <a:p>
            <a:r>
              <a:rPr lang="en-US" dirty="0"/>
              <a:t>The gift of Tongues</a:t>
            </a:r>
          </a:p>
        </p:txBody>
      </p:sp>
      <p:sp>
        <p:nvSpPr>
          <p:cNvPr id="3" name="Content Placeholder 2">
            <a:extLst>
              <a:ext uri="{FF2B5EF4-FFF2-40B4-BE49-F238E27FC236}">
                <a16:creationId xmlns:a16="http://schemas.microsoft.com/office/drawing/2014/main" xmlns="" id="{10FDBB19-8818-EE83-566A-D3D5557A140D}"/>
              </a:ext>
            </a:extLst>
          </p:cNvPr>
          <p:cNvSpPr>
            <a:spLocks noGrp="1"/>
          </p:cNvSpPr>
          <p:nvPr>
            <p:ph idx="1"/>
          </p:nvPr>
        </p:nvSpPr>
        <p:spPr/>
        <p:txBody>
          <a:bodyPr>
            <a:normAutofit/>
          </a:bodyPr>
          <a:lstStyle/>
          <a:p>
            <a:pPr marL="45720" indent="0">
              <a:buNone/>
            </a:pPr>
            <a:r>
              <a:rPr lang="en-US" sz="3600" dirty="0"/>
              <a:t>Read:</a:t>
            </a:r>
          </a:p>
          <a:p>
            <a:r>
              <a:rPr lang="en-US" sz="3600" dirty="0"/>
              <a:t>1 Corinthians 14:1-24</a:t>
            </a:r>
          </a:p>
          <a:p>
            <a:r>
              <a:rPr lang="en-US" sz="3600" dirty="0"/>
              <a:t>Romans 8:26-27</a:t>
            </a:r>
          </a:p>
        </p:txBody>
      </p:sp>
    </p:spTree>
    <p:extLst>
      <p:ext uri="{BB962C8B-B14F-4D97-AF65-F5344CB8AC3E}">
        <p14:creationId xmlns:p14="http://schemas.microsoft.com/office/powerpoint/2010/main" val="4182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56A0D-912C-5C95-3865-F39F6BD3D766}"/>
              </a:ext>
            </a:extLst>
          </p:cNvPr>
          <p:cNvSpPr>
            <a:spLocks noGrp="1"/>
          </p:cNvSpPr>
          <p:nvPr>
            <p:ph type="title"/>
          </p:nvPr>
        </p:nvSpPr>
        <p:spPr/>
        <p:txBody>
          <a:bodyPr/>
          <a:lstStyle/>
          <a:p>
            <a:r>
              <a:rPr lang="en-US" dirty="0"/>
              <a:t>The Fruit of the Holy Spirit</a:t>
            </a:r>
          </a:p>
        </p:txBody>
      </p:sp>
      <p:sp>
        <p:nvSpPr>
          <p:cNvPr id="3" name="Content Placeholder 2">
            <a:extLst>
              <a:ext uri="{FF2B5EF4-FFF2-40B4-BE49-F238E27FC236}">
                <a16:creationId xmlns:a16="http://schemas.microsoft.com/office/drawing/2014/main" xmlns="" id="{EF29AD3E-2DC8-58A7-A452-169255A6DE32}"/>
              </a:ext>
            </a:extLst>
          </p:cNvPr>
          <p:cNvSpPr>
            <a:spLocks noGrp="1"/>
          </p:cNvSpPr>
          <p:nvPr>
            <p:ph idx="1"/>
          </p:nvPr>
        </p:nvSpPr>
        <p:spPr/>
        <p:txBody>
          <a:bodyPr/>
          <a:lstStyle/>
          <a:p>
            <a:pPr marL="45720" indent="0">
              <a:buNone/>
            </a:pPr>
            <a:r>
              <a:rPr lang="en-US" sz="3600" dirty="0"/>
              <a:t>Galatians 5:22-23</a:t>
            </a:r>
            <a:r>
              <a:rPr lang="en-US" dirty="0"/>
              <a:t/>
            </a:r>
            <a:br>
              <a:rPr lang="en-US" dirty="0"/>
            </a:br>
            <a:r>
              <a:rPr lang="en-US" sz="2800" dirty="0"/>
              <a:t/>
            </a:r>
            <a:br>
              <a:rPr lang="en-US" sz="2800" dirty="0"/>
            </a:br>
            <a:r>
              <a:rPr lang="en-US" sz="2800" baseline="30000" dirty="0"/>
              <a:t>22 </a:t>
            </a:r>
            <a:r>
              <a:rPr lang="en-US" sz="2800" dirty="0"/>
              <a:t>But the fruit of the Spirit is </a:t>
            </a:r>
            <a:r>
              <a:rPr lang="en-US" sz="2800" dirty="0">
                <a:highlight>
                  <a:srgbClr val="FFFF00"/>
                </a:highlight>
              </a:rPr>
              <a:t>love, joy, peace, forbearance, kindness, goodness, faithfulness, </a:t>
            </a:r>
            <a:r>
              <a:rPr lang="en-US" sz="2800" baseline="30000" dirty="0">
                <a:highlight>
                  <a:srgbClr val="FFFF00"/>
                </a:highlight>
              </a:rPr>
              <a:t>23 </a:t>
            </a:r>
            <a:r>
              <a:rPr lang="en-US" sz="2800" dirty="0">
                <a:highlight>
                  <a:srgbClr val="FFFF00"/>
                </a:highlight>
              </a:rPr>
              <a:t>gentleness and self-control</a:t>
            </a:r>
            <a:r>
              <a:rPr lang="en-US" sz="2800" dirty="0"/>
              <a:t>. Against such things there is no law.</a:t>
            </a:r>
          </a:p>
        </p:txBody>
      </p:sp>
    </p:spTree>
    <p:extLst>
      <p:ext uri="{BB962C8B-B14F-4D97-AF65-F5344CB8AC3E}">
        <p14:creationId xmlns:p14="http://schemas.microsoft.com/office/powerpoint/2010/main" val="280147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0F065-4DC1-24D1-2262-BF26432BB443}"/>
              </a:ext>
            </a:extLst>
          </p:cNvPr>
          <p:cNvSpPr>
            <a:spLocks noGrp="1"/>
          </p:cNvSpPr>
          <p:nvPr>
            <p:ph type="title"/>
          </p:nvPr>
        </p:nvSpPr>
        <p:spPr/>
        <p:txBody>
          <a:bodyPr/>
          <a:lstStyle/>
          <a:p>
            <a:r>
              <a:rPr lang="en-US" dirty="0"/>
              <a:t>John 14</a:t>
            </a:r>
          </a:p>
        </p:txBody>
      </p:sp>
      <p:sp>
        <p:nvSpPr>
          <p:cNvPr id="3" name="Content Placeholder 2">
            <a:extLst>
              <a:ext uri="{FF2B5EF4-FFF2-40B4-BE49-F238E27FC236}">
                <a16:creationId xmlns:a16="http://schemas.microsoft.com/office/drawing/2014/main" xmlns="" id="{2A73CC7C-E728-E17A-5B06-0A49B8810B9E}"/>
              </a:ext>
            </a:extLst>
          </p:cNvPr>
          <p:cNvSpPr>
            <a:spLocks noGrp="1"/>
          </p:cNvSpPr>
          <p:nvPr>
            <p:ph idx="1"/>
          </p:nvPr>
        </p:nvSpPr>
        <p:spPr>
          <a:xfrm>
            <a:off x="578734" y="1828800"/>
            <a:ext cx="10764456" cy="4114800"/>
          </a:xfrm>
        </p:spPr>
        <p:txBody>
          <a:bodyPr>
            <a:normAutofit lnSpcReduction="10000"/>
          </a:bodyPr>
          <a:lstStyle/>
          <a:p>
            <a:pPr>
              <a:buNone/>
            </a:pPr>
            <a:r>
              <a:rPr lang="en-US" sz="2800" baseline="30000" dirty="0"/>
              <a:t>10 </a:t>
            </a:r>
            <a:r>
              <a:rPr lang="en-US" sz="2800" dirty="0"/>
              <a:t>Don’t you believe that I am in the Father and the Father is in me? The words I speak are not my own, but my Father who lives in me does his work through me. </a:t>
            </a:r>
            <a:r>
              <a:rPr lang="en-US" sz="2800" baseline="30000" dirty="0"/>
              <a:t>11 </a:t>
            </a:r>
            <a:r>
              <a:rPr lang="en-US" sz="2800" dirty="0"/>
              <a:t>Just believe that I am in the Father and the Father is in me. Or at least believe because of the work you have seen me do.</a:t>
            </a:r>
          </a:p>
          <a:p>
            <a:pPr>
              <a:buNone/>
            </a:pPr>
            <a:r>
              <a:rPr lang="en-US" sz="2800" baseline="30000" dirty="0"/>
              <a:t>12 </a:t>
            </a:r>
            <a:r>
              <a:rPr lang="en-US" sz="2800" dirty="0"/>
              <a:t>“I tell you the truth, anyone who believes in me will do the same works I have done, and even greater works, because I am going to be with the Father. </a:t>
            </a:r>
            <a:r>
              <a:rPr lang="en-US" sz="2800" baseline="30000" dirty="0"/>
              <a:t>13 </a:t>
            </a:r>
            <a:r>
              <a:rPr lang="en-US" sz="2800" dirty="0"/>
              <a:t>You can ask for anything in my name, and I will do it, so that the Son can bring glory to the Father. </a:t>
            </a:r>
            <a:r>
              <a:rPr lang="en-US" sz="2800" baseline="30000" dirty="0"/>
              <a:t>14 </a:t>
            </a:r>
            <a:r>
              <a:rPr lang="en-US" sz="2800" dirty="0"/>
              <a:t>Yes, ask me for anything in my name, and I will do it!</a:t>
            </a:r>
          </a:p>
          <a:p>
            <a:endParaRPr lang="en-US" dirty="0"/>
          </a:p>
        </p:txBody>
      </p:sp>
    </p:spTree>
    <p:extLst>
      <p:ext uri="{BB962C8B-B14F-4D97-AF65-F5344CB8AC3E}">
        <p14:creationId xmlns:p14="http://schemas.microsoft.com/office/powerpoint/2010/main" val="28775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B9D36-AB03-EA17-0DBF-529FA1AC3A97}"/>
              </a:ext>
            </a:extLst>
          </p:cNvPr>
          <p:cNvSpPr>
            <a:spLocks noGrp="1"/>
          </p:cNvSpPr>
          <p:nvPr>
            <p:ph type="title"/>
          </p:nvPr>
        </p:nvSpPr>
        <p:spPr/>
        <p:txBody>
          <a:bodyPr/>
          <a:lstStyle/>
          <a:p>
            <a:r>
              <a:rPr lang="en-US" dirty="0"/>
              <a:t>John 14</a:t>
            </a:r>
          </a:p>
        </p:txBody>
      </p:sp>
      <p:sp>
        <p:nvSpPr>
          <p:cNvPr id="3" name="Content Placeholder 2">
            <a:extLst>
              <a:ext uri="{FF2B5EF4-FFF2-40B4-BE49-F238E27FC236}">
                <a16:creationId xmlns:a16="http://schemas.microsoft.com/office/drawing/2014/main" xmlns="" id="{D96DAD5A-3422-7CB7-76B5-54EDA63C3765}"/>
              </a:ext>
            </a:extLst>
          </p:cNvPr>
          <p:cNvSpPr>
            <a:spLocks noGrp="1"/>
          </p:cNvSpPr>
          <p:nvPr>
            <p:ph idx="1"/>
          </p:nvPr>
        </p:nvSpPr>
        <p:spPr>
          <a:xfrm>
            <a:off x="717629" y="1828800"/>
            <a:ext cx="10637135" cy="4114800"/>
          </a:xfrm>
        </p:spPr>
        <p:txBody>
          <a:bodyPr>
            <a:normAutofit/>
          </a:bodyPr>
          <a:lstStyle/>
          <a:p>
            <a:pPr>
              <a:buNone/>
            </a:pPr>
            <a:r>
              <a:rPr lang="en-US" sz="2800" b="1" dirty="0"/>
              <a:t>Jesus Promises the Holy Spirit</a:t>
            </a:r>
          </a:p>
          <a:p>
            <a:pPr>
              <a:buNone/>
            </a:pPr>
            <a:r>
              <a:rPr lang="en-US" sz="2800" baseline="30000" dirty="0"/>
              <a:t>15 </a:t>
            </a:r>
            <a:r>
              <a:rPr lang="en-US" sz="2800" dirty="0"/>
              <a:t>“If you love me, obey my commandments. </a:t>
            </a:r>
            <a:r>
              <a:rPr lang="en-US" sz="2800" baseline="30000" dirty="0"/>
              <a:t>16 </a:t>
            </a:r>
            <a:r>
              <a:rPr lang="en-US" sz="2800" dirty="0"/>
              <a:t>And I will ask the Father, and he will give you another Advocate, who will never leave you. </a:t>
            </a:r>
            <a:r>
              <a:rPr lang="en-US" sz="2800" baseline="30000" dirty="0"/>
              <a:t>17 </a:t>
            </a:r>
            <a:r>
              <a:rPr lang="en-US" sz="2800" dirty="0"/>
              <a:t>He is the Holy Spirit, who leads into all truth. The world cannot receive him, because it isn’t looking for him and doesn’t recognize him. But you know him, because he lives with you now and later will be in you. </a:t>
            </a:r>
            <a:r>
              <a:rPr lang="en-US" sz="2800" baseline="30000" dirty="0"/>
              <a:t>18 </a:t>
            </a:r>
            <a:r>
              <a:rPr lang="en-US" sz="2800" dirty="0"/>
              <a:t>No, I will not abandon you as orphans—I will come to you. </a:t>
            </a:r>
            <a:r>
              <a:rPr lang="en-US" sz="2800" baseline="30000" dirty="0"/>
              <a:t>19 </a:t>
            </a:r>
            <a:r>
              <a:rPr lang="en-US" sz="2800" dirty="0"/>
              <a:t>Soon the world will no longer see me, but you will see me. Since I live, you also will live.</a:t>
            </a:r>
          </a:p>
          <a:p>
            <a:endParaRPr lang="en-US" sz="2800" dirty="0"/>
          </a:p>
        </p:txBody>
      </p:sp>
    </p:spTree>
    <p:extLst>
      <p:ext uri="{BB962C8B-B14F-4D97-AF65-F5344CB8AC3E}">
        <p14:creationId xmlns:p14="http://schemas.microsoft.com/office/powerpoint/2010/main" val="31267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DD6E0-178D-9A89-1509-6A9B4467523D}"/>
              </a:ext>
            </a:extLst>
          </p:cNvPr>
          <p:cNvSpPr>
            <a:spLocks noGrp="1"/>
          </p:cNvSpPr>
          <p:nvPr>
            <p:ph type="title"/>
          </p:nvPr>
        </p:nvSpPr>
        <p:spPr/>
        <p:txBody>
          <a:bodyPr/>
          <a:lstStyle/>
          <a:p>
            <a:r>
              <a:rPr lang="en-US" dirty="0"/>
              <a:t>John 14</a:t>
            </a:r>
          </a:p>
        </p:txBody>
      </p:sp>
      <p:sp>
        <p:nvSpPr>
          <p:cNvPr id="3" name="Content Placeholder 2">
            <a:extLst>
              <a:ext uri="{FF2B5EF4-FFF2-40B4-BE49-F238E27FC236}">
                <a16:creationId xmlns:a16="http://schemas.microsoft.com/office/drawing/2014/main" xmlns="" id="{A59A12BA-0C55-314F-4B54-6B8E140C67A4}"/>
              </a:ext>
            </a:extLst>
          </p:cNvPr>
          <p:cNvSpPr>
            <a:spLocks noGrp="1"/>
          </p:cNvSpPr>
          <p:nvPr>
            <p:ph idx="1"/>
          </p:nvPr>
        </p:nvSpPr>
        <p:spPr>
          <a:xfrm>
            <a:off x="706055" y="1828800"/>
            <a:ext cx="10729731" cy="4114800"/>
          </a:xfrm>
        </p:spPr>
        <p:txBody>
          <a:bodyPr/>
          <a:lstStyle/>
          <a:p>
            <a:pPr>
              <a:buNone/>
            </a:pPr>
            <a:r>
              <a:rPr lang="en-US" sz="2800" baseline="30000" dirty="0"/>
              <a:t>20 </a:t>
            </a:r>
            <a:r>
              <a:rPr lang="en-US" sz="2800" dirty="0"/>
              <a:t>When I am raised to life again, you will know that I am in my Father, and you are in me, and I am in you. </a:t>
            </a:r>
            <a:r>
              <a:rPr lang="en-US" sz="2800" baseline="30000" dirty="0"/>
              <a:t>21 </a:t>
            </a:r>
            <a:r>
              <a:rPr lang="en-US" sz="2800" dirty="0"/>
              <a:t>Those who accept my commandments and obey them are the ones who love me. And because they love me, my Father will love them. And I will love them and reveal myself to each of them.”</a:t>
            </a:r>
          </a:p>
          <a:p>
            <a:pPr>
              <a:buNone/>
            </a:pPr>
            <a:r>
              <a:rPr lang="en-US" sz="2800" baseline="30000" dirty="0"/>
              <a:t>22 </a:t>
            </a:r>
            <a:r>
              <a:rPr lang="en-US" sz="2800" dirty="0"/>
              <a:t>Judas (not Judas Iscariot, but the other disciple with that name) said to him, “Lord, why are you going to reveal yourself only to us and not to the world at large?”</a:t>
            </a:r>
          </a:p>
          <a:p>
            <a:endParaRPr lang="en-US" dirty="0"/>
          </a:p>
        </p:txBody>
      </p:sp>
    </p:spTree>
    <p:extLst>
      <p:ext uri="{BB962C8B-B14F-4D97-AF65-F5344CB8AC3E}">
        <p14:creationId xmlns:p14="http://schemas.microsoft.com/office/powerpoint/2010/main" val="35828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07FBDE-6982-475D-284C-52F7E36F8FD8}"/>
              </a:ext>
            </a:extLst>
          </p:cNvPr>
          <p:cNvSpPr>
            <a:spLocks noGrp="1"/>
          </p:cNvSpPr>
          <p:nvPr>
            <p:ph type="title"/>
          </p:nvPr>
        </p:nvSpPr>
        <p:spPr/>
        <p:txBody>
          <a:bodyPr/>
          <a:lstStyle/>
          <a:p>
            <a:r>
              <a:rPr lang="en-US" dirty="0"/>
              <a:t>John 14</a:t>
            </a:r>
          </a:p>
        </p:txBody>
      </p:sp>
      <p:sp>
        <p:nvSpPr>
          <p:cNvPr id="3" name="Content Placeholder 2">
            <a:extLst>
              <a:ext uri="{FF2B5EF4-FFF2-40B4-BE49-F238E27FC236}">
                <a16:creationId xmlns:a16="http://schemas.microsoft.com/office/drawing/2014/main" xmlns="" id="{5C7DD621-EC1C-FE04-A788-52CE73BEC087}"/>
              </a:ext>
            </a:extLst>
          </p:cNvPr>
          <p:cNvSpPr>
            <a:spLocks noGrp="1"/>
          </p:cNvSpPr>
          <p:nvPr>
            <p:ph idx="1"/>
          </p:nvPr>
        </p:nvSpPr>
        <p:spPr>
          <a:xfrm>
            <a:off x="717629" y="1828800"/>
            <a:ext cx="10671859" cy="4114800"/>
          </a:xfrm>
        </p:spPr>
        <p:txBody>
          <a:bodyPr/>
          <a:lstStyle/>
          <a:p>
            <a:pPr>
              <a:buNone/>
            </a:pPr>
            <a:r>
              <a:rPr lang="en-US" sz="2800" baseline="30000" dirty="0"/>
              <a:t>23 </a:t>
            </a:r>
            <a:r>
              <a:rPr lang="en-US" sz="2800" dirty="0"/>
              <a:t>Jesus replied, “All who love me will do what I say. My Father will love them, and we will come and make our home with each of them. </a:t>
            </a:r>
            <a:r>
              <a:rPr lang="en-US" sz="2800" baseline="30000" dirty="0"/>
              <a:t>24 </a:t>
            </a:r>
            <a:r>
              <a:rPr lang="en-US" sz="2800" dirty="0"/>
              <a:t>Anyone who doesn’t love me will not obey me. And remember, my words are not my own. What I am telling you is from the Father who sent me. </a:t>
            </a:r>
            <a:r>
              <a:rPr lang="en-US" sz="2800" baseline="30000" dirty="0"/>
              <a:t>25 </a:t>
            </a:r>
            <a:r>
              <a:rPr lang="en-US" sz="2800" dirty="0"/>
              <a:t>I am telling you these things now while I am still with you. </a:t>
            </a:r>
            <a:r>
              <a:rPr lang="en-US" sz="2800" baseline="30000" dirty="0"/>
              <a:t>26 </a:t>
            </a:r>
            <a:r>
              <a:rPr lang="en-US" sz="2800" dirty="0"/>
              <a:t>But when the Father sends the Advocate as my representative—that is, the Holy Spirit—he will teach you everything and will remind you of everything I have told you.</a:t>
            </a:r>
          </a:p>
          <a:p>
            <a:endParaRPr lang="en-US" dirty="0"/>
          </a:p>
        </p:txBody>
      </p:sp>
    </p:spTree>
    <p:extLst>
      <p:ext uri="{BB962C8B-B14F-4D97-AF65-F5344CB8AC3E}">
        <p14:creationId xmlns:p14="http://schemas.microsoft.com/office/powerpoint/2010/main" val="10082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BD080-659F-BF8E-2D72-B736CD7F52D1}"/>
              </a:ext>
            </a:extLst>
          </p:cNvPr>
          <p:cNvSpPr>
            <a:spLocks noGrp="1"/>
          </p:cNvSpPr>
          <p:nvPr>
            <p:ph type="title"/>
          </p:nvPr>
        </p:nvSpPr>
        <p:spPr/>
        <p:txBody>
          <a:bodyPr/>
          <a:lstStyle/>
          <a:p>
            <a:r>
              <a:rPr lang="en-US" dirty="0"/>
              <a:t>John 14</a:t>
            </a:r>
          </a:p>
        </p:txBody>
      </p:sp>
      <p:sp>
        <p:nvSpPr>
          <p:cNvPr id="3" name="Content Placeholder 2">
            <a:extLst>
              <a:ext uri="{FF2B5EF4-FFF2-40B4-BE49-F238E27FC236}">
                <a16:creationId xmlns:a16="http://schemas.microsoft.com/office/drawing/2014/main" xmlns="" id="{8A783D02-956E-C010-BAEB-C36C4056D4C4}"/>
              </a:ext>
            </a:extLst>
          </p:cNvPr>
          <p:cNvSpPr>
            <a:spLocks noGrp="1"/>
          </p:cNvSpPr>
          <p:nvPr>
            <p:ph idx="1"/>
          </p:nvPr>
        </p:nvSpPr>
        <p:spPr>
          <a:xfrm>
            <a:off x="682905" y="1828800"/>
            <a:ext cx="10706583" cy="4114800"/>
          </a:xfrm>
        </p:spPr>
        <p:txBody>
          <a:bodyPr>
            <a:normAutofit lnSpcReduction="10000"/>
          </a:bodyPr>
          <a:lstStyle/>
          <a:p>
            <a:pPr>
              <a:buNone/>
            </a:pPr>
            <a:r>
              <a:rPr lang="en-US" sz="2800" baseline="30000" dirty="0"/>
              <a:t>27 </a:t>
            </a:r>
            <a:r>
              <a:rPr lang="en-US" sz="2800" dirty="0"/>
              <a:t>“I am leaving you with a gift—peace of mind and heart. And the peace I give is a gift the world cannot give. So don’t be troubled or afraid. </a:t>
            </a:r>
            <a:r>
              <a:rPr lang="en-US" sz="2800" baseline="30000" dirty="0"/>
              <a:t>28 </a:t>
            </a:r>
            <a:r>
              <a:rPr lang="en-US" sz="2800" dirty="0"/>
              <a:t>Remember what I told you: I am going away, but I will come back to you again. If you really loved me, you would be happy that I am going to the Father, who is greater than I am. </a:t>
            </a:r>
            <a:r>
              <a:rPr lang="en-US" sz="2800" baseline="30000" dirty="0"/>
              <a:t>29 </a:t>
            </a:r>
            <a:r>
              <a:rPr lang="en-US" sz="2800" dirty="0"/>
              <a:t>I have told you these things before they happen so that when they do happen, you will believe.</a:t>
            </a:r>
          </a:p>
          <a:p>
            <a:pPr>
              <a:buNone/>
            </a:pPr>
            <a:r>
              <a:rPr lang="en-US" sz="2800" baseline="30000" dirty="0"/>
              <a:t>30 </a:t>
            </a:r>
            <a:r>
              <a:rPr lang="en-US" sz="2800" dirty="0"/>
              <a:t>“I don’t have much more time to talk to you, because the ruler of this world approaches. He has no power over me, </a:t>
            </a:r>
            <a:r>
              <a:rPr lang="en-US" sz="2800" baseline="30000" dirty="0"/>
              <a:t>31 </a:t>
            </a:r>
            <a:r>
              <a:rPr lang="en-US" sz="2800" dirty="0"/>
              <a:t>but I will do what the Father requires of me, so that the world will know that I love the Father. Come, let’s be going.</a:t>
            </a:r>
          </a:p>
          <a:p>
            <a:endParaRPr lang="en-US" dirty="0"/>
          </a:p>
        </p:txBody>
      </p:sp>
    </p:spTree>
    <p:extLst>
      <p:ext uri="{BB962C8B-B14F-4D97-AF65-F5344CB8AC3E}">
        <p14:creationId xmlns:p14="http://schemas.microsoft.com/office/powerpoint/2010/main" val="122587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EF33E-1AF9-C1BE-11A1-4AB904F9D128}"/>
              </a:ext>
            </a:extLst>
          </p:cNvPr>
          <p:cNvSpPr>
            <a:spLocks noGrp="1"/>
          </p:cNvSpPr>
          <p:nvPr>
            <p:ph type="title"/>
          </p:nvPr>
        </p:nvSpPr>
        <p:spPr/>
        <p:txBody>
          <a:bodyPr/>
          <a:lstStyle/>
          <a:p>
            <a:r>
              <a:rPr lang="en-US" dirty="0"/>
              <a:t>John 15</a:t>
            </a:r>
          </a:p>
        </p:txBody>
      </p:sp>
      <p:sp>
        <p:nvSpPr>
          <p:cNvPr id="3" name="Content Placeholder 2">
            <a:extLst>
              <a:ext uri="{FF2B5EF4-FFF2-40B4-BE49-F238E27FC236}">
                <a16:creationId xmlns:a16="http://schemas.microsoft.com/office/drawing/2014/main" xmlns="" id="{209BD1A4-D36C-31F1-8F48-C93A40219535}"/>
              </a:ext>
            </a:extLst>
          </p:cNvPr>
          <p:cNvSpPr>
            <a:spLocks noGrp="1"/>
          </p:cNvSpPr>
          <p:nvPr>
            <p:ph idx="1"/>
          </p:nvPr>
        </p:nvSpPr>
        <p:spPr>
          <a:xfrm>
            <a:off x="717629" y="1828800"/>
            <a:ext cx="10648709" cy="4114800"/>
          </a:xfrm>
        </p:spPr>
        <p:txBody>
          <a:bodyPr>
            <a:normAutofit fontScale="92500"/>
          </a:bodyPr>
          <a:lstStyle/>
          <a:p>
            <a:pPr>
              <a:buNone/>
            </a:pPr>
            <a:r>
              <a:rPr lang="en-US" sz="2800" b="1" dirty="0"/>
              <a:t>Jesus, the True Vine</a:t>
            </a:r>
          </a:p>
          <a:p>
            <a:pPr>
              <a:buNone/>
            </a:pPr>
            <a:r>
              <a:rPr lang="en-US" sz="2800" dirty="0"/>
              <a:t>15 “I am the true grapevine, and my Father is the gardener. </a:t>
            </a:r>
            <a:r>
              <a:rPr lang="en-US" sz="2800" baseline="30000" dirty="0"/>
              <a:t>2 </a:t>
            </a:r>
            <a:r>
              <a:rPr lang="en-US" sz="2800" dirty="0"/>
              <a:t>He cuts off every branch of mine that doesn’t produce fruit, and he prunes the branches that do bear fruit so they will produce even more. </a:t>
            </a:r>
            <a:r>
              <a:rPr lang="en-US" sz="2800" baseline="30000" dirty="0"/>
              <a:t>3 </a:t>
            </a:r>
            <a:r>
              <a:rPr lang="en-US" sz="2800" dirty="0"/>
              <a:t>You have already been pruned and purified by the message I have given you. </a:t>
            </a:r>
            <a:r>
              <a:rPr lang="en-US" sz="2800" baseline="30000" dirty="0"/>
              <a:t>4 </a:t>
            </a:r>
            <a:r>
              <a:rPr lang="en-US" sz="2800" dirty="0"/>
              <a:t>Remain in me, and I will remain in you. For a branch cannot produce fruit if it is severed from the vine, and you cannot be fruitful unless you remain in me.</a:t>
            </a:r>
          </a:p>
          <a:p>
            <a:pPr>
              <a:buNone/>
            </a:pPr>
            <a:r>
              <a:rPr lang="en-US" sz="2800" baseline="30000" dirty="0"/>
              <a:t>5 </a:t>
            </a:r>
            <a:r>
              <a:rPr lang="en-US" sz="2800" dirty="0"/>
              <a:t>“Yes, I am the vine; you are the branches. Those who remain in me, and I in them, will produce much fruit. For apart from me you can do nothing. </a:t>
            </a:r>
          </a:p>
          <a:p>
            <a:endParaRPr lang="en-US" dirty="0"/>
          </a:p>
        </p:txBody>
      </p:sp>
    </p:spTree>
    <p:extLst>
      <p:ext uri="{BB962C8B-B14F-4D97-AF65-F5344CB8AC3E}">
        <p14:creationId xmlns:p14="http://schemas.microsoft.com/office/powerpoint/2010/main" val="35044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1768</TotalTime>
  <Words>351</Words>
  <Application>Microsoft Office PowerPoint</Application>
  <PresentationFormat>Custom</PresentationFormat>
  <Paragraphs>100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Red Line Business 16x9</vt:lpstr>
      <vt:lpstr>Expectation ~living &amp; Active Faith~  </vt:lpstr>
      <vt:lpstr>Who Is Jesus Christ of Nazareth?  What did he do?    Why did he do it?  How do we receive the gift?  </vt:lpstr>
      <vt:lpstr>John 14:10 – 15:14</vt:lpstr>
      <vt:lpstr>John 14</vt:lpstr>
      <vt:lpstr>John 14</vt:lpstr>
      <vt:lpstr>John 14</vt:lpstr>
      <vt:lpstr>John 14</vt:lpstr>
      <vt:lpstr>John 14</vt:lpstr>
      <vt:lpstr>John 15</vt:lpstr>
      <vt:lpstr>John 15</vt:lpstr>
      <vt:lpstr>John 15</vt:lpstr>
      <vt:lpstr> Believe it  &amp;  Receive it</vt:lpstr>
      <vt:lpstr>or</vt:lpstr>
      <vt:lpstr>Expect little  &amp;  receive little</vt:lpstr>
      <vt:lpstr>Lessons from Nazareth Matthew 13:54-58</vt:lpstr>
      <vt:lpstr>Hebrew 11:6</vt:lpstr>
      <vt:lpstr>Believe and Receive Matthew 10:41</vt:lpstr>
      <vt:lpstr>Mark 10:51</vt:lpstr>
      <vt:lpstr>James 1:6-8</vt:lpstr>
      <vt:lpstr>What blocks a person  from receiving? </vt:lpstr>
      <vt:lpstr>What blocks us from connection to god/the love of the Father?</vt:lpstr>
      <vt:lpstr>When approaching God, do you have Expectation?  When asking or seeking, do you believe?</vt:lpstr>
      <vt:lpstr>“…We Must do the works…” John 9:1-5</vt:lpstr>
      <vt:lpstr>The works flow from an active living faith—Expectancy </vt:lpstr>
      <vt:lpstr>We are called to do the work. “and these signs will follow those that believe”</vt:lpstr>
      <vt:lpstr>Expectation—The Faith to be healed</vt:lpstr>
      <vt:lpstr>maintain the breakthrough: Turn from sin and Seek the Lord</vt:lpstr>
      <vt:lpstr>To Summarize</vt:lpstr>
      <vt:lpstr>What do you need today? Expect to receive.</vt:lpstr>
      <vt:lpstr>PowerPoint Presentation</vt:lpstr>
      <vt:lpstr>The Holy Spirit &amp; the Gifts</vt:lpstr>
      <vt:lpstr>Romans 12:3-8</vt:lpstr>
      <vt:lpstr>Ephesians 4:11-16     [to attain fullness]</vt:lpstr>
      <vt:lpstr>1 Corinthians 12:4-10     [The gifts]</vt:lpstr>
      <vt:lpstr>The gift of Tongues</vt:lpstr>
      <vt:lpstr>The Fruit of the Holy Spirit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 ~living &amp; Active Faith~  </dc:title>
  <dc:creator>Daniel Slade</dc:creator>
  <cp:lastModifiedBy>LifeGate</cp:lastModifiedBy>
  <cp:revision>2</cp:revision>
  <dcterms:created xsi:type="dcterms:W3CDTF">2025-10-10T18:44:40Z</dcterms:created>
  <dcterms:modified xsi:type="dcterms:W3CDTF">2025-10-19T15:47:29Z</dcterms:modified>
</cp:coreProperties>
</file>