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858CB-C784-4A97-849D-290ADA8D8604}" v="1" dt="2025-10-26T13:30:09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7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9521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93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19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77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2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63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0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47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28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854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520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51DCA-1646-495D-96C8-68B7066EDD0E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96E29BA-D165-4B0C-9775-3D4A238EF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49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39CBCC-4DF8-1102-D719-7D2DAD27C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God really on Your side!!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4E1F0F-2809-3DC6-C1CC-A627A01E8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Spiritual warfare is at work to take you out spiritually or disqualify your message from being heard</a:t>
            </a:r>
          </a:p>
        </p:txBody>
      </p:sp>
    </p:spTree>
    <p:extLst>
      <p:ext uri="{BB962C8B-B14F-4D97-AF65-F5344CB8AC3E}">
        <p14:creationId xmlns:p14="http://schemas.microsoft.com/office/powerpoint/2010/main" val="2131265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617A24-A5FE-3581-0DFE-6A175F2D8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Eli Sharabi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C14282-977E-AB53-420F-8479A1C93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9AE28B-0B15-5A5F-B759-4E7D1FE6EB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247" y="2015733"/>
            <a:ext cx="7197505" cy="402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86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961056-D752-ACEA-0CE5-EC0E510CB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Melanie Clift  - </a:t>
            </a:r>
          </a:p>
        </p:txBody>
      </p:sp>
      <p:pic>
        <p:nvPicPr>
          <p:cNvPr id="5" name="Content Placeholder 4" descr="A person wearing glasses smiling&#10;&#10;AI-generated content may be incorrect.">
            <a:extLst>
              <a:ext uri="{FF2B5EF4-FFF2-40B4-BE49-F238E27FC236}">
                <a16:creationId xmlns:a16="http://schemas.microsoft.com/office/drawing/2014/main" xmlns="" id="{C12F0329-3850-6BDF-642C-AB9D014AC8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168" y="2016124"/>
            <a:ext cx="6391133" cy="3732825"/>
          </a:xfrm>
        </p:spPr>
      </p:pic>
    </p:spTree>
    <p:extLst>
      <p:ext uri="{BB962C8B-B14F-4D97-AF65-F5344CB8AC3E}">
        <p14:creationId xmlns:p14="http://schemas.microsoft.com/office/powerpoint/2010/main" val="152536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70EB86-FEF8-D197-DF6A-3AA844233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Battle Ground in America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41BFB0-8A81-4582-BA7F-9FEE31FAAD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2588" y="2396789"/>
            <a:ext cx="4413730" cy="308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E24D7C-947F-DB42-D957-A3D78AC91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66F05B-92E7-BC76-D440-779124C124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let your circumstances determine if you are in God’s will </a:t>
            </a:r>
          </a:p>
          <a:p>
            <a:r>
              <a:rPr lang="en-US" dirty="0"/>
              <a:t>Invite the Holy Spirit to highlight potential tripping Hazards -  Enemy is trying to set you up.</a:t>
            </a:r>
          </a:p>
          <a:p>
            <a:r>
              <a:rPr lang="en-US" dirty="0"/>
              <a:t>Invite someone into your journey to speak truth and support you when your weak. </a:t>
            </a:r>
          </a:p>
        </p:txBody>
      </p:sp>
    </p:spTree>
    <p:extLst>
      <p:ext uri="{BB962C8B-B14F-4D97-AF65-F5344CB8AC3E}">
        <p14:creationId xmlns:p14="http://schemas.microsoft.com/office/powerpoint/2010/main" val="20898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DA08CD-D441-D4AA-76E1-832A311DF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Introduction:  Another Year of great change and Challenge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A6615C-B2A5-54AC-FD1B-992DA0A410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 Peter 4: 12 – 14</a:t>
            </a:r>
          </a:p>
          <a:p>
            <a:r>
              <a:rPr lang="en-US" dirty="0"/>
              <a:t>Romans 8: 17 – 18</a:t>
            </a:r>
          </a:p>
          <a:p>
            <a:r>
              <a:rPr lang="en-US" dirty="0"/>
              <a:t>Phil 1:29 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	God’s Word always tells us the truth and doesn’t sugar coat the Christian journey so we are caught off guard. </a:t>
            </a:r>
          </a:p>
        </p:txBody>
      </p:sp>
    </p:spTree>
    <p:extLst>
      <p:ext uri="{BB962C8B-B14F-4D97-AF65-F5344CB8AC3E}">
        <p14:creationId xmlns:p14="http://schemas.microsoft.com/office/powerpoint/2010/main" val="312424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799C5D-AB26-CFD8-E2C9-886F42D5D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Gospel needs to be clearly presented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036EBC-F90B-CAA5-A5CA-13DCBBF2E9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relationship with Jesus is going to cost us…..</a:t>
            </a:r>
          </a:p>
          <a:p>
            <a:pPr marL="0" indent="0">
              <a:buNone/>
            </a:pPr>
            <a:r>
              <a:rPr lang="en-US" dirty="0"/>
              <a:t>            friends, time,  money, reputations……</a:t>
            </a:r>
          </a:p>
          <a:p>
            <a:r>
              <a:rPr lang="en-US" dirty="0"/>
              <a:t>Self denial is paramount and will be a daily choice</a:t>
            </a:r>
          </a:p>
          <a:p>
            <a:r>
              <a:rPr lang="en-US" dirty="0"/>
              <a:t>Jesus never made it sound easy to follow him</a:t>
            </a:r>
          </a:p>
          <a:p>
            <a:r>
              <a:rPr lang="en-US" dirty="0"/>
              <a:t>It’s a Lifetime commitment</a:t>
            </a:r>
          </a:p>
        </p:txBody>
      </p:sp>
    </p:spTree>
    <p:extLst>
      <p:ext uri="{BB962C8B-B14F-4D97-AF65-F5344CB8AC3E}">
        <p14:creationId xmlns:p14="http://schemas.microsoft.com/office/powerpoint/2010/main" val="294972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D6A42C-1A4B-9754-9FCA-0EDB61148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490" y="342419"/>
            <a:ext cx="6571343" cy="1049235"/>
          </a:xfrm>
        </p:spPr>
        <p:txBody>
          <a:bodyPr>
            <a:normAutofit fontScale="90000"/>
          </a:bodyPr>
          <a:lstStyle/>
          <a:p>
            <a:r>
              <a:rPr lang="en-US" dirty="0"/>
              <a:t>Discipleship is not Brainwashing – </a:t>
            </a:r>
            <a:r>
              <a:rPr lang="en-US" sz="2800" dirty="0"/>
              <a:t>Invitation to Follow the </a:t>
            </a:r>
            <a:r>
              <a:rPr lang="en-US" sz="2800" dirty="0" err="1"/>
              <a:t>greatsest</a:t>
            </a:r>
            <a:r>
              <a:rPr lang="en-US" sz="2800" dirty="0"/>
              <a:t> person who exists</a:t>
            </a:r>
            <a:r>
              <a:rPr lang="en-US" dirty="0"/>
              <a:t>.</a:t>
            </a:r>
          </a:p>
        </p:txBody>
      </p:sp>
      <p:pic>
        <p:nvPicPr>
          <p:cNvPr id="5" name="Content Placeholder 4" descr="A diagram of a life application&#10;&#10;AI-generated content may be incorrect.">
            <a:extLst>
              <a:ext uri="{FF2B5EF4-FFF2-40B4-BE49-F238E27FC236}">
                <a16:creationId xmlns:a16="http://schemas.microsoft.com/office/drawing/2014/main" xmlns="" id="{D82AC079-258E-A28E-8DC0-8C5D1ED37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772" y="2088553"/>
            <a:ext cx="5915116" cy="4499456"/>
          </a:xfrm>
        </p:spPr>
      </p:pic>
    </p:spTree>
    <p:extLst>
      <p:ext uri="{BB962C8B-B14F-4D97-AF65-F5344CB8AC3E}">
        <p14:creationId xmlns:p14="http://schemas.microsoft.com/office/powerpoint/2010/main" val="77885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3BAB95-275A-6DA3-B4FE-68D33C9C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Old Testament </a:t>
            </a:r>
            <a:r>
              <a:rPr lang="en-US" dirty="0" err="1"/>
              <a:t>Exampls</a:t>
            </a:r>
            <a:r>
              <a:rPr lang="en-US" dirty="0"/>
              <a:t> of Spiritual warfare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3DDF7F3-F5B9-66F9-4CE0-FFB455E9CE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618" y="2404284"/>
            <a:ext cx="4878640" cy="243932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CE4ECB6-8105-1241-E7F8-128DAEC2EFE9}"/>
              </a:ext>
            </a:extLst>
          </p:cNvPr>
          <p:cNvSpPr txBox="1"/>
          <p:nvPr/>
        </p:nvSpPr>
        <p:spPr>
          <a:xfrm>
            <a:off x="1711105" y="5232903"/>
            <a:ext cx="5214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Samuel leads the People of Israel to repent.</a:t>
            </a:r>
          </a:p>
          <a:p>
            <a:r>
              <a:rPr lang="en-US" b="1" dirty="0"/>
              <a:t>	1 Samuel 7  </a:t>
            </a:r>
          </a:p>
        </p:txBody>
      </p:sp>
    </p:spTree>
    <p:extLst>
      <p:ext uri="{BB962C8B-B14F-4D97-AF65-F5344CB8AC3E}">
        <p14:creationId xmlns:p14="http://schemas.microsoft.com/office/powerpoint/2010/main" val="175287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70DD1B-22C5-43F9-5EFD-8D2E29844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3A128B-8AC7-2416-2E7D-AB0E229D9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9B97AD7-1F71-702F-D220-13803CE1C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320" y="355740"/>
            <a:ext cx="4206842" cy="560378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EE891C7-7DBB-2733-2345-F5C0834ABEF1}"/>
              </a:ext>
            </a:extLst>
          </p:cNvPr>
          <p:cNvSpPr txBox="1"/>
          <p:nvPr/>
        </p:nvSpPr>
        <p:spPr>
          <a:xfrm>
            <a:off x="5015620" y="2077592"/>
            <a:ext cx="3105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Jeremiah   44</a:t>
            </a:r>
          </a:p>
          <a:p>
            <a:endParaRPr lang="en-US" dirty="0"/>
          </a:p>
          <a:p>
            <a:r>
              <a:rPr lang="en-US" dirty="0"/>
              <a:t>Jeremiah is with the exiles in Egypt and has a message for them about loyalty and worship of God.  Idolatry isn’t worth it. </a:t>
            </a:r>
          </a:p>
        </p:txBody>
      </p:sp>
    </p:spTree>
    <p:extLst>
      <p:ext uri="{BB962C8B-B14F-4D97-AF65-F5344CB8AC3E}">
        <p14:creationId xmlns:p14="http://schemas.microsoft.com/office/powerpoint/2010/main" val="28102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B3B415-5650-3991-45CE-A71319EB6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Thess. 2: 9 - 13</a:t>
            </a:r>
          </a:p>
        </p:txBody>
      </p:sp>
      <p:pic>
        <p:nvPicPr>
          <p:cNvPr id="5" name="Content Placeholder 4" descr="A sheep and wolf with text&#10;&#10;AI-generated content may be incorrect.">
            <a:extLst>
              <a:ext uri="{FF2B5EF4-FFF2-40B4-BE49-F238E27FC236}">
                <a16:creationId xmlns:a16="http://schemas.microsoft.com/office/drawing/2014/main" xmlns="" id="{74378696-5289-CC01-8E08-E50D76867D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52" y="2034232"/>
            <a:ext cx="3036243" cy="39347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8C6A0F3-85EB-CF74-2BAC-6DBB0EBEBAC6}"/>
              </a:ext>
            </a:extLst>
          </p:cNvPr>
          <p:cNvSpPr txBox="1"/>
          <p:nvPr/>
        </p:nvSpPr>
        <p:spPr>
          <a:xfrm>
            <a:off x="4729162" y="2344848"/>
            <a:ext cx="3102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Deception is coming in the last days!   Church needs to be digging into the truth and disciples to keep from falling away!</a:t>
            </a:r>
          </a:p>
        </p:txBody>
      </p:sp>
    </p:spTree>
    <p:extLst>
      <p:ext uri="{BB962C8B-B14F-4D97-AF65-F5344CB8AC3E}">
        <p14:creationId xmlns:p14="http://schemas.microsoft.com/office/powerpoint/2010/main" val="18166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A0E47D-8E2B-0D15-4963-07BF0477B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Personal Stories of poor discipleship: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A715F41-3843-B072-5112-CDE4E3C64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Nicaragua</a:t>
            </a:r>
          </a:p>
          <a:p>
            <a:r>
              <a:rPr lang="en-US" dirty="0"/>
              <a:t>Kenya</a:t>
            </a:r>
          </a:p>
          <a:p>
            <a:r>
              <a:rPr lang="en-US" dirty="0"/>
              <a:t>Scottland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1FA824D-88E0-1358-D705-DF9F2CAC13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509" y="2528465"/>
            <a:ext cx="4793385" cy="293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6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EF76C6-4AFA-410D-4FA8-E5C74907C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Eleanor Issacson </a:t>
            </a:r>
          </a:p>
        </p:txBody>
      </p:sp>
      <p:pic>
        <p:nvPicPr>
          <p:cNvPr id="5" name="Content Placeholder 4" descr="A person in a red dress&#10;&#10;AI-generated content may be incorrect.">
            <a:extLst>
              <a:ext uri="{FF2B5EF4-FFF2-40B4-BE49-F238E27FC236}">
                <a16:creationId xmlns:a16="http://schemas.microsoft.com/office/drawing/2014/main" xmlns="" id="{F80D60CB-08BF-E32D-6929-A8DB7E7FEB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024" y="2016125"/>
            <a:ext cx="3376698" cy="4887876"/>
          </a:xfrm>
        </p:spPr>
      </p:pic>
    </p:spTree>
    <p:extLst>
      <p:ext uri="{BB962C8B-B14F-4D97-AF65-F5344CB8AC3E}">
        <p14:creationId xmlns:p14="http://schemas.microsoft.com/office/powerpoint/2010/main" val="26321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152</TotalTime>
  <Words>250</Words>
  <Application>Microsoft Office PowerPoint</Application>
  <PresentationFormat>On-screen Show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Gallery</vt:lpstr>
      <vt:lpstr>God really on Your side!!</vt:lpstr>
      <vt:lpstr>Introduction:  Another Year of great change and Challenge </vt:lpstr>
      <vt:lpstr>The Gospel needs to be clearly presented</vt:lpstr>
      <vt:lpstr>Discipleship is not Brainwashing – Invitation to Follow the greatsest person who exists.</vt:lpstr>
      <vt:lpstr>Old Testament Exampls of Spiritual warfare </vt:lpstr>
      <vt:lpstr>PowerPoint Presentation</vt:lpstr>
      <vt:lpstr>2 Thess. 2: 9 - 13</vt:lpstr>
      <vt:lpstr>Personal Stories of poor discipleship: </vt:lpstr>
      <vt:lpstr>Eleanor Issacson </vt:lpstr>
      <vt:lpstr>Eli Sharabi  </vt:lpstr>
      <vt:lpstr>Melanie Clift  - </vt:lpstr>
      <vt:lpstr>Battle Ground in America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really on Your side!!</dc:title>
  <dc:creator>Doug Lamb</dc:creator>
  <cp:lastModifiedBy>LifeGate</cp:lastModifiedBy>
  <cp:revision>2</cp:revision>
  <cp:lastPrinted>2025-10-26T13:30:25Z</cp:lastPrinted>
  <dcterms:created xsi:type="dcterms:W3CDTF">2025-10-26T13:02:25Z</dcterms:created>
  <dcterms:modified xsi:type="dcterms:W3CDTF">2025-10-26T15:52:42Z</dcterms:modified>
</cp:coreProperties>
</file>