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77" r:id="rId2"/>
    <p:sldId id="323" r:id="rId3"/>
    <p:sldId id="314" r:id="rId4"/>
    <p:sldId id="319" r:id="rId5"/>
    <p:sldId id="278" r:id="rId6"/>
    <p:sldId id="279" r:id="rId7"/>
    <p:sldId id="320" r:id="rId8"/>
    <p:sldId id="316" r:id="rId9"/>
    <p:sldId id="315" r:id="rId10"/>
    <p:sldId id="287" r:id="rId11"/>
    <p:sldId id="282" r:id="rId12"/>
    <p:sldId id="281" r:id="rId13"/>
    <p:sldId id="311" r:id="rId14"/>
    <p:sldId id="317" r:id="rId15"/>
    <p:sldId id="321" r:id="rId16"/>
    <p:sldId id="267" r:id="rId17"/>
    <p:sldId id="286" r:id="rId18"/>
    <p:sldId id="294" r:id="rId19"/>
    <p:sldId id="308" r:id="rId20"/>
    <p:sldId id="309" r:id="rId21"/>
    <p:sldId id="310" r:id="rId22"/>
    <p:sldId id="312" r:id="rId23"/>
    <p:sldId id="285" r:id="rId24"/>
    <p:sldId id="284" r:id="rId25"/>
    <p:sldId id="318" r:id="rId26"/>
    <p:sldId id="295" r:id="rId27"/>
    <p:sldId id="274" r:id="rId28"/>
    <p:sldId id="322" r:id="rId29"/>
    <p:sldId id="31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0AB770-E436-48D8-958E-8594C4FDAA3B}" v="17" dt="2025-11-09T13:50:40.542"/>
  </p1510:revLst>
</p1510:revInfo>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4" autoAdjust="0"/>
  </p:normalViewPr>
  <p:slideViewPr>
    <p:cSldViewPr snapToGrid="0">
      <p:cViewPr>
        <p:scale>
          <a:sx n="117" d="100"/>
          <a:sy n="117" d="100"/>
        </p:scale>
        <p:origin x="-270" y="-42"/>
      </p:cViewPr>
      <p:guideLst>
        <p:guide orient="horz" pos="2160"/>
        <p:guide pos="384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Slade" userId="a0f30abecd459ac6" providerId="LiveId" clId="{A114ACB5-1D88-48C1-BD77-9F311006BBA2}"/>
    <pc:docChg chg="undo custSel addSld delSld modSld sldOrd">
      <pc:chgData name="Daniel Slade" userId="a0f30abecd459ac6" providerId="LiveId" clId="{A114ACB5-1D88-48C1-BD77-9F311006BBA2}" dt="2025-11-09T14:09:00.545" v="8219" actId="20577"/>
      <pc:docMkLst>
        <pc:docMk/>
      </pc:docMkLst>
      <pc:sldChg chg="addSp delSp modSp mod ord modClrScheme chgLayout">
        <pc:chgData name="Daniel Slade" userId="a0f30abecd459ac6" providerId="LiveId" clId="{A114ACB5-1D88-48C1-BD77-9F311006BBA2}" dt="2025-11-09T13:48:48.678" v="8208" actId="1076"/>
        <pc:sldMkLst>
          <pc:docMk/>
          <pc:sldMk cId="142462048" sldId="267"/>
        </pc:sldMkLst>
        <pc:spChg chg="mod">
          <ac:chgData name="Daniel Slade" userId="a0f30abecd459ac6" providerId="LiveId" clId="{A114ACB5-1D88-48C1-BD77-9F311006BBA2}" dt="2025-11-09T13:48:48.678" v="8208" actId="1076"/>
          <ac:spMkLst>
            <pc:docMk/>
            <pc:sldMk cId="142462048" sldId="267"/>
            <ac:spMk id="2" creationId="{00000000-0000-0000-0000-000000000000}"/>
          </ac:spMkLst>
        </pc:spChg>
        <pc:spChg chg="add del mod">
          <ac:chgData name="Daniel Slade" userId="a0f30abecd459ac6" providerId="LiveId" clId="{A114ACB5-1D88-48C1-BD77-9F311006BBA2}" dt="2025-11-09T12:02:52.042" v="5493"/>
          <ac:spMkLst>
            <pc:docMk/>
            <pc:sldMk cId="142462048" sldId="267"/>
            <ac:spMk id="4" creationId="{CA8B8A20-6109-7C48-5FED-5EE389063628}"/>
          </ac:spMkLst>
        </pc:spChg>
        <pc:spChg chg="mod">
          <ac:chgData name="Daniel Slade" userId="a0f30abecd459ac6" providerId="LiveId" clId="{A114ACB5-1D88-48C1-BD77-9F311006BBA2}" dt="2025-11-09T13:48:31.629" v="8207" actId="27636"/>
          <ac:spMkLst>
            <pc:docMk/>
            <pc:sldMk cId="142462048" sldId="267"/>
            <ac:spMk id="15" creationId="{AA1039EA-D698-471C-67C8-E1BC4E811100}"/>
          </ac:spMkLst>
        </pc:spChg>
        <pc:picChg chg="del mod">
          <ac:chgData name="Daniel Slade" userId="a0f30abecd459ac6" providerId="LiveId" clId="{A114ACB5-1D88-48C1-BD77-9F311006BBA2}" dt="2025-11-09T12:02:49.210" v="5492" actId="478"/>
          <ac:picMkLst>
            <pc:docMk/>
            <pc:sldMk cId="142462048" sldId="267"/>
            <ac:picMk id="5" creationId="{758B386A-4A8E-5E0D-DCE7-27197485E275}"/>
          </ac:picMkLst>
        </pc:picChg>
        <pc:picChg chg="add mod">
          <ac:chgData name="Daniel Slade" userId="a0f30abecd459ac6" providerId="LiveId" clId="{A114ACB5-1D88-48C1-BD77-9F311006BBA2}" dt="2025-11-09T12:20:53.938" v="5767" actId="14100"/>
          <ac:picMkLst>
            <pc:docMk/>
            <pc:sldMk cId="142462048" sldId="267"/>
            <ac:picMk id="6" creationId="{3BB31881-B78D-C797-EAEC-D3F77D0B495B}"/>
          </ac:picMkLst>
        </pc:picChg>
      </pc:sldChg>
      <pc:sldChg chg="modSp mod ord">
        <pc:chgData name="Daniel Slade" userId="a0f30abecd459ac6" providerId="LiveId" clId="{A114ACB5-1D88-48C1-BD77-9F311006BBA2}" dt="2025-11-09T11:05:22.312" v="5095" actId="20577"/>
        <pc:sldMkLst>
          <pc:docMk/>
          <pc:sldMk cId="3546920578" sldId="278"/>
        </pc:sldMkLst>
        <pc:spChg chg="mod">
          <ac:chgData name="Daniel Slade" userId="a0f30abecd459ac6" providerId="LiveId" clId="{A114ACB5-1D88-48C1-BD77-9F311006BBA2}" dt="2025-11-09T10:46:17.893" v="4726" actId="20577"/>
          <ac:spMkLst>
            <pc:docMk/>
            <pc:sldMk cId="3546920578" sldId="278"/>
            <ac:spMk id="2" creationId="{B3335042-C840-0F95-4826-49B280C85F6A}"/>
          </ac:spMkLst>
        </pc:spChg>
        <pc:spChg chg="mod">
          <ac:chgData name="Daniel Slade" userId="a0f30abecd459ac6" providerId="LiveId" clId="{A114ACB5-1D88-48C1-BD77-9F311006BBA2}" dt="2025-11-09T11:05:22.312" v="5095" actId="20577"/>
          <ac:spMkLst>
            <pc:docMk/>
            <pc:sldMk cId="3546920578" sldId="278"/>
            <ac:spMk id="3" creationId="{32E9BC43-B785-09EC-703F-288C7CD22753}"/>
          </ac:spMkLst>
        </pc:spChg>
      </pc:sldChg>
      <pc:sldChg chg="modSp new mod ord">
        <pc:chgData name="Daniel Slade" userId="a0f30abecd459ac6" providerId="LiveId" clId="{A114ACB5-1D88-48C1-BD77-9F311006BBA2}" dt="2025-11-09T11:06:12.396" v="5099"/>
        <pc:sldMkLst>
          <pc:docMk/>
          <pc:sldMk cId="3095401198" sldId="279"/>
        </pc:sldMkLst>
        <pc:spChg chg="mod">
          <ac:chgData name="Daniel Slade" userId="a0f30abecd459ac6" providerId="LiveId" clId="{A114ACB5-1D88-48C1-BD77-9F311006BBA2}" dt="2025-11-08T17:51:17.462" v="1990" actId="14100"/>
          <ac:spMkLst>
            <pc:docMk/>
            <pc:sldMk cId="3095401198" sldId="279"/>
            <ac:spMk id="2" creationId="{33CC5E84-0771-8A84-E84B-335F4A64BE6B}"/>
          </ac:spMkLst>
        </pc:spChg>
        <pc:spChg chg="mod">
          <ac:chgData name="Daniel Slade" userId="a0f30abecd459ac6" providerId="LiveId" clId="{A114ACB5-1D88-48C1-BD77-9F311006BBA2}" dt="2025-11-08T17:50:49.402" v="1975" actId="27636"/>
          <ac:spMkLst>
            <pc:docMk/>
            <pc:sldMk cId="3095401198" sldId="279"/>
            <ac:spMk id="3" creationId="{2297A428-F7D2-E966-CC9F-90CFE728F5B2}"/>
          </ac:spMkLst>
        </pc:spChg>
      </pc:sldChg>
      <pc:sldChg chg="modSp new del mod ord">
        <pc:chgData name="Daniel Slade" userId="a0f30abecd459ac6" providerId="LiveId" clId="{A114ACB5-1D88-48C1-BD77-9F311006BBA2}" dt="2025-11-09T11:09:05.488" v="5106" actId="2696"/>
        <pc:sldMkLst>
          <pc:docMk/>
          <pc:sldMk cId="3432087280" sldId="280"/>
        </pc:sldMkLst>
        <pc:spChg chg="mod">
          <ac:chgData name="Daniel Slade" userId="a0f30abecd459ac6" providerId="LiveId" clId="{A114ACB5-1D88-48C1-BD77-9F311006BBA2}" dt="2025-11-08T17:59:07.123" v="2379" actId="13926"/>
          <ac:spMkLst>
            <pc:docMk/>
            <pc:sldMk cId="3432087280" sldId="280"/>
            <ac:spMk id="3" creationId="{A04F1C48-712A-9A0A-91DC-6BBE48DB2DB5}"/>
          </ac:spMkLst>
        </pc:spChg>
      </pc:sldChg>
      <pc:sldChg chg="modSp new mod">
        <pc:chgData name="Daniel Slade" userId="a0f30abecd459ac6" providerId="LiveId" clId="{A114ACB5-1D88-48C1-BD77-9F311006BBA2}" dt="2025-11-09T11:42:13.661" v="5413" actId="27636"/>
        <pc:sldMkLst>
          <pc:docMk/>
          <pc:sldMk cId="2166662022" sldId="281"/>
        </pc:sldMkLst>
        <pc:spChg chg="mod">
          <ac:chgData name="Daniel Slade" userId="a0f30abecd459ac6" providerId="LiveId" clId="{A114ACB5-1D88-48C1-BD77-9F311006BBA2}" dt="2025-11-07T14:50:15.363" v="756" actId="20577"/>
          <ac:spMkLst>
            <pc:docMk/>
            <pc:sldMk cId="2166662022" sldId="281"/>
            <ac:spMk id="2" creationId="{24FD2AC8-1DF2-359D-B9B4-C0C1841EE4A7}"/>
          </ac:spMkLst>
        </pc:spChg>
        <pc:spChg chg="mod">
          <ac:chgData name="Daniel Slade" userId="a0f30abecd459ac6" providerId="LiveId" clId="{A114ACB5-1D88-48C1-BD77-9F311006BBA2}" dt="2025-11-09T11:42:13.661" v="5413" actId="27636"/>
          <ac:spMkLst>
            <pc:docMk/>
            <pc:sldMk cId="2166662022" sldId="281"/>
            <ac:spMk id="3" creationId="{011F7A1C-6F07-494B-F310-F8C50BEAB950}"/>
          </ac:spMkLst>
        </pc:spChg>
      </pc:sldChg>
      <pc:sldChg chg="modSp new mod ord">
        <pc:chgData name="Daniel Slade" userId="a0f30abecd459ac6" providerId="LiveId" clId="{A114ACB5-1D88-48C1-BD77-9F311006BBA2}" dt="2025-11-09T11:33:57.247" v="5388" actId="27636"/>
        <pc:sldMkLst>
          <pc:docMk/>
          <pc:sldMk cId="626423481" sldId="282"/>
        </pc:sldMkLst>
        <pc:spChg chg="mod">
          <ac:chgData name="Daniel Slade" userId="a0f30abecd459ac6" providerId="LiveId" clId="{A114ACB5-1D88-48C1-BD77-9F311006BBA2}" dt="2025-11-09T11:33:57.247" v="5388" actId="27636"/>
          <ac:spMkLst>
            <pc:docMk/>
            <pc:sldMk cId="626423481" sldId="282"/>
            <ac:spMk id="2" creationId="{576D1B57-78E7-D56C-DBFB-4C3365B91A1F}"/>
          </ac:spMkLst>
        </pc:spChg>
        <pc:spChg chg="mod">
          <ac:chgData name="Daniel Slade" userId="a0f30abecd459ac6" providerId="LiveId" clId="{A114ACB5-1D88-48C1-BD77-9F311006BBA2}" dt="2025-11-09T11:33:04.025" v="5365" actId="14100"/>
          <ac:spMkLst>
            <pc:docMk/>
            <pc:sldMk cId="626423481" sldId="282"/>
            <ac:spMk id="3" creationId="{67ED629D-9ACF-BFEA-003D-1DD53509528D}"/>
          </ac:spMkLst>
        </pc:spChg>
      </pc:sldChg>
      <pc:sldChg chg="modSp new mod ord">
        <pc:chgData name="Daniel Slade" userId="a0f30abecd459ac6" providerId="LiveId" clId="{A114ACB5-1D88-48C1-BD77-9F311006BBA2}" dt="2025-11-09T13:46:43.765" v="8194" actId="20577"/>
        <pc:sldMkLst>
          <pc:docMk/>
          <pc:sldMk cId="1384769689" sldId="284"/>
        </pc:sldMkLst>
        <pc:spChg chg="mod">
          <ac:chgData name="Daniel Slade" userId="a0f30abecd459ac6" providerId="LiveId" clId="{A114ACB5-1D88-48C1-BD77-9F311006BBA2}" dt="2025-11-09T12:24:02.068" v="5877" actId="20577"/>
          <ac:spMkLst>
            <pc:docMk/>
            <pc:sldMk cId="1384769689" sldId="284"/>
            <ac:spMk id="2" creationId="{559B6810-9245-4347-F273-4885776858B9}"/>
          </ac:spMkLst>
        </pc:spChg>
        <pc:spChg chg="mod">
          <ac:chgData name="Daniel Slade" userId="a0f30abecd459ac6" providerId="LiveId" clId="{A114ACB5-1D88-48C1-BD77-9F311006BBA2}" dt="2025-11-09T13:46:43.765" v="8194" actId="20577"/>
          <ac:spMkLst>
            <pc:docMk/>
            <pc:sldMk cId="1384769689" sldId="284"/>
            <ac:spMk id="3" creationId="{C7FEC86C-8477-6CC4-8F87-42CA5874D17F}"/>
          </ac:spMkLst>
        </pc:spChg>
      </pc:sldChg>
      <pc:sldChg chg="modSp new mod ord">
        <pc:chgData name="Daniel Slade" userId="a0f30abecd459ac6" providerId="LiveId" clId="{A114ACB5-1D88-48C1-BD77-9F311006BBA2}" dt="2025-11-09T13:46:23.231" v="8192" actId="113"/>
        <pc:sldMkLst>
          <pc:docMk/>
          <pc:sldMk cId="2955687047" sldId="285"/>
        </pc:sldMkLst>
        <pc:spChg chg="mod">
          <ac:chgData name="Daniel Slade" userId="a0f30abecd459ac6" providerId="LiveId" clId="{A114ACB5-1D88-48C1-BD77-9F311006BBA2}" dt="2025-11-09T12:19:21.981" v="5759" actId="122"/>
          <ac:spMkLst>
            <pc:docMk/>
            <pc:sldMk cId="2955687047" sldId="285"/>
            <ac:spMk id="2" creationId="{20BA84B9-89A7-B2CD-F09E-829CAEEB29C8}"/>
          </ac:spMkLst>
        </pc:spChg>
        <pc:spChg chg="mod">
          <ac:chgData name="Daniel Slade" userId="a0f30abecd459ac6" providerId="LiveId" clId="{A114ACB5-1D88-48C1-BD77-9F311006BBA2}" dt="2025-11-09T13:46:23.231" v="8192" actId="113"/>
          <ac:spMkLst>
            <pc:docMk/>
            <pc:sldMk cId="2955687047" sldId="285"/>
            <ac:spMk id="3" creationId="{94D725E3-5ED7-0868-9386-7AF1B315EFF4}"/>
          </ac:spMkLst>
        </pc:spChg>
      </pc:sldChg>
      <pc:sldChg chg="addSp delSp modSp new mod modClrScheme chgLayout">
        <pc:chgData name="Daniel Slade" userId="a0f30abecd459ac6" providerId="LiveId" clId="{A114ACB5-1D88-48C1-BD77-9F311006BBA2}" dt="2025-11-09T11:54:07.644" v="5469" actId="26606"/>
        <pc:sldMkLst>
          <pc:docMk/>
          <pc:sldMk cId="1281503080" sldId="286"/>
        </pc:sldMkLst>
        <pc:spChg chg="mod">
          <ac:chgData name="Daniel Slade" userId="a0f30abecd459ac6" providerId="LiveId" clId="{A114ACB5-1D88-48C1-BD77-9F311006BBA2}" dt="2025-11-09T11:54:07.644" v="5469" actId="26606"/>
          <ac:spMkLst>
            <pc:docMk/>
            <pc:sldMk cId="1281503080" sldId="286"/>
            <ac:spMk id="2" creationId="{E26B1829-264A-B77E-A72F-19AA196BC5E7}"/>
          </ac:spMkLst>
        </pc:spChg>
        <pc:spChg chg="del">
          <ac:chgData name="Daniel Slade" userId="a0f30abecd459ac6" providerId="LiveId" clId="{A114ACB5-1D88-48C1-BD77-9F311006BBA2}" dt="2025-11-09T11:53:33.286" v="5447" actId="26606"/>
          <ac:spMkLst>
            <pc:docMk/>
            <pc:sldMk cId="1281503080" sldId="286"/>
            <ac:spMk id="3" creationId="{A81984B1-39F1-7D0F-0141-BF4750FB3CF2}"/>
          </ac:spMkLst>
        </pc:spChg>
        <pc:spChg chg="add del mod">
          <ac:chgData name="Daniel Slade" userId="a0f30abecd459ac6" providerId="LiveId" clId="{A114ACB5-1D88-48C1-BD77-9F311006BBA2}" dt="2025-11-09T11:54:07.628" v="5468" actId="26606"/>
          <ac:spMkLst>
            <pc:docMk/>
            <pc:sldMk cId="1281503080" sldId="286"/>
            <ac:spMk id="7" creationId="{11F49834-5357-9D22-7F93-2CF7194E6DCE}"/>
          </ac:spMkLst>
        </pc:spChg>
        <pc:spChg chg="add mod">
          <ac:chgData name="Daniel Slade" userId="a0f30abecd459ac6" providerId="LiveId" clId="{A114ACB5-1D88-48C1-BD77-9F311006BBA2}" dt="2025-11-09T11:54:07.644" v="5469" actId="26606"/>
          <ac:spMkLst>
            <pc:docMk/>
            <pc:sldMk cId="1281503080" sldId="286"/>
            <ac:spMk id="9" creationId="{CE0D38A2-1108-ED2C-F6A5-C1EF9759645A}"/>
          </ac:spMkLst>
        </pc:spChg>
      </pc:sldChg>
      <pc:sldChg chg="modSp new mod ord">
        <pc:chgData name="Daniel Slade" userId="a0f30abecd459ac6" providerId="LiveId" clId="{A114ACB5-1D88-48C1-BD77-9F311006BBA2}" dt="2025-11-09T11:24:25.256" v="5276" actId="20577"/>
        <pc:sldMkLst>
          <pc:docMk/>
          <pc:sldMk cId="2095841335" sldId="287"/>
        </pc:sldMkLst>
        <pc:spChg chg="mod">
          <ac:chgData name="Daniel Slade" userId="a0f30abecd459ac6" providerId="LiveId" clId="{A114ACB5-1D88-48C1-BD77-9F311006BBA2}" dt="2025-11-08T18:18:07.807" v="3101" actId="255"/>
          <ac:spMkLst>
            <pc:docMk/>
            <pc:sldMk cId="2095841335" sldId="287"/>
            <ac:spMk id="2" creationId="{9BAFA956-A8CE-4DBB-00C5-A2C6E19A3EE5}"/>
          </ac:spMkLst>
        </pc:spChg>
        <pc:spChg chg="mod">
          <ac:chgData name="Daniel Slade" userId="a0f30abecd459ac6" providerId="LiveId" clId="{A114ACB5-1D88-48C1-BD77-9F311006BBA2}" dt="2025-11-09T11:24:25.256" v="5276" actId="20577"/>
          <ac:spMkLst>
            <pc:docMk/>
            <pc:sldMk cId="2095841335" sldId="287"/>
            <ac:spMk id="3" creationId="{4FD11587-09A8-9666-013B-039BBF6E9DA5}"/>
          </ac:spMkLst>
        </pc:spChg>
      </pc:sldChg>
      <pc:sldChg chg="new del ord">
        <pc:chgData name="Daniel Slade" userId="a0f30abecd459ac6" providerId="LiveId" clId="{A114ACB5-1D88-48C1-BD77-9F311006BBA2}" dt="2025-11-09T13:18:17.752" v="6919" actId="2696"/>
        <pc:sldMkLst>
          <pc:docMk/>
          <pc:sldMk cId="1854134485" sldId="288"/>
        </pc:sldMkLst>
      </pc:sldChg>
      <pc:sldChg chg="modSp add mod ord">
        <pc:chgData name="Daniel Slade" userId="a0f30abecd459ac6" providerId="LiveId" clId="{A114ACB5-1D88-48C1-BD77-9F311006BBA2}" dt="2025-11-09T11:54:58.965" v="5488" actId="20577"/>
        <pc:sldMkLst>
          <pc:docMk/>
          <pc:sldMk cId="1045122168" sldId="294"/>
        </pc:sldMkLst>
        <pc:spChg chg="mod">
          <ac:chgData name="Daniel Slade" userId="a0f30abecd459ac6" providerId="LiveId" clId="{A114ACB5-1D88-48C1-BD77-9F311006BBA2}" dt="2025-11-09T11:54:58.965" v="5488" actId="20577"/>
          <ac:spMkLst>
            <pc:docMk/>
            <pc:sldMk cId="1045122168" sldId="294"/>
            <ac:spMk id="3" creationId="{4047E2F4-A645-0027-0612-1E245150C14B}"/>
          </ac:spMkLst>
        </pc:spChg>
      </pc:sldChg>
      <pc:sldChg chg="modSp add mod ord">
        <pc:chgData name="Daniel Slade" userId="a0f30abecd459ac6" providerId="LiveId" clId="{A114ACB5-1D88-48C1-BD77-9F311006BBA2}" dt="2025-11-07T15:08:57.927" v="760"/>
        <pc:sldMkLst>
          <pc:docMk/>
          <pc:sldMk cId="362539516" sldId="295"/>
        </pc:sldMkLst>
        <pc:spChg chg="mod">
          <ac:chgData name="Daniel Slade" userId="a0f30abecd459ac6" providerId="LiveId" clId="{A114ACB5-1D88-48C1-BD77-9F311006BBA2}" dt="2025-11-07T14:48:42.631" v="722" actId="20577"/>
          <ac:spMkLst>
            <pc:docMk/>
            <pc:sldMk cId="362539516" sldId="295"/>
            <ac:spMk id="2" creationId="{E9DB7691-9CF6-56AA-949C-6301ED86B1EA}"/>
          </ac:spMkLst>
        </pc:spChg>
      </pc:sldChg>
      <pc:sldChg chg="add">
        <pc:chgData name="Daniel Slade" userId="a0f30abecd459ac6" providerId="LiveId" clId="{A114ACB5-1D88-48C1-BD77-9F311006BBA2}" dt="2025-11-07T14:43:51.007" v="664"/>
        <pc:sldMkLst>
          <pc:docMk/>
          <pc:sldMk cId="705050067" sldId="308"/>
        </pc:sldMkLst>
      </pc:sldChg>
      <pc:sldChg chg="add">
        <pc:chgData name="Daniel Slade" userId="a0f30abecd459ac6" providerId="LiveId" clId="{A114ACB5-1D88-48C1-BD77-9F311006BBA2}" dt="2025-11-07T14:44:14.380" v="669"/>
        <pc:sldMkLst>
          <pc:docMk/>
          <pc:sldMk cId="500264681" sldId="309"/>
        </pc:sldMkLst>
      </pc:sldChg>
      <pc:sldChg chg="modSp add mod">
        <pc:chgData name="Daniel Slade" userId="a0f30abecd459ac6" providerId="LiveId" clId="{A114ACB5-1D88-48C1-BD77-9F311006BBA2}" dt="2025-11-09T11:16:21.185" v="5238" actId="20577"/>
        <pc:sldMkLst>
          <pc:docMk/>
          <pc:sldMk cId="677800706" sldId="310"/>
        </pc:sldMkLst>
        <pc:spChg chg="mod">
          <ac:chgData name="Daniel Slade" userId="a0f30abecd459ac6" providerId="LiveId" clId="{A114ACB5-1D88-48C1-BD77-9F311006BBA2}" dt="2025-11-09T11:16:21.185" v="5238" actId="20577"/>
          <ac:spMkLst>
            <pc:docMk/>
            <pc:sldMk cId="677800706" sldId="310"/>
            <ac:spMk id="2" creationId="{AAB37E1D-2852-0334-88C1-750D09681FC2}"/>
          </ac:spMkLst>
        </pc:spChg>
        <pc:spChg chg="mod">
          <ac:chgData name="Daniel Slade" userId="a0f30abecd459ac6" providerId="LiveId" clId="{A114ACB5-1D88-48C1-BD77-9F311006BBA2}" dt="2025-11-09T11:16:05.699" v="5236" actId="115"/>
          <ac:spMkLst>
            <pc:docMk/>
            <pc:sldMk cId="677800706" sldId="310"/>
            <ac:spMk id="3" creationId="{080540C8-2A70-3BFB-5E79-2ACAF7302573}"/>
          </ac:spMkLst>
        </pc:spChg>
      </pc:sldChg>
      <pc:sldChg chg="modSp add mod ord">
        <pc:chgData name="Daniel Slade" userId="a0f30abecd459ac6" providerId="LiveId" clId="{A114ACB5-1D88-48C1-BD77-9F311006BBA2}" dt="2025-11-09T14:02:53.298" v="8216" actId="33524"/>
        <pc:sldMkLst>
          <pc:docMk/>
          <pc:sldMk cId="2801479900" sldId="311"/>
        </pc:sldMkLst>
        <pc:spChg chg="mod">
          <ac:chgData name="Daniel Slade" userId="a0f30abecd459ac6" providerId="LiveId" clId="{A114ACB5-1D88-48C1-BD77-9F311006BBA2}" dt="2025-11-09T14:02:53.298" v="8216" actId="33524"/>
          <ac:spMkLst>
            <pc:docMk/>
            <pc:sldMk cId="2801479900" sldId="311"/>
            <ac:spMk id="2" creationId="{CC556A0D-912C-5C95-3865-F39F6BD3D766}"/>
          </ac:spMkLst>
        </pc:spChg>
        <pc:spChg chg="mod">
          <ac:chgData name="Daniel Slade" userId="a0f30abecd459ac6" providerId="LiveId" clId="{A114ACB5-1D88-48C1-BD77-9F311006BBA2}" dt="2025-11-09T11:45:18.269" v="5414" actId="13926"/>
          <ac:spMkLst>
            <pc:docMk/>
            <pc:sldMk cId="2801479900" sldId="311"/>
            <ac:spMk id="3" creationId="{EF29AD3E-2DC8-58A7-A452-169255A6DE32}"/>
          </ac:spMkLst>
        </pc:spChg>
      </pc:sldChg>
      <pc:sldChg chg="modSp add mod">
        <pc:chgData name="Daniel Slade" userId="a0f30abecd459ac6" providerId="LiveId" clId="{A114ACB5-1D88-48C1-BD77-9F311006BBA2}" dt="2025-11-09T13:45:20.786" v="8190" actId="20577"/>
        <pc:sldMkLst>
          <pc:docMk/>
          <pc:sldMk cId="418287025" sldId="312"/>
        </pc:sldMkLst>
        <pc:spChg chg="mod">
          <ac:chgData name="Daniel Slade" userId="a0f30abecd459ac6" providerId="LiveId" clId="{A114ACB5-1D88-48C1-BD77-9F311006BBA2}" dt="2025-11-09T13:44:45.332" v="8149" actId="20577"/>
          <ac:spMkLst>
            <pc:docMk/>
            <pc:sldMk cId="418287025" sldId="312"/>
            <ac:spMk id="2" creationId="{B9F4A179-D271-9AB8-D806-E3F478B81AA1}"/>
          </ac:spMkLst>
        </pc:spChg>
        <pc:spChg chg="mod">
          <ac:chgData name="Daniel Slade" userId="a0f30abecd459ac6" providerId="LiveId" clId="{A114ACB5-1D88-48C1-BD77-9F311006BBA2}" dt="2025-11-09T13:45:20.786" v="8190" actId="20577"/>
          <ac:spMkLst>
            <pc:docMk/>
            <pc:sldMk cId="418287025" sldId="312"/>
            <ac:spMk id="3" creationId="{10FDBB19-8818-EE83-566A-D3D5557A140D}"/>
          </ac:spMkLst>
        </pc:spChg>
      </pc:sldChg>
      <pc:sldChg chg="modSp new mod ord">
        <pc:chgData name="Daniel Slade" userId="a0f30abecd459ac6" providerId="LiveId" clId="{A114ACB5-1D88-48C1-BD77-9F311006BBA2}" dt="2025-11-09T14:09:00.545" v="8219" actId="20577"/>
        <pc:sldMkLst>
          <pc:docMk/>
          <pc:sldMk cId="785082682" sldId="313"/>
        </pc:sldMkLst>
        <pc:spChg chg="mod">
          <ac:chgData name="Daniel Slade" userId="a0f30abecd459ac6" providerId="LiveId" clId="{A114ACB5-1D88-48C1-BD77-9F311006BBA2}" dt="2025-11-09T13:04:56.710" v="6556" actId="122"/>
          <ac:spMkLst>
            <pc:docMk/>
            <pc:sldMk cId="785082682" sldId="313"/>
            <ac:spMk id="2" creationId="{53AA4FB5-196E-899C-25D5-5BA0A6564253}"/>
          </ac:spMkLst>
        </pc:spChg>
        <pc:spChg chg="mod">
          <ac:chgData name="Daniel Slade" userId="a0f30abecd459ac6" providerId="LiveId" clId="{A114ACB5-1D88-48C1-BD77-9F311006BBA2}" dt="2025-11-09T14:09:00.545" v="8219" actId="20577"/>
          <ac:spMkLst>
            <pc:docMk/>
            <pc:sldMk cId="785082682" sldId="313"/>
            <ac:spMk id="3" creationId="{717FE501-74AB-96FE-E5D8-3A2D6E33A575}"/>
          </ac:spMkLst>
        </pc:spChg>
      </pc:sldChg>
      <pc:sldChg chg="new del">
        <pc:chgData name="Daniel Slade" userId="a0f30abecd459ac6" providerId="LiveId" clId="{A114ACB5-1D88-48C1-BD77-9F311006BBA2}" dt="2025-11-08T13:34:31.183" v="813" actId="2696"/>
        <pc:sldMkLst>
          <pc:docMk/>
          <pc:sldMk cId="1964958346" sldId="313"/>
        </pc:sldMkLst>
      </pc:sldChg>
      <pc:sldChg chg="addSp delSp modSp new mod ord">
        <pc:chgData name="Daniel Slade" userId="a0f30abecd459ac6" providerId="LiveId" clId="{A114ACB5-1D88-48C1-BD77-9F311006BBA2}" dt="2025-11-09T10:53:57.722" v="4882"/>
        <pc:sldMkLst>
          <pc:docMk/>
          <pc:sldMk cId="1175623051" sldId="314"/>
        </pc:sldMkLst>
        <pc:spChg chg="mod">
          <ac:chgData name="Daniel Slade" userId="a0f30abecd459ac6" providerId="LiveId" clId="{A114ACB5-1D88-48C1-BD77-9F311006BBA2}" dt="2025-11-08T17:43:36.369" v="1908" actId="20577"/>
          <ac:spMkLst>
            <pc:docMk/>
            <pc:sldMk cId="1175623051" sldId="314"/>
            <ac:spMk id="2" creationId="{CC7E466F-5FFD-D69C-CB53-5380A95A89DF}"/>
          </ac:spMkLst>
        </pc:spChg>
        <pc:spChg chg="add mod">
          <ac:chgData name="Daniel Slade" userId="a0f30abecd459ac6" providerId="LiveId" clId="{A114ACB5-1D88-48C1-BD77-9F311006BBA2}" dt="2025-11-08T17:44:20.292" v="1918" actId="14100"/>
          <ac:spMkLst>
            <pc:docMk/>
            <pc:sldMk cId="1175623051" sldId="314"/>
            <ac:spMk id="4" creationId="{36797866-D091-253F-DA64-A8BFFD785EFC}"/>
          </ac:spMkLst>
        </pc:spChg>
        <pc:spChg chg="add mod">
          <ac:chgData name="Daniel Slade" userId="a0f30abecd459ac6" providerId="LiveId" clId="{A114ACB5-1D88-48C1-BD77-9F311006BBA2}" dt="2025-11-08T17:46:38.237" v="1934" actId="1076"/>
          <ac:spMkLst>
            <pc:docMk/>
            <pc:sldMk cId="1175623051" sldId="314"/>
            <ac:spMk id="7" creationId="{ED7E00FB-2FAC-48BE-956D-B89A30EC7E28}"/>
          </ac:spMkLst>
        </pc:spChg>
        <pc:spChg chg="add mod">
          <ac:chgData name="Daniel Slade" userId="a0f30abecd459ac6" providerId="LiveId" clId="{A114ACB5-1D88-48C1-BD77-9F311006BBA2}" dt="2025-11-08T17:46:44.714" v="1935" actId="1076"/>
          <ac:spMkLst>
            <pc:docMk/>
            <pc:sldMk cId="1175623051" sldId="314"/>
            <ac:spMk id="8" creationId="{898BA82D-4BF2-CB6B-AEF1-B78F364F9302}"/>
          </ac:spMkLst>
        </pc:spChg>
        <pc:spChg chg="add del">
          <ac:chgData name="Daniel Slade" userId="a0f30abecd459ac6" providerId="LiveId" clId="{A114ACB5-1D88-48C1-BD77-9F311006BBA2}" dt="2025-11-08T17:47:40.056" v="1937" actId="21"/>
          <ac:spMkLst>
            <pc:docMk/>
            <pc:sldMk cId="1175623051" sldId="314"/>
            <ac:spMk id="9" creationId="{FDFE35A7-0CCF-F622-6258-FCB4B1BA32BB}"/>
          </ac:spMkLst>
        </pc:spChg>
        <pc:picChg chg="add mod">
          <ac:chgData name="Daniel Slade" userId="a0f30abecd459ac6" providerId="LiveId" clId="{A114ACB5-1D88-48C1-BD77-9F311006BBA2}" dt="2025-11-08T17:45:01.117" v="1925" actId="1076"/>
          <ac:picMkLst>
            <pc:docMk/>
            <pc:sldMk cId="1175623051" sldId="314"/>
            <ac:picMk id="3" creationId="{131751B1-A4BB-9340-B356-5A628DA7283C}"/>
          </ac:picMkLst>
        </pc:picChg>
        <pc:picChg chg="add del mod">
          <ac:chgData name="Daniel Slade" userId="a0f30abecd459ac6" providerId="LiveId" clId="{A114ACB5-1D88-48C1-BD77-9F311006BBA2}" dt="2025-11-08T17:44:50.115" v="1921" actId="478"/>
          <ac:picMkLst>
            <pc:docMk/>
            <pc:sldMk cId="1175623051" sldId="314"/>
            <ac:picMk id="5" creationId="{F0391A70-6D60-C70C-E44F-BB82D00EEB8C}"/>
          </ac:picMkLst>
        </pc:picChg>
        <pc:picChg chg="add mod">
          <ac:chgData name="Daniel Slade" userId="a0f30abecd459ac6" providerId="LiveId" clId="{A114ACB5-1D88-48C1-BD77-9F311006BBA2}" dt="2025-11-08T17:45:14.895" v="1927" actId="1076"/>
          <ac:picMkLst>
            <pc:docMk/>
            <pc:sldMk cId="1175623051" sldId="314"/>
            <ac:picMk id="6" creationId="{5F7718B4-581F-7DE5-C4EC-C006B085FE0B}"/>
          </ac:picMkLst>
        </pc:picChg>
      </pc:sldChg>
      <pc:sldChg chg="modSp new mod ord">
        <pc:chgData name="Daniel Slade" userId="a0f30abecd459ac6" providerId="LiveId" clId="{A114ACB5-1D88-48C1-BD77-9F311006BBA2}" dt="2025-11-09T11:06:57.940" v="5105"/>
        <pc:sldMkLst>
          <pc:docMk/>
          <pc:sldMk cId="2997840962" sldId="315"/>
        </pc:sldMkLst>
        <pc:spChg chg="mod">
          <ac:chgData name="Daniel Slade" userId="a0f30abecd459ac6" providerId="LiveId" clId="{A114ACB5-1D88-48C1-BD77-9F311006BBA2}" dt="2025-11-08T17:53:00.394" v="2056" actId="14100"/>
          <ac:spMkLst>
            <pc:docMk/>
            <pc:sldMk cId="2997840962" sldId="315"/>
            <ac:spMk id="2" creationId="{5D822D38-804F-8646-0341-113D769C4604}"/>
          </ac:spMkLst>
        </pc:spChg>
        <pc:spChg chg="mod">
          <ac:chgData name="Daniel Slade" userId="a0f30abecd459ac6" providerId="LiveId" clId="{A114ACB5-1D88-48C1-BD77-9F311006BBA2}" dt="2025-11-08T17:55:13.449" v="2284" actId="14100"/>
          <ac:spMkLst>
            <pc:docMk/>
            <pc:sldMk cId="2997840962" sldId="315"/>
            <ac:spMk id="3" creationId="{AC7E5E78-708C-70BF-FD02-157CF6445B01}"/>
          </ac:spMkLst>
        </pc:spChg>
      </pc:sldChg>
      <pc:sldChg chg="modSp new mod ord">
        <pc:chgData name="Daniel Slade" userId="a0f30abecd459ac6" providerId="LiveId" clId="{A114ACB5-1D88-48C1-BD77-9F311006BBA2}" dt="2025-11-09T13:33:04.827" v="7550" actId="20577"/>
        <pc:sldMkLst>
          <pc:docMk/>
          <pc:sldMk cId="2259515627" sldId="316"/>
        </pc:sldMkLst>
        <pc:spChg chg="mod">
          <ac:chgData name="Daniel Slade" userId="a0f30abecd459ac6" providerId="LiveId" clId="{A114ACB5-1D88-48C1-BD77-9F311006BBA2}" dt="2025-11-09T11:12:09.212" v="5227" actId="20577"/>
          <ac:spMkLst>
            <pc:docMk/>
            <pc:sldMk cId="2259515627" sldId="316"/>
            <ac:spMk id="2" creationId="{712B8EA0-3348-22C5-4765-7CA7BFE1F877}"/>
          </ac:spMkLst>
        </pc:spChg>
        <pc:spChg chg="mod">
          <ac:chgData name="Daniel Slade" userId="a0f30abecd459ac6" providerId="LiveId" clId="{A114ACB5-1D88-48C1-BD77-9F311006BBA2}" dt="2025-11-09T13:33:04.827" v="7550" actId="20577"/>
          <ac:spMkLst>
            <pc:docMk/>
            <pc:sldMk cId="2259515627" sldId="316"/>
            <ac:spMk id="3" creationId="{3CB8A876-5933-E8A1-6BAD-CD6EAF9156C2}"/>
          </ac:spMkLst>
        </pc:spChg>
      </pc:sldChg>
      <pc:sldChg chg="modSp new mod">
        <pc:chgData name="Daniel Slade" userId="a0f30abecd459ac6" providerId="LiveId" clId="{A114ACB5-1D88-48C1-BD77-9F311006BBA2}" dt="2025-11-09T12:55:14.306" v="5982" actId="20577"/>
        <pc:sldMkLst>
          <pc:docMk/>
          <pc:sldMk cId="3534709884" sldId="317"/>
        </pc:sldMkLst>
        <pc:spChg chg="mod">
          <ac:chgData name="Daniel Slade" userId="a0f30abecd459ac6" providerId="LiveId" clId="{A114ACB5-1D88-48C1-BD77-9F311006BBA2}" dt="2025-11-09T11:46:30.704" v="5445" actId="14100"/>
          <ac:spMkLst>
            <pc:docMk/>
            <pc:sldMk cId="3534709884" sldId="317"/>
            <ac:spMk id="2" creationId="{0E1E01FE-1AF8-823C-A9CF-4DBFE3472E99}"/>
          </ac:spMkLst>
        </pc:spChg>
        <pc:spChg chg="mod">
          <ac:chgData name="Daniel Slade" userId="a0f30abecd459ac6" providerId="LiveId" clId="{A114ACB5-1D88-48C1-BD77-9F311006BBA2}" dt="2025-11-09T12:55:14.306" v="5982" actId="20577"/>
          <ac:spMkLst>
            <pc:docMk/>
            <pc:sldMk cId="3534709884" sldId="317"/>
            <ac:spMk id="3" creationId="{52F75130-DD39-D64B-939A-D10B8AE07564}"/>
          </ac:spMkLst>
        </pc:spChg>
      </pc:sldChg>
      <pc:sldChg chg="modSp new mod">
        <pc:chgData name="Daniel Slade" userId="a0f30abecd459ac6" providerId="LiveId" clId="{A114ACB5-1D88-48C1-BD77-9F311006BBA2}" dt="2025-11-09T13:47:22.697" v="8203" actId="313"/>
        <pc:sldMkLst>
          <pc:docMk/>
          <pc:sldMk cId="167659452" sldId="318"/>
        </pc:sldMkLst>
        <pc:spChg chg="mod">
          <ac:chgData name="Daniel Slade" userId="a0f30abecd459ac6" providerId="LiveId" clId="{A114ACB5-1D88-48C1-BD77-9F311006BBA2}" dt="2025-11-09T13:47:22.697" v="8203" actId="313"/>
          <ac:spMkLst>
            <pc:docMk/>
            <pc:sldMk cId="167659452" sldId="318"/>
            <ac:spMk id="2" creationId="{383CFAA2-CD97-27DB-2669-8A59BC2FB072}"/>
          </ac:spMkLst>
        </pc:spChg>
        <pc:spChg chg="mod">
          <ac:chgData name="Daniel Slade" userId="a0f30abecd459ac6" providerId="LiveId" clId="{A114ACB5-1D88-48C1-BD77-9F311006BBA2}" dt="2025-11-09T13:17:43.541" v="6918" actId="20577"/>
          <ac:spMkLst>
            <pc:docMk/>
            <pc:sldMk cId="167659452" sldId="318"/>
            <ac:spMk id="3" creationId="{36FCB343-9A1B-45B8-C36E-8F2753E9F298}"/>
          </ac:spMkLst>
        </pc:spChg>
      </pc:sldChg>
      <pc:sldChg chg="modSp new mod ord">
        <pc:chgData name="Daniel Slade" userId="a0f30abecd459ac6" providerId="LiveId" clId="{A114ACB5-1D88-48C1-BD77-9F311006BBA2}" dt="2025-11-09T13:30:24.549" v="7461" actId="20577"/>
        <pc:sldMkLst>
          <pc:docMk/>
          <pc:sldMk cId="1140572804" sldId="319"/>
        </pc:sldMkLst>
        <pc:spChg chg="mod">
          <ac:chgData name="Daniel Slade" userId="a0f30abecd459ac6" providerId="LiveId" clId="{A114ACB5-1D88-48C1-BD77-9F311006BBA2}" dt="2025-11-09T13:30:24.549" v="7461" actId="20577"/>
          <ac:spMkLst>
            <pc:docMk/>
            <pc:sldMk cId="1140572804" sldId="319"/>
            <ac:spMk id="2" creationId="{4F0726CE-76DA-0622-1BC8-8911AB588CBE}"/>
          </ac:spMkLst>
        </pc:spChg>
        <pc:spChg chg="mod">
          <ac:chgData name="Daniel Slade" userId="a0f30abecd459ac6" providerId="LiveId" clId="{A114ACB5-1D88-48C1-BD77-9F311006BBA2}" dt="2025-11-09T10:53:18.784" v="4877" actId="1076"/>
          <ac:spMkLst>
            <pc:docMk/>
            <pc:sldMk cId="1140572804" sldId="319"/>
            <ac:spMk id="3" creationId="{B854013E-6DB9-E949-0B74-4D288D5CFF91}"/>
          </ac:spMkLst>
        </pc:spChg>
      </pc:sldChg>
      <pc:sldChg chg="addSp modSp new mod modClrScheme chgLayout">
        <pc:chgData name="Daniel Slade" userId="a0f30abecd459ac6" providerId="LiveId" clId="{A114ACB5-1D88-48C1-BD77-9F311006BBA2}" dt="2025-11-09T11:01:26.626" v="5001" actId="255"/>
        <pc:sldMkLst>
          <pc:docMk/>
          <pc:sldMk cId="1400876608" sldId="320"/>
        </pc:sldMkLst>
        <pc:spChg chg="mod ord">
          <ac:chgData name="Daniel Slade" userId="a0f30abecd459ac6" providerId="LiveId" clId="{A114ACB5-1D88-48C1-BD77-9F311006BBA2}" dt="2025-11-09T11:00:33.153" v="4995" actId="1076"/>
          <ac:spMkLst>
            <pc:docMk/>
            <pc:sldMk cId="1400876608" sldId="320"/>
            <ac:spMk id="2" creationId="{D5E06365-84ED-4BB9-A634-AD9F13EFF8A4}"/>
          </ac:spMkLst>
        </pc:spChg>
        <pc:spChg chg="add mod ord">
          <ac:chgData name="Daniel Slade" userId="a0f30abecd459ac6" providerId="LiveId" clId="{A114ACB5-1D88-48C1-BD77-9F311006BBA2}" dt="2025-11-09T11:01:26.626" v="5001" actId="255"/>
          <ac:spMkLst>
            <pc:docMk/>
            <pc:sldMk cId="1400876608" sldId="320"/>
            <ac:spMk id="3" creationId="{01C36BDC-46E7-4C04-4B97-C0831767A5FB}"/>
          </ac:spMkLst>
        </pc:spChg>
      </pc:sldChg>
      <pc:sldChg chg="modSp new mod">
        <pc:chgData name="Daniel Slade" userId="a0f30abecd459ac6" providerId="LiveId" clId="{A114ACB5-1D88-48C1-BD77-9F311006BBA2}" dt="2025-11-09T13:41:09.743" v="7890" actId="20577"/>
        <pc:sldMkLst>
          <pc:docMk/>
          <pc:sldMk cId="1033872744" sldId="321"/>
        </pc:sldMkLst>
        <pc:spChg chg="mod">
          <ac:chgData name="Daniel Slade" userId="a0f30abecd459ac6" providerId="LiveId" clId="{A114ACB5-1D88-48C1-BD77-9F311006BBA2}" dt="2025-11-09T13:40:26.676" v="7829" actId="20577"/>
          <ac:spMkLst>
            <pc:docMk/>
            <pc:sldMk cId="1033872744" sldId="321"/>
            <ac:spMk id="2" creationId="{19A4771F-022F-9D8C-D0A2-95976A93F210}"/>
          </ac:spMkLst>
        </pc:spChg>
        <pc:spChg chg="mod">
          <ac:chgData name="Daniel Slade" userId="a0f30abecd459ac6" providerId="LiveId" clId="{A114ACB5-1D88-48C1-BD77-9F311006BBA2}" dt="2025-11-09T13:41:09.743" v="7890" actId="20577"/>
          <ac:spMkLst>
            <pc:docMk/>
            <pc:sldMk cId="1033872744" sldId="321"/>
            <ac:spMk id="3" creationId="{9BC19F91-B655-5406-9747-9CC6CE1A2291}"/>
          </ac:spMkLst>
        </pc:spChg>
      </pc:sldChg>
      <pc:sldChg chg="addSp delSp modSp new del">
        <pc:chgData name="Daniel Slade" userId="a0f30abecd459ac6" providerId="LiveId" clId="{A114ACB5-1D88-48C1-BD77-9F311006BBA2}" dt="2025-11-09T12:04:01.342" v="5500" actId="2696"/>
        <pc:sldMkLst>
          <pc:docMk/>
          <pc:sldMk cId="3582315658" sldId="321"/>
        </pc:sldMkLst>
        <pc:spChg chg="del">
          <ac:chgData name="Daniel Slade" userId="a0f30abecd459ac6" providerId="LiveId" clId="{A114ACB5-1D88-48C1-BD77-9F311006BBA2}" dt="2025-11-09T12:02:38.167" v="5491"/>
          <ac:spMkLst>
            <pc:docMk/>
            <pc:sldMk cId="3582315658" sldId="321"/>
            <ac:spMk id="3" creationId="{23DF4EBA-E4CE-679D-7188-F60AA7938974}"/>
          </ac:spMkLst>
        </pc:spChg>
        <pc:picChg chg="add mod">
          <ac:chgData name="Daniel Slade" userId="a0f30abecd459ac6" providerId="LiveId" clId="{A114ACB5-1D88-48C1-BD77-9F311006BBA2}" dt="2025-11-09T12:02:38.167" v="5491"/>
          <ac:picMkLst>
            <pc:docMk/>
            <pc:sldMk cId="3582315658" sldId="321"/>
            <ac:picMk id="5" creationId="{B45AF007-CDA4-B2AB-C23D-BF067C296DFA}"/>
          </ac:picMkLst>
        </pc:picChg>
      </pc:sldChg>
      <pc:sldChg chg="modSp new mod">
        <pc:chgData name="Daniel Slade" userId="a0f30abecd459ac6" providerId="LiveId" clId="{A114ACB5-1D88-48C1-BD77-9F311006BBA2}" dt="2025-11-09T13:29:36.759" v="7440" actId="313"/>
        <pc:sldMkLst>
          <pc:docMk/>
          <pc:sldMk cId="224723205" sldId="322"/>
        </pc:sldMkLst>
        <pc:spChg chg="mod">
          <ac:chgData name="Daniel Slade" userId="a0f30abecd459ac6" providerId="LiveId" clId="{A114ACB5-1D88-48C1-BD77-9F311006BBA2}" dt="2025-11-09T13:29:36.759" v="7440" actId="313"/>
          <ac:spMkLst>
            <pc:docMk/>
            <pc:sldMk cId="224723205" sldId="322"/>
            <ac:spMk id="2" creationId="{73AF83E0-C70A-828A-2146-F9CFEE47019F}"/>
          </ac:spMkLst>
        </pc:spChg>
        <pc:spChg chg="mod">
          <ac:chgData name="Daniel Slade" userId="a0f30abecd459ac6" providerId="LiveId" clId="{A114ACB5-1D88-48C1-BD77-9F311006BBA2}" dt="2025-11-09T13:29:06.521" v="7421" actId="20577"/>
          <ac:spMkLst>
            <pc:docMk/>
            <pc:sldMk cId="224723205" sldId="322"/>
            <ac:spMk id="3" creationId="{90051ECA-5953-042C-860E-CBD3B343439A}"/>
          </ac:spMkLst>
        </pc:spChg>
      </pc:sldChg>
      <pc:sldChg chg="addSp delSp modSp new mod ord">
        <pc:chgData name="Daniel Slade" userId="a0f30abecd459ac6" providerId="LiveId" clId="{A114ACB5-1D88-48C1-BD77-9F311006BBA2}" dt="2025-11-09T13:51:07.466" v="8215"/>
        <pc:sldMkLst>
          <pc:docMk/>
          <pc:sldMk cId="3741501379" sldId="323"/>
        </pc:sldMkLst>
        <pc:spChg chg="del">
          <ac:chgData name="Daniel Slade" userId="a0f30abecd459ac6" providerId="LiveId" clId="{A114ACB5-1D88-48C1-BD77-9F311006BBA2}" dt="2025-11-09T13:50:52.086" v="8213" actId="26606"/>
          <ac:spMkLst>
            <pc:docMk/>
            <pc:sldMk cId="3741501379" sldId="323"/>
            <ac:spMk id="2" creationId="{1D8DD800-68F6-C879-735A-9D775FCA8DD9}"/>
          </ac:spMkLst>
        </pc:spChg>
        <pc:spChg chg="del">
          <ac:chgData name="Daniel Slade" userId="a0f30abecd459ac6" providerId="LiveId" clId="{A114ACB5-1D88-48C1-BD77-9F311006BBA2}" dt="2025-11-09T13:50:40.541" v="8210" actId="931"/>
          <ac:spMkLst>
            <pc:docMk/>
            <pc:sldMk cId="3741501379" sldId="323"/>
            <ac:spMk id="3" creationId="{B55F9595-88A9-B928-CF1F-345721A818B2}"/>
          </ac:spMkLst>
        </pc:spChg>
        <pc:picChg chg="add mod">
          <ac:chgData name="Daniel Slade" userId="a0f30abecd459ac6" providerId="LiveId" clId="{A114ACB5-1D88-48C1-BD77-9F311006BBA2}" dt="2025-11-09T13:50:52.086" v="8213" actId="26606"/>
          <ac:picMkLst>
            <pc:docMk/>
            <pc:sldMk cId="3741501379" sldId="323"/>
            <ac:picMk id="5" creationId="{F80EDCEF-29B1-004D-7384-9127B07C845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11/9/2025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11/9/2025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2606040"/>
            <a:ext cx="100584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066800" y="5360437"/>
            <a:ext cx="100584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9872EE9-AF66-483C-961F-59B9F002993E}" type="datetime1">
              <a:rPr lang="en-US" smtClean="0"/>
              <a:pPr/>
              <a:t>11/9/2025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5000" y="382230"/>
            <a:ext cx="1371600" cy="556136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382230"/>
            <a:ext cx="7863840" cy="55613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C7BEAFD5-7FA3-40FB-875B-457FB46B25A4}" type="datetime1">
              <a:rPr lang="en-US" smtClean="0"/>
              <a:pPr/>
              <a:t>11/9/2025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89AD63E2-E931-4653-BB33-A910E07D11B2}" type="datetime1">
              <a:rPr lang="en-US" smtClean="0"/>
              <a:pPr/>
              <a:t>11/9/2025</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xmlns=""/>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1565829"/>
            <a:ext cx="5943600" cy="4114800"/>
          </a:xfrm>
        </p:spPr>
        <p:txBody>
          <a:bodyPr anchor="b">
            <a:normAutofit/>
          </a:bodyPr>
          <a:lstStyle>
            <a:lvl1pPr>
              <a:lnSpc>
                <a:spcPct val="80000"/>
              </a:lnSpc>
              <a:defRPr sz="5400">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1066801" y="5682343"/>
            <a:ext cx="5943600" cy="410547"/>
          </a:xfrm>
        </p:spPr>
        <p:txBody>
          <a:bodyPr>
            <a:normAutofit/>
          </a:bodyPr>
          <a:lstStyle>
            <a:lvl1pPr marL="0" indent="0">
              <a:spcBef>
                <a:spcPts val="0"/>
              </a:spcBef>
              <a:buNone/>
              <a:defRPr sz="2200" b="1" cap="all"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9" name="Rectangle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1948" y="283"/>
            <a:ext cx="4427508" cy="6856286"/>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5400"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47244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11/9/2025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67628" y="1828800"/>
            <a:ext cx="4727448" cy="641350"/>
          </a:xfrm>
        </p:spPr>
        <p:txBody>
          <a:bodyPr anchor="ctr">
            <a:normAutofit/>
          </a:bodyPr>
          <a:lstStyle>
            <a:lvl1pPr marL="0" indent="0">
              <a:spcBef>
                <a:spcPts val="0"/>
              </a:spcBef>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152" y="2470151"/>
            <a:ext cx="4727448"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F1261AED-24AE-4AC7-940D-F7106D2788A3}" type="datetime1">
              <a:rPr lang="en-US" smtClean="0"/>
              <a:pPr/>
              <a:t>11/9/2025</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EC425771-5E10-4A19-AB0E-909293152332}" type="datetime1">
              <a:rPr lang="en-US" smtClean="0"/>
              <a:pPr/>
              <a:t>11/9/2025</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03606FD5-B03F-45D5-A178-114C548C0032}" type="datetime1">
              <a:rPr lang="en-US" smtClean="0"/>
              <a:pPr/>
              <a:t>11/9/2025</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1"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790302" y="685800"/>
            <a:ext cx="612648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E8B012C0-B102-441D-AA86-2C80DFA84E68}" type="datetime1">
              <a:rPr lang="en-US" smtClean="0"/>
              <a:pPr/>
              <a:t>11/9/2025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66439" y="283"/>
            <a:ext cx="4435717" cy="6856286"/>
          </a:xfrm>
          <a:prstGeom prst="rect">
            <a:avLst/>
          </a:prstGeom>
        </p:spPr>
      </p:pic>
      <p:sp>
        <p:nvSpPr>
          <p:cNvPr id="2" name="Title 1"/>
          <p:cNvSpPr>
            <a:spLocks noGrp="1"/>
          </p:cNvSpPr>
          <p:nvPr>
            <p:ph type="title"/>
          </p:nvPr>
        </p:nvSpPr>
        <p:spPr>
          <a:xfrm>
            <a:off x="8229600" y="2514600"/>
            <a:ext cx="3474720" cy="1600200"/>
          </a:xfrm>
        </p:spPr>
        <p:txBody>
          <a:bodyPr anchor="b"/>
          <a:lstStyle>
            <a:lvl1pPr>
              <a:defRPr sz="3200">
                <a:solidFill>
                  <a:schemeClr val="accent1">
                    <a:lumMod val="75000"/>
                  </a:schemeClr>
                </a:solidFill>
              </a:defRPr>
            </a:lvl1pPr>
          </a:lstStyle>
          <a:p>
            <a:r>
              <a:rPr lang="en-US"/>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229600" y="4343400"/>
            <a:ext cx="3474720" cy="1188720"/>
          </a:xfrm>
        </p:spPr>
        <p:txBody>
          <a:bodyPr>
            <a:normAutofit/>
          </a:bodyPr>
          <a:lstStyle>
            <a:lvl1pPr marL="0" indent="0">
              <a:spcBef>
                <a:spcPts val="8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601E0B12-F9DE-47EF-A076-CF602073F1B2}" type="datetime1">
              <a:rPr lang="en-US" smtClean="0"/>
              <a:pPr/>
              <a:t>11/9/2025</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1" name="Rectangle 10"/>
          <p:cNvSpPr/>
          <p:nvPr userDrawn="1"/>
        </p:nvSpPr>
        <p:spPr>
          <a:xfrm>
            <a:off x="7711702"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a:defRPr sz="1100">
                <a:solidFill>
                  <a:schemeClr val="tx1"/>
                </a:solidFill>
              </a:defRPr>
            </a:lvl1pPr>
          </a:lstStyle>
          <a:p>
            <a:fld id="{C8B93266-8FB4-430B-8AE3-3A53F50E1A0B}" type="datetime1">
              <a:rPr lang="en-US" smtClean="0"/>
              <a:pPr/>
              <a:t>11/9/2025</a:t>
            </a:fld>
            <a:endParaRPr lang="en-US" dirty="0"/>
          </a:p>
        </p:txBody>
      </p:sp>
      <p:sp>
        <p:nvSpPr>
          <p:cNvPr id="6" name="Slide Number Placeholder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a:p>
        </p:txBody>
      </p:sp>
      <p:sp>
        <p:nvSpPr>
          <p:cNvPr id="8" name="Rectangle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160" indent="0" algn="l" defTabSz="914400"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google.com/search?client=firefox-b-1-d&amp;q=Genesis+1:2&amp;mstk=AUtExfBNYUVbIf87wvcMmxjMJRAmNhLxiLqvpT5AMoPkXka9SQI8gkNjkzXqL91yc838XZ9hhp_PvdVVaBl7oTNh7ZD16rdvGHdCbUO290QDfEaPMn-jeywR316vDCsjOjpg1tM&amp;csui=3&amp;ved=2ahUKEwjr8quileOQAxXzmWoFHXa4Ej0QgK4QegQIARA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250066"/>
            <a:ext cx="10058400" cy="4099174"/>
          </a:xfrm>
        </p:spPr>
        <p:txBody>
          <a:bodyPr>
            <a:normAutofit/>
          </a:bodyPr>
          <a:lstStyle/>
          <a:p>
            <a:pPr algn="ctr"/>
            <a:r>
              <a:rPr lang="en-US" sz="9600" dirty="0"/>
              <a:t>The Holy Spirit</a:t>
            </a:r>
            <a:r>
              <a:rPr lang="en-US" sz="8000" dirty="0"/>
              <a:t/>
            </a:r>
            <a:br>
              <a:rPr lang="en-US" sz="8000" dirty="0"/>
            </a:br>
            <a:r>
              <a:rPr lang="en-US" sz="8000" b="0" i="1" u="sng" dirty="0"/>
              <a:t>Ruach</a:t>
            </a:r>
            <a:r>
              <a:rPr lang="en-US" sz="8000" b="0" dirty="0"/>
              <a:t> </a:t>
            </a:r>
            <a:r>
              <a:rPr lang="en-US" sz="8000" b="0" i="1" dirty="0"/>
              <a:t>[</a:t>
            </a:r>
            <a:r>
              <a:rPr lang="en-US" sz="8000" b="0" i="1" dirty="0" err="1"/>
              <a:t>roo</a:t>
            </a:r>
            <a:r>
              <a:rPr lang="en-US" sz="8000" b="0" i="1" dirty="0"/>
              <a:t>-ach]</a:t>
            </a:r>
            <a:r>
              <a:rPr lang="en-US" dirty="0"/>
              <a:t/>
            </a:r>
            <a:br>
              <a:rPr lang="en-US" dirty="0"/>
            </a:br>
            <a:r>
              <a:rPr lang="en-US" sz="5400" b="0" dirty="0"/>
              <a:t>(Spirit/wind/breath) </a:t>
            </a:r>
          </a:p>
        </p:txBody>
      </p:sp>
      <p:sp>
        <p:nvSpPr>
          <p:cNvPr id="3" name="Subtitle 2"/>
          <p:cNvSpPr>
            <a:spLocks noGrp="1"/>
          </p:cNvSpPr>
          <p:nvPr>
            <p:ph type="subTitle" idx="1"/>
          </p:nvPr>
        </p:nvSpPr>
        <p:spPr/>
        <p:txBody>
          <a:bodyPr/>
          <a:lstStyle/>
          <a:p>
            <a:r>
              <a:rPr lang="en-US" dirty="0" err="1">
                <a:solidFill>
                  <a:schemeClr val="accent1">
                    <a:lumMod val="75000"/>
                  </a:schemeClr>
                </a:solidFill>
              </a:rPr>
              <a:t>Lifegate</a:t>
            </a:r>
            <a:r>
              <a:rPr lang="en-US" dirty="0">
                <a:solidFill>
                  <a:schemeClr val="accent1">
                    <a:lumMod val="75000"/>
                  </a:schemeClr>
                </a:solidFill>
              </a:rPr>
              <a:t> 11/9/25</a:t>
            </a:r>
          </a:p>
        </p:txBody>
      </p:sp>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AFA956-A8CE-4DBB-00C5-A2C6E19A3EE5}"/>
              </a:ext>
            </a:extLst>
          </p:cNvPr>
          <p:cNvSpPr>
            <a:spLocks noGrp="1"/>
          </p:cNvSpPr>
          <p:nvPr>
            <p:ph type="title"/>
          </p:nvPr>
        </p:nvSpPr>
        <p:spPr>
          <a:xfrm>
            <a:off x="762000" y="0"/>
            <a:ext cx="11083636" cy="1524000"/>
          </a:xfrm>
        </p:spPr>
        <p:txBody>
          <a:bodyPr>
            <a:normAutofit/>
          </a:bodyPr>
          <a:lstStyle/>
          <a:p>
            <a:pPr marL="45720" marR="0" lvl="0" indent="0" algn="l" defTabSz="914400" rtl="0" eaLnBrk="1" fontAlgn="auto" latinLnBrk="0" hangingPunct="1">
              <a:lnSpc>
                <a:spcPct val="90000"/>
              </a:lnSpc>
              <a:spcBef>
                <a:spcPts val="1800"/>
              </a:spcBef>
              <a:spcAft>
                <a:spcPts val="0"/>
              </a:spcAft>
              <a:buClr>
                <a:srgbClr val="A85229"/>
              </a:buClr>
              <a:buSzTx/>
              <a:buFont typeface="Arial" pitchFamily="34" charset="0"/>
              <a:buNone/>
              <a:tabLst/>
              <a:defRPr/>
            </a:pPr>
            <a:r>
              <a:rPr lang="en-US" dirty="0"/>
              <a:t>Who/what is the Holy Spirit?</a:t>
            </a:r>
            <a:br>
              <a:rPr lang="en-US" dirty="0"/>
            </a:br>
            <a:r>
              <a:rPr kumimoji="0" lang="en-US" sz="2400" b="1" i="1" u="none" strike="noStrike" kern="1200" cap="none" spc="0" normalizeH="0" baseline="0" noProof="0" dirty="0">
                <a:ln>
                  <a:noFill/>
                </a:ln>
                <a:solidFill>
                  <a:srgbClr val="514A40"/>
                </a:solidFill>
                <a:effectLst/>
                <a:uLnTx/>
                <a:uFillTx/>
                <a:latin typeface="Cambria"/>
                <a:ea typeface="+mn-ea"/>
                <a:cs typeface="+mn-cs"/>
              </a:rPr>
              <a:t>Hebrew words: Ruach</a:t>
            </a:r>
            <a:r>
              <a:rPr kumimoji="0" lang="en-US" sz="2400" b="0" i="0" u="none" strike="noStrike" kern="1200" cap="none" spc="0" normalizeH="0" baseline="0" noProof="0" dirty="0">
                <a:ln>
                  <a:noFill/>
                </a:ln>
                <a:solidFill>
                  <a:srgbClr val="514A40"/>
                </a:solidFill>
                <a:effectLst/>
                <a:uLnTx/>
                <a:uFillTx/>
                <a:latin typeface="Cambria"/>
                <a:ea typeface="+mn-ea"/>
                <a:cs typeface="+mn-cs"/>
              </a:rPr>
              <a:t> [spirit, breath, wind] </a:t>
            </a:r>
            <a:r>
              <a:rPr kumimoji="0" lang="en-US" sz="2400" b="1" i="1" u="none" strike="noStrike" kern="1200" cap="none" spc="0" normalizeH="0" baseline="0" noProof="0" dirty="0" err="1">
                <a:ln>
                  <a:noFill/>
                </a:ln>
                <a:solidFill>
                  <a:srgbClr val="514A40"/>
                </a:solidFill>
                <a:effectLst/>
                <a:uLnTx/>
                <a:uFillTx/>
                <a:latin typeface="Cambria"/>
                <a:ea typeface="+mn-ea"/>
                <a:cs typeface="+mn-cs"/>
              </a:rPr>
              <a:t>HaKodesh</a:t>
            </a:r>
            <a:r>
              <a:rPr kumimoji="0" lang="en-US" sz="2400" b="0" i="0" u="none" strike="noStrike" kern="1200" cap="none" spc="0" normalizeH="0" baseline="0" noProof="0" dirty="0">
                <a:ln>
                  <a:noFill/>
                </a:ln>
                <a:solidFill>
                  <a:srgbClr val="514A40"/>
                </a:solidFill>
                <a:effectLst/>
                <a:uLnTx/>
                <a:uFillTx/>
                <a:latin typeface="Cambria"/>
                <a:ea typeface="+mn-ea"/>
                <a:cs typeface="+mn-cs"/>
              </a:rPr>
              <a:t> [holy] </a:t>
            </a:r>
            <a:r>
              <a:rPr kumimoji="0" lang="en-US" sz="2400" b="0" i="0" u="none" strike="noStrike" kern="1200" cap="none" spc="0" normalizeH="0" baseline="0" noProof="0" dirty="0">
                <a:ln>
                  <a:noFill/>
                </a:ln>
                <a:solidFill>
                  <a:srgbClr val="514A40"/>
                </a:solidFill>
                <a:effectLst/>
                <a:uLnTx/>
                <a:uFillTx/>
                <a:latin typeface="Cambria"/>
                <a:ea typeface="+mn-ea"/>
                <a:cs typeface="+mn-cs"/>
                <a:sym typeface="Wingdings" panose="05000000000000000000" pitchFamily="2" charset="2"/>
              </a:rPr>
              <a:t>Holy Spirit</a:t>
            </a:r>
            <a:r>
              <a:rPr kumimoji="0" lang="en-US" sz="2000" b="0" i="0" u="none" strike="noStrike" kern="1200" cap="none" spc="0" normalizeH="0" baseline="0" noProof="0" dirty="0">
                <a:ln>
                  <a:noFill/>
                </a:ln>
                <a:solidFill>
                  <a:srgbClr val="514A40"/>
                </a:solidFill>
                <a:effectLst/>
                <a:uLnTx/>
                <a:uFillTx/>
                <a:latin typeface="Cambria"/>
                <a:ea typeface="+mn-ea"/>
                <a:cs typeface="+mn-cs"/>
              </a:rPr>
              <a:t/>
            </a:r>
            <a:br>
              <a:rPr kumimoji="0" lang="en-US" sz="2000" b="0" i="0" u="none" strike="noStrike" kern="1200" cap="none" spc="0" normalizeH="0" baseline="0" noProof="0" dirty="0">
                <a:ln>
                  <a:noFill/>
                </a:ln>
                <a:solidFill>
                  <a:srgbClr val="514A40"/>
                </a:solidFill>
                <a:effectLst/>
                <a:uLnTx/>
                <a:uFillTx/>
                <a:latin typeface="Cambria"/>
                <a:ea typeface="+mn-ea"/>
                <a:cs typeface="+mn-cs"/>
              </a:rPr>
            </a:br>
            <a:endParaRPr lang="en-US" dirty="0"/>
          </a:p>
        </p:txBody>
      </p:sp>
      <p:sp>
        <p:nvSpPr>
          <p:cNvPr id="3" name="Content Placeholder 2">
            <a:extLst>
              <a:ext uri="{FF2B5EF4-FFF2-40B4-BE49-F238E27FC236}">
                <a16:creationId xmlns:a16="http://schemas.microsoft.com/office/drawing/2014/main" xmlns="" id="{4FD11587-09A8-9666-013B-039BBF6E9DA5}"/>
              </a:ext>
            </a:extLst>
          </p:cNvPr>
          <p:cNvSpPr>
            <a:spLocks noGrp="1"/>
          </p:cNvSpPr>
          <p:nvPr>
            <p:ph idx="1"/>
          </p:nvPr>
        </p:nvSpPr>
        <p:spPr>
          <a:xfrm>
            <a:off x="154380" y="1175657"/>
            <a:ext cx="11827824" cy="5128161"/>
          </a:xfrm>
        </p:spPr>
        <p:txBody>
          <a:bodyPr>
            <a:noAutofit/>
          </a:bodyPr>
          <a:lstStyle/>
          <a:p>
            <a:pPr>
              <a:buNone/>
            </a:pPr>
            <a:r>
              <a:rPr lang="en-US" sz="2400" dirty="0">
                <a:effectLst/>
              </a:rPr>
              <a:t>In the beginning, </a:t>
            </a:r>
            <a:r>
              <a:rPr lang="en-US" sz="2400" dirty="0"/>
              <a:t>the Holy Spirit was present at creation, as stated in </a:t>
            </a:r>
            <a:r>
              <a:rPr lang="en-US" sz="2400" b="1" dirty="0">
                <a:hlinkClick r:id="rId2"/>
              </a:rPr>
              <a:t>Genesis 1:2</a:t>
            </a:r>
            <a:r>
              <a:rPr lang="en-US" sz="2400" dirty="0"/>
              <a:t>, where the "</a:t>
            </a:r>
            <a:r>
              <a:rPr lang="en-US" sz="2400" b="1" u="sng" dirty="0">
                <a:solidFill>
                  <a:srgbClr val="FF0000"/>
                </a:solidFill>
              </a:rPr>
              <a:t>Spirit of God was hovering over the surface of the waters</a:t>
            </a:r>
            <a:r>
              <a:rPr lang="en-US" sz="2400" dirty="0"/>
              <a:t>".</a:t>
            </a:r>
            <a:endParaRPr lang="en-US" sz="2400" i="1" dirty="0"/>
          </a:p>
          <a:p>
            <a:pPr>
              <a:buNone/>
            </a:pPr>
            <a:r>
              <a:rPr lang="en-US" sz="2400" i="1" dirty="0"/>
              <a:t>Now in the present age of the church… The Holy Spirit is promised to the Children of God, to be with, and to live inside of them</a:t>
            </a:r>
            <a:r>
              <a:rPr lang="en-US" sz="2400" dirty="0"/>
              <a:t>.</a:t>
            </a:r>
          </a:p>
          <a:p>
            <a:pPr>
              <a:buNone/>
            </a:pPr>
            <a:r>
              <a:rPr lang="en-US" sz="2400" b="1" dirty="0"/>
              <a:t>John 16:7</a:t>
            </a:r>
            <a:r>
              <a:rPr lang="en-US" sz="2400" dirty="0"/>
              <a:t/>
            </a:r>
            <a:br>
              <a:rPr lang="en-US" sz="2400" dirty="0"/>
            </a:br>
            <a:r>
              <a:rPr lang="en-US" sz="2400" dirty="0"/>
              <a:t>Nevertheless, I tell you the truth: it is to your advantage that I go away, for if I do not go away, </a:t>
            </a:r>
            <a:r>
              <a:rPr lang="en-US" sz="2400" dirty="0">
                <a:highlight>
                  <a:srgbClr val="FFFF00"/>
                </a:highlight>
              </a:rPr>
              <a:t>the Helper </a:t>
            </a:r>
            <a:r>
              <a:rPr lang="en-US" sz="2400" dirty="0"/>
              <a:t>will not come to you. But if I go, I will send him to you.</a:t>
            </a:r>
          </a:p>
          <a:p>
            <a:pPr>
              <a:buNone/>
            </a:pPr>
            <a:r>
              <a:rPr lang="en-US" sz="2400" b="1" dirty="0"/>
              <a:t>John 14:15-17</a:t>
            </a:r>
            <a:br>
              <a:rPr lang="en-US" sz="2400" b="1" dirty="0"/>
            </a:br>
            <a:r>
              <a:rPr lang="en-US" sz="2400" baseline="30000" dirty="0"/>
              <a:t>15 </a:t>
            </a:r>
            <a:r>
              <a:rPr lang="en-US" sz="2400" dirty="0"/>
              <a:t>“If you love me, keep my commands. </a:t>
            </a:r>
            <a:r>
              <a:rPr lang="en-US" sz="2400" baseline="30000" dirty="0"/>
              <a:t>16 </a:t>
            </a:r>
            <a:r>
              <a:rPr lang="en-US" sz="2400" dirty="0"/>
              <a:t>And I will ask the Father, and he will give you another </a:t>
            </a:r>
            <a:r>
              <a:rPr lang="en-US" sz="2400" dirty="0">
                <a:highlight>
                  <a:srgbClr val="FFFF00"/>
                </a:highlight>
              </a:rPr>
              <a:t>advocate</a:t>
            </a:r>
            <a:r>
              <a:rPr lang="en-US" sz="2400" dirty="0"/>
              <a:t> to help you and be with you forever— </a:t>
            </a:r>
            <a:r>
              <a:rPr lang="en-US" sz="2400" baseline="30000" dirty="0"/>
              <a:t>17 </a:t>
            </a:r>
            <a:r>
              <a:rPr lang="en-US" sz="2400" dirty="0"/>
              <a:t>the </a:t>
            </a:r>
            <a:r>
              <a:rPr lang="en-US" sz="2400" dirty="0">
                <a:highlight>
                  <a:srgbClr val="FFFF00"/>
                </a:highlight>
              </a:rPr>
              <a:t>Spirit of truth. </a:t>
            </a:r>
            <a:r>
              <a:rPr lang="en-US" sz="2400" dirty="0"/>
              <a:t>The world cannot accept him, because it neither sees him nor knows him. But you know him, for he lives with you and will be</a:t>
            </a:r>
            <a:r>
              <a:rPr lang="en-US" sz="2400" baseline="30000" dirty="0"/>
              <a:t> </a:t>
            </a:r>
            <a:r>
              <a:rPr lang="en-US" sz="2400" dirty="0"/>
              <a:t>in you. </a:t>
            </a:r>
            <a:r>
              <a:rPr lang="en-US" sz="2400" baseline="30000" dirty="0"/>
              <a:t>18 </a:t>
            </a:r>
            <a:r>
              <a:rPr lang="en-US" sz="2400" dirty="0"/>
              <a:t>I will not leave you as orphans; I will come to you.</a:t>
            </a:r>
          </a:p>
        </p:txBody>
      </p:sp>
    </p:spTree>
    <p:extLst>
      <p:ext uri="{BB962C8B-B14F-4D97-AF65-F5344CB8AC3E}">
        <p14:creationId xmlns:p14="http://schemas.microsoft.com/office/powerpoint/2010/main" val="2095841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6D1B57-78E7-D56C-DBFB-4C3365B91A1F}"/>
              </a:ext>
            </a:extLst>
          </p:cNvPr>
          <p:cNvSpPr>
            <a:spLocks noGrp="1"/>
          </p:cNvSpPr>
          <p:nvPr>
            <p:ph type="title"/>
          </p:nvPr>
        </p:nvSpPr>
        <p:spPr/>
        <p:txBody>
          <a:bodyPr>
            <a:normAutofit fontScale="90000"/>
          </a:bodyPr>
          <a:lstStyle/>
          <a:p>
            <a:r>
              <a:rPr lang="en-US" dirty="0"/>
              <a:t>Why we need the Holy Spirit:</a:t>
            </a:r>
            <a:br>
              <a:rPr lang="en-US" dirty="0"/>
            </a:br>
            <a:r>
              <a:rPr lang="en-US" dirty="0"/>
              <a:t>The power to live out The New Life in Christ</a:t>
            </a:r>
          </a:p>
        </p:txBody>
      </p:sp>
      <p:sp>
        <p:nvSpPr>
          <p:cNvPr id="3" name="Content Placeholder 2">
            <a:extLst>
              <a:ext uri="{FF2B5EF4-FFF2-40B4-BE49-F238E27FC236}">
                <a16:creationId xmlns:a16="http://schemas.microsoft.com/office/drawing/2014/main" xmlns="" id="{67ED629D-9ACF-BFEA-003D-1DD53509528D}"/>
              </a:ext>
            </a:extLst>
          </p:cNvPr>
          <p:cNvSpPr>
            <a:spLocks noGrp="1"/>
          </p:cNvSpPr>
          <p:nvPr>
            <p:ph idx="1"/>
          </p:nvPr>
        </p:nvSpPr>
        <p:spPr>
          <a:xfrm>
            <a:off x="142505" y="1828800"/>
            <a:ext cx="11946576" cy="4114800"/>
          </a:xfrm>
        </p:spPr>
        <p:txBody>
          <a:bodyPr>
            <a:normAutofit/>
          </a:bodyPr>
          <a:lstStyle/>
          <a:p>
            <a:pPr marL="45720" indent="0">
              <a:buNone/>
            </a:pPr>
            <a:r>
              <a:rPr lang="en-US" sz="2800" dirty="0"/>
              <a:t>Acts 1:8</a:t>
            </a:r>
            <a:r>
              <a:rPr lang="en-US" sz="2800" dirty="0">
                <a:highlight>
                  <a:srgbClr val="FFFF00"/>
                </a:highlight>
              </a:rPr>
              <a:t/>
            </a:r>
            <a:br>
              <a:rPr lang="en-US" sz="2800" dirty="0">
                <a:highlight>
                  <a:srgbClr val="FFFF00"/>
                </a:highlight>
              </a:rPr>
            </a:br>
            <a:r>
              <a:rPr lang="en-US" sz="2800" dirty="0"/>
              <a:t>But you will receive </a:t>
            </a:r>
            <a:r>
              <a:rPr lang="en-US" sz="2800" dirty="0">
                <a:highlight>
                  <a:srgbClr val="FFFF00"/>
                </a:highlight>
              </a:rPr>
              <a:t>power </a:t>
            </a:r>
            <a:r>
              <a:rPr lang="en-US" sz="2800" dirty="0"/>
              <a:t>when the Holy Spirit comes on you; and you will be my witnesses in Jerusalem, and in all Judea and Samaria, and to the ends of the earth.”</a:t>
            </a:r>
          </a:p>
          <a:p>
            <a:pPr marL="45720" indent="0">
              <a:buNone/>
            </a:pPr>
            <a:r>
              <a:rPr lang="en-US" sz="2400" b="1" dirty="0"/>
              <a:t>“Power”—[1411. Greek] </a:t>
            </a:r>
            <a:r>
              <a:rPr lang="en-US" sz="2400" b="1" u="sng" dirty="0" err="1"/>
              <a:t>dunamis</a:t>
            </a:r>
            <a:r>
              <a:rPr lang="en-US" sz="2400" b="1" dirty="0"/>
              <a:t> (</a:t>
            </a:r>
            <a:r>
              <a:rPr lang="en-US" sz="2400" b="1" dirty="0" err="1"/>
              <a:t>dynamis</a:t>
            </a:r>
            <a:r>
              <a:rPr lang="en-US" sz="2400" b="1" dirty="0"/>
              <a:t>): Power, strength, ability, might, miracle</a:t>
            </a:r>
          </a:p>
          <a:p>
            <a:pPr marL="45720" indent="0">
              <a:buNone/>
            </a:pPr>
            <a:r>
              <a:rPr lang="en-US" sz="2800" dirty="0"/>
              <a:t>John 14:26</a:t>
            </a:r>
            <a:br>
              <a:rPr lang="en-US" sz="2800" dirty="0"/>
            </a:br>
            <a:r>
              <a:rPr lang="en-US" sz="2800" dirty="0"/>
              <a:t>But the Advocate, the Holy Spirit, whom the Father will send in my name, will teach you all things and will remind you of everything I have said to you.</a:t>
            </a:r>
          </a:p>
          <a:p>
            <a:pPr marL="45720" indent="0">
              <a:buNone/>
            </a:pPr>
            <a:endParaRPr lang="en-US" dirty="0"/>
          </a:p>
        </p:txBody>
      </p:sp>
    </p:spTree>
    <p:extLst>
      <p:ext uri="{BB962C8B-B14F-4D97-AF65-F5344CB8AC3E}">
        <p14:creationId xmlns:p14="http://schemas.microsoft.com/office/powerpoint/2010/main" val="62642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FD2AC8-1DF2-359D-B9B4-C0C1841EE4A7}"/>
              </a:ext>
            </a:extLst>
          </p:cNvPr>
          <p:cNvSpPr>
            <a:spLocks noGrp="1"/>
          </p:cNvSpPr>
          <p:nvPr>
            <p:ph type="title"/>
          </p:nvPr>
        </p:nvSpPr>
        <p:spPr/>
        <p:txBody>
          <a:bodyPr/>
          <a:lstStyle/>
          <a:p>
            <a:r>
              <a:rPr lang="en-US" dirty="0"/>
              <a:t>The new Life—</a:t>
            </a:r>
            <a:br>
              <a:rPr lang="en-US" dirty="0"/>
            </a:br>
            <a:r>
              <a:rPr lang="en-US" dirty="0"/>
              <a:t>empowered by the Holy Spirit</a:t>
            </a:r>
          </a:p>
        </p:txBody>
      </p:sp>
      <p:sp>
        <p:nvSpPr>
          <p:cNvPr id="3" name="Content Placeholder 2">
            <a:extLst>
              <a:ext uri="{FF2B5EF4-FFF2-40B4-BE49-F238E27FC236}">
                <a16:creationId xmlns:a16="http://schemas.microsoft.com/office/drawing/2014/main" xmlns="" id="{011F7A1C-6F07-494B-F310-F8C50BEAB950}"/>
              </a:ext>
            </a:extLst>
          </p:cNvPr>
          <p:cNvSpPr>
            <a:spLocks noGrp="1"/>
          </p:cNvSpPr>
          <p:nvPr>
            <p:ph idx="1"/>
          </p:nvPr>
        </p:nvSpPr>
        <p:spPr>
          <a:xfrm>
            <a:off x="356259" y="1828800"/>
            <a:ext cx="11435937" cy="4114800"/>
          </a:xfrm>
        </p:spPr>
        <p:txBody>
          <a:bodyPr>
            <a:normAutofit lnSpcReduction="10000"/>
          </a:bodyPr>
          <a:lstStyle/>
          <a:p>
            <a:pPr>
              <a:buNone/>
            </a:pPr>
            <a:r>
              <a:rPr lang="en-US" sz="2800" dirty="0"/>
              <a:t>Romans 8:5-9</a:t>
            </a:r>
            <a:br>
              <a:rPr lang="en-US" sz="2800" dirty="0"/>
            </a:br>
            <a:r>
              <a:rPr lang="en-US" sz="2800" baseline="30000" dirty="0"/>
              <a:t>5 </a:t>
            </a:r>
            <a:r>
              <a:rPr lang="en-US" sz="2800" dirty="0"/>
              <a:t>Those who live according to the flesh have their minds set on what the flesh desires; but those who live in accordance with the Spirit have their minds set on what the Spirit desires. </a:t>
            </a:r>
            <a:r>
              <a:rPr lang="en-US" sz="2800" baseline="30000" dirty="0"/>
              <a:t>6 </a:t>
            </a:r>
            <a:r>
              <a:rPr lang="en-US" sz="2800" dirty="0"/>
              <a:t>The mind governed by the flesh is death, but the mind governed by the Spirit is life and peace. </a:t>
            </a:r>
            <a:r>
              <a:rPr lang="en-US" sz="2800" baseline="30000" dirty="0"/>
              <a:t>7 </a:t>
            </a:r>
            <a:r>
              <a:rPr lang="en-US" sz="2800" dirty="0"/>
              <a:t>The mind governed by the flesh is hostile to God; it does not submit to God’s law, nor can it do so. </a:t>
            </a:r>
            <a:r>
              <a:rPr lang="en-US" sz="2800" baseline="30000" dirty="0"/>
              <a:t>8 </a:t>
            </a:r>
            <a:r>
              <a:rPr lang="en-US" sz="2800" dirty="0"/>
              <a:t>Those who are in the realm of the flesh cannot please God.</a:t>
            </a:r>
          </a:p>
          <a:p>
            <a:pPr>
              <a:buNone/>
            </a:pPr>
            <a:r>
              <a:rPr lang="en-US" sz="2800" baseline="30000" dirty="0"/>
              <a:t>9 </a:t>
            </a:r>
            <a:r>
              <a:rPr lang="en-US" sz="2800" dirty="0"/>
              <a:t>You, however, are not in the realm of the flesh but are in the realm of the Spirit, if indeed the Spirit of God lives in you. And if anyone does not have the Spirit of Christ, they do not belong to Christ. </a:t>
            </a:r>
          </a:p>
          <a:p>
            <a:pPr marL="45720" indent="0">
              <a:buNone/>
            </a:pPr>
            <a:endParaRPr lang="en-US" dirty="0"/>
          </a:p>
        </p:txBody>
      </p:sp>
    </p:spTree>
    <p:extLst>
      <p:ext uri="{BB962C8B-B14F-4D97-AF65-F5344CB8AC3E}">
        <p14:creationId xmlns:p14="http://schemas.microsoft.com/office/powerpoint/2010/main" val="216666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556A0D-912C-5C95-3865-F39F6BD3D766}"/>
              </a:ext>
            </a:extLst>
          </p:cNvPr>
          <p:cNvSpPr>
            <a:spLocks noGrp="1"/>
          </p:cNvSpPr>
          <p:nvPr>
            <p:ph type="title"/>
          </p:nvPr>
        </p:nvSpPr>
        <p:spPr/>
        <p:txBody>
          <a:bodyPr/>
          <a:lstStyle/>
          <a:p>
            <a:r>
              <a:rPr lang="en-US" dirty="0"/>
              <a:t>The Fruit/evidence of the Holy Spirit in a person's life:</a:t>
            </a:r>
          </a:p>
        </p:txBody>
      </p:sp>
      <p:sp>
        <p:nvSpPr>
          <p:cNvPr id="3" name="Content Placeholder 2">
            <a:extLst>
              <a:ext uri="{FF2B5EF4-FFF2-40B4-BE49-F238E27FC236}">
                <a16:creationId xmlns:a16="http://schemas.microsoft.com/office/drawing/2014/main" xmlns="" id="{EF29AD3E-2DC8-58A7-A452-169255A6DE32}"/>
              </a:ext>
            </a:extLst>
          </p:cNvPr>
          <p:cNvSpPr>
            <a:spLocks noGrp="1"/>
          </p:cNvSpPr>
          <p:nvPr>
            <p:ph idx="1"/>
          </p:nvPr>
        </p:nvSpPr>
        <p:spPr/>
        <p:txBody>
          <a:bodyPr/>
          <a:lstStyle/>
          <a:p>
            <a:pPr marL="45720" indent="0">
              <a:buNone/>
            </a:pPr>
            <a:r>
              <a:rPr lang="en-US" sz="3600" dirty="0"/>
              <a:t>Galatians 5:22-23</a:t>
            </a:r>
            <a:r>
              <a:rPr lang="en-US" dirty="0"/>
              <a:t/>
            </a:r>
            <a:br>
              <a:rPr lang="en-US" dirty="0"/>
            </a:br>
            <a:r>
              <a:rPr lang="en-US" sz="2800" dirty="0"/>
              <a:t/>
            </a:r>
            <a:br>
              <a:rPr lang="en-US" sz="2800" dirty="0"/>
            </a:br>
            <a:r>
              <a:rPr lang="en-US" sz="2800" baseline="30000" dirty="0"/>
              <a:t>22 </a:t>
            </a:r>
            <a:r>
              <a:rPr lang="en-US" sz="2800" dirty="0"/>
              <a:t>But the fruit of the Spirit is love, joy, peace, forbearance, kindness, goodness, faithfulness, </a:t>
            </a:r>
            <a:r>
              <a:rPr lang="en-US" sz="2800" baseline="30000" dirty="0"/>
              <a:t>23 </a:t>
            </a:r>
            <a:r>
              <a:rPr lang="en-US" sz="2800" dirty="0"/>
              <a:t>gentleness and self-control. Against such things there is no law.</a:t>
            </a:r>
          </a:p>
        </p:txBody>
      </p:sp>
    </p:spTree>
    <p:extLst>
      <p:ext uri="{BB962C8B-B14F-4D97-AF65-F5344CB8AC3E}">
        <p14:creationId xmlns:p14="http://schemas.microsoft.com/office/powerpoint/2010/main" val="280147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1E01FE-1AF8-823C-A9CF-4DBFE3472E99}"/>
              </a:ext>
            </a:extLst>
          </p:cNvPr>
          <p:cNvSpPr>
            <a:spLocks noGrp="1"/>
          </p:cNvSpPr>
          <p:nvPr>
            <p:ph type="title"/>
          </p:nvPr>
        </p:nvSpPr>
        <p:spPr>
          <a:xfrm>
            <a:off x="1295400" y="381000"/>
            <a:ext cx="9601200" cy="628403"/>
          </a:xfrm>
        </p:spPr>
        <p:txBody>
          <a:bodyPr/>
          <a:lstStyle/>
          <a:p>
            <a:r>
              <a:rPr lang="en-US" dirty="0"/>
              <a:t>What is the Baptism of the holy Spirit?</a:t>
            </a:r>
          </a:p>
        </p:txBody>
      </p:sp>
      <p:sp>
        <p:nvSpPr>
          <p:cNvPr id="3" name="Content Placeholder 2">
            <a:extLst>
              <a:ext uri="{FF2B5EF4-FFF2-40B4-BE49-F238E27FC236}">
                <a16:creationId xmlns:a16="http://schemas.microsoft.com/office/drawing/2014/main" xmlns="" id="{52F75130-DD39-D64B-939A-D10B8AE07564}"/>
              </a:ext>
            </a:extLst>
          </p:cNvPr>
          <p:cNvSpPr>
            <a:spLocks noGrp="1"/>
          </p:cNvSpPr>
          <p:nvPr>
            <p:ph idx="1"/>
          </p:nvPr>
        </p:nvSpPr>
        <p:spPr>
          <a:xfrm>
            <a:off x="1295400" y="1270660"/>
            <a:ext cx="9601200" cy="4672940"/>
          </a:xfrm>
        </p:spPr>
        <p:txBody>
          <a:bodyPr>
            <a:normAutofit/>
          </a:bodyPr>
          <a:lstStyle/>
          <a:p>
            <a:pPr marL="45720" indent="0">
              <a:buNone/>
            </a:pPr>
            <a:r>
              <a:rPr lang="en-US" sz="2400" i="1" dirty="0"/>
              <a:t>Jesus had instructed his disciples to go and wait…</a:t>
            </a:r>
            <a:r>
              <a:rPr lang="en-US" sz="2400" dirty="0"/>
              <a:t/>
            </a:r>
            <a:br>
              <a:rPr lang="en-US" sz="2400" dirty="0"/>
            </a:br>
            <a:r>
              <a:rPr lang="en-US" sz="2400" dirty="0"/>
              <a:t>Acts 1:8</a:t>
            </a:r>
            <a:br>
              <a:rPr lang="en-US" sz="2400" dirty="0"/>
            </a:br>
            <a:r>
              <a:rPr lang="en-US" sz="2400" dirty="0"/>
              <a:t>while he was eating with them, he gave them this command: “Do not leave Jerusalem, but </a:t>
            </a:r>
            <a:r>
              <a:rPr lang="en-US" sz="2400" b="1" dirty="0"/>
              <a:t>wait for the gift my Father promised</a:t>
            </a:r>
            <a:r>
              <a:rPr lang="en-US" sz="2400" dirty="0"/>
              <a:t>, which you have heard me speak about.</a:t>
            </a:r>
          </a:p>
          <a:p>
            <a:pPr marL="45720" indent="0">
              <a:buNone/>
            </a:pPr>
            <a:r>
              <a:rPr lang="en-US" sz="2400" dirty="0"/>
              <a:t>Acts 2:4</a:t>
            </a:r>
            <a:br>
              <a:rPr lang="en-US" sz="2400" dirty="0"/>
            </a:br>
            <a:r>
              <a:rPr lang="en-US" sz="2400" dirty="0"/>
              <a:t>When the day of Pentecost arrived, they were all together in one place. 2 And suddenly there came from heaven a sound like a mighty rushing wind, and it filled the entire house where they were sitting. 3 And divided tongues as of fire appeared to them and rested on each one of them. 4 And they were all filled with the Holy Spirit and began to speak in other tongues as the Spirit gave them utterance.</a:t>
            </a:r>
          </a:p>
        </p:txBody>
      </p:sp>
    </p:spTree>
    <p:extLst>
      <p:ext uri="{BB962C8B-B14F-4D97-AF65-F5344CB8AC3E}">
        <p14:creationId xmlns:p14="http://schemas.microsoft.com/office/powerpoint/2010/main" val="353470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9A4771F-022F-9D8C-D0A2-95976A93F210}"/>
              </a:ext>
            </a:extLst>
          </p:cNvPr>
          <p:cNvSpPr>
            <a:spLocks noGrp="1"/>
          </p:cNvSpPr>
          <p:nvPr>
            <p:ph type="title"/>
          </p:nvPr>
        </p:nvSpPr>
        <p:spPr/>
        <p:txBody>
          <a:bodyPr/>
          <a:lstStyle/>
          <a:p>
            <a:r>
              <a:rPr lang="en-US" dirty="0"/>
              <a:t>The Holy Spirit will have its way.</a:t>
            </a:r>
          </a:p>
        </p:txBody>
      </p:sp>
      <p:sp>
        <p:nvSpPr>
          <p:cNvPr id="3" name="Content Placeholder 2">
            <a:extLst>
              <a:ext uri="{FF2B5EF4-FFF2-40B4-BE49-F238E27FC236}">
                <a16:creationId xmlns:a16="http://schemas.microsoft.com/office/drawing/2014/main" xmlns="" id="{9BC19F91-B655-5406-9747-9CC6CE1A2291}"/>
              </a:ext>
            </a:extLst>
          </p:cNvPr>
          <p:cNvSpPr>
            <a:spLocks noGrp="1"/>
          </p:cNvSpPr>
          <p:nvPr>
            <p:ph idx="1"/>
          </p:nvPr>
        </p:nvSpPr>
        <p:spPr/>
        <p:txBody>
          <a:bodyPr>
            <a:normAutofit/>
          </a:bodyPr>
          <a:lstStyle/>
          <a:p>
            <a:pPr marL="45720" marR="0" lvl="0" indent="0" algn="l" defTabSz="914400" rtl="0" eaLnBrk="1" fontAlgn="auto" latinLnBrk="0" hangingPunct="1">
              <a:lnSpc>
                <a:spcPct val="90000"/>
              </a:lnSpc>
              <a:spcBef>
                <a:spcPts val="1800"/>
              </a:spcBef>
              <a:spcAft>
                <a:spcPts val="0"/>
              </a:spcAft>
              <a:buClr>
                <a:srgbClr val="A85229"/>
              </a:buClr>
              <a:buSzTx/>
              <a:buFont typeface="Arial" pitchFamily="34" charset="0"/>
              <a:buNone/>
              <a:tabLst/>
              <a:defRPr/>
            </a:pPr>
            <a:r>
              <a:rPr kumimoji="0" lang="en-US" sz="2400" b="0" i="1" u="none" strike="noStrike" kern="1200" cap="none" spc="0" normalizeH="0" baseline="0" noProof="0" dirty="0">
                <a:ln>
                  <a:noFill/>
                </a:ln>
                <a:solidFill>
                  <a:srgbClr val="514A40"/>
                </a:solidFill>
                <a:effectLst/>
                <a:uLnTx/>
                <a:uFillTx/>
                <a:latin typeface="Cambria"/>
                <a:ea typeface="+mn-ea"/>
                <a:cs typeface="+mn-cs"/>
              </a:rPr>
              <a:t>The Holy Spirit moves as people hear the truth.</a:t>
            </a:r>
            <a:r>
              <a:rPr kumimoji="0" lang="en-US" sz="2400" b="0" i="0" u="none" strike="noStrike" kern="1200" cap="none" spc="0" normalizeH="0" baseline="0" noProof="0" dirty="0">
                <a:ln>
                  <a:noFill/>
                </a:ln>
                <a:solidFill>
                  <a:srgbClr val="514A40"/>
                </a:solidFill>
                <a:effectLst/>
                <a:uLnTx/>
                <a:uFillTx/>
                <a:latin typeface="Cambria"/>
                <a:ea typeface="+mn-ea"/>
                <a:cs typeface="+mn-cs"/>
              </a:rPr>
              <a:t/>
            </a:r>
            <a:br>
              <a:rPr kumimoji="0" lang="en-US" sz="2400" b="0" i="0" u="none" strike="noStrike" kern="1200" cap="none" spc="0" normalizeH="0" baseline="0" noProof="0" dirty="0">
                <a:ln>
                  <a:noFill/>
                </a:ln>
                <a:solidFill>
                  <a:srgbClr val="514A40"/>
                </a:solidFill>
                <a:effectLst/>
                <a:uLnTx/>
                <a:uFillTx/>
                <a:latin typeface="Cambria"/>
                <a:ea typeface="+mn-ea"/>
                <a:cs typeface="+mn-cs"/>
              </a:rPr>
            </a:br>
            <a:r>
              <a:rPr kumimoji="0" lang="en-US" sz="2400" b="0" i="0" u="none" strike="noStrike" kern="1200" cap="none" spc="0" normalizeH="0" baseline="0" noProof="0" dirty="0">
                <a:ln>
                  <a:noFill/>
                </a:ln>
                <a:solidFill>
                  <a:srgbClr val="514A40"/>
                </a:solidFill>
                <a:effectLst/>
                <a:uLnTx/>
                <a:uFillTx/>
                <a:latin typeface="Cambria"/>
                <a:ea typeface="+mn-ea"/>
                <a:cs typeface="+mn-cs"/>
              </a:rPr>
              <a:t>Acts 10:44,46</a:t>
            </a:r>
            <a:br>
              <a:rPr kumimoji="0" lang="en-US" sz="2400" b="0" i="0" u="none" strike="noStrike" kern="1200" cap="none" spc="0" normalizeH="0" baseline="0" noProof="0" dirty="0">
                <a:ln>
                  <a:noFill/>
                </a:ln>
                <a:solidFill>
                  <a:srgbClr val="514A40"/>
                </a:solidFill>
                <a:effectLst/>
                <a:uLnTx/>
                <a:uFillTx/>
                <a:latin typeface="Cambria"/>
                <a:ea typeface="+mn-ea"/>
                <a:cs typeface="+mn-cs"/>
              </a:rPr>
            </a:br>
            <a:r>
              <a:rPr kumimoji="0" lang="en-US" sz="2400" b="0" i="0" u="none" strike="noStrike" kern="1200" cap="none" spc="0" normalizeH="0" baseline="0" noProof="0" dirty="0">
                <a:ln>
                  <a:noFill/>
                </a:ln>
                <a:solidFill>
                  <a:srgbClr val="514A40"/>
                </a:solidFill>
                <a:effectLst/>
                <a:uLnTx/>
                <a:uFillTx/>
                <a:latin typeface="Cambria"/>
                <a:ea typeface="+mn-ea"/>
                <a:cs typeface="+mn-cs"/>
              </a:rPr>
              <a:t>While Peter was still saying these things, the Holy Spirit fell on all who heard the word… For they were hearing them speaking in tongues and extolling God…”</a:t>
            </a:r>
          </a:p>
          <a:p>
            <a:pPr marL="45720" marR="0" lvl="0" indent="0" algn="l" defTabSz="914400" rtl="0" eaLnBrk="1" fontAlgn="auto" latinLnBrk="0" hangingPunct="1">
              <a:lnSpc>
                <a:spcPct val="90000"/>
              </a:lnSpc>
              <a:spcBef>
                <a:spcPts val="1800"/>
              </a:spcBef>
              <a:spcAft>
                <a:spcPts val="0"/>
              </a:spcAft>
              <a:buClr>
                <a:srgbClr val="A85229"/>
              </a:buClr>
              <a:buSzTx/>
              <a:buNone/>
              <a:tabLst/>
              <a:defRPr/>
            </a:pPr>
            <a:r>
              <a:rPr kumimoji="0" lang="en-US" sz="2400" b="0" i="1" u="none" strike="noStrike" kern="1200" cap="none" spc="0" normalizeH="0" baseline="0" noProof="0" dirty="0">
                <a:ln>
                  <a:noFill/>
                </a:ln>
                <a:solidFill>
                  <a:srgbClr val="514A40"/>
                </a:solidFill>
                <a:effectLst/>
                <a:uLnTx/>
                <a:uFillTx/>
                <a:latin typeface="Cambria"/>
                <a:ea typeface="+mn-ea"/>
                <a:cs typeface="+mn-cs"/>
              </a:rPr>
              <a:t>Saul was on his way to try and kill David, and the power of the Holy Spirit intercepted Saul.</a:t>
            </a:r>
            <a:br>
              <a:rPr kumimoji="0" lang="en-US" sz="2400" b="0" i="1" u="none" strike="noStrike" kern="1200" cap="none" spc="0" normalizeH="0" baseline="0" noProof="0" dirty="0">
                <a:ln>
                  <a:noFill/>
                </a:ln>
                <a:solidFill>
                  <a:srgbClr val="514A40"/>
                </a:solidFill>
                <a:effectLst/>
                <a:uLnTx/>
                <a:uFillTx/>
                <a:latin typeface="Cambria"/>
                <a:ea typeface="+mn-ea"/>
                <a:cs typeface="+mn-cs"/>
              </a:rPr>
            </a:br>
            <a:r>
              <a:rPr kumimoji="0" lang="en-US" sz="2400" b="0" i="0" u="none" strike="noStrike" kern="1200" cap="none" spc="0" normalizeH="0" baseline="0" noProof="0" dirty="0">
                <a:ln>
                  <a:noFill/>
                </a:ln>
                <a:solidFill>
                  <a:srgbClr val="514A40"/>
                </a:solidFill>
                <a:effectLst/>
                <a:uLnTx/>
                <a:uFillTx/>
                <a:latin typeface="Cambria"/>
                <a:ea typeface="+mn-ea"/>
                <a:cs typeface="+mn-cs"/>
              </a:rPr>
              <a:t>1 Samuel 19:23-24</a:t>
            </a:r>
            <a:br>
              <a:rPr kumimoji="0" lang="en-US" sz="2400" b="0" i="0" u="none" strike="noStrike" kern="1200" cap="none" spc="0" normalizeH="0" baseline="0" noProof="0" dirty="0">
                <a:ln>
                  <a:noFill/>
                </a:ln>
                <a:solidFill>
                  <a:srgbClr val="514A40"/>
                </a:solidFill>
                <a:effectLst/>
                <a:uLnTx/>
                <a:uFillTx/>
                <a:latin typeface="Cambria"/>
                <a:ea typeface="+mn-ea"/>
                <a:cs typeface="+mn-cs"/>
              </a:rPr>
            </a:br>
            <a:r>
              <a:rPr lang="en-US" sz="2400" baseline="30000" dirty="0"/>
              <a:t> </a:t>
            </a:r>
            <a:r>
              <a:rPr lang="en-US" sz="2400" dirty="0"/>
              <a:t>So Saul went to Naioth at Ramah. But the Spirit of God came even on him, and he walked along prophesying until he came to Naioth. </a:t>
            </a:r>
            <a:r>
              <a:rPr lang="en-US" sz="2400" baseline="30000" dirty="0"/>
              <a:t>24 </a:t>
            </a:r>
            <a:r>
              <a:rPr lang="en-US" sz="2400" dirty="0"/>
              <a:t>He stripped off his garments, and he too prophesied in Samuel’s presence. </a:t>
            </a:r>
            <a:endParaRPr kumimoji="0" lang="en-US" sz="2400" b="0" i="0" u="none" strike="noStrike" kern="1200" cap="none" spc="0" normalizeH="0" baseline="0" noProof="0" dirty="0">
              <a:ln>
                <a:noFill/>
              </a:ln>
              <a:solidFill>
                <a:srgbClr val="514A40"/>
              </a:solidFill>
              <a:effectLst/>
              <a:uLnTx/>
              <a:uFillTx/>
              <a:latin typeface="Cambria"/>
              <a:ea typeface="+mn-ea"/>
              <a:cs typeface="+mn-cs"/>
            </a:endParaRPr>
          </a:p>
          <a:p>
            <a:pPr marL="45720" indent="0">
              <a:buNone/>
            </a:pPr>
            <a:endParaRPr lang="en-US" dirty="0"/>
          </a:p>
        </p:txBody>
      </p:sp>
    </p:spTree>
    <p:extLst>
      <p:ext uri="{BB962C8B-B14F-4D97-AF65-F5344CB8AC3E}">
        <p14:creationId xmlns:p14="http://schemas.microsoft.com/office/powerpoint/2010/main" val="1033872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397" y="-47501"/>
            <a:ext cx="9601200" cy="794657"/>
          </a:xfrm>
        </p:spPr>
        <p:txBody>
          <a:bodyPr anchor="b">
            <a:normAutofit/>
          </a:bodyPr>
          <a:lstStyle/>
          <a:p>
            <a:r>
              <a:rPr lang="en-US" dirty="0"/>
              <a:t>Receive the Holy Spirit</a:t>
            </a:r>
          </a:p>
        </p:txBody>
      </p:sp>
      <p:sp>
        <p:nvSpPr>
          <p:cNvPr id="15" name="Text Placeholder 3">
            <a:extLst>
              <a:ext uri="{FF2B5EF4-FFF2-40B4-BE49-F238E27FC236}">
                <a16:creationId xmlns:a16="http://schemas.microsoft.com/office/drawing/2014/main" xmlns="" id="{AA1039EA-D698-471C-67C8-E1BC4E811100}"/>
              </a:ext>
            </a:extLst>
          </p:cNvPr>
          <p:cNvSpPr>
            <a:spLocks noGrp="1"/>
          </p:cNvSpPr>
          <p:nvPr>
            <p:ph sz="half" idx="2"/>
          </p:nvPr>
        </p:nvSpPr>
        <p:spPr>
          <a:xfrm>
            <a:off x="7205352" y="118754"/>
            <a:ext cx="4724400" cy="6151418"/>
          </a:xfrm>
        </p:spPr>
        <p:txBody>
          <a:bodyPr>
            <a:normAutofit lnSpcReduction="10000"/>
          </a:bodyPr>
          <a:lstStyle/>
          <a:p>
            <a:r>
              <a:rPr lang="en-US" sz="2400" b="1" dirty="0"/>
              <a:t>John 20:22</a:t>
            </a:r>
            <a:r>
              <a:rPr lang="en-US" sz="2800" dirty="0"/>
              <a:t/>
            </a:r>
            <a:br>
              <a:rPr lang="en-US" sz="2800" dirty="0"/>
            </a:br>
            <a:r>
              <a:rPr lang="en-US" sz="2800" i="1" dirty="0"/>
              <a:t>And with that He breathed on them and said, “Receive the Holy Spirit.”</a:t>
            </a:r>
          </a:p>
          <a:p>
            <a:r>
              <a:rPr lang="en-US" sz="2400" b="1" dirty="0"/>
              <a:t>Ephesians 5:18</a:t>
            </a:r>
            <a:r>
              <a:rPr lang="en-US" sz="2400" dirty="0"/>
              <a:t/>
            </a:r>
            <a:br>
              <a:rPr lang="en-US" sz="2400" dirty="0"/>
            </a:br>
            <a:r>
              <a:rPr lang="en-US" sz="2400" dirty="0"/>
              <a:t>Do not get drunk on wine, which leads to debauchery. Instead, be filled with the Spirit</a:t>
            </a:r>
          </a:p>
          <a:p>
            <a:r>
              <a:rPr lang="en-US" sz="2400" b="1" dirty="0"/>
              <a:t>Hebrew 10:24-25</a:t>
            </a:r>
            <a:r>
              <a:rPr lang="en-US" sz="2400" dirty="0"/>
              <a:t/>
            </a:r>
            <a:br>
              <a:rPr lang="en-US" sz="2400" dirty="0"/>
            </a:br>
            <a:r>
              <a:rPr lang="en-US" sz="2400" baseline="30000" dirty="0"/>
              <a:t>24 </a:t>
            </a:r>
            <a:r>
              <a:rPr lang="en-US" sz="2400" dirty="0"/>
              <a:t>And let us consider how we may spur one another on toward love and good deeds, </a:t>
            </a:r>
            <a:r>
              <a:rPr lang="en-US" sz="2400" baseline="30000" dirty="0"/>
              <a:t>25 </a:t>
            </a:r>
            <a:r>
              <a:rPr lang="en-US" sz="2400" dirty="0"/>
              <a:t>not giving up meeting together, as some are in the habit of doing, but encouraging one another—and all the more as you see the Day approaching.</a:t>
            </a:r>
          </a:p>
        </p:txBody>
      </p:sp>
      <p:pic>
        <p:nvPicPr>
          <p:cNvPr id="6" name="Content Placeholder 5">
            <a:extLst>
              <a:ext uri="{FF2B5EF4-FFF2-40B4-BE49-F238E27FC236}">
                <a16:creationId xmlns:a16="http://schemas.microsoft.com/office/drawing/2014/main" xmlns="" id="{3BB31881-B78D-C797-EAEC-D3F77D0B495B}"/>
              </a:ext>
            </a:extLst>
          </p:cNvPr>
          <p:cNvPicPr>
            <a:picLocks noGrp="1" noChangeAspect="1"/>
          </p:cNvPicPr>
          <p:nvPr>
            <p:ph sz="half" idx="1"/>
          </p:nvPr>
        </p:nvPicPr>
        <p:blipFill>
          <a:blip r:embed="rId2"/>
          <a:stretch>
            <a:fillRect/>
          </a:stretch>
        </p:blipFill>
        <p:spPr>
          <a:xfrm>
            <a:off x="0" y="1011752"/>
            <a:ext cx="7353526" cy="4834498"/>
          </a:xfrm>
          <a:prstGeom prst="rect">
            <a:avLst/>
          </a:prstGeom>
        </p:spPr>
      </p:pic>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6B1829-264A-B77E-A72F-19AA196BC5E7}"/>
              </a:ext>
            </a:extLst>
          </p:cNvPr>
          <p:cNvSpPr>
            <a:spLocks noGrp="1"/>
          </p:cNvSpPr>
          <p:nvPr>
            <p:ph type="ctrTitle"/>
          </p:nvPr>
        </p:nvSpPr>
        <p:spPr>
          <a:xfrm>
            <a:off x="1066800" y="2606040"/>
            <a:ext cx="10058400" cy="2743200"/>
          </a:xfrm>
        </p:spPr>
        <p:txBody>
          <a:bodyPr anchor="b">
            <a:normAutofit/>
          </a:bodyPr>
          <a:lstStyle/>
          <a:p>
            <a:r>
              <a:rPr lang="en-US" dirty="0"/>
              <a:t>What are the Gifts of the Holy Spirit?</a:t>
            </a:r>
          </a:p>
        </p:txBody>
      </p:sp>
      <p:sp>
        <p:nvSpPr>
          <p:cNvPr id="9" name="Subtitle 2">
            <a:extLst>
              <a:ext uri="{FF2B5EF4-FFF2-40B4-BE49-F238E27FC236}">
                <a16:creationId xmlns:a16="http://schemas.microsoft.com/office/drawing/2014/main" xmlns="" id="{CE0D38A2-1108-ED2C-F6A5-C1EF9759645A}"/>
              </a:ext>
            </a:extLst>
          </p:cNvPr>
          <p:cNvSpPr>
            <a:spLocks noGrp="1"/>
          </p:cNvSpPr>
          <p:nvPr>
            <p:ph type="subTitle" idx="1"/>
          </p:nvPr>
        </p:nvSpPr>
        <p:spPr>
          <a:xfrm>
            <a:off x="1066800" y="5360437"/>
            <a:ext cx="10058400" cy="365760"/>
          </a:xfrm>
        </p:spPr>
        <p:txBody>
          <a:bodyPr/>
          <a:lstStyle/>
          <a:p>
            <a:endParaRPr lang="en-US"/>
          </a:p>
        </p:txBody>
      </p:sp>
    </p:spTree>
    <p:extLst>
      <p:ext uri="{BB962C8B-B14F-4D97-AF65-F5344CB8AC3E}">
        <p14:creationId xmlns:p14="http://schemas.microsoft.com/office/powerpoint/2010/main" val="128150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88E31D-5B1D-2D5B-1BE4-948240772E29}"/>
              </a:ext>
            </a:extLst>
          </p:cNvPr>
          <p:cNvSpPr>
            <a:spLocks noGrp="1"/>
          </p:cNvSpPr>
          <p:nvPr>
            <p:ph type="title"/>
          </p:nvPr>
        </p:nvSpPr>
        <p:spPr/>
        <p:txBody>
          <a:bodyPr/>
          <a:lstStyle/>
          <a:p>
            <a:r>
              <a:rPr lang="en-US" dirty="0"/>
              <a:t>The Holy Spirit &amp; the Gifts</a:t>
            </a:r>
          </a:p>
        </p:txBody>
      </p:sp>
      <p:sp>
        <p:nvSpPr>
          <p:cNvPr id="3" name="Content Placeholder 2">
            <a:extLst>
              <a:ext uri="{FF2B5EF4-FFF2-40B4-BE49-F238E27FC236}">
                <a16:creationId xmlns:a16="http://schemas.microsoft.com/office/drawing/2014/main" xmlns="" id="{4047E2F4-A645-0027-0612-1E245150C14B}"/>
              </a:ext>
            </a:extLst>
          </p:cNvPr>
          <p:cNvSpPr>
            <a:spLocks noGrp="1"/>
          </p:cNvSpPr>
          <p:nvPr>
            <p:ph idx="1"/>
          </p:nvPr>
        </p:nvSpPr>
        <p:spPr>
          <a:xfrm>
            <a:off x="787077" y="1828800"/>
            <a:ext cx="10845479" cy="4294208"/>
          </a:xfrm>
        </p:spPr>
        <p:txBody>
          <a:bodyPr>
            <a:normAutofit fontScale="92500"/>
          </a:bodyPr>
          <a:lstStyle/>
          <a:p>
            <a:r>
              <a:rPr lang="en-US" sz="3200" i="1" dirty="0"/>
              <a:t>Romans 12:3-8—</a:t>
            </a:r>
            <a:r>
              <a:rPr lang="en-US" sz="3200" dirty="0"/>
              <a:t>Stay humble and use them to serve others </a:t>
            </a:r>
          </a:p>
          <a:p>
            <a:r>
              <a:rPr lang="en-US" sz="3200" i="1" dirty="0"/>
              <a:t>Eph 4:11-16—</a:t>
            </a:r>
            <a:r>
              <a:rPr lang="en-US" sz="3200" dirty="0"/>
              <a:t>different members of the same body, for the sake of maturing into Christ likeness</a:t>
            </a:r>
          </a:p>
          <a:p>
            <a:r>
              <a:rPr lang="en-US" sz="3200" i="1" dirty="0"/>
              <a:t>1 Corinthians 12:4-10—</a:t>
            </a:r>
            <a:r>
              <a:rPr lang="en-US" sz="3200" dirty="0"/>
              <a:t>The gifts listed: </a:t>
            </a:r>
            <a:r>
              <a:rPr lang="en-US" sz="2800" dirty="0"/>
              <a:t>wisdom, knowledge, faith, healing, miracles, prophecy, discernment, tongues, interpretation</a:t>
            </a:r>
          </a:p>
          <a:p>
            <a:r>
              <a:rPr lang="en-US" sz="3200" i="1" dirty="0"/>
              <a:t>Romans 8:26-27; 1 Corinthians 14:1-24—</a:t>
            </a:r>
            <a:r>
              <a:rPr lang="en-US" sz="3200" dirty="0"/>
              <a:t>The gift of tongues and interpretation further explained</a:t>
            </a:r>
          </a:p>
          <a:p>
            <a:r>
              <a:rPr lang="en-US" sz="3200" i="1" dirty="0"/>
              <a:t>Galatians 5:22-23 </a:t>
            </a:r>
            <a:r>
              <a:rPr lang="en-US" sz="3200" dirty="0"/>
              <a:t>The fruit of the Spirit in the believer </a:t>
            </a:r>
          </a:p>
        </p:txBody>
      </p:sp>
    </p:spTree>
    <p:extLst>
      <p:ext uri="{BB962C8B-B14F-4D97-AF65-F5344CB8AC3E}">
        <p14:creationId xmlns:p14="http://schemas.microsoft.com/office/powerpoint/2010/main" val="104512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39A327-1C60-244A-5A54-092A064D7DF0}"/>
              </a:ext>
            </a:extLst>
          </p:cNvPr>
          <p:cNvSpPr>
            <a:spLocks noGrp="1"/>
          </p:cNvSpPr>
          <p:nvPr>
            <p:ph type="title"/>
          </p:nvPr>
        </p:nvSpPr>
        <p:spPr>
          <a:xfrm>
            <a:off x="1295400" y="381000"/>
            <a:ext cx="9601200" cy="822767"/>
          </a:xfrm>
        </p:spPr>
        <p:txBody>
          <a:bodyPr/>
          <a:lstStyle/>
          <a:p>
            <a:r>
              <a:rPr lang="en-US" dirty="0"/>
              <a:t>Romans 12:3-8</a:t>
            </a:r>
          </a:p>
        </p:txBody>
      </p:sp>
      <p:sp>
        <p:nvSpPr>
          <p:cNvPr id="3" name="Content Placeholder 2">
            <a:extLst>
              <a:ext uri="{FF2B5EF4-FFF2-40B4-BE49-F238E27FC236}">
                <a16:creationId xmlns:a16="http://schemas.microsoft.com/office/drawing/2014/main" xmlns="" id="{1711A911-04EA-6A0E-1A37-1E1452921932}"/>
              </a:ext>
            </a:extLst>
          </p:cNvPr>
          <p:cNvSpPr>
            <a:spLocks noGrp="1"/>
          </p:cNvSpPr>
          <p:nvPr>
            <p:ph idx="1"/>
          </p:nvPr>
        </p:nvSpPr>
        <p:spPr>
          <a:xfrm>
            <a:off x="648181" y="1435261"/>
            <a:ext cx="10880204" cy="4687747"/>
          </a:xfrm>
        </p:spPr>
        <p:txBody>
          <a:bodyPr>
            <a:normAutofit/>
          </a:bodyPr>
          <a:lstStyle/>
          <a:p>
            <a:pPr>
              <a:buNone/>
            </a:pPr>
            <a:r>
              <a:rPr lang="en-US" b="1" dirty="0"/>
              <a:t>Humble Service in the Body of Christ</a:t>
            </a:r>
          </a:p>
          <a:p>
            <a:pPr>
              <a:buNone/>
            </a:pPr>
            <a:r>
              <a:rPr lang="en-US" sz="2400" baseline="30000" dirty="0"/>
              <a:t>3 </a:t>
            </a:r>
            <a:r>
              <a:rPr lang="en-US" sz="2400" dirty="0"/>
              <a:t>For by the grace given me I say to every one of you: Do not think of yourself more highly than you ought, but rather think of yourself with sober judgment, in accordance with the faith God has distributed to each of you. </a:t>
            </a:r>
            <a:r>
              <a:rPr lang="en-US" sz="2400" baseline="30000" dirty="0"/>
              <a:t>4 </a:t>
            </a:r>
            <a:r>
              <a:rPr lang="en-US" sz="2400" dirty="0"/>
              <a:t>For just as each of us has one body with many members, and these members do not all have the same function, </a:t>
            </a:r>
            <a:r>
              <a:rPr lang="en-US" sz="2400" baseline="30000" dirty="0"/>
              <a:t>5 </a:t>
            </a:r>
            <a:r>
              <a:rPr lang="en-US" sz="2400" dirty="0"/>
              <a:t>so in Christ we, though many, form one body, and each member belongs to all the others. </a:t>
            </a:r>
            <a:r>
              <a:rPr lang="en-US" sz="2400" baseline="30000" dirty="0"/>
              <a:t>6 </a:t>
            </a:r>
            <a:r>
              <a:rPr lang="en-US" sz="2400" dirty="0">
                <a:highlight>
                  <a:srgbClr val="FFFF00"/>
                </a:highlight>
              </a:rPr>
              <a:t>We have different gifts, according to the grace given to each of us. If your gift is prophesying, then prophesy in accordance with your faith; </a:t>
            </a:r>
            <a:r>
              <a:rPr lang="en-US" sz="2400" baseline="30000" dirty="0">
                <a:highlight>
                  <a:srgbClr val="FFFF00"/>
                </a:highlight>
              </a:rPr>
              <a:t>7 </a:t>
            </a:r>
            <a:r>
              <a:rPr lang="en-US" sz="2400" dirty="0">
                <a:highlight>
                  <a:srgbClr val="FFFF00"/>
                </a:highlight>
              </a:rPr>
              <a:t>if it is serving, then serve; if it is teaching, then teach; </a:t>
            </a:r>
            <a:r>
              <a:rPr lang="en-US" sz="2400" baseline="30000" dirty="0">
                <a:highlight>
                  <a:srgbClr val="FFFF00"/>
                </a:highlight>
              </a:rPr>
              <a:t>8 </a:t>
            </a:r>
            <a:r>
              <a:rPr lang="en-US" sz="2400" dirty="0">
                <a:highlight>
                  <a:srgbClr val="FFFF00"/>
                </a:highlight>
              </a:rPr>
              <a:t>if it is to encourage, then give encouragement; if it is giving, then give generously; if it is to lead, do it diligently; if it is to show mercy, do it cheerfully.</a:t>
            </a:r>
          </a:p>
          <a:p>
            <a:endParaRPr lang="en-US" dirty="0"/>
          </a:p>
        </p:txBody>
      </p:sp>
    </p:spTree>
    <p:extLst>
      <p:ext uri="{BB962C8B-B14F-4D97-AF65-F5344CB8AC3E}">
        <p14:creationId xmlns:p14="http://schemas.microsoft.com/office/powerpoint/2010/main" val="70505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cross between person and others&#10;&#10;AI-generated content may be incorrect.">
            <a:extLst>
              <a:ext uri="{FF2B5EF4-FFF2-40B4-BE49-F238E27FC236}">
                <a16:creationId xmlns:a16="http://schemas.microsoft.com/office/drawing/2014/main" xmlns="" id="{F80EDCEF-29B1-004D-7384-9127B07C845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5579" b="9421"/>
          <a:stretch>
            <a:fillRect/>
          </a:stretch>
        </p:blipFill>
        <p:spPr>
          <a:xfrm>
            <a:off x="20" y="10"/>
            <a:ext cx="12191980" cy="6857990"/>
          </a:xfrm>
          <a:noFill/>
        </p:spPr>
      </p:pic>
    </p:spTree>
    <p:extLst>
      <p:ext uri="{BB962C8B-B14F-4D97-AF65-F5344CB8AC3E}">
        <p14:creationId xmlns:p14="http://schemas.microsoft.com/office/powerpoint/2010/main" val="3741501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3E8476-0BD3-C53A-013D-50250EEA4C38}"/>
              </a:ext>
            </a:extLst>
          </p:cNvPr>
          <p:cNvSpPr>
            <a:spLocks noGrp="1"/>
          </p:cNvSpPr>
          <p:nvPr>
            <p:ph type="title"/>
          </p:nvPr>
        </p:nvSpPr>
        <p:spPr>
          <a:xfrm>
            <a:off x="1295400" y="185195"/>
            <a:ext cx="9601200" cy="729205"/>
          </a:xfrm>
        </p:spPr>
        <p:txBody>
          <a:bodyPr/>
          <a:lstStyle/>
          <a:p>
            <a:r>
              <a:rPr lang="en-US" dirty="0"/>
              <a:t>Ephesians 4:11-16     [to attain fullness]</a:t>
            </a:r>
          </a:p>
        </p:txBody>
      </p:sp>
      <p:sp>
        <p:nvSpPr>
          <p:cNvPr id="3" name="Content Placeholder 2">
            <a:extLst>
              <a:ext uri="{FF2B5EF4-FFF2-40B4-BE49-F238E27FC236}">
                <a16:creationId xmlns:a16="http://schemas.microsoft.com/office/drawing/2014/main" xmlns="" id="{DE058000-5BB7-67D9-CBC4-FD31677918C9}"/>
              </a:ext>
            </a:extLst>
          </p:cNvPr>
          <p:cNvSpPr>
            <a:spLocks noGrp="1"/>
          </p:cNvSpPr>
          <p:nvPr>
            <p:ph idx="1"/>
          </p:nvPr>
        </p:nvSpPr>
        <p:spPr>
          <a:xfrm>
            <a:off x="532435" y="914400"/>
            <a:ext cx="11239018" cy="5150734"/>
          </a:xfrm>
        </p:spPr>
        <p:txBody>
          <a:bodyPr>
            <a:normAutofit/>
          </a:bodyPr>
          <a:lstStyle/>
          <a:p>
            <a:pPr>
              <a:buNone/>
            </a:pPr>
            <a:r>
              <a:rPr lang="en-US" sz="2800" baseline="30000" dirty="0"/>
              <a:t>11 </a:t>
            </a:r>
            <a:r>
              <a:rPr lang="en-US" sz="2800" dirty="0"/>
              <a:t>So </a:t>
            </a:r>
            <a:r>
              <a:rPr lang="en-US" sz="2800" dirty="0">
                <a:highlight>
                  <a:srgbClr val="FFFF00"/>
                </a:highlight>
              </a:rPr>
              <a:t>Christ himself gave the apostles, the prophets, the evangelists, the pastors and teachers, </a:t>
            </a:r>
            <a:r>
              <a:rPr lang="en-US" sz="2800" baseline="30000" dirty="0">
                <a:highlight>
                  <a:srgbClr val="FFFF00"/>
                </a:highlight>
              </a:rPr>
              <a:t>12 </a:t>
            </a:r>
            <a:r>
              <a:rPr lang="en-US" sz="2800" dirty="0">
                <a:highlight>
                  <a:srgbClr val="FFFF00"/>
                </a:highlight>
              </a:rPr>
              <a:t>to equip his people for works of service, so that the body of Christ may be built up </a:t>
            </a:r>
            <a:r>
              <a:rPr lang="en-US" sz="2800" baseline="30000" dirty="0"/>
              <a:t>13 </a:t>
            </a:r>
            <a:r>
              <a:rPr lang="en-US" sz="2800" dirty="0"/>
              <a:t>until we all reach unity in the faith and in the knowledge of the Son of God and </a:t>
            </a:r>
            <a:r>
              <a:rPr lang="en-US" sz="2800" dirty="0">
                <a:highlight>
                  <a:srgbClr val="FFFF00"/>
                </a:highlight>
              </a:rPr>
              <a:t>become mature, attaining to the whole measure of the fullness of Christ.</a:t>
            </a:r>
          </a:p>
          <a:p>
            <a:pPr>
              <a:buNone/>
            </a:pPr>
            <a:r>
              <a:rPr lang="en-US" sz="2800" baseline="30000" dirty="0"/>
              <a:t>14 </a:t>
            </a:r>
            <a:r>
              <a:rPr lang="en-US" sz="2800" dirty="0"/>
              <a:t>Then we will no longer be infants, tossed back and forth by the waves, and blown here and there by every wind of teaching and by the cunning and craftiness of people in their deceitful scheming. </a:t>
            </a:r>
            <a:r>
              <a:rPr lang="en-US" sz="2800" baseline="30000" dirty="0"/>
              <a:t>15 </a:t>
            </a:r>
            <a:r>
              <a:rPr lang="en-US" sz="2800" dirty="0"/>
              <a:t>Instead, speaking the truth in love, we will grow to become in every respect the mature body of him who is the head, that is, Christ. </a:t>
            </a:r>
            <a:r>
              <a:rPr lang="en-US" sz="2800" baseline="30000" dirty="0"/>
              <a:t>16</a:t>
            </a:r>
            <a:r>
              <a:rPr lang="en-US" sz="2800" baseline="30000" dirty="0">
                <a:highlight>
                  <a:srgbClr val="FFFF00"/>
                </a:highlight>
              </a:rPr>
              <a:t> </a:t>
            </a:r>
            <a:r>
              <a:rPr lang="en-US" sz="2800" dirty="0">
                <a:highlight>
                  <a:srgbClr val="FFFF00"/>
                </a:highlight>
              </a:rPr>
              <a:t>From him the whole body, joined and held together by every supporting ligament, grows and builds itself up in love, as each part does its work.</a:t>
            </a:r>
          </a:p>
          <a:p>
            <a:endParaRPr lang="en-US" sz="2800" dirty="0"/>
          </a:p>
        </p:txBody>
      </p:sp>
    </p:spTree>
    <p:extLst>
      <p:ext uri="{BB962C8B-B14F-4D97-AF65-F5344CB8AC3E}">
        <p14:creationId xmlns:p14="http://schemas.microsoft.com/office/powerpoint/2010/main" val="50026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B37E1D-2852-0334-88C1-750D09681FC2}"/>
              </a:ext>
            </a:extLst>
          </p:cNvPr>
          <p:cNvSpPr>
            <a:spLocks noGrp="1"/>
          </p:cNvSpPr>
          <p:nvPr>
            <p:ph type="title"/>
          </p:nvPr>
        </p:nvSpPr>
        <p:spPr>
          <a:xfrm>
            <a:off x="1295400" y="381000"/>
            <a:ext cx="9601200" cy="672296"/>
          </a:xfrm>
        </p:spPr>
        <p:txBody>
          <a:bodyPr/>
          <a:lstStyle/>
          <a:p>
            <a:r>
              <a:rPr lang="en-US" dirty="0"/>
              <a:t>1 Corinthians 12:4-10     [The 9 gifts]</a:t>
            </a:r>
          </a:p>
        </p:txBody>
      </p:sp>
      <p:sp>
        <p:nvSpPr>
          <p:cNvPr id="3" name="Content Placeholder 2">
            <a:extLst>
              <a:ext uri="{FF2B5EF4-FFF2-40B4-BE49-F238E27FC236}">
                <a16:creationId xmlns:a16="http://schemas.microsoft.com/office/drawing/2014/main" xmlns="" id="{080540C8-2A70-3BFB-5E79-2ACAF7302573}"/>
              </a:ext>
            </a:extLst>
          </p:cNvPr>
          <p:cNvSpPr>
            <a:spLocks noGrp="1"/>
          </p:cNvSpPr>
          <p:nvPr>
            <p:ph idx="1"/>
          </p:nvPr>
        </p:nvSpPr>
        <p:spPr>
          <a:xfrm>
            <a:off x="196770" y="1053296"/>
            <a:ext cx="11516810" cy="4890304"/>
          </a:xfrm>
        </p:spPr>
        <p:txBody>
          <a:bodyPr>
            <a:normAutofit fontScale="85000" lnSpcReduction="10000"/>
          </a:bodyPr>
          <a:lstStyle/>
          <a:p>
            <a:pPr>
              <a:buNone/>
            </a:pPr>
            <a:r>
              <a:rPr lang="en-US" sz="3600" baseline="30000" dirty="0"/>
              <a:t>4 </a:t>
            </a:r>
            <a:r>
              <a:rPr lang="en-US" sz="3600" dirty="0">
                <a:highlight>
                  <a:srgbClr val="FFFF00"/>
                </a:highlight>
              </a:rPr>
              <a:t>There are different kinds of gifts, but the same Spirit distributes them.</a:t>
            </a:r>
            <a:r>
              <a:rPr lang="en-US" sz="3600" dirty="0"/>
              <a:t> </a:t>
            </a:r>
            <a:r>
              <a:rPr lang="en-US" sz="3600" baseline="30000" dirty="0"/>
              <a:t>5 </a:t>
            </a:r>
            <a:r>
              <a:rPr lang="en-US" sz="3600" dirty="0"/>
              <a:t>There are different kinds of service, but the same Lord. </a:t>
            </a:r>
            <a:r>
              <a:rPr lang="en-US" sz="3600" baseline="30000" dirty="0"/>
              <a:t>6 </a:t>
            </a:r>
            <a:r>
              <a:rPr lang="en-US" sz="3600" dirty="0"/>
              <a:t>There are different kinds of working, but in all of them and in everyone it is the same God at work.</a:t>
            </a:r>
          </a:p>
          <a:p>
            <a:pPr>
              <a:buNone/>
            </a:pPr>
            <a:r>
              <a:rPr lang="en-US" sz="3600" baseline="30000" dirty="0"/>
              <a:t>7 </a:t>
            </a:r>
            <a:r>
              <a:rPr lang="en-US" sz="3600" dirty="0"/>
              <a:t>Now to each one the manifestation of the Spirit is given for the common good. </a:t>
            </a:r>
            <a:r>
              <a:rPr lang="en-US" sz="3600" baseline="30000" dirty="0"/>
              <a:t>8 </a:t>
            </a:r>
            <a:r>
              <a:rPr lang="en-US" sz="3600" dirty="0">
                <a:highlight>
                  <a:srgbClr val="FFFF00"/>
                </a:highlight>
              </a:rPr>
              <a:t>To one there is given through the Spirit a message of </a:t>
            </a:r>
            <a:r>
              <a:rPr lang="en-US" sz="3600" u="sng" dirty="0">
                <a:highlight>
                  <a:srgbClr val="FFFF00"/>
                </a:highlight>
              </a:rPr>
              <a:t>wisdom</a:t>
            </a:r>
            <a:r>
              <a:rPr lang="en-US" sz="3600" dirty="0">
                <a:highlight>
                  <a:srgbClr val="FFFF00"/>
                </a:highlight>
              </a:rPr>
              <a:t>, to another a message of </a:t>
            </a:r>
            <a:r>
              <a:rPr lang="en-US" sz="3600" u="sng" dirty="0">
                <a:highlight>
                  <a:srgbClr val="FFFF00"/>
                </a:highlight>
              </a:rPr>
              <a:t>knowledge</a:t>
            </a:r>
            <a:r>
              <a:rPr lang="en-US" sz="3600" dirty="0">
                <a:highlight>
                  <a:srgbClr val="FFFF00"/>
                </a:highlight>
              </a:rPr>
              <a:t> by means of the same Spirit, </a:t>
            </a:r>
            <a:r>
              <a:rPr lang="en-US" sz="3600" baseline="30000" dirty="0">
                <a:highlight>
                  <a:srgbClr val="FFFF00"/>
                </a:highlight>
              </a:rPr>
              <a:t>9 </a:t>
            </a:r>
            <a:r>
              <a:rPr lang="en-US" sz="3600" dirty="0">
                <a:highlight>
                  <a:srgbClr val="FFFF00"/>
                </a:highlight>
              </a:rPr>
              <a:t>to another </a:t>
            </a:r>
            <a:r>
              <a:rPr lang="en-US" sz="3600" u="sng" dirty="0">
                <a:highlight>
                  <a:srgbClr val="FFFF00"/>
                </a:highlight>
              </a:rPr>
              <a:t>faith </a:t>
            </a:r>
            <a:r>
              <a:rPr lang="en-US" sz="3600" dirty="0">
                <a:highlight>
                  <a:srgbClr val="FFFF00"/>
                </a:highlight>
              </a:rPr>
              <a:t>by the same Spirit, to another gifts of </a:t>
            </a:r>
            <a:r>
              <a:rPr lang="en-US" sz="3600" u="sng" dirty="0">
                <a:highlight>
                  <a:srgbClr val="FFFF00"/>
                </a:highlight>
              </a:rPr>
              <a:t>healing</a:t>
            </a:r>
            <a:r>
              <a:rPr lang="en-US" sz="3600" dirty="0">
                <a:highlight>
                  <a:srgbClr val="FFFF00"/>
                </a:highlight>
              </a:rPr>
              <a:t> by that one Spirit, </a:t>
            </a:r>
            <a:r>
              <a:rPr lang="en-US" sz="3600" baseline="30000" dirty="0">
                <a:highlight>
                  <a:srgbClr val="FFFF00"/>
                </a:highlight>
              </a:rPr>
              <a:t>10 </a:t>
            </a:r>
            <a:r>
              <a:rPr lang="en-US" sz="3600" dirty="0">
                <a:highlight>
                  <a:srgbClr val="FFFF00"/>
                </a:highlight>
              </a:rPr>
              <a:t>to another </a:t>
            </a:r>
            <a:r>
              <a:rPr lang="en-US" sz="3600" u="sng" dirty="0">
                <a:highlight>
                  <a:srgbClr val="FFFF00"/>
                </a:highlight>
              </a:rPr>
              <a:t>miraculous powers</a:t>
            </a:r>
            <a:r>
              <a:rPr lang="en-US" sz="3600" dirty="0">
                <a:highlight>
                  <a:srgbClr val="FFFF00"/>
                </a:highlight>
              </a:rPr>
              <a:t>, to another </a:t>
            </a:r>
            <a:r>
              <a:rPr lang="en-US" sz="3600" u="sng" dirty="0">
                <a:highlight>
                  <a:srgbClr val="FFFF00"/>
                </a:highlight>
              </a:rPr>
              <a:t>prophecy</a:t>
            </a:r>
            <a:r>
              <a:rPr lang="en-US" sz="3600" dirty="0">
                <a:highlight>
                  <a:srgbClr val="FFFF00"/>
                </a:highlight>
              </a:rPr>
              <a:t>, to another </a:t>
            </a:r>
            <a:r>
              <a:rPr lang="en-US" sz="3600" u="sng" dirty="0">
                <a:highlight>
                  <a:srgbClr val="FFFF00"/>
                </a:highlight>
              </a:rPr>
              <a:t>distinguishing between spirits</a:t>
            </a:r>
            <a:r>
              <a:rPr lang="en-US" sz="3600" dirty="0">
                <a:highlight>
                  <a:srgbClr val="FFFF00"/>
                </a:highlight>
              </a:rPr>
              <a:t>, to another speaking in different kinds of </a:t>
            </a:r>
            <a:r>
              <a:rPr lang="en-US" sz="3600" u="sng" dirty="0">
                <a:highlight>
                  <a:srgbClr val="FFFF00"/>
                </a:highlight>
              </a:rPr>
              <a:t>tongues</a:t>
            </a:r>
            <a:r>
              <a:rPr lang="en-US" sz="3600" dirty="0">
                <a:highlight>
                  <a:srgbClr val="FFFF00"/>
                </a:highlight>
              </a:rPr>
              <a:t>, and to still another the </a:t>
            </a:r>
            <a:r>
              <a:rPr lang="en-US" sz="3600" u="sng" dirty="0">
                <a:highlight>
                  <a:srgbClr val="FFFF00"/>
                </a:highlight>
              </a:rPr>
              <a:t>interpretation</a:t>
            </a:r>
            <a:r>
              <a:rPr lang="en-US" sz="3600" dirty="0">
                <a:highlight>
                  <a:srgbClr val="FFFF00"/>
                </a:highlight>
              </a:rPr>
              <a:t> of tongues</a:t>
            </a:r>
            <a:r>
              <a:rPr lang="en-US" sz="3600" dirty="0"/>
              <a:t>. </a:t>
            </a:r>
          </a:p>
          <a:p>
            <a:endParaRPr lang="en-US" dirty="0"/>
          </a:p>
        </p:txBody>
      </p:sp>
    </p:spTree>
    <p:extLst>
      <p:ext uri="{BB962C8B-B14F-4D97-AF65-F5344CB8AC3E}">
        <p14:creationId xmlns:p14="http://schemas.microsoft.com/office/powerpoint/2010/main" val="67780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F4A179-D271-9AB8-D806-E3F478B81AA1}"/>
              </a:ext>
            </a:extLst>
          </p:cNvPr>
          <p:cNvSpPr>
            <a:spLocks noGrp="1"/>
          </p:cNvSpPr>
          <p:nvPr>
            <p:ph type="title"/>
          </p:nvPr>
        </p:nvSpPr>
        <p:spPr/>
        <p:txBody>
          <a:bodyPr/>
          <a:lstStyle/>
          <a:p>
            <a:r>
              <a:rPr lang="en-US" dirty="0"/>
              <a:t>The gift of Tongues</a:t>
            </a:r>
          </a:p>
        </p:txBody>
      </p:sp>
      <p:sp>
        <p:nvSpPr>
          <p:cNvPr id="3" name="Content Placeholder 2">
            <a:extLst>
              <a:ext uri="{FF2B5EF4-FFF2-40B4-BE49-F238E27FC236}">
                <a16:creationId xmlns:a16="http://schemas.microsoft.com/office/drawing/2014/main" xmlns="" id="{10FDBB19-8818-EE83-566A-D3D5557A140D}"/>
              </a:ext>
            </a:extLst>
          </p:cNvPr>
          <p:cNvSpPr>
            <a:spLocks noGrp="1"/>
          </p:cNvSpPr>
          <p:nvPr>
            <p:ph idx="1"/>
          </p:nvPr>
        </p:nvSpPr>
        <p:spPr/>
        <p:txBody>
          <a:bodyPr>
            <a:normAutofit/>
          </a:bodyPr>
          <a:lstStyle/>
          <a:p>
            <a:pPr marL="45720" indent="0">
              <a:buNone/>
            </a:pPr>
            <a:r>
              <a:rPr lang="en-US" sz="3600" dirty="0"/>
              <a:t>See:</a:t>
            </a:r>
          </a:p>
          <a:p>
            <a:r>
              <a:rPr lang="en-US" sz="3600" dirty="0"/>
              <a:t>1 Corinthians 14:1-24 </a:t>
            </a:r>
            <a:r>
              <a:rPr lang="en-US" sz="2800" i="1" dirty="0"/>
              <a:t>(Paul explains and gives instruction, and further explanation of the gift)</a:t>
            </a:r>
          </a:p>
          <a:p>
            <a:r>
              <a:rPr lang="en-US" sz="3600" dirty="0"/>
              <a:t>Romans 8:26-27 </a:t>
            </a:r>
            <a:r>
              <a:rPr lang="en-US" sz="2800" i="1" dirty="0"/>
              <a:t>(Talks about the Spirit interceding when we don’t know what to say, through unintelligible sounds)</a:t>
            </a:r>
          </a:p>
        </p:txBody>
      </p:sp>
    </p:spTree>
    <p:extLst>
      <p:ext uri="{BB962C8B-B14F-4D97-AF65-F5344CB8AC3E}">
        <p14:creationId xmlns:p14="http://schemas.microsoft.com/office/powerpoint/2010/main" val="418287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BA84B9-89A7-B2CD-F09E-829CAEEB29C8}"/>
              </a:ext>
            </a:extLst>
          </p:cNvPr>
          <p:cNvSpPr>
            <a:spLocks noGrp="1"/>
          </p:cNvSpPr>
          <p:nvPr>
            <p:ph type="title"/>
          </p:nvPr>
        </p:nvSpPr>
        <p:spPr/>
        <p:txBody>
          <a:bodyPr>
            <a:normAutofit fontScale="90000"/>
          </a:bodyPr>
          <a:lstStyle/>
          <a:p>
            <a:pPr algn="ctr"/>
            <a:r>
              <a:rPr lang="en-US" dirty="0"/>
              <a:t>Receiving more/a deeper filling/ impartation/ encounter with the Holy Spirit</a:t>
            </a:r>
          </a:p>
        </p:txBody>
      </p:sp>
      <p:sp>
        <p:nvSpPr>
          <p:cNvPr id="3" name="Content Placeholder 2">
            <a:extLst>
              <a:ext uri="{FF2B5EF4-FFF2-40B4-BE49-F238E27FC236}">
                <a16:creationId xmlns:a16="http://schemas.microsoft.com/office/drawing/2014/main" xmlns="" id="{94D725E3-5ED7-0868-9386-7AF1B315EFF4}"/>
              </a:ext>
            </a:extLst>
          </p:cNvPr>
          <p:cNvSpPr>
            <a:spLocks noGrp="1"/>
          </p:cNvSpPr>
          <p:nvPr>
            <p:ph idx="1"/>
          </p:nvPr>
        </p:nvSpPr>
        <p:spPr>
          <a:xfrm>
            <a:off x="546265" y="1698171"/>
            <a:ext cx="11198431" cy="4245429"/>
          </a:xfrm>
        </p:spPr>
        <p:txBody>
          <a:bodyPr>
            <a:normAutofit lnSpcReduction="10000"/>
          </a:bodyPr>
          <a:lstStyle/>
          <a:p>
            <a:pPr marL="45720" indent="0">
              <a:buNone/>
            </a:pPr>
            <a:r>
              <a:rPr lang="en-US" sz="2400" i="1" dirty="0"/>
              <a:t>See how the early church prayed sought with believers, to receive the Holy Spirit:</a:t>
            </a:r>
            <a:br>
              <a:rPr lang="en-US" sz="2400" i="1" dirty="0"/>
            </a:br>
            <a:r>
              <a:rPr lang="en-US" sz="2400" dirty="0"/>
              <a:t>Acts 8:17</a:t>
            </a:r>
            <a:br>
              <a:rPr lang="en-US" sz="2400" dirty="0"/>
            </a:br>
            <a:r>
              <a:rPr lang="en-US" sz="2400" baseline="30000" dirty="0"/>
              <a:t>14 </a:t>
            </a:r>
            <a:r>
              <a:rPr lang="en-US" sz="2400" dirty="0"/>
              <a:t>Now when the apostles at Jerusalem heard that Samaria had received the word of God, they sent to them Peter and John, </a:t>
            </a:r>
            <a:r>
              <a:rPr lang="en-US" sz="2400" baseline="30000" dirty="0"/>
              <a:t>15 </a:t>
            </a:r>
            <a:r>
              <a:rPr lang="en-US" sz="2400" dirty="0"/>
              <a:t>who came down and prayed for them that they might receive the Holy Spirit, </a:t>
            </a:r>
            <a:r>
              <a:rPr lang="en-US" sz="2400" baseline="30000" dirty="0"/>
              <a:t>16 </a:t>
            </a:r>
            <a:r>
              <a:rPr lang="en-US" sz="2400" dirty="0"/>
              <a:t>for he had not yet fallen on any of them, but they had only been baptized in the name of the Lord Jesus. </a:t>
            </a:r>
            <a:r>
              <a:rPr lang="en-US" sz="2400" baseline="30000" dirty="0"/>
              <a:t>17 </a:t>
            </a:r>
            <a:r>
              <a:rPr lang="en-US" sz="2400" b="1" dirty="0"/>
              <a:t>Then they laid their hands on them and they received the Holy Spirit</a:t>
            </a:r>
            <a:r>
              <a:rPr lang="en-US" sz="2400" dirty="0"/>
              <a:t>.</a:t>
            </a:r>
          </a:p>
          <a:p>
            <a:pPr marL="45720" indent="0">
              <a:buNone/>
            </a:pPr>
            <a:r>
              <a:rPr lang="en-US" sz="2400" dirty="0"/>
              <a:t>Acts 19:1-6 </a:t>
            </a:r>
            <a:br>
              <a:rPr lang="en-US" sz="2400" dirty="0"/>
            </a:br>
            <a:r>
              <a:rPr lang="en-US" sz="2400" dirty="0"/>
              <a:t>There he found some disciples. </a:t>
            </a:r>
            <a:r>
              <a:rPr lang="en-US" sz="2400" baseline="30000" dirty="0"/>
              <a:t>2 </a:t>
            </a:r>
            <a:r>
              <a:rPr lang="en-US" sz="2400" dirty="0"/>
              <a:t>And he said to them, “Did you receive the Holy Spirit when you believed?” And they said, “No, we have not even heard that there is a Holy Spirit.” …</a:t>
            </a:r>
            <a:r>
              <a:rPr lang="en-US" sz="2400" baseline="30000" dirty="0"/>
              <a:t>6 </a:t>
            </a:r>
            <a:r>
              <a:rPr lang="en-US" sz="2400" dirty="0"/>
              <a:t>And when Paul had </a:t>
            </a:r>
            <a:r>
              <a:rPr lang="en-US" sz="2400" b="1" dirty="0"/>
              <a:t>laid his hands on them</a:t>
            </a:r>
            <a:r>
              <a:rPr lang="en-US" sz="2400" dirty="0"/>
              <a:t>, the Holy Spirit came on them, and they began speaking in tongues and prophesying. </a:t>
            </a:r>
          </a:p>
        </p:txBody>
      </p:sp>
    </p:spTree>
    <p:extLst>
      <p:ext uri="{BB962C8B-B14F-4D97-AF65-F5344CB8AC3E}">
        <p14:creationId xmlns:p14="http://schemas.microsoft.com/office/powerpoint/2010/main" val="295568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9B6810-9245-4347-F273-4885776858B9}"/>
              </a:ext>
            </a:extLst>
          </p:cNvPr>
          <p:cNvSpPr>
            <a:spLocks noGrp="1"/>
          </p:cNvSpPr>
          <p:nvPr>
            <p:ph type="title"/>
          </p:nvPr>
        </p:nvSpPr>
        <p:spPr/>
        <p:txBody>
          <a:bodyPr/>
          <a:lstStyle/>
          <a:p>
            <a:pPr algn="ctr"/>
            <a:r>
              <a:rPr lang="en-US" dirty="0"/>
              <a:t>Position yourself to receive </a:t>
            </a:r>
            <a:br>
              <a:rPr lang="en-US" dirty="0"/>
            </a:br>
            <a:r>
              <a:rPr lang="en-US" dirty="0"/>
              <a:t>more of the Holy Spirit</a:t>
            </a:r>
          </a:p>
        </p:txBody>
      </p:sp>
      <p:sp>
        <p:nvSpPr>
          <p:cNvPr id="3" name="Content Placeholder 2">
            <a:extLst>
              <a:ext uri="{FF2B5EF4-FFF2-40B4-BE49-F238E27FC236}">
                <a16:creationId xmlns:a16="http://schemas.microsoft.com/office/drawing/2014/main" xmlns="" id="{C7FEC86C-8477-6CC4-8F87-42CA5874D17F}"/>
              </a:ext>
            </a:extLst>
          </p:cNvPr>
          <p:cNvSpPr>
            <a:spLocks noGrp="1"/>
          </p:cNvSpPr>
          <p:nvPr>
            <p:ph idx="1"/>
          </p:nvPr>
        </p:nvSpPr>
        <p:spPr/>
        <p:txBody>
          <a:bodyPr>
            <a:noAutofit/>
          </a:bodyPr>
          <a:lstStyle/>
          <a:p>
            <a:r>
              <a:rPr lang="en-US" sz="2800" dirty="0"/>
              <a:t>Humility—letting go of old religious constraints and pride</a:t>
            </a:r>
          </a:p>
          <a:p>
            <a:r>
              <a:rPr lang="en-US" sz="2800" dirty="0"/>
              <a:t>Openness—willingness to receive</a:t>
            </a:r>
          </a:p>
          <a:p>
            <a:r>
              <a:rPr lang="en-US" sz="2800" dirty="0"/>
              <a:t>By faith—expectation… without faith is it impossible to please God</a:t>
            </a:r>
          </a:p>
          <a:p>
            <a:r>
              <a:rPr lang="en-US" sz="2800" dirty="0"/>
              <a:t>By Seeking—He promises to be found with we seek Him with our whole heart</a:t>
            </a:r>
          </a:p>
          <a:p>
            <a:r>
              <a:rPr lang="en-US" sz="2800" dirty="0"/>
              <a:t>By asking—Talking to Jesus and telling Him you want more</a:t>
            </a:r>
          </a:p>
          <a:p>
            <a:r>
              <a:rPr lang="en-US" sz="2800" dirty="0"/>
              <a:t>Remember: Ask Seek Knock; Seek first the Kingdom of God; </a:t>
            </a:r>
          </a:p>
        </p:txBody>
      </p:sp>
    </p:spTree>
    <p:extLst>
      <p:ext uri="{BB962C8B-B14F-4D97-AF65-F5344CB8AC3E}">
        <p14:creationId xmlns:p14="http://schemas.microsoft.com/office/powerpoint/2010/main" val="138476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3CFAA2-CD97-27DB-2669-8A59BC2FB072}"/>
              </a:ext>
            </a:extLst>
          </p:cNvPr>
          <p:cNvSpPr>
            <a:spLocks noGrp="1"/>
          </p:cNvSpPr>
          <p:nvPr>
            <p:ph type="title"/>
          </p:nvPr>
        </p:nvSpPr>
        <p:spPr>
          <a:xfrm>
            <a:off x="973777" y="381000"/>
            <a:ext cx="10319657" cy="1143000"/>
          </a:xfrm>
        </p:spPr>
        <p:txBody>
          <a:bodyPr/>
          <a:lstStyle/>
          <a:p>
            <a:r>
              <a:rPr lang="en-US" dirty="0"/>
              <a:t>IF you want more, seek it. Ask Jesus for more.</a:t>
            </a:r>
          </a:p>
        </p:txBody>
      </p:sp>
      <p:sp>
        <p:nvSpPr>
          <p:cNvPr id="3" name="Content Placeholder 2">
            <a:extLst>
              <a:ext uri="{FF2B5EF4-FFF2-40B4-BE49-F238E27FC236}">
                <a16:creationId xmlns:a16="http://schemas.microsoft.com/office/drawing/2014/main" xmlns="" id="{36FCB343-9A1B-45B8-C36E-8F2753E9F298}"/>
              </a:ext>
            </a:extLst>
          </p:cNvPr>
          <p:cNvSpPr>
            <a:spLocks noGrp="1"/>
          </p:cNvSpPr>
          <p:nvPr>
            <p:ph idx="1"/>
          </p:nvPr>
        </p:nvSpPr>
        <p:spPr/>
        <p:txBody>
          <a:bodyPr>
            <a:normAutofit/>
          </a:bodyPr>
          <a:lstStyle/>
          <a:p>
            <a:r>
              <a:rPr lang="en-US" sz="2400" dirty="0"/>
              <a:t>First take a moment to </a:t>
            </a:r>
            <a:r>
              <a:rPr lang="en-US" sz="2400" b="1" dirty="0"/>
              <a:t>repent</a:t>
            </a:r>
            <a:r>
              <a:rPr lang="en-US" sz="2400" dirty="0"/>
              <a:t> of any sin issue in the way (renounce all sin, pride, unforgiveness, etc.)</a:t>
            </a:r>
          </a:p>
          <a:p>
            <a:r>
              <a:rPr lang="en-US" sz="2400" dirty="0"/>
              <a:t>Fully </a:t>
            </a:r>
            <a:r>
              <a:rPr lang="en-US" sz="2400" b="1" dirty="0"/>
              <a:t>submit</a:t>
            </a:r>
            <a:r>
              <a:rPr lang="en-US" sz="2400" dirty="0"/>
              <a:t> to Jesus in humility and openness</a:t>
            </a:r>
          </a:p>
          <a:p>
            <a:r>
              <a:rPr lang="en-US" sz="2400" b="1" dirty="0"/>
              <a:t>Ask</a:t>
            </a:r>
            <a:r>
              <a:rPr lang="en-US" sz="2400" dirty="0"/>
              <a:t> Jesus to fill you. Tell Him you want more of his Holy Spirit.</a:t>
            </a:r>
          </a:p>
          <a:p>
            <a:r>
              <a:rPr lang="en-US" sz="2400" dirty="0"/>
              <a:t>Then </a:t>
            </a:r>
            <a:r>
              <a:rPr lang="en-US" sz="2400" b="1" dirty="0"/>
              <a:t>wait</a:t>
            </a:r>
            <a:r>
              <a:rPr lang="en-US" sz="2400" dirty="0"/>
              <a:t>, with patient expectation (He wants to fill you)… Don’t get mad if it doesn’t look like the way you think it should, or happen the way you thought it should. Stay open and humble.</a:t>
            </a:r>
          </a:p>
          <a:p>
            <a:r>
              <a:rPr lang="en-US" sz="2400" dirty="0"/>
              <a:t>Keeping your eyes fixed on him. Come to the front for more prayer</a:t>
            </a:r>
          </a:p>
        </p:txBody>
      </p:sp>
    </p:spTree>
    <p:extLst>
      <p:ext uri="{BB962C8B-B14F-4D97-AF65-F5344CB8AC3E}">
        <p14:creationId xmlns:p14="http://schemas.microsoft.com/office/powerpoint/2010/main" val="16765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9DB7691-9CF6-56AA-949C-6301ED86B1EA}"/>
              </a:ext>
            </a:extLst>
          </p:cNvPr>
          <p:cNvSpPr>
            <a:spLocks noGrp="1"/>
          </p:cNvSpPr>
          <p:nvPr>
            <p:ph type="title"/>
          </p:nvPr>
        </p:nvSpPr>
        <p:spPr/>
        <p:txBody>
          <a:bodyPr/>
          <a:lstStyle/>
          <a:p>
            <a:pPr algn="ctr"/>
            <a:r>
              <a:rPr lang="en-US" dirty="0"/>
              <a:t>What do you need today?</a:t>
            </a:r>
            <a:br>
              <a:rPr lang="en-US" dirty="0"/>
            </a:br>
            <a:r>
              <a:rPr lang="en-US" dirty="0"/>
              <a:t>The alter is open for prayer</a:t>
            </a:r>
          </a:p>
        </p:txBody>
      </p:sp>
      <p:sp>
        <p:nvSpPr>
          <p:cNvPr id="3" name="Content Placeholder 2">
            <a:extLst>
              <a:ext uri="{FF2B5EF4-FFF2-40B4-BE49-F238E27FC236}">
                <a16:creationId xmlns:a16="http://schemas.microsoft.com/office/drawing/2014/main" xmlns="" id="{20B8B9D0-C3D1-269E-295E-155E55A14C8F}"/>
              </a:ext>
            </a:extLst>
          </p:cNvPr>
          <p:cNvSpPr>
            <a:spLocks noGrp="1"/>
          </p:cNvSpPr>
          <p:nvPr>
            <p:ph idx="1"/>
          </p:nvPr>
        </p:nvSpPr>
        <p:spPr/>
        <p:txBody>
          <a:bodyPr/>
          <a:lstStyle/>
          <a:p>
            <a:r>
              <a:rPr lang="en-US" sz="3600" dirty="0"/>
              <a:t>Salvation</a:t>
            </a:r>
          </a:p>
          <a:p>
            <a:r>
              <a:rPr lang="en-US" sz="3600" dirty="0"/>
              <a:t>Healing</a:t>
            </a:r>
          </a:p>
          <a:p>
            <a:r>
              <a:rPr lang="en-US" sz="3600" dirty="0"/>
              <a:t>Freedom</a:t>
            </a:r>
          </a:p>
          <a:p>
            <a:r>
              <a:rPr lang="en-US" sz="3600" dirty="0"/>
              <a:t>Prayer to receive more of the Holy Spirit</a:t>
            </a:r>
          </a:p>
          <a:p>
            <a:pPr marL="45720" indent="0">
              <a:buNone/>
            </a:pPr>
            <a:endParaRPr lang="en-US" dirty="0"/>
          </a:p>
        </p:txBody>
      </p:sp>
    </p:spTree>
    <p:extLst>
      <p:ext uri="{BB962C8B-B14F-4D97-AF65-F5344CB8AC3E}">
        <p14:creationId xmlns:p14="http://schemas.microsoft.com/office/powerpoint/2010/main" val="36253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817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AF83E0-C70A-828A-2146-F9CFEE47019F}"/>
              </a:ext>
            </a:extLst>
          </p:cNvPr>
          <p:cNvSpPr>
            <a:spLocks noGrp="1"/>
          </p:cNvSpPr>
          <p:nvPr>
            <p:ph type="title"/>
          </p:nvPr>
        </p:nvSpPr>
        <p:spPr/>
        <p:txBody>
          <a:bodyPr/>
          <a:lstStyle/>
          <a:p>
            <a:pPr algn="ctr"/>
            <a:r>
              <a:rPr lang="en-US" dirty="0"/>
              <a:t>Avoid Religiosity. </a:t>
            </a:r>
            <a:br>
              <a:rPr lang="en-US" dirty="0"/>
            </a:br>
            <a:r>
              <a:rPr lang="en-US" dirty="0"/>
              <a:t>This is Pride and deception.</a:t>
            </a:r>
          </a:p>
        </p:txBody>
      </p:sp>
      <p:sp>
        <p:nvSpPr>
          <p:cNvPr id="3" name="Content Placeholder 2">
            <a:extLst>
              <a:ext uri="{FF2B5EF4-FFF2-40B4-BE49-F238E27FC236}">
                <a16:creationId xmlns:a16="http://schemas.microsoft.com/office/drawing/2014/main" xmlns="" id="{90051ECA-5953-042C-860E-CBD3B343439A}"/>
              </a:ext>
            </a:extLst>
          </p:cNvPr>
          <p:cNvSpPr>
            <a:spLocks noGrp="1"/>
          </p:cNvSpPr>
          <p:nvPr>
            <p:ph idx="1"/>
          </p:nvPr>
        </p:nvSpPr>
        <p:spPr/>
        <p:txBody>
          <a:bodyPr/>
          <a:lstStyle/>
          <a:p>
            <a:pPr marL="274320" marR="0" lvl="0" indent="-228600" algn="l" defTabSz="914400" rtl="0" eaLnBrk="1" fontAlgn="auto" latinLnBrk="0" hangingPunct="1">
              <a:lnSpc>
                <a:spcPct val="90000"/>
              </a:lnSpc>
              <a:spcBef>
                <a:spcPts val="1800"/>
              </a:spcBef>
              <a:spcAft>
                <a:spcPts val="0"/>
              </a:spcAft>
              <a:buClr>
                <a:srgbClr val="A85229"/>
              </a:buClr>
              <a:buSzTx/>
              <a:buFont typeface="Arial" pitchFamily="34" charset="0"/>
              <a:buChar char="•"/>
              <a:tabLst/>
              <a:defRPr/>
            </a:pPr>
            <a:r>
              <a:rPr lang="en-US" sz="2400" b="1" dirty="0"/>
              <a:t>Do not quench the Spirit</a:t>
            </a:r>
            <a:r>
              <a:rPr lang="en-US" sz="2400" dirty="0"/>
              <a:t>. </a:t>
            </a:r>
            <a:r>
              <a:rPr lang="en-US" sz="2400" baseline="30000" dirty="0"/>
              <a:t>20 </a:t>
            </a:r>
            <a:r>
              <a:rPr lang="en-US" sz="2400" dirty="0"/>
              <a:t>Do not treat prophecies with contempt </a:t>
            </a:r>
            <a:r>
              <a:rPr lang="en-US" sz="2400" baseline="30000" dirty="0"/>
              <a:t>21 </a:t>
            </a:r>
            <a:r>
              <a:rPr lang="en-US" sz="2400" dirty="0"/>
              <a:t>but test them all; hold on to what is good, </a:t>
            </a:r>
            <a:r>
              <a:rPr lang="en-US" sz="2400" baseline="30000" dirty="0"/>
              <a:t>22 </a:t>
            </a:r>
            <a:r>
              <a:rPr lang="en-US" sz="2400" dirty="0"/>
              <a:t>reject every kind of evil. [1 Thes 5:19:22]</a:t>
            </a:r>
          </a:p>
          <a:p>
            <a:pPr marL="274320" marR="0" lvl="0" indent="-228600" algn="l" defTabSz="914400" rtl="0" eaLnBrk="1" fontAlgn="auto" latinLnBrk="0" hangingPunct="1">
              <a:lnSpc>
                <a:spcPct val="90000"/>
              </a:lnSpc>
              <a:spcBef>
                <a:spcPts val="1800"/>
              </a:spcBef>
              <a:spcAft>
                <a:spcPts val="0"/>
              </a:spcAft>
              <a:buClr>
                <a:srgbClr val="A85229"/>
              </a:buClr>
              <a:buSzTx/>
              <a:buFont typeface="Arial" pitchFamily="34" charset="0"/>
              <a:buChar char="•"/>
              <a:tabLst/>
              <a:defRPr/>
            </a:pPr>
            <a:r>
              <a:rPr lang="en-US" sz="2400" dirty="0"/>
              <a:t>And </a:t>
            </a:r>
            <a:r>
              <a:rPr lang="en-US" sz="2400" b="1" dirty="0"/>
              <a:t>do not grieve the Holy Spirit of God</a:t>
            </a:r>
            <a:r>
              <a:rPr lang="en-US" sz="2400" dirty="0"/>
              <a:t>, with whom you were sealed for the day of redemption. [Ephesians 4:30]</a:t>
            </a:r>
            <a:endParaRPr kumimoji="0" lang="en-US" sz="2400" b="0" i="0" u="none" strike="noStrike" kern="1200" cap="none" spc="0" normalizeH="0" baseline="0" noProof="0" dirty="0">
              <a:ln>
                <a:noFill/>
              </a:ln>
              <a:solidFill>
                <a:srgbClr val="514A40"/>
              </a:solidFill>
              <a:effectLst/>
              <a:uLnTx/>
              <a:uFillTx/>
              <a:latin typeface="Cambria"/>
              <a:ea typeface="+mn-ea"/>
              <a:cs typeface="+mn-cs"/>
            </a:endParaRPr>
          </a:p>
          <a:p>
            <a:pPr marL="274320" marR="0" lvl="0" indent="-228600" algn="l" defTabSz="914400" rtl="0" eaLnBrk="1" fontAlgn="auto" latinLnBrk="0" hangingPunct="1">
              <a:lnSpc>
                <a:spcPct val="90000"/>
              </a:lnSpc>
              <a:spcBef>
                <a:spcPts val="1800"/>
              </a:spcBef>
              <a:spcAft>
                <a:spcPts val="0"/>
              </a:spcAft>
              <a:buClr>
                <a:srgbClr val="A85229"/>
              </a:buClr>
              <a:buSzTx/>
              <a:buFont typeface="Arial" pitchFamily="34" charset="0"/>
              <a:buChar char="•"/>
              <a:tabLst/>
              <a:defRPr/>
            </a:pPr>
            <a:r>
              <a:rPr kumimoji="0" lang="en-US" sz="2400" b="0" i="1" u="none" strike="noStrike" kern="1200" cap="none" spc="0" normalizeH="0" baseline="0" noProof="0" dirty="0">
                <a:ln>
                  <a:noFill/>
                </a:ln>
                <a:solidFill>
                  <a:srgbClr val="514A40"/>
                </a:solidFill>
                <a:effectLst/>
                <a:uLnTx/>
                <a:uFillTx/>
                <a:latin typeface="Cambria"/>
                <a:ea typeface="+mn-ea"/>
                <a:cs typeface="+mn-cs"/>
              </a:rPr>
              <a:t>In the last days, Godlessness is described in part as</a:t>
            </a:r>
            <a:r>
              <a:rPr kumimoji="0" lang="en-US" sz="2400" b="0" i="0" u="none" strike="noStrike" kern="1200" cap="none" spc="0" normalizeH="0" baseline="0" noProof="0" dirty="0">
                <a:ln>
                  <a:noFill/>
                </a:ln>
                <a:solidFill>
                  <a:srgbClr val="514A40"/>
                </a:solidFill>
                <a:effectLst/>
                <a:uLnTx/>
                <a:uFillTx/>
                <a:latin typeface="Cambria"/>
                <a:ea typeface="+mn-ea"/>
                <a:cs typeface="+mn-cs"/>
              </a:rPr>
              <a:t>:</a:t>
            </a:r>
            <a:br>
              <a:rPr kumimoji="0" lang="en-US" sz="2400" b="0" i="0" u="none" strike="noStrike" kern="1200" cap="none" spc="0" normalizeH="0" baseline="0" noProof="0" dirty="0">
                <a:ln>
                  <a:noFill/>
                </a:ln>
                <a:solidFill>
                  <a:srgbClr val="514A40"/>
                </a:solidFill>
                <a:effectLst/>
                <a:uLnTx/>
                <a:uFillTx/>
                <a:latin typeface="Cambria"/>
                <a:ea typeface="+mn-ea"/>
                <a:cs typeface="+mn-cs"/>
              </a:rPr>
            </a:br>
            <a:r>
              <a:rPr kumimoji="0" lang="en-US" sz="2400" b="0" i="0" u="none" strike="noStrike" kern="1200" cap="none" spc="0" normalizeH="0" baseline="0" noProof="0" dirty="0">
                <a:ln>
                  <a:noFill/>
                </a:ln>
                <a:solidFill>
                  <a:srgbClr val="514A40"/>
                </a:solidFill>
                <a:effectLst/>
                <a:uLnTx/>
                <a:uFillTx/>
                <a:latin typeface="Cambria"/>
                <a:ea typeface="+mn-ea"/>
                <a:cs typeface="+mn-cs"/>
              </a:rPr>
              <a:t>“…having the appearance of godliness, while </a:t>
            </a:r>
            <a:r>
              <a:rPr kumimoji="0" lang="en-US" sz="2400" b="1" i="0" u="none" strike="noStrike" kern="1200" cap="none" spc="0" normalizeH="0" baseline="0" noProof="0" dirty="0">
                <a:ln>
                  <a:noFill/>
                </a:ln>
                <a:solidFill>
                  <a:srgbClr val="514A40"/>
                </a:solidFill>
                <a:effectLst/>
                <a:uLnTx/>
                <a:uFillTx/>
                <a:latin typeface="Cambria"/>
                <a:ea typeface="+mn-ea"/>
                <a:cs typeface="+mn-cs"/>
              </a:rPr>
              <a:t>denying its power</a:t>
            </a:r>
            <a:r>
              <a:rPr kumimoji="0" lang="en-US" sz="2400" b="0" i="0" u="none" strike="noStrike" kern="1200" cap="none" spc="0" normalizeH="0" baseline="0" noProof="0" dirty="0">
                <a:ln>
                  <a:noFill/>
                </a:ln>
                <a:solidFill>
                  <a:srgbClr val="514A40"/>
                </a:solidFill>
                <a:effectLst/>
                <a:uLnTx/>
                <a:uFillTx/>
                <a:latin typeface="Cambria"/>
                <a:ea typeface="+mn-ea"/>
                <a:cs typeface="+mn-cs"/>
              </a:rPr>
              <a:t>. Avoid such people… always learning, but never arriving at a knowledge of truth.” [2 Tim 3:5,7]</a:t>
            </a:r>
          </a:p>
          <a:p>
            <a:endParaRPr lang="en-US" dirty="0"/>
          </a:p>
        </p:txBody>
      </p:sp>
    </p:spTree>
    <p:extLst>
      <p:ext uri="{BB962C8B-B14F-4D97-AF65-F5344CB8AC3E}">
        <p14:creationId xmlns:p14="http://schemas.microsoft.com/office/powerpoint/2010/main" val="22472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AA4FB5-196E-899C-25D5-5BA0A6564253}"/>
              </a:ext>
            </a:extLst>
          </p:cNvPr>
          <p:cNvSpPr>
            <a:spLocks noGrp="1"/>
          </p:cNvSpPr>
          <p:nvPr>
            <p:ph type="title"/>
          </p:nvPr>
        </p:nvSpPr>
        <p:spPr>
          <a:xfrm>
            <a:off x="1295400" y="238496"/>
            <a:ext cx="9601200" cy="580901"/>
          </a:xfrm>
        </p:spPr>
        <p:txBody>
          <a:bodyPr/>
          <a:lstStyle/>
          <a:p>
            <a:pPr algn="ctr"/>
            <a:r>
              <a:rPr lang="en-US" dirty="0"/>
              <a:t>What is </a:t>
            </a:r>
            <a:r>
              <a:rPr lang="en-US" dirty="0" err="1"/>
              <a:t>cessationism</a:t>
            </a:r>
            <a:r>
              <a:rPr lang="en-US" dirty="0"/>
              <a:t>?</a:t>
            </a:r>
          </a:p>
        </p:txBody>
      </p:sp>
      <p:sp>
        <p:nvSpPr>
          <p:cNvPr id="3" name="Content Placeholder 2">
            <a:extLst>
              <a:ext uri="{FF2B5EF4-FFF2-40B4-BE49-F238E27FC236}">
                <a16:creationId xmlns:a16="http://schemas.microsoft.com/office/drawing/2014/main" xmlns="" id="{717FE501-74AB-96FE-E5D8-3A2D6E33A575}"/>
              </a:ext>
            </a:extLst>
          </p:cNvPr>
          <p:cNvSpPr>
            <a:spLocks noGrp="1"/>
          </p:cNvSpPr>
          <p:nvPr>
            <p:ph idx="1"/>
          </p:nvPr>
        </p:nvSpPr>
        <p:spPr>
          <a:xfrm>
            <a:off x="229590" y="1089562"/>
            <a:ext cx="11732820" cy="5343896"/>
          </a:xfrm>
        </p:spPr>
        <p:txBody>
          <a:bodyPr>
            <a:noAutofit/>
          </a:bodyPr>
          <a:lstStyle/>
          <a:p>
            <a:r>
              <a:rPr lang="en-US" sz="2400" dirty="0" err="1"/>
              <a:t>Cessationism</a:t>
            </a:r>
            <a:r>
              <a:rPr lang="en-US" sz="2400" dirty="0"/>
              <a:t>—the belief that the gifts of the Holy Spirit stopped at the end of the “apostolic age,” and were only used to establish the early church.</a:t>
            </a:r>
          </a:p>
          <a:p>
            <a:r>
              <a:rPr lang="en-US" sz="2400" dirty="0"/>
              <a:t>Started in the 1500s during Protestant Reformation. In effort </a:t>
            </a:r>
            <a:r>
              <a:rPr lang="en-US" sz="2400"/>
              <a:t>to split </a:t>
            </a:r>
            <a:r>
              <a:rPr lang="en-US" sz="2400" dirty="0"/>
              <a:t>from the Catholic Church (because of its abuse and corruption), denying then their claims of miracles. Then Calvin made it more popular and you see it reflected in much of the “Reformed” theological schools of thought.</a:t>
            </a:r>
          </a:p>
          <a:p>
            <a:r>
              <a:rPr lang="en-US" sz="2400" dirty="0"/>
              <a:t>4 primary verses used out of context to back this teaching:</a:t>
            </a:r>
            <a:br>
              <a:rPr lang="en-US" sz="2400" dirty="0"/>
            </a:br>
            <a:r>
              <a:rPr lang="en-US" sz="2400" dirty="0"/>
              <a:t>1 Cor 13:8-10; Heb 2:3-4; 2 Cor 12:12; Heb 1:1-2</a:t>
            </a:r>
          </a:p>
          <a:p>
            <a:r>
              <a:rPr lang="en-US" sz="2400" dirty="0" err="1"/>
              <a:t>Cessationism</a:t>
            </a:r>
            <a:r>
              <a:rPr lang="en-US" sz="2400" dirty="0"/>
              <a:t> interpretation of those passages is taken out of context, and conflicts with the whole of the Biblical teachings on this topic. </a:t>
            </a:r>
          </a:p>
          <a:p>
            <a:r>
              <a:rPr lang="en-US" sz="2400" dirty="0"/>
              <a:t>It is wrong to try and bend the Word of God fit into any doctrine.  The Truth/Word of God Scripture will agree with itself</a:t>
            </a:r>
          </a:p>
        </p:txBody>
      </p:sp>
    </p:spTree>
    <p:extLst>
      <p:ext uri="{BB962C8B-B14F-4D97-AF65-F5344CB8AC3E}">
        <p14:creationId xmlns:p14="http://schemas.microsoft.com/office/powerpoint/2010/main" val="785082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131751B1-A4BB-9340-B356-5A628DA7283C}"/>
              </a:ext>
            </a:extLst>
          </p:cNvPr>
          <p:cNvPicPr>
            <a:picLocks noChangeAspect="1"/>
          </p:cNvPicPr>
          <p:nvPr/>
        </p:nvPicPr>
        <p:blipFill>
          <a:blip r:embed="rId2"/>
          <a:stretch>
            <a:fillRect/>
          </a:stretch>
        </p:blipFill>
        <p:spPr>
          <a:xfrm>
            <a:off x="729465" y="381000"/>
            <a:ext cx="10733069" cy="5875962"/>
          </a:xfrm>
          <a:prstGeom prst="rect">
            <a:avLst/>
          </a:prstGeom>
        </p:spPr>
      </p:pic>
      <p:sp>
        <p:nvSpPr>
          <p:cNvPr id="2" name="Title 1">
            <a:extLst>
              <a:ext uri="{FF2B5EF4-FFF2-40B4-BE49-F238E27FC236}">
                <a16:creationId xmlns:a16="http://schemas.microsoft.com/office/drawing/2014/main" xmlns="" id="{CC7E466F-5FFD-D69C-CB53-5380A95A89DF}"/>
              </a:ext>
            </a:extLst>
          </p:cNvPr>
          <p:cNvSpPr>
            <a:spLocks noGrp="1"/>
          </p:cNvSpPr>
          <p:nvPr>
            <p:ph type="title"/>
          </p:nvPr>
        </p:nvSpPr>
        <p:spPr>
          <a:xfrm>
            <a:off x="729466" y="381000"/>
            <a:ext cx="9952389" cy="5875962"/>
          </a:xfrm>
        </p:spPr>
        <p:txBody>
          <a:bodyPr>
            <a:normAutofit/>
          </a:bodyPr>
          <a:lstStyle/>
          <a:p>
            <a:r>
              <a:rPr lang="en-US" sz="6600" dirty="0">
                <a:sym typeface="Wingdings" panose="05000000000000000000" pitchFamily="2" charset="2"/>
              </a:rPr>
              <a:t>     </a:t>
            </a:r>
            <a:r>
              <a:rPr lang="en-US" sz="9600" dirty="0">
                <a:sym typeface="Wingdings" panose="05000000000000000000" pitchFamily="2" charset="2"/>
              </a:rPr>
              <a:t>                   </a:t>
            </a:r>
            <a:r>
              <a:rPr lang="en-US" sz="6600" dirty="0">
                <a:sym typeface="Wingdings" panose="05000000000000000000" pitchFamily="2" charset="2"/>
              </a:rPr>
              <a:t>                                      </a:t>
            </a:r>
            <a:br>
              <a:rPr lang="en-US" sz="6600" dirty="0">
                <a:sym typeface="Wingdings" panose="05000000000000000000" pitchFamily="2" charset="2"/>
              </a:rPr>
            </a:br>
            <a:r>
              <a:rPr lang="en-US" sz="6600" dirty="0">
                <a:sym typeface="Wingdings" panose="05000000000000000000" pitchFamily="2" charset="2"/>
              </a:rPr>
              <a:t>                 </a:t>
            </a:r>
            <a:endParaRPr lang="en-US" sz="6600" dirty="0"/>
          </a:p>
        </p:txBody>
      </p:sp>
      <p:sp>
        <p:nvSpPr>
          <p:cNvPr id="4" name="Arrow: Right 3">
            <a:extLst>
              <a:ext uri="{FF2B5EF4-FFF2-40B4-BE49-F238E27FC236}">
                <a16:creationId xmlns:a16="http://schemas.microsoft.com/office/drawing/2014/main" xmlns="" id="{36797866-D091-253F-DA64-A8BFFD785EFC}"/>
              </a:ext>
            </a:extLst>
          </p:cNvPr>
          <p:cNvSpPr/>
          <p:nvPr/>
        </p:nvSpPr>
        <p:spPr>
          <a:xfrm>
            <a:off x="1898073" y="3429000"/>
            <a:ext cx="3075709" cy="171103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xmlns="" id="{5F7718B4-581F-7DE5-C4EC-C006B085FE0B}"/>
              </a:ext>
            </a:extLst>
          </p:cNvPr>
          <p:cNvPicPr>
            <a:picLocks noChangeAspect="1"/>
          </p:cNvPicPr>
          <p:nvPr/>
        </p:nvPicPr>
        <p:blipFill>
          <a:blip r:embed="rId3"/>
          <a:stretch>
            <a:fillRect/>
          </a:stretch>
        </p:blipFill>
        <p:spPr>
          <a:xfrm rot="10800000">
            <a:off x="7429227" y="3429000"/>
            <a:ext cx="3097036" cy="1743607"/>
          </a:xfrm>
          <a:prstGeom prst="rect">
            <a:avLst/>
          </a:prstGeom>
        </p:spPr>
      </p:pic>
      <p:sp>
        <p:nvSpPr>
          <p:cNvPr id="7" name="Arrow: Left 6">
            <a:extLst>
              <a:ext uri="{FF2B5EF4-FFF2-40B4-BE49-F238E27FC236}">
                <a16:creationId xmlns:a16="http://schemas.microsoft.com/office/drawing/2014/main" xmlns="" id="{ED7E00FB-2FAC-48BE-956D-B89A30EC7E28}"/>
              </a:ext>
            </a:extLst>
          </p:cNvPr>
          <p:cNvSpPr/>
          <p:nvPr/>
        </p:nvSpPr>
        <p:spPr>
          <a:xfrm>
            <a:off x="8797636" y="5472469"/>
            <a:ext cx="978408" cy="484632"/>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xmlns="" id="{898BA82D-4BF2-CB6B-AEF1-B78F364F9302}"/>
              </a:ext>
            </a:extLst>
          </p:cNvPr>
          <p:cNvSpPr/>
          <p:nvPr/>
        </p:nvSpPr>
        <p:spPr>
          <a:xfrm>
            <a:off x="3158837" y="5456183"/>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562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0726CE-76DA-0622-1BC8-8911AB588CBE}"/>
              </a:ext>
            </a:extLst>
          </p:cNvPr>
          <p:cNvSpPr>
            <a:spLocks noGrp="1"/>
          </p:cNvSpPr>
          <p:nvPr>
            <p:ph type="title"/>
          </p:nvPr>
        </p:nvSpPr>
        <p:spPr>
          <a:xfrm>
            <a:off x="1295400" y="84117"/>
            <a:ext cx="9601200" cy="1143000"/>
          </a:xfrm>
        </p:spPr>
        <p:txBody>
          <a:bodyPr>
            <a:normAutofit fontScale="90000"/>
          </a:bodyPr>
          <a:lstStyle/>
          <a:p>
            <a:pPr algn="ctr"/>
            <a:r>
              <a:rPr lang="en-US" dirty="0"/>
              <a:t/>
            </a:r>
            <a:br>
              <a:rPr lang="en-US" dirty="0"/>
            </a:br>
            <a:r>
              <a:rPr lang="en-US" dirty="0"/>
              <a:t>First things first:</a:t>
            </a:r>
            <a:br>
              <a:rPr lang="en-US" dirty="0"/>
            </a:br>
            <a:r>
              <a:rPr lang="en-US" dirty="0"/>
              <a:t>you must be “born again”</a:t>
            </a:r>
          </a:p>
        </p:txBody>
      </p:sp>
      <p:sp>
        <p:nvSpPr>
          <p:cNvPr id="3" name="Content Placeholder 2">
            <a:extLst>
              <a:ext uri="{FF2B5EF4-FFF2-40B4-BE49-F238E27FC236}">
                <a16:creationId xmlns:a16="http://schemas.microsoft.com/office/drawing/2014/main" xmlns="" id="{B854013E-6DB9-E949-0B74-4D288D5CFF91}"/>
              </a:ext>
            </a:extLst>
          </p:cNvPr>
          <p:cNvSpPr>
            <a:spLocks noGrp="1"/>
          </p:cNvSpPr>
          <p:nvPr>
            <p:ph idx="1"/>
          </p:nvPr>
        </p:nvSpPr>
        <p:spPr>
          <a:xfrm>
            <a:off x="573974" y="1626920"/>
            <a:ext cx="11044052" cy="4114800"/>
          </a:xfrm>
        </p:spPr>
        <p:txBody>
          <a:bodyPr>
            <a:noAutofit/>
          </a:bodyPr>
          <a:lstStyle/>
          <a:p>
            <a:pPr marL="45720" indent="0">
              <a:buNone/>
            </a:pPr>
            <a:r>
              <a:rPr lang="en-US" sz="2800" dirty="0"/>
              <a:t>John 3:5-6</a:t>
            </a:r>
            <a:br>
              <a:rPr lang="en-US" sz="2800" dirty="0"/>
            </a:br>
            <a:r>
              <a:rPr lang="en-US" sz="2800" dirty="0"/>
              <a:t>…“Very truly I tell you, no one can enter the kingdom of God unless they are born of water and the Spirit. </a:t>
            </a:r>
            <a:r>
              <a:rPr lang="en-US" sz="2800" baseline="30000" dirty="0"/>
              <a:t>6 </a:t>
            </a:r>
            <a:r>
              <a:rPr lang="en-US" sz="2800" dirty="0"/>
              <a:t>Flesh gives birth to flesh, but the Spirit gives birth to spirit.</a:t>
            </a:r>
          </a:p>
          <a:p>
            <a:pPr marL="45720" indent="0">
              <a:buNone/>
            </a:pPr>
            <a:r>
              <a:rPr lang="en-US" sz="2800" dirty="0"/>
              <a:t>1 Peter 1:23</a:t>
            </a:r>
            <a:br>
              <a:rPr lang="en-US" sz="2800" dirty="0"/>
            </a:br>
            <a:r>
              <a:rPr lang="en-US" sz="2800" dirty="0"/>
              <a:t>For you have been born again, not of perishable seed, but of imperishable, through the living and enduring word of God.</a:t>
            </a:r>
          </a:p>
          <a:p>
            <a:pPr marL="45720" indent="0">
              <a:buNone/>
            </a:pPr>
            <a:r>
              <a:rPr lang="en-US" sz="2800" dirty="0"/>
              <a:t>2 Corinthians 5:17</a:t>
            </a:r>
            <a:br>
              <a:rPr lang="en-US" sz="2800" dirty="0"/>
            </a:br>
            <a:r>
              <a:rPr lang="en-US" sz="2800" dirty="0"/>
              <a:t>Therefore, if anyone is in Christ, the new creation has come: The old has gone, the new is here!</a:t>
            </a:r>
          </a:p>
        </p:txBody>
      </p:sp>
    </p:spTree>
    <p:extLst>
      <p:ext uri="{BB962C8B-B14F-4D97-AF65-F5344CB8AC3E}">
        <p14:creationId xmlns:p14="http://schemas.microsoft.com/office/powerpoint/2010/main" val="1140572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335042-C840-0F95-4826-49B280C85F6A}"/>
              </a:ext>
            </a:extLst>
          </p:cNvPr>
          <p:cNvSpPr>
            <a:spLocks noGrp="1"/>
          </p:cNvSpPr>
          <p:nvPr>
            <p:ph type="title"/>
          </p:nvPr>
        </p:nvSpPr>
        <p:spPr/>
        <p:txBody>
          <a:bodyPr/>
          <a:lstStyle/>
          <a:p>
            <a:r>
              <a:rPr lang="en-US" dirty="0"/>
              <a:t>What is the gospel?</a:t>
            </a:r>
            <a:br>
              <a:rPr lang="en-US" dirty="0"/>
            </a:br>
            <a:endParaRPr lang="en-US" dirty="0"/>
          </a:p>
        </p:txBody>
      </p:sp>
      <p:sp>
        <p:nvSpPr>
          <p:cNvPr id="3" name="Content Placeholder 2">
            <a:extLst>
              <a:ext uri="{FF2B5EF4-FFF2-40B4-BE49-F238E27FC236}">
                <a16:creationId xmlns:a16="http://schemas.microsoft.com/office/drawing/2014/main" xmlns="" id="{32E9BC43-B785-09EC-703F-288C7CD22753}"/>
              </a:ext>
            </a:extLst>
          </p:cNvPr>
          <p:cNvSpPr>
            <a:spLocks noGrp="1"/>
          </p:cNvSpPr>
          <p:nvPr>
            <p:ph idx="1"/>
          </p:nvPr>
        </p:nvSpPr>
        <p:spPr>
          <a:xfrm>
            <a:off x="391887" y="1524000"/>
            <a:ext cx="11459688" cy="4419600"/>
          </a:xfrm>
        </p:spPr>
        <p:txBody>
          <a:bodyPr>
            <a:normAutofit/>
          </a:bodyPr>
          <a:lstStyle/>
          <a:p>
            <a:pPr marL="45720" indent="0">
              <a:buNone/>
            </a:pPr>
            <a:r>
              <a:rPr lang="en-US" sz="3200" dirty="0">
                <a:sym typeface="Wingdings" panose="05000000000000000000" pitchFamily="2" charset="2"/>
              </a:rPr>
              <a:t></a:t>
            </a:r>
            <a:r>
              <a:rPr lang="en-US" sz="3200" dirty="0"/>
              <a:t>Sin (all have sinned)—leads to death and separation from God </a:t>
            </a:r>
          </a:p>
          <a:p>
            <a:pPr marL="45720" indent="0">
              <a:buNone/>
            </a:pPr>
            <a:r>
              <a:rPr lang="en-US" sz="3200" dirty="0">
                <a:sym typeface="Wingdings" panose="05000000000000000000" pitchFamily="2" charset="2"/>
              </a:rPr>
              <a:t></a:t>
            </a:r>
            <a:r>
              <a:rPr lang="en-US" sz="3200" dirty="0"/>
              <a:t>God is Holy, and </a:t>
            </a:r>
            <a:r>
              <a:rPr lang="en-US" sz="3200" dirty="0">
                <a:sym typeface="Wingdings" panose="05000000000000000000" pitchFamily="2" charset="2"/>
              </a:rPr>
              <a:t>sinners need a savior</a:t>
            </a:r>
          </a:p>
          <a:p>
            <a:pPr marL="45720" indent="0">
              <a:buNone/>
            </a:pPr>
            <a:r>
              <a:rPr lang="en-US" sz="3200" dirty="0">
                <a:sym typeface="Wingdings" panose="05000000000000000000" pitchFamily="2" charset="2"/>
              </a:rPr>
              <a:t>Jesus Christ (sinless, God in flesh) died a sinner’s death so that you could be saved. He defeated death, and rose from the grave</a:t>
            </a:r>
          </a:p>
          <a:p>
            <a:pPr marL="45720" indent="0">
              <a:buNone/>
            </a:pPr>
            <a:r>
              <a:rPr lang="en-US" sz="3200" dirty="0">
                <a:sym typeface="Wingdings" panose="05000000000000000000" pitchFamily="2" charset="2"/>
              </a:rPr>
              <a:t>R</a:t>
            </a:r>
            <a:r>
              <a:rPr lang="en-US" sz="3200" dirty="0"/>
              <a:t>espond and receive—Acknowledge your sin/need of a savior, ask for forgiveness, receive the gift; Surrender to Jesus as Lord and Savior; Invite Him into your heart and begin a relationship with Him</a:t>
            </a:r>
          </a:p>
        </p:txBody>
      </p:sp>
    </p:spTree>
    <p:extLst>
      <p:ext uri="{BB962C8B-B14F-4D97-AF65-F5344CB8AC3E}">
        <p14:creationId xmlns:p14="http://schemas.microsoft.com/office/powerpoint/2010/main" val="354692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CC5E84-0771-8A84-E84B-335F4A64BE6B}"/>
              </a:ext>
            </a:extLst>
          </p:cNvPr>
          <p:cNvSpPr>
            <a:spLocks noGrp="1"/>
          </p:cNvSpPr>
          <p:nvPr>
            <p:ph type="title"/>
          </p:nvPr>
        </p:nvSpPr>
        <p:spPr>
          <a:xfrm>
            <a:off x="1295400" y="381000"/>
            <a:ext cx="9601200" cy="907473"/>
          </a:xfrm>
        </p:spPr>
        <p:txBody>
          <a:bodyPr/>
          <a:lstStyle/>
          <a:p>
            <a:r>
              <a:rPr lang="en-US" dirty="0"/>
              <a:t>the Simple Gospel</a:t>
            </a:r>
          </a:p>
        </p:txBody>
      </p:sp>
      <p:sp>
        <p:nvSpPr>
          <p:cNvPr id="3" name="Content Placeholder 2">
            <a:extLst>
              <a:ext uri="{FF2B5EF4-FFF2-40B4-BE49-F238E27FC236}">
                <a16:creationId xmlns:a16="http://schemas.microsoft.com/office/drawing/2014/main" xmlns="" id="{2297A428-F7D2-E966-CC9F-90CFE728F5B2}"/>
              </a:ext>
            </a:extLst>
          </p:cNvPr>
          <p:cNvSpPr>
            <a:spLocks noGrp="1"/>
          </p:cNvSpPr>
          <p:nvPr>
            <p:ph idx="1"/>
          </p:nvPr>
        </p:nvSpPr>
        <p:spPr>
          <a:xfrm>
            <a:off x="1295400" y="1524000"/>
            <a:ext cx="9601200" cy="4419600"/>
          </a:xfrm>
        </p:spPr>
        <p:txBody>
          <a:bodyPr>
            <a:normAutofit lnSpcReduction="10000"/>
          </a:bodyPr>
          <a:lstStyle/>
          <a:p>
            <a:pPr marL="45720" indent="0">
              <a:buNone/>
            </a:pPr>
            <a:r>
              <a:rPr lang="en-US" sz="2800" dirty="0"/>
              <a:t>Romans 3:23</a:t>
            </a:r>
            <a:br>
              <a:rPr lang="en-US" sz="2800" dirty="0"/>
            </a:br>
            <a:r>
              <a:rPr lang="en-US" sz="2800" dirty="0"/>
              <a:t>“For everyone has sinned; we all fall short of God’s glorious standard.”</a:t>
            </a:r>
          </a:p>
          <a:p>
            <a:pPr marL="45720" indent="0">
              <a:buNone/>
            </a:pPr>
            <a:r>
              <a:rPr lang="en-US" sz="2800" dirty="0"/>
              <a:t>John 3:16 [NLT]</a:t>
            </a:r>
            <a:br>
              <a:rPr lang="en-US" sz="2800" dirty="0"/>
            </a:br>
            <a:r>
              <a:rPr lang="en-US" sz="2800" dirty="0"/>
              <a:t>“For this is how God loved the world: He gave his one and only Son, so that everyone who believes in him will not perish but have eternal life.</a:t>
            </a:r>
          </a:p>
          <a:p>
            <a:pPr marL="45720" indent="0">
              <a:buNone/>
            </a:pPr>
            <a:r>
              <a:rPr lang="en-US" sz="2800" dirty="0"/>
              <a:t>Romans 10:9 [NLT]</a:t>
            </a:r>
            <a:br>
              <a:rPr lang="en-US" sz="2800" dirty="0"/>
            </a:br>
            <a:r>
              <a:rPr lang="en-US" sz="2800" dirty="0"/>
              <a:t>If you declare with your mouth, “Jesus is Lord,” and believe in your heart that God raised him from the dead, you will be saved.</a:t>
            </a:r>
          </a:p>
          <a:p>
            <a:pPr marL="45720" indent="0">
              <a:buNone/>
            </a:pPr>
            <a:endParaRPr lang="en-US" dirty="0"/>
          </a:p>
        </p:txBody>
      </p:sp>
    </p:spTree>
    <p:extLst>
      <p:ext uri="{BB962C8B-B14F-4D97-AF65-F5344CB8AC3E}">
        <p14:creationId xmlns:p14="http://schemas.microsoft.com/office/powerpoint/2010/main" val="3095401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E06365-84ED-4BB9-A634-AD9F13EFF8A4}"/>
              </a:ext>
            </a:extLst>
          </p:cNvPr>
          <p:cNvSpPr>
            <a:spLocks noGrp="1"/>
          </p:cNvSpPr>
          <p:nvPr>
            <p:ph type="title"/>
          </p:nvPr>
        </p:nvSpPr>
        <p:spPr>
          <a:xfrm>
            <a:off x="1295400" y="-212766"/>
            <a:ext cx="9601200" cy="1143000"/>
          </a:xfrm>
        </p:spPr>
        <p:txBody>
          <a:bodyPr/>
          <a:lstStyle/>
          <a:p>
            <a:pPr algn="ctr"/>
            <a:r>
              <a:rPr lang="en-US" dirty="0"/>
              <a:t>The Holy Spirit Marks you for Kingdom</a:t>
            </a:r>
          </a:p>
        </p:txBody>
      </p:sp>
      <p:sp>
        <p:nvSpPr>
          <p:cNvPr id="3" name="Content Placeholder 2">
            <a:extLst>
              <a:ext uri="{FF2B5EF4-FFF2-40B4-BE49-F238E27FC236}">
                <a16:creationId xmlns:a16="http://schemas.microsoft.com/office/drawing/2014/main" xmlns="" id="{01C36BDC-46E7-4C04-4B97-C0831767A5FB}"/>
              </a:ext>
            </a:extLst>
          </p:cNvPr>
          <p:cNvSpPr>
            <a:spLocks noGrp="1"/>
          </p:cNvSpPr>
          <p:nvPr>
            <p:ph idx="1"/>
          </p:nvPr>
        </p:nvSpPr>
        <p:spPr>
          <a:xfrm>
            <a:off x="431470" y="1021278"/>
            <a:ext cx="11329059" cy="4987636"/>
          </a:xfrm>
        </p:spPr>
        <p:txBody>
          <a:bodyPr>
            <a:normAutofit/>
          </a:bodyPr>
          <a:lstStyle/>
          <a:p>
            <a:pPr marL="45720" indent="0">
              <a:buNone/>
            </a:pPr>
            <a:r>
              <a:rPr lang="en-US" sz="2800" dirty="0"/>
              <a:t>Romans 8:9</a:t>
            </a:r>
            <a:r>
              <a:rPr lang="en-US" sz="2400" dirty="0"/>
              <a:t/>
            </a:r>
            <a:br>
              <a:rPr lang="en-US" sz="2400" dirty="0"/>
            </a:br>
            <a:r>
              <a:rPr lang="en-US" sz="2400" dirty="0"/>
              <a:t>You, however, are not in the realm of the flesh but are in the realm of the Spirit, if indeed the Spirit of God lives in you. And if anyone does not have the Spirit of Christ, they do not belong to Christ.</a:t>
            </a:r>
          </a:p>
          <a:p>
            <a:pPr marL="45720" indent="0">
              <a:buNone/>
            </a:pPr>
            <a:r>
              <a:rPr lang="en-US" sz="2800" dirty="0"/>
              <a:t>1 Corinthians 6:19</a:t>
            </a:r>
            <a:r>
              <a:rPr lang="en-US" sz="2400" dirty="0"/>
              <a:t/>
            </a:r>
            <a:br>
              <a:rPr lang="en-US" sz="2400" dirty="0"/>
            </a:br>
            <a:r>
              <a:rPr lang="en-US" sz="2400" dirty="0"/>
              <a:t>Do you not know that your bodies are temples of the Holy Spirit, who is in you, whom you have received from God? You are not your own</a:t>
            </a:r>
          </a:p>
          <a:p>
            <a:pPr marL="45720" indent="0">
              <a:buNone/>
            </a:pPr>
            <a:r>
              <a:rPr lang="en-US" sz="2800" dirty="0"/>
              <a:t>Romans 8:14-16</a:t>
            </a:r>
            <a:r>
              <a:rPr lang="en-US" sz="2400" dirty="0"/>
              <a:t/>
            </a:r>
            <a:br>
              <a:rPr lang="en-US" sz="2400" dirty="0"/>
            </a:br>
            <a:r>
              <a:rPr lang="en-US" sz="2400" baseline="30000" dirty="0"/>
              <a:t>14 </a:t>
            </a:r>
            <a:r>
              <a:rPr lang="en-US" sz="2400" dirty="0"/>
              <a:t>For those who are led by the Spirit of God are the children of God. </a:t>
            </a:r>
            <a:r>
              <a:rPr lang="en-US" sz="2400" baseline="30000" dirty="0"/>
              <a:t>15 </a:t>
            </a:r>
            <a:r>
              <a:rPr lang="en-US" sz="2400" dirty="0"/>
              <a:t>The Spirit you received does not make you slaves, so that you live in fear again; rather, the Spirit you received brought about your adoption to sonship.</a:t>
            </a:r>
            <a:r>
              <a:rPr lang="en-US" sz="2400" baseline="30000" dirty="0"/>
              <a:t> </a:t>
            </a:r>
            <a:r>
              <a:rPr lang="en-US" sz="2400" dirty="0"/>
              <a:t>And by him we cry, </a:t>
            </a:r>
            <a:r>
              <a:rPr lang="en-US" sz="2400" i="1" dirty="0"/>
              <a:t>“Abba,</a:t>
            </a:r>
            <a:r>
              <a:rPr lang="en-US" sz="2400" dirty="0"/>
              <a:t> Father.” </a:t>
            </a:r>
            <a:r>
              <a:rPr lang="en-US" sz="2400" baseline="30000" dirty="0"/>
              <a:t>16 </a:t>
            </a:r>
            <a:r>
              <a:rPr lang="en-US" sz="2400" dirty="0"/>
              <a:t>The Spirit himself testifies with our spirit that we are God’s children.</a:t>
            </a:r>
          </a:p>
        </p:txBody>
      </p:sp>
    </p:spTree>
    <p:extLst>
      <p:ext uri="{BB962C8B-B14F-4D97-AF65-F5344CB8AC3E}">
        <p14:creationId xmlns:p14="http://schemas.microsoft.com/office/powerpoint/2010/main" val="1400876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12B8EA0-3348-22C5-4765-7CA7BFE1F877}"/>
              </a:ext>
            </a:extLst>
          </p:cNvPr>
          <p:cNvSpPr>
            <a:spLocks noGrp="1"/>
          </p:cNvSpPr>
          <p:nvPr>
            <p:ph type="title"/>
          </p:nvPr>
        </p:nvSpPr>
        <p:spPr/>
        <p:txBody>
          <a:bodyPr/>
          <a:lstStyle/>
          <a:p>
            <a:r>
              <a:rPr lang="en-US" dirty="0"/>
              <a:t>the Holy Spirit and new life at salvation</a:t>
            </a:r>
          </a:p>
        </p:txBody>
      </p:sp>
      <p:sp>
        <p:nvSpPr>
          <p:cNvPr id="3" name="Content Placeholder 2">
            <a:extLst>
              <a:ext uri="{FF2B5EF4-FFF2-40B4-BE49-F238E27FC236}">
                <a16:creationId xmlns:a16="http://schemas.microsoft.com/office/drawing/2014/main" xmlns="" id="{3CB8A876-5933-E8A1-6BAD-CD6EAF9156C2}"/>
              </a:ext>
            </a:extLst>
          </p:cNvPr>
          <p:cNvSpPr>
            <a:spLocks noGrp="1"/>
          </p:cNvSpPr>
          <p:nvPr>
            <p:ph idx="1"/>
          </p:nvPr>
        </p:nvSpPr>
        <p:spPr>
          <a:xfrm>
            <a:off x="789709" y="1524000"/>
            <a:ext cx="10543309" cy="4419600"/>
          </a:xfrm>
        </p:spPr>
        <p:txBody>
          <a:bodyPr>
            <a:normAutofit/>
          </a:bodyPr>
          <a:lstStyle/>
          <a:p>
            <a:pPr marL="45720" marR="0" lvl="0" indent="0" algn="l" defTabSz="914400" rtl="0" eaLnBrk="1" fontAlgn="auto" latinLnBrk="0" hangingPunct="1">
              <a:lnSpc>
                <a:spcPct val="90000"/>
              </a:lnSpc>
              <a:spcBef>
                <a:spcPts val="1800"/>
              </a:spcBef>
              <a:spcAft>
                <a:spcPts val="0"/>
              </a:spcAft>
              <a:buClr>
                <a:srgbClr val="A85229"/>
              </a:buClr>
              <a:buSzTx/>
              <a:buFont typeface="Arial" pitchFamily="34" charset="0"/>
              <a:buNone/>
              <a:tabLst/>
              <a:defRPr/>
            </a:pPr>
            <a:r>
              <a:rPr kumimoji="0" lang="en-US" sz="2800" b="1" i="1" u="none" strike="noStrike" kern="1200" cap="none" spc="0" normalizeH="0" baseline="0" noProof="0" dirty="0">
                <a:ln>
                  <a:noFill/>
                </a:ln>
                <a:solidFill>
                  <a:srgbClr val="514A40"/>
                </a:solidFill>
                <a:effectLst/>
                <a:uLnTx/>
                <a:uFillTx/>
                <a:latin typeface="Cambria"/>
                <a:ea typeface="+mn-ea"/>
                <a:cs typeface="+mn-cs"/>
              </a:rPr>
              <a:t>An aspect of being in </a:t>
            </a:r>
            <a:r>
              <a:rPr lang="en-US" sz="2800" b="1" i="1" dirty="0">
                <a:solidFill>
                  <a:srgbClr val="514A40"/>
                </a:solidFill>
                <a:latin typeface="Cambria"/>
              </a:rPr>
              <a:t>Christ—</a:t>
            </a:r>
            <a:r>
              <a:rPr kumimoji="0" lang="en-US" sz="2800" b="1" i="1" u="none" strike="noStrike" kern="1200" cap="none" spc="0" normalizeH="0" baseline="0" noProof="0" dirty="0">
                <a:ln>
                  <a:noFill/>
                </a:ln>
                <a:solidFill>
                  <a:srgbClr val="514A40"/>
                </a:solidFill>
                <a:effectLst/>
                <a:uLnTx/>
                <a:uFillTx/>
                <a:latin typeface="Cambria"/>
                <a:ea typeface="+mn-ea"/>
                <a:cs typeface="+mn-cs"/>
              </a:rPr>
              <a:t>being born again—is that the Spirit births a new spiritual life inside of you</a:t>
            </a:r>
            <a:r>
              <a:rPr kumimoji="0" lang="en-US" sz="2800" b="1" i="0" u="none" strike="noStrike" kern="1200" cap="none" spc="0" normalizeH="0" baseline="0" noProof="0" dirty="0">
                <a:ln>
                  <a:noFill/>
                </a:ln>
                <a:solidFill>
                  <a:srgbClr val="514A40"/>
                </a:solidFill>
                <a:effectLst/>
                <a:uLnTx/>
                <a:uFillTx/>
                <a:latin typeface="Cambria"/>
                <a:ea typeface="+mn-ea"/>
                <a:cs typeface="+mn-cs"/>
              </a:rPr>
              <a:t>.</a:t>
            </a:r>
            <a:r>
              <a:rPr kumimoji="0" lang="en-US" sz="2400" b="0" i="0" u="none" strike="noStrike" kern="1200" cap="none" spc="0" normalizeH="0" baseline="0" noProof="0" dirty="0">
                <a:ln>
                  <a:noFill/>
                </a:ln>
                <a:solidFill>
                  <a:srgbClr val="514A40"/>
                </a:solidFill>
                <a:effectLst/>
                <a:uLnTx/>
                <a:uFillTx/>
                <a:latin typeface="Cambria"/>
                <a:ea typeface="+mn-ea"/>
                <a:cs typeface="+mn-cs"/>
              </a:rPr>
              <a:t/>
            </a:r>
            <a:br>
              <a:rPr kumimoji="0" lang="en-US" sz="2400" b="0" i="0" u="none" strike="noStrike" kern="1200" cap="none" spc="0" normalizeH="0" baseline="0" noProof="0" dirty="0">
                <a:ln>
                  <a:noFill/>
                </a:ln>
                <a:solidFill>
                  <a:srgbClr val="514A40"/>
                </a:solidFill>
                <a:effectLst/>
                <a:uLnTx/>
                <a:uFillTx/>
                <a:latin typeface="Cambria"/>
                <a:ea typeface="+mn-ea"/>
                <a:cs typeface="+mn-cs"/>
              </a:rPr>
            </a:br>
            <a:r>
              <a:rPr kumimoji="0" lang="en-US" sz="2400" i="0" u="none" strike="noStrike" kern="1200" cap="none" spc="0" normalizeH="0" baseline="0" noProof="0" dirty="0">
                <a:ln>
                  <a:noFill/>
                </a:ln>
                <a:solidFill>
                  <a:srgbClr val="514A40"/>
                </a:solidFill>
                <a:effectLst/>
                <a:uLnTx/>
                <a:uFillTx/>
                <a:latin typeface="Cambria"/>
                <a:ea typeface="+mn-ea"/>
                <a:cs typeface="+mn-cs"/>
              </a:rPr>
              <a:t>John 3:5-6</a:t>
            </a:r>
            <a:r>
              <a:rPr kumimoji="0" lang="en-US" sz="2400" b="0" i="0" u="none" strike="noStrike" kern="1200" cap="none" spc="0" normalizeH="0" baseline="0" noProof="0" dirty="0">
                <a:ln>
                  <a:noFill/>
                </a:ln>
                <a:solidFill>
                  <a:srgbClr val="514A40"/>
                </a:solidFill>
                <a:effectLst/>
                <a:uLnTx/>
                <a:uFillTx/>
                <a:latin typeface="Cambria"/>
                <a:ea typeface="+mn-ea"/>
                <a:cs typeface="+mn-cs"/>
              </a:rPr>
              <a:t/>
            </a:r>
            <a:br>
              <a:rPr kumimoji="0" lang="en-US" sz="2400" b="0" i="0" u="none" strike="noStrike" kern="1200" cap="none" spc="0" normalizeH="0" baseline="0" noProof="0" dirty="0">
                <a:ln>
                  <a:noFill/>
                </a:ln>
                <a:solidFill>
                  <a:srgbClr val="514A40"/>
                </a:solidFill>
                <a:effectLst/>
                <a:uLnTx/>
                <a:uFillTx/>
                <a:latin typeface="Cambria"/>
                <a:ea typeface="+mn-ea"/>
                <a:cs typeface="+mn-cs"/>
              </a:rPr>
            </a:br>
            <a:r>
              <a:rPr kumimoji="0" lang="en-US" sz="2400" b="0" i="0" u="none" strike="noStrike" kern="1200" cap="none" spc="0" normalizeH="0" baseline="0" noProof="0" dirty="0">
                <a:ln>
                  <a:noFill/>
                </a:ln>
                <a:solidFill>
                  <a:srgbClr val="514A40"/>
                </a:solidFill>
                <a:effectLst/>
                <a:uLnTx/>
                <a:uFillTx/>
                <a:latin typeface="Cambria"/>
                <a:ea typeface="+mn-ea"/>
                <a:cs typeface="+mn-cs"/>
              </a:rPr>
              <a:t>    Jesus answered, “Very truly I tell you, no one can enter the kingdom of God      </a:t>
            </a:r>
            <a:br>
              <a:rPr kumimoji="0" lang="en-US" sz="2400" b="0" i="0" u="none" strike="noStrike" kern="1200" cap="none" spc="0" normalizeH="0" baseline="0" noProof="0" dirty="0">
                <a:ln>
                  <a:noFill/>
                </a:ln>
                <a:solidFill>
                  <a:srgbClr val="514A40"/>
                </a:solidFill>
                <a:effectLst/>
                <a:uLnTx/>
                <a:uFillTx/>
                <a:latin typeface="Cambria"/>
                <a:ea typeface="+mn-ea"/>
                <a:cs typeface="+mn-cs"/>
              </a:rPr>
            </a:br>
            <a:r>
              <a:rPr kumimoji="0" lang="en-US" sz="2400" b="0" i="0" u="none" strike="noStrike" kern="1200" cap="none" spc="0" normalizeH="0" baseline="0" noProof="0" dirty="0">
                <a:ln>
                  <a:noFill/>
                </a:ln>
                <a:solidFill>
                  <a:srgbClr val="514A40"/>
                </a:solidFill>
                <a:effectLst/>
                <a:uLnTx/>
                <a:uFillTx/>
                <a:latin typeface="Cambria"/>
                <a:ea typeface="+mn-ea"/>
                <a:cs typeface="+mn-cs"/>
              </a:rPr>
              <a:t>    unless they are born of water and the Spirit. </a:t>
            </a:r>
            <a:r>
              <a:rPr kumimoji="0" lang="en-US" sz="2400" b="0" i="0" u="none" strike="noStrike" kern="1200" cap="none" spc="0" normalizeH="0" baseline="30000" noProof="0" dirty="0">
                <a:ln>
                  <a:noFill/>
                </a:ln>
                <a:solidFill>
                  <a:srgbClr val="514A40"/>
                </a:solidFill>
                <a:effectLst/>
                <a:uLnTx/>
                <a:uFillTx/>
                <a:latin typeface="Cambria"/>
                <a:ea typeface="+mn-ea"/>
                <a:cs typeface="+mn-cs"/>
              </a:rPr>
              <a:t>6 </a:t>
            </a:r>
            <a:r>
              <a:rPr kumimoji="0" lang="en-US" sz="2400" b="0" i="0" u="none" strike="noStrike" kern="1200" cap="none" spc="0" normalizeH="0" baseline="0" noProof="0" dirty="0">
                <a:ln>
                  <a:noFill/>
                </a:ln>
                <a:solidFill>
                  <a:srgbClr val="514A40"/>
                </a:solidFill>
                <a:effectLst/>
                <a:uLnTx/>
                <a:uFillTx/>
                <a:latin typeface="Cambria"/>
                <a:ea typeface="+mn-ea"/>
                <a:cs typeface="+mn-cs"/>
              </a:rPr>
              <a:t>Flesh gives birth to flesh, but    </a:t>
            </a:r>
            <a:br>
              <a:rPr kumimoji="0" lang="en-US" sz="2400" b="0" i="0" u="none" strike="noStrike" kern="1200" cap="none" spc="0" normalizeH="0" baseline="0" noProof="0" dirty="0">
                <a:ln>
                  <a:noFill/>
                </a:ln>
                <a:solidFill>
                  <a:srgbClr val="514A40"/>
                </a:solidFill>
                <a:effectLst/>
                <a:uLnTx/>
                <a:uFillTx/>
                <a:latin typeface="Cambria"/>
                <a:ea typeface="+mn-ea"/>
                <a:cs typeface="+mn-cs"/>
              </a:rPr>
            </a:br>
            <a:r>
              <a:rPr kumimoji="0" lang="en-US" sz="2400" b="0" i="0" u="none" strike="noStrike" kern="1200" cap="none" spc="0" normalizeH="0" baseline="0" noProof="0" dirty="0">
                <a:ln>
                  <a:noFill/>
                </a:ln>
                <a:solidFill>
                  <a:srgbClr val="514A40"/>
                </a:solidFill>
                <a:effectLst/>
                <a:uLnTx/>
                <a:uFillTx/>
                <a:latin typeface="Cambria"/>
                <a:ea typeface="+mn-ea"/>
                <a:cs typeface="+mn-cs"/>
              </a:rPr>
              <a:t>    the Spirit gives birth to spirit.</a:t>
            </a:r>
          </a:p>
          <a:p>
            <a:pPr marL="45720" marR="0" lvl="0" indent="0" algn="l" defTabSz="914400" rtl="0" eaLnBrk="1" fontAlgn="auto" latinLnBrk="0" hangingPunct="1">
              <a:lnSpc>
                <a:spcPct val="90000"/>
              </a:lnSpc>
              <a:spcBef>
                <a:spcPts val="1800"/>
              </a:spcBef>
              <a:spcAft>
                <a:spcPts val="0"/>
              </a:spcAft>
              <a:buClr>
                <a:srgbClr val="A85229"/>
              </a:buClr>
              <a:buSzTx/>
              <a:buFont typeface="Arial" pitchFamily="34" charset="0"/>
              <a:buNone/>
              <a:tabLst/>
              <a:defRPr/>
            </a:pPr>
            <a:r>
              <a:rPr kumimoji="0" lang="en-US" sz="2800" b="1" i="1" u="none" strike="noStrike" kern="1200" cap="none" spc="0" normalizeH="0" baseline="0" noProof="0" dirty="0">
                <a:ln>
                  <a:noFill/>
                </a:ln>
                <a:solidFill>
                  <a:srgbClr val="514A40"/>
                </a:solidFill>
                <a:effectLst/>
                <a:uLnTx/>
                <a:uFillTx/>
                <a:latin typeface="Cambria"/>
                <a:ea typeface="+mn-ea"/>
                <a:cs typeface="+mn-cs"/>
              </a:rPr>
              <a:t>Your body becomes a dwelling for the Holy Spirit. </a:t>
            </a:r>
            <a:r>
              <a:rPr lang="en-US" sz="2800" b="1" i="1" dirty="0">
                <a:solidFill>
                  <a:srgbClr val="514A40"/>
                </a:solidFill>
                <a:latin typeface="Cambria"/>
              </a:rPr>
              <a:t>After salvation He then comes and</a:t>
            </a:r>
            <a:r>
              <a:rPr kumimoji="0" lang="en-US" sz="2800" b="1" i="1" u="none" strike="noStrike" kern="1200" cap="none" spc="0" normalizeH="0" baseline="0" noProof="0" dirty="0">
                <a:ln>
                  <a:noFill/>
                </a:ln>
                <a:solidFill>
                  <a:srgbClr val="514A40"/>
                </a:solidFill>
                <a:effectLst/>
                <a:uLnTx/>
                <a:uFillTx/>
                <a:latin typeface="Cambria"/>
                <a:ea typeface="+mn-ea"/>
                <a:cs typeface="+mn-cs"/>
              </a:rPr>
              <a:t> lives inside of you.</a:t>
            </a:r>
            <a:r>
              <a:rPr kumimoji="0" lang="en-US" sz="2400" b="0" i="1" u="none" strike="noStrike" kern="1200" cap="none" spc="0" normalizeH="0" baseline="0" noProof="0" dirty="0">
                <a:ln>
                  <a:noFill/>
                </a:ln>
                <a:solidFill>
                  <a:srgbClr val="514A40"/>
                </a:solidFill>
                <a:effectLst/>
                <a:uLnTx/>
                <a:uFillTx/>
                <a:latin typeface="Cambria"/>
                <a:ea typeface="+mn-ea"/>
                <a:cs typeface="+mn-cs"/>
              </a:rPr>
              <a:t/>
            </a:r>
            <a:br>
              <a:rPr kumimoji="0" lang="en-US" sz="2400" b="0" i="1" u="none" strike="noStrike" kern="1200" cap="none" spc="0" normalizeH="0" baseline="0" noProof="0" dirty="0">
                <a:ln>
                  <a:noFill/>
                </a:ln>
                <a:solidFill>
                  <a:srgbClr val="514A40"/>
                </a:solidFill>
                <a:effectLst/>
                <a:uLnTx/>
                <a:uFillTx/>
                <a:latin typeface="Cambria"/>
                <a:ea typeface="+mn-ea"/>
                <a:cs typeface="+mn-cs"/>
              </a:rPr>
            </a:br>
            <a:r>
              <a:rPr kumimoji="0" lang="en-US" sz="2400" i="0" u="none" strike="noStrike" kern="1200" cap="none" spc="0" normalizeH="0" baseline="0" noProof="0" dirty="0">
                <a:ln>
                  <a:noFill/>
                </a:ln>
                <a:solidFill>
                  <a:srgbClr val="514A40"/>
                </a:solidFill>
                <a:effectLst/>
                <a:uLnTx/>
                <a:uFillTx/>
                <a:latin typeface="Cambria"/>
                <a:ea typeface="+mn-ea"/>
                <a:cs typeface="+mn-cs"/>
              </a:rPr>
              <a:t>1 Corinthians 6:19</a:t>
            </a:r>
            <a:r>
              <a:rPr kumimoji="0" lang="en-US" sz="2400" b="0" i="0" u="none" strike="noStrike" kern="1200" cap="none" spc="0" normalizeH="0" baseline="0" noProof="0" dirty="0">
                <a:ln>
                  <a:noFill/>
                </a:ln>
                <a:solidFill>
                  <a:srgbClr val="514A40"/>
                </a:solidFill>
                <a:effectLst/>
                <a:uLnTx/>
                <a:uFillTx/>
                <a:latin typeface="Cambria"/>
                <a:ea typeface="+mn-ea"/>
                <a:cs typeface="+mn-cs"/>
              </a:rPr>
              <a:t/>
            </a:r>
            <a:br>
              <a:rPr kumimoji="0" lang="en-US" sz="2400" b="0" i="0" u="none" strike="noStrike" kern="1200" cap="none" spc="0" normalizeH="0" baseline="0" noProof="0" dirty="0">
                <a:ln>
                  <a:noFill/>
                </a:ln>
                <a:solidFill>
                  <a:srgbClr val="514A40"/>
                </a:solidFill>
                <a:effectLst/>
                <a:uLnTx/>
                <a:uFillTx/>
                <a:latin typeface="Cambria"/>
                <a:ea typeface="+mn-ea"/>
                <a:cs typeface="+mn-cs"/>
              </a:rPr>
            </a:br>
            <a:r>
              <a:rPr kumimoji="0" lang="en-US" sz="2400" b="0" i="0" u="none" strike="noStrike" kern="1200" cap="none" spc="0" normalizeH="0" baseline="0" noProof="0" dirty="0">
                <a:ln>
                  <a:noFill/>
                </a:ln>
                <a:solidFill>
                  <a:srgbClr val="514A40"/>
                </a:solidFill>
                <a:effectLst/>
                <a:uLnTx/>
                <a:uFillTx/>
                <a:latin typeface="Cambria"/>
                <a:ea typeface="+mn-ea"/>
                <a:cs typeface="+mn-cs"/>
              </a:rPr>
              <a:t>   Do you not know that your bodies are temples of the Holy Spirit, who is in </a:t>
            </a:r>
            <a:br>
              <a:rPr kumimoji="0" lang="en-US" sz="2400" b="0" i="0" u="none" strike="noStrike" kern="1200" cap="none" spc="0" normalizeH="0" baseline="0" noProof="0" dirty="0">
                <a:ln>
                  <a:noFill/>
                </a:ln>
                <a:solidFill>
                  <a:srgbClr val="514A40"/>
                </a:solidFill>
                <a:effectLst/>
                <a:uLnTx/>
                <a:uFillTx/>
                <a:latin typeface="Cambria"/>
                <a:ea typeface="+mn-ea"/>
                <a:cs typeface="+mn-cs"/>
              </a:rPr>
            </a:br>
            <a:r>
              <a:rPr kumimoji="0" lang="en-US" sz="2400" b="0" i="0" u="none" strike="noStrike" kern="1200" cap="none" spc="0" normalizeH="0" baseline="0" noProof="0" dirty="0">
                <a:ln>
                  <a:noFill/>
                </a:ln>
                <a:solidFill>
                  <a:srgbClr val="514A40"/>
                </a:solidFill>
                <a:effectLst/>
                <a:uLnTx/>
                <a:uFillTx/>
                <a:latin typeface="Cambria"/>
                <a:ea typeface="+mn-ea"/>
                <a:cs typeface="+mn-cs"/>
              </a:rPr>
              <a:t>   you, whom you have received from God? You are not your own</a:t>
            </a:r>
          </a:p>
          <a:p>
            <a:endParaRPr lang="en-US" dirty="0"/>
          </a:p>
        </p:txBody>
      </p:sp>
    </p:spTree>
    <p:extLst>
      <p:ext uri="{BB962C8B-B14F-4D97-AF65-F5344CB8AC3E}">
        <p14:creationId xmlns:p14="http://schemas.microsoft.com/office/powerpoint/2010/main" val="225951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822D38-804F-8646-0341-113D769C4604}"/>
              </a:ext>
            </a:extLst>
          </p:cNvPr>
          <p:cNvSpPr>
            <a:spLocks noGrp="1"/>
          </p:cNvSpPr>
          <p:nvPr>
            <p:ph type="title"/>
          </p:nvPr>
        </p:nvSpPr>
        <p:spPr>
          <a:xfrm>
            <a:off x="1295400" y="381000"/>
            <a:ext cx="9601200" cy="3048000"/>
          </a:xfrm>
        </p:spPr>
        <p:txBody>
          <a:bodyPr>
            <a:normAutofit/>
          </a:bodyPr>
          <a:lstStyle/>
          <a:p>
            <a:pPr algn="ctr"/>
            <a:r>
              <a:rPr lang="en-US" sz="4400" dirty="0"/>
              <a:t>Knowing about God </a:t>
            </a:r>
            <a:br>
              <a:rPr lang="en-US" sz="4400" dirty="0"/>
            </a:br>
            <a:r>
              <a:rPr lang="en-US" sz="4400" dirty="0"/>
              <a:t>VS. </a:t>
            </a:r>
            <a:br>
              <a:rPr lang="en-US" sz="4400" dirty="0"/>
            </a:br>
            <a:r>
              <a:rPr lang="en-US" sz="4400" dirty="0"/>
              <a:t>Knowing God (relationship)</a:t>
            </a:r>
          </a:p>
        </p:txBody>
      </p:sp>
      <p:sp>
        <p:nvSpPr>
          <p:cNvPr id="3" name="Content Placeholder 2">
            <a:extLst>
              <a:ext uri="{FF2B5EF4-FFF2-40B4-BE49-F238E27FC236}">
                <a16:creationId xmlns:a16="http://schemas.microsoft.com/office/drawing/2014/main" xmlns="" id="{AC7E5E78-708C-70BF-FD02-157CF6445B01}"/>
              </a:ext>
            </a:extLst>
          </p:cNvPr>
          <p:cNvSpPr>
            <a:spLocks noGrp="1"/>
          </p:cNvSpPr>
          <p:nvPr>
            <p:ph idx="1"/>
          </p:nvPr>
        </p:nvSpPr>
        <p:spPr>
          <a:xfrm>
            <a:off x="928255" y="4100945"/>
            <a:ext cx="10252363" cy="1842654"/>
          </a:xfrm>
        </p:spPr>
        <p:txBody>
          <a:bodyPr>
            <a:normAutofit/>
          </a:bodyPr>
          <a:lstStyle/>
          <a:p>
            <a:pPr marL="45720" indent="0">
              <a:buNone/>
            </a:pPr>
            <a:r>
              <a:rPr lang="en-US" sz="3200" dirty="0"/>
              <a:t>Testimony– Going from religion to relationship, and increasing openness to receiving more of Him in my life </a:t>
            </a:r>
          </a:p>
        </p:txBody>
      </p:sp>
    </p:spTree>
    <p:extLst>
      <p:ext uri="{BB962C8B-B14F-4D97-AF65-F5344CB8AC3E}">
        <p14:creationId xmlns:p14="http://schemas.microsoft.com/office/powerpoint/2010/main" val="299784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F03031023_Win32.potx" id="{E7C5DF6E-549D-4E9B-935B-C6E8D839CE4F}" vid="{E5B5BF34-C341-4C53-BFF1-BF734FCD4F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Business red line presentation (widescreen)</Template>
  <TotalTime>709</TotalTime>
  <Words>801</Words>
  <Application>Microsoft Office PowerPoint</Application>
  <PresentationFormat>Custom</PresentationFormat>
  <Paragraphs>100</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Red Line Business 16x9</vt:lpstr>
      <vt:lpstr>The Holy Spirit Ruach [roo-ach] (Spirit/wind/breath) </vt:lpstr>
      <vt:lpstr>PowerPoint Presentation</vt:lpstr>
      <vt:lpstr>                                                                                </vt:lpstr>
      <vt:lpstr> First things first: you must be “born again”</vt:lpstr>
      <vt:lpstr>What is the gospel? </vt:lpstr>
      <vt:lpstr>the Simple Gospel</vt:lpstr>
      <vt:lpstr>The Holy Spirit Marks you for Kingdom</vt:lpstr>
      <vt:lpstr>the Holy Spirit and new life at salvation</vt:lpstr>
      <vt:lpstr>Knowing about God  VS.  Knowing God (relationship)</vt:lpstr>
      <vt:lpstr>Who/what is the Holy Spirit? Hebrew words: Ruach [spirit, breath, wind] HaKodesh [holy] Holy Spirit </vt:lpstr>
      <vt:lpstr>Why we need the Holy Spirit: The power to live out The New Life in Christ</vt:lpstr>
      <vt:lpstr>The new Life— empowered by the Holy Spirit</vt:lpstr>
      <vt:lpstr>The Fruit/evidence of the Holy Spirit in a person's life:</vt:lpstr>
      <vt:lpstr>What is the Baptism of the holy Spirit?</vt:lpstr>
      <vt:lpstr>The Holy Spirit will have its way.</vt:lpstr>
      <vt:lpstr>Receive the Holy Spirit</vt:lpstr>
      <vt:lpstr>What are the Gifts of the Holy Spirit?</vt:lpstr>
      <vt:lpstr>The Holy Spirit &amp; the Gifts</vt:lpstr>
      <vt:lpstr>Romans 12:3-8</vt:lpstr>
      <vt:lpstr>Ephesians 4:11-16     [to attain fullness]</vt:lpstr>
      <vt:lpstr>1 Corinthians 12:4-10     [The 9 gifts]</vt:lpstr>
      <vt:lpstr>The gift of Tongues</vt:lpstr>
      <vt:lpstr>Receiving more/a deeper filling/ impartation/ encounter with the Holy Spirit</vt:lpstr>
      <vt:lpstr>Position yourself to receive  more of the Holy Spirit</vt:lpstr>
      <vt:lpstr>IF you want more, seek it. Ask Jesus for more.</vt:lpstr>
      <vt:lpstr>What do you need today? The alter is open for prayer</vt:lpstr>
      <vt:lpstr>PowerPoint Presentation</vt:lpstr>
      <vt:lpstr>Avoid Religiosity.  This is Pride and deception.</vt:lpstr>
      <vt:lpstr>What is cessationism?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Holy Spirit Ruach [roo-ach] (Spirit/wind/breath) </dc:title>
  <dc:creator>Daniel Slade</dc:creator>
  <cp:lastModifiedBy>LifeGate</cp:lastModifiedBy>
  <cp:revision>2</cp:revision>
  <dcterms:created xsi:type="dcterms:W3CDTF">2025-11-06T15:00:44Z</dcterms:created>
  <dcterms:modified xsi:type="dcterms:W3CDTF">2025-11-09T16:53:48Z</dcterms:modified>
</cp:coreProperties>
</file>