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5B08-293A-43AE-7BE3-600468EB2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B6C58-3C70-EF9A-739E-96F68C153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AED76-B2B3-0F87-BFC1-A832B46F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9FFBB-3472-D67D-3A3C-728E8C91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4BAE-91FD-5621-6E83-C713C975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0B38-58AA-2C9D-1176-B710DB7A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5966-8DBD-A172-FA87-2545C377C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1E27-7DBA-C30D-1879-E961509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C63E-6CB1-E526-5AF2-5D116EE5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F591A-DD0E-0BF8-469D-49452EBF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8F0F7-C49A-E992-4E5D-B305ABDD4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30EC7-8E45-751A-EF45-27F51049E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7502-8D90-EFE4-D6E6-43AC6590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CFF4-DC13-ED9C-48D8-0A656749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54624-D1AF-C205-64A0-0430B0AD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5F15-2651-CAD9-4EB3-EA5B4848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1EC2-17C3-1C6D-3DCC-B16B95AF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CF6A-1263-06F0-B8A3-59BF6BC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D1E1-D93F-AA6D-43A7-40675958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200B-FC2B-0CFD-106A-1733D038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22F2-9AF3-6FB4-D277-DE120E54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8D2D-2E5E-9A37-A7D0-10B608162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983E-7269-EF80-9BD9-8B51C87E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4999C-405D-62BE-5048-E09A0D5B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F72F-40DD-F976-4A9A-CB60D36F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6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F75B-F1CA-50B5-A947-3AC416D4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505A-A406-D6BE-7884-FA7F55A8C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B8F78-1A3B-B8BF-BC77-4537E2BF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3C195-4436-74F3-5A98-C8E8EAB0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5119F-A2C1-5BB4-67EB-CA341EEF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AA9B-00BC-548E-D0DF-9B75479F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31C5-B69D-80E5-3BF7-5ED57E31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BBE98-FD6F-3018-710B-57AF55A0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09729-259A-1489-DB8F-A51AC178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6D9AD-CA7D-C719-DDAA-5F4FD70C9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0E27E-C804-ECA9-3CA1-8C2C4BD7E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BFE07-9A51-DBEF-1EAC-1D51BE10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DB2CC-C434-B17A-333E-84C1A91B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05B38-ED71-B56A-CDD4-E3D8EBAC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2EFB-A841-3713-27E7-7CDFBCCA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5719C-CFA7-A905-E856-BA39ADE6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09BE7-6C93-2E14-FE2D-DE782669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A2F42-69D2-FEE0-4EA6-43D7FE4D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1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A3F3D-8E68-DA7D-19C9-387CBBE8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9AB46-B234-6FFE-82D9-E0A0C3CA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26A94-B00F-98F0-6F87-77B6D183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ADE2-83D8-369A-354D-CA99DE14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2BFAE-27DC-CB6D-2FF4-93401753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3A0F-383C-10EF-6A81-BB91C3CD0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EBF47-690A-5AB7-9225-9C7A9164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2B2D5-E5EB-3414-9FD0-B59B0B9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F3B3B-3777-CC81-2838-E34384A3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5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98E0-9927-4DFB-EBD2-A66AA98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9CD6E-E471-D641-E501-9D801B324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69CCC-E88C-3A37-E304-7602DA634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46712-7B68-0EA4-8D70-1E5BF512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A6293-4B9E-4206-312E-AC0CE5FE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5ABC9-6544-1A83-7BCD-8C45E538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5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5E1A1-8E6B-F92B-AED7-DA6D4ED5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6C802-3487-61A9-BC11-9FE93B0D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F458-67D2-3311-71B2-6B3440A6B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03B01-DA4B-4DFF-8E24-891906FC0784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D75A-5CA8-FD9D-19D8-CA22B3C86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8776E-C772-DE65-22FE-F4BE75E91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F5133-444D-46DA-A0C7-2284D0AEE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nah in the Bible - Learn 15 Facts About the Prophet Swallowed by a Fish -  Chabad.org">
            <a:extLst>
              <a:ext uri="{FF2B5EF4-FFF2-40B4-BE49-F238E27FC236}">
                <a16:creationId xmlns:a16="http://schemas.microsoft.com/office/drawing/2014/main" id="{C898467A-BB94-3C56-530D-D550C179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DB6F0-D6C4-ED8F-A937-113C297D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12191999" cy="2900518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FFFFFF"/>
                </a:solidFill>
              </a:rPr>
              <a:t>The God Who Revives Sinners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90C59-0FFB-AF5D-FE22-6BF6D8C6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9404"/>
            <a:ext cx="9720105" cy="1949994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Jonah 2</a:t>
            </a:r>
          </a:p>
        </p:txBody>
      </p:sp>
    </p:spTree>
    <p:extLst>
      <p:ext uri="{BB962C8B-B14F-4D97-AF65-F5344CB8AC3E}">
        <p14:creationId xmlns:p14="http://schemas.microsoft.com/office/powerpoint/2010/main" val="107489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2813D-1928-BAF2-7933-8683E0A0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nah in the Bible - Learn 15 Facts About the Prophet Swallowed by a Fish -  Chabad.org">
            <a:extLst>
              <a:ext uri="{FF2B5EF4-FFF2-40B4-BE49-F238E27FC236}">
                <a16:creationId xmlns:a16="http://schemas.microsoft.com/office/drawing/2014/main" id="{E03F0834-B032-8CCC-DCFA-42C91B61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9B5015-B37E-BC14-A6DE-7E207E28F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5" y="371789"/>
            <a:ext cx="10775379" cy="61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D33CA-E40E-2392-0A5D-05302685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nah in the Bible - Learn 15 Facts About the Prophet Swallowed by a Fish -  Chabad.org">
            <a:extLst>
              <a:ext uri="{FF2B5EF4-FFF2-40B4-BE49-F238E27FC236}">
                <a16:creationId xmlns:a16="http://schemas.microsoft.com/office/drawing/2014/main" id="{804EE959-3720-93A3-9EC8-DB6C315F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0D7F4FB-2B65-EB95-F730-E474E8C4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1" y="766916"/>
            <a:ext cx="10785987" cy="566338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rgbClr val="FFFFFF"/>
                </a:solidFill>
              </a:rPr>
              <a:t>I. Even in your darkest and lowest moment, there is still hope given by God’s mercy.</a:t>
            </a:r>
          </a:p>
        </p:txBody>
      </p:sp>
    </p:spTree>
    <p:extLst>
      <p:ext uri="{BB962C8B-B14F-4D97-AF65-F5344CB8AC3E}">
        <p14:creationId xmlns:p14="http://schemas.microsoft.com/office/powerpoint/2010/main" val="120701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8633B-9DB0-3138-4557-A93C9EF4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nah in the Bible - Learn 15 Facts About the Prophet Swallowed by a Fish -  Chabad.org">
            <a:extLst>
              <a:ext uri="{FF2B5EF4-FFF2-40B4-BE49-F238E27FC236}">
                <a16:creationId xmlns:a16="http://schemas.microsoft.com/office/drawing/2014/main" id="{CBAE811E-DA6C-BED2-197E-B40CCB1A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ED2515-3710-F58A-67EB-34A397C1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766916"/>
            <a:ext cx="11621729" cy="566338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rgbClr val="FFFFFF"/>
                </a:solidFill>
              </a:rPr>
              <a:t>II. </a:t>
            </a:r>
            <a:r>
              <a:rPr lang="en-US" sz="11500">
                <a:solidFill>
                  <a:srgbClr val="FFFFFF"/>
                </a:solidFill>
              </a:rPr>
              <a:t>Although </a:t>
            </a:r>
            <a:r>
              <a:rPr lang="en-US" sz="11500" dirty="0">
                <a:solidFill>
                  <a:srgbClr val="FFFFFF"/>
                </a:solidFill>
              </a:rPr>
              <a:t>deliverance from God might not be immediate, it is </a:t>
            </a:r>
            <a:r>
              <a:rPr lang="en-US" sz="11500">
                <a:solidFill>
                  <a:srgbClr val="FFFFFF"/>
                </a:solidFill>
              </a:rPr>
              <a:t>still certain.</a:t>
            </a:r>
            <a:endParaRPr lang="en-US" sz="1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7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The God Who Revives Sinners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 Aldave</dc:creator>
  <cp:lastModifiedBy>Dawn Aldave</cp:lastModifiedBy>
  <cp:revision>3</cp:revision>
  <dcterms:created xsi:type="dcterms:W3CDTF">2026-03-01T04:27:11Z</dcterms:created>
  <dcterms:modified xsi:type="dcterms:W3CDTF">2026-03-08T03:41:08Z</dcterms:modified>
</cp:coreProperties>
</file>