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392" r:id="rId2"/>
    <p:sldId id="370" r:id="rId3"/>
    <p:sldId id="371" r:id="rId4"/>
    <p:sldId id="372" r:id="rId5"/>
    <p:sldId id="373" r:id="rId6"/>
    <p:sldId id="374" r:id="rId7"/>
    <p:sldId id="375" r:id="rId8"/>
    <p:sldId id="376" r:id="rId9"/>
    <p:sldId id="377" r:id="rId10"/>
    <p:sldId id="378" r:id="rId11"/>
    <p:sldId id="360" r:id="rId12"/>
    <p:sldId id="387" r:id="rId13"/>
    <p:sldId id="388" r:id="rId14"/>
    <p:sldId id="389" r:id="rId15"/>
    <p:sldId id="390" r:id="rId16"/>
    <p:sldId id="391" r:id="rId17"/>
    <p:sldId id="380" r:id="rId18"/>
    <p:sldId id="381" r:id="rId19"/>
    <p:sldId id="382" r:id="rId20"/>
    <p:sldId id="383" r:id="rId21"/>
    <p:sldId id="384" r:id="rId22"/>
    <p:sldId id="385" r:id="rId23"/>
    <p:sldId id="386" r:id="rId24"/>
  </p:sldIdLst>
  <p:sldSz cx="12192000" cy="6858000"/>
  <p:notesSz cx="7077075" cy="9363075"/>
  <p:embeddedFontLst>
    <p:embeddedFont>
      <p:font typeface="Cavolini" panose="03000502040302020204" pitchFamily="66" charset="0"/>
      <p:regular r:id="rId25"/>
      <p:bold r:id="rId26"/>
      <p:boldItalic r:id="rId27"/>
    </p:embeddedFont>
    <p:embeddedFont>
      <p:font typeface="Daytona Condensed" panose="020B0506030503040204" pitchFamily="34"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4451"/>
    <a:srgbClr val="48C3CB"/>
    <a:srgbClr val="FFFFFF"/>
    <a:srgbClr val="0070C0"/>
    <a:srgbClr val="A6C937"/>
    <a:srgbClr val="A58E4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067" autoAdjust="0"/>
  </p:normalViewPr>
  <p:slideViewPr>
    <p:cSldViewPr snapToGrid="0">
      <p:cViewPr varScale="1">
        <p:scale>
          <a:sx n="65" d="100"/>
          <a:sy n="65" d="100"/>
        </p:scale>
        <p:origin x="93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C748-23F3-46FF-91A5-9C51B8E818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B4A556-B0F8-4012-92C2-9817B59BE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3770B1-DFA6-4758-A828-D4E467B46165}"/>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A639AA4C-B528-4B17-8431-064D3F35C2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48BA22-2F88-46CF-94C8-38F3F0980C10}"/>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361775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3D7F-9F61-461F-AFF9-F41B97EE27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43CE3-C1DF-47DC-A9E0-A5C7B601E00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679A0F-D780-40C9-8966-65D8DEF3EC3A}"/>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BD1FE4B9-48D4-4370-8637-F96FA93BAA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B097C3-9FD1-4C9E-98AE-ABD0FFF6C950}"/>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91853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8AFAB2-7C47-4E98-98D7-AA51E1DF8C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DB6805-B84B-4653-8FCF-BF7D81E816B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FCAC6-684E-4D97-8A39-7828E8656AFE}"/>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7A470A10-A813-4339-ACF5-FC554F1012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93C4C02-3E4F-4EEA-83B8-8B92A3988B59}"/>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274656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63FEE-6290-465B-940B-F19DDCB01E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D10B7D-E55F-43E4-A1BB-DE89451F0A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E2F58-A0E1-4358-B985-31BFF4E68EDA}"/>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E565CAD2-7E0E-4C0A-89AD-AF2E954270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05EC8C-1A12-46B0-A22E-196E1E0E1E2B}"/>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123414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73268-34DA-419D-9543-5E42DFA54A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D036C0-0D8E-4B96-B4CA-E66D87DCB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76F78F-6534-4C3E-887A-2018CDDCCD79}"/>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5BD39157-9DB7-4D18-98E5-CDF8A7F645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618AB1-CE0F-4BA3-9BCA-CD6DA507BF91}"/>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163206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0B9B2-7B24-4BB0-8F3A-D054BB87BC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EF47EE-409C-4B7F-B949-3B46376B3FA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3AD834-EE70-4903-BB39-DC02BF1C085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C02169-CD1F-469A-BB21-9B17B4E8F68A}"/>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6" name="Footer Placeholder 5">
            <a:extLst>
              <a:ext uri="{FF2B5EF4-FFF2-40B4-BE49-F238E27FC236}">
                <a16:creationId xmlns:a16="http://schemas.microsoft.com/office/drawing/2014/main" id="{0E7AA6C0-BC1B-475F-A05C-3DD4683945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F035A8-AAEC-4EE9-8E9A-9146F1B87FCF}"/>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9209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A5F0-B64E-4F4F-9416-C5DD4A42A5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365EBE-F7BB-49C8-8576-07D3499B07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E0E7B9-04A5-4C0F-A618-C75CE3FEC3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730CA9-1283-4AA3-8992-0774C57D91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2679E5-6CA8-42E0-A285-8EF8E9496BD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56D7C-D1AF-433A-8C16-1CC90D4DC7E2}"/>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8" name="Footer Placeholder 7">
            <a:extLst>
              <a:ext uri="{FF2B5EF4-FFF2-40B4-BE49-F238E27FC236}">
                <a16:creationId xmlns:a16="http://schemas.microsoft.com/office/drawing/2014/main" id="{2D80967E-2AAB-4762-B8A4-2EEBEE27EA2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F9EA1C-E438-4B47-9879-6BAD3BBF81A6}"/>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113200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F4B2D-F4F7-412E-ABEE-DD4853B88E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EFD9BC-AA2D-4F2C-9F92-279FB25758FF}"/>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4" name="Footer Placeholder 3">
            <a:extLst>
              <a:ext uri="{FF2B5EF4-FFF2-40B4-BE49-F238E27FC236}">
                <a16:creationId xmlns:a16="http://schemas.microsoft.com/office/drawing/2014/main" id="{7649947F-070B-4300-BE89-22D0D730D8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9C3C09-7148-425C-9599-C7951BB8376F}"/>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274842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072D4-2646-4C23-A855-AC7E163169A4}"/>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3" name="Footer Placeholder 2">
            <a:extLst>
              <a:ext uri="{FF2B5EF4-FFF2-40B4-BE49-F238E27FC236}">
                <a16:creationId xmlns:a16="http://schemas.microsoft.com/office/drawing/2014/main" id="{FC5AC7A8-3E6E-4465-BE07-ECCD18A5B83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2EF6BD3-3706-404B-965C-0E6B3E14CD02}"/>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219682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D6578-0A1B-4F37-AE64-5799BE0756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C7A829-40FD-4BDB-8FE2-5793D339C9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3AC929-FE6B-440D-AE23-4EE0020D6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BFE1D7-B509-47C2-834D-7B0FEA55A05E}"/>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6" name="Footer Placeholder 5">
            <a:extLst>
              <a:ext uri="{FF2B5EF4-FFF2-40B4-BE49-F238E27FC236}">
                <a16:creationId xmlns:a16="http://schemas.microsoft.com/office/drawing/2014/main" id="{C86362A9-7CD4-47E5-B3EE-783973B7186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497DB7-7252-4070-8E3F-F9559454C524}"/>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2679473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52D1-20C4-469D-B848-544D0D62C3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B2CDD7-C675-4C30-B7A2-618372192B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0A921EF-00D5-44FC-9ECD-3E893D6133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F4CBA1-BD5E-4534-834E-47DDCA717039}"/>
              </a:ext>
            </a:extLst>
          </p:cNvPr>
          <p:cNvSpPr>
            <a:spLocks noGrp="1"/>
          </p:cNvSpPr>
          <p:nvPr>
            <p:ph type="dt" sz="half" idx="10"/>
          </p:nvPr>
        </p:nvSpPr>
        <p:spPr/>
        <p:txBody>
          <a:bodyPr/>
          <a:lstStyle/>
          <a:p>
            <a:fld id="{F428F278-86B2-4377-91F6-2EFBCF553627}" type="datetimeFigureOut">
              <a:rPr lang="en-US" smtClean="0"/>
              <a:t>8/10/2024</a:t>
            </a:fld>
            <a:endParaRPr lang="en-US" dirty="0"/>
          </a:p>
        </p:txBody>
      </p:sp>
      <p:sp>
        <p:nvSpPr>
          <p:cNvPr id="6" name="Footer Placeholder 5">
            <a:extLst>
              <a:ext uri="{FF2B5EF4-FFF2-40B4-BE49-F238E27FC236}">
                <a16:creationId xmlns:a16="http://schemas.microsoft.com/office/drawing/2014/main" id="{0A9A6E98-3807-4CF9-84A9-B67B99B586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B183C77-FF9C-49DA-A1B6-26DF2CFB7CE7}"/>
              </a:ext>
            </a:extLst>
          </p:cNvPr>
          <p:cNvSpPr>
            <a:spLocks noGrp="1"/>
          </p:cNvSpPr>
          <p:nvPr>
            <p:ph type="sldNum" sz="quarter" idx="12"/>
          </p:nvPr>
        </p:nvSpPr>
        <p:spPr/>
        <p:txBody>
          <a:bodyPr/>
          <a:lstStyle/>
          <a:p>
            <a:fld id="{A9D8EA3F-8AEE-4FD0-9C6F-4A3123630432}" type="slidenum">
              <a:rPr lang="en-US" smtClean="0"/>
              <a:t>‹#›</a:t>
            </a:fld>
            <a:endParaRPr lang="en-US" dirty="0"/>
          </a:p>
        </p:txBody>
      </p:sp>
    </p:spTree>
    <p:extLst>
      <p:ext uri="{BB962C8B-B14F-4D97-AF65-F5344CB8AC3E}">
        <p14:creationId xmlns:p14="http://schemas.microsoft.com/office/powerpoint/2010/main" val="20519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5FD4A6-6A59-4991-AC94-10DAB17ED5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C4EFAC-2DF5-4F82-BEBD-F3F39C58A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79C05C-83D9-4E35-B679-926DA97783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8F278-86B2-4377-91F6-2EFBCF553627}" type="datetimeFigureOut">
              <a:rPr lang="en-US" smtClean="0"/>
              <a:t>8/10/2024</a:t>
            </a:fld>
            <a:endParaRPr lang="en-US" dirty="0"/>
          </a:p>
        </p:txBody>
      </p:sp>
      <p:sp>
        <p:nvSpPr>
          <p:cNvPr id="5" name="Footer Placeholder 4">
            <a:extLst>
              <a:ext uri="{FF2B5EF4-FFF2-40B4-BE49-F238E27FC236}">
                <a16:creationId xmlns:a16="http://schemas.microsoft.com/office/drawing/2014/main" id="{3B79F184-189E-41C2-89EB-1818FEB78B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3633549-F878-4322-9642-C72F994C5E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8EA3F-8AEE-4FD0-9C6F-4A3123630432}" type="slidenum">
              <a:rPr lang="en-US" smtClean="0"/>
              <a:t>‹#›</a:t>
            </a:fld>
            <a:endParaRPr lang="en-US" dirty="0"/>
          </a:p>
        </p:txBody>
      </p:sp>
    </p:spTree>
    <p:extLst>
      <p:ext uri="{BB962C8B-B14F-4D97-AF65-F5344CB8AC3E}">
        <p14:creationId xmlns:p14="http://schemas.microsoft.com/office/powerpoint/2010/main" val="232153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6" name="Picture 5" descr="A group of people posing for a photo&#10;&#10;Description automatically generated">
            <a:extLst>
              <a:ext uri="{FF2B5EF4-FFF2-40B4-BE49-F238E27FC236}">
                <a16:creationId xmlns:a16="http://schemas.microsoft.com/office/drawing/2014/main" id="{0AD841B1-B7AE-3E6A-5DE8-30DDE2F7FE02}"/>
              </a:ext>
            </a:extLst>
          </p:cNvPr>
          <p:cNvPicPr>
            <a:picLocks noChangeAspect="1"/>
          </p:cNvPicPr>
          <p:nvPr/>
        </p:nvPicPr>
        <p:blipFill rotWithShape="1">
          <a:blip r:embed="rId2">
            <a:extLst>
              <a:ext uri="{28A0092B-C50C-407E-A947-70E740481C1C}">
                <a14:useLocalDpi xmlns:a14="http://schemas.microsoft.com/office/drawing/2010/main" val="0"/>
              </a:ext>
            </a:extLst>
          </a:blip>
          <a:srcRect l="3387" r="1774"/>
          <a:stretch/>
        </p:blipFill>
        <p:spPr>
          <a:xfrm>
            <a:off x="0" y="347700"/>
            <a:ext cx="12192000" cy="5938141"/>
          </a:xfrm>
          <a:prstGeom prst="roundRect">
            <a:avLst/>
          </a:prstGeom>
          <a:effectLst>
            <a:softEdge rad="63500"/>
          </a:effectLst>
        </p:spPr>
      </p:pic>
    </p:spTree>
    <p:extLst>
      <p:ext uri="{BB962C8B-B14F-4D97-AF65-F5344CB8AC3E}">
        <p14:creationId xmlns:p14="http://schemas.microsoft.com/office/powerpoint/2010/main" val="199727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619842" y="1637071"/>
            <a:ext cx="11450483" cy="4339650"/>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14 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So he consented to them in this matter, and proved them ten days.</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2253539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471FFF5-2A9B-60C3-1422-44283410C367}"/>
              </a:ext>
            </a:extLst>
          </p:cNvPr>
          <p:cNvSpPr txBox="1"/>
          <p:nvPr/>
        </p:nvSpPr>
        <p:spPr>
          <a:xfrm>
            <a:off x="254471" y="476625"/>
            <a:ext cx="11683058" cy="1938992"/>
          </a:xfrm>
          <a:prstGeom prst="rect">
            <a:avLst/>
          </a:prstGeom>
          <a:noFill/>
        </p:spPr>
        <p:txBody>
          <a:bodyPr wrap="square" rtlCol="0">
            <a:spAutoFit/>
          </a:bodyPr>
          <a:lstStyle/>
          <a:p>
            <a:pPr algn="l"/>
            <a:r>
              <a:rPr lang="en-US" sz="6000" b="1" i="1" spc="-150">
                <a:solidFill>
                  <a:srgbClr val="00B050"/>
                </a:solidFill>
                <a:effectLst>
                  <a:glow rad="139700">
                    <a:schemeClr val="bg1"/>
                  </a:glow>
                </a:effectLst>
                <a:latin typeface="Daytona Condensed" panose="020B0506030503040204" pitchFamily="34" charset="0"/>
              </a:rPr>
              <a:t>A</a:t>
            </a:r>
          </a:p>
          <a:p>
            <a:pPr algn="l"/>
            <a:r>
              <a:rPr lang="en-US" sz="6000" b="1" i="0" spc="-150" baseline="30000">
                <a:solidFill>
                  <a:srgbClr val="0070C0"/>
                </a:solidFill>
                <a:effectLst>
                  <a:glow rad="101600">
                    <a:schemeClr val="bg1"/>
                  </a:glow>
                </a:effectLst>
                <a:latin typeface="Daytona Condensed" panose="020B0506030503040204" pitchFamily="34" charset="0"/>
              </a:rPr>
              <a:t>8  </a:t>
            </a:r>
            <a:r>
              <a:rPr lang="en-US" sz="6000" b="1" i="0" spc="-150">
                <a:solidFill>
                  <a:srgbClr val="0070C0"/>
                </a:solidFill>
                <a:effectLst>
                  <a:glow rad="101600">
                    <a:schemeClr val="bg1"/>
                  </a:glow>
                </a:effectLst>
                <a:latin typeface="Daytona Condensed" panose="020B0506030503040204" pitchFamily="34" charset="0"/>
              </a:rPr>
              <a:t>But</a:t>
            </a:r>
            <a:endParaRPr lang="en-US" sz="7200" b="1" i="1" spc="-150" dirty="0">
              <a:solidFill>
                <a:srgbClr val="0070C0"/>
              </a:solidFill>
              <a:effectLst>
                <a:glow rad="139700">
                  <a:schemeClr val="bg1"/>
                </a:glow>
              </a:effectLst>
              <a:latin typeface="Daytona Condensed" panose="020B0506030503040204" pitchFamily="34" charset="0"/>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92001" cy="685800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737426" y="258901"/>
            <a:ext cx="8200103" cy="3170099"/>
          </a:xfrm>
          <a:prstGeom prst="rect">
            <a:avLst/>
          </a:prstGeom>
          <a:noFill/>
        </p:spPr>
        <p:txBody>
          <a:bodyPr wrap="square" rtlCol="0">
            <a:spAutoFit/>
          </a:bodyPr>
          <a:lstStyle/>
          <a:p>
            <a:pPr algn="ctr"/>
            <a:r>
              <a:rPr lang="en-US" sz="5400" b="1" i="1" spc="-300" dirty="0">
                <a:solidFill>
                  <a:schemeClr val="accent5">
                    <a:lumMod val="40000"/>
                    <a:lumOff val="60000"/>
                  </a:schemeClr>
                </a:solidFill>
                <a:effectLst>
                  <a:glow rad="101600">
                    <a:srgbClr val="544451"/>
                  </a:glow>
                </a:effectLst>
                <a:latin typeface="Cavolini" panose="03000502040302020204" pitchFamily="66" charset="0"/>
                <a:cs typeface="Cavolini" panose="03000502040302020204" pitchFamily="66" charset="0"/>
              </a:rPr>
              <a:t>THE</a:t>
            </a:r>
            <a:r>
              <a:rPr lang="en-US" sz="5400" b="1" i="1" spc="-300" dirty="0">
                <a:solidFill>
                  <a:schemeClr val="bg1"/>
                </a:solidFill>
                <a:effectLst>
                  <a:glow rad="101600">
                    <a:srgbClr val="544451"/>
                  </a:glow>
                </a:effectLst>
                <a:latin typeface="Cavolini" panose="03000502040302020204" pitchFamily="66" charset="0"/>
                <a:cs typeface="Cavolini" panose="03000502040302020204" pitchFamily="66" charset="0"/>
              </a:rPr>
              <a:t> </a:t>
            </a:r>
            <a:r>
              <a:rPr lang="en-US" sz="5400" b="1" spc="-300" dirty="0">
                <a:solidFill>
                  <a:schemeClr val="bg1"/>
                </a:solidFill>
                <a:effectLst>
                  <a:glow rad="101600">
                    <a:srgbClr val="544451"/>
                  </a:glow>
                </a:effectLst>
                <a:latin typeface="Cavolini" panose="03000502040302020204" pitchFamily="66" charset="0"/>
                <a:cs typeface="Cavolini" panose="03000502040302020204" pitchFamily="66" charset="0"/>
              </a:rPr>
              <a:t> </a:t>
            </a:r>
            <a:r>
              <a:rPr lang="en-US" sz="10000" b="1" spc="-300" dirty="0">
                <a:solidFill>
                  <a:schemeClr val="bg1"/>
                </a:solidFill>
                <a:effectLst>
                  <a:glow rad="101600">
                    <a:srgbClr val="544451"/>
                  </a:glow>
                </a:effectLst>
                <a:latin typeface="Cavolini" panose="03000502040302020204" pitchFamily="66" charset="0"/>
                <a:cs typeface="Cavolini" panose="03000502040302020204" pitchFamily="66" charset="0"/>
              </a:rPr>
              <a:t>TEST </a:t>
            </a:r>
            <a:r>
              <a:rPr lang="en-US" sz="5400" b="1" i="1" spc="-300" dirty="0">
                <a:solidFill>
                  <a:schemeClr val="accent5">
                    <a:lumMod val="40000"/>
                    <a:lumOff val="60000"/>
                  </a:schemeClr>
                </a:solidFill>
                <a:effectLst>
                  <a:glow rad="101600">
                    <a:srgbClr val="544451"/>
                  </a:glow>
                </a:effectLst>
                <a:latin typeface="Cavolini" panose="03000502040302020204" pitchFamily="66" charset="0"/>
                <a:cs typeface="Cavolini" panose="03000502040302020204" pitchFamily="66" charset="0"/>
              </a:rPr>
              <a:t>OF</a:t>
            </a:r>
          </a:p>
          <a:p>
            <a:pPr algn="ctr"/>
            <a:r>
              <a:rPr lang="en-US" sz="10000" b="1" spc="-300" dirty="0">
                <a:solidFill>
                  <a:schemeClr val="bg1"/>
                </a:solidFill>
                <a:effectLst>
                  <a:glow rad="101600">
                    <a:srgbClr val="544451"/>
                  </a:glow>
                </a:effectLst>
                <a:latin typeface="Cavolini" panose="03000502040302020204" pitchFamily="66" charset="0"/>
                <a:cs typeface="Cavolini" panose="03000502040302020204" pitchFamily="66" charset="0"/>
              </a:rPr>
              <a:t>INFLUENCE</a:t>
            </a:r>
          </a:p>
        </p:txBody>
      </p:sp>
    </p:spTree>
    <p:extLst>
      <p:ext uri="{BB962C8B-B14F-4D97-AF65-F5344CB8AC3E}">
        <p14:creationId xmlns:p14="http://schemas.microsoft.com/office/powerpoint/2010/main" val="1865658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sp>
        <p:nvSpPr>
          <p:cNvPr id="4" name="TextBox 3">
            <a:extLst>
              <a:ext uri="{FF2B5EF4-FFF2-40B4-BE49-F238E27FC236}">
                <a16:creationId xmlns:a16="http://schemas.microsoft.com/office/drawing/2014/main" id="{C0710FD9-0693-91C3-ABBC-6A6D0089F4BB}"/>
              </a:ext>
            </a:extLst>
          </p:cNvPr>
          <p:cNvSpPr txBox="1"/>
          <p:nvPr/>
        </p:nvSpPr>
        <p:spPr>
          <a:xfrm>
            <a:off x="358468" y="493104"/>
            <a:ext cx="11475064" cy="2246769"/>
          </a:xfrm>
          <a:prstGeom prst="rect">
            <a:avLst/>
          </a:prstGeom>
          <a:noFill/>
        </p:spPr>
        <p:txBody>
          <a:bodyPr wrap="square" rtlCol="0">
            <a:spAutoFit/>
          </a:bodyPr>
          <a:lstStyle/>
          <a:p>
            <a:pPr algn="l"/>
            <a:r>
              <a:rPr lang="en-US" sz="8000" b="1" spc="-300" dirty="0">
                <a:solidFill>
                  <a:schemeClr val="bg1"/>
                </a:solidFill>
                <a:effectLst>
                  <a:glow rad="139700">
                    <a:srgbClr val="544451"/>
                  </a:glow>
                </a:effectLst>
                <a:latin typeface="Cavolini" panose="03000502040302020204" pitchFamily="66" charset="0"/>
                <a:cs typeface="Cavolini" panose="03000502040302020204" pitchFamily="66" charset="0"/>
              </a:rPr>
              <a:t>INFLUENCE</a:t>
            </a:r>
            <a:endParaRPr lang="en-US" sz="8000" b="1" i="0" spc="-300" dirty="0">
              <a:solidFill>
                <a:schemeClr val="bg1"/>
              </a:solidFill>
              <a:effectLst>
                <a:glow rad="139700">
                  <a:srgbClr val="544451"/>
                </a:glow>
              </a:effectLst>
              <a:latin typeface="Cavolini" panose="03000502040302020204" pitchFamily="66" charset="0"/>
              <a:cs typeface="Cavolini" panose="03000502040302020204" pitchFamily="66" charset="0"/>
            </a:endParaRP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1. Define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PURPOSE</a:t>
            </a:r>
          </a:p>
        </p:txBody>
      </p:sp>
      <p:pic>
        <p:nvPicPr>
          <p:cNvPr id="5" name="Picture 4" descr="A white bird flying in the sky&#10;&#10;Description automatically generated">
            <a:extLst>
              <a:ext uri="{FF2B5EF4-FFF2-40B4-BE49-F238E27FC236}">
                <a16:creationId xmlns:a16="http://schemas.microsoft.com/office/drawing/2014/main" id="{BD18D8E5-EC6F-5840-FAF9-60F1CF1322CC}"/>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44293" y="191729"/>
            <a:ext cx="1017639" cy="737419"/>
          </a:xfrm>
          <a:prstGeom prst="rect">
            <a:avLst/>
          </a:prstGeom>
        </p:spPr>
      </p:pic>
      <p:pic>
        <p:nvPicPr>
          <p:cNvPr id="6" name="Picture 5" descr="A white bird flying in the sky&#10;&#10;Description automatically generated">
            <a:extLst>
              <a:ext uri="{FF2B5EF4-FFF2-40B4-BE49-F238E27FC236}">
                <a16:creationId xmlns:a16="http://schemas.microsoft.com/office/drawing/2014/main" id="{3C6919F3-CEB1-92EA-3B2B-0D5513A0DE0E}"/>
              </a:ext>
            </a:extLst>
          </p:cNvPr>
          <p:cNvPicPr>
            <a:picLocks noChangeAspect="1"/>
          </p:cNvPicPr>
          <p:nvPr/>
        </p:nvPicPr>
        <p:blipFill rotWithShape="1">
          <a:blip r:embed="rId2">
            <a:extLst>
              <a:ext uri="{28A0092B-C50C-407E-A947-70E740481C1C}">
                <a14:useLocalDpi xmlns:a14="http://schemas.microsoft.com/office/drawing/2010/main" val="0"/>
              </a:ext>
            </a:extLst>
          </a:blip>
          <a:srcRect l="6558" t="54783" r="69983" b="16069"/>
          <a:stretch/>
        </p:blipFill>
        <p:spPr>
          <a:xfrm rot="21158482" flipH="1">
            <a:off x="10580329" y="125153"/>
            <a:ext cx="1581528" cy="1105370"/>
          </a:xfrm>
          <a:prstGeom prst="rect">
            <a:avLst/>
          </a:prstGeom>
        </p:spPr>
      </p:pic>
      <p:pic>
        <p:nvPicPr>
          <p:cNvPr id="7" name="Picture 6" descr="A white bird flying in the sky&#10;&#10;Description automatically generated">
            <a:extLst>
              <a:ext uri="{FF2B5EF4-FFF2-40B4-BE49-F238E27FC236}">
                <a16:creationId xmlns:a16="http://schemas.microsoft.com/office/drawing/2014/main" id="{4FD9333B-3FC6-FF64-75AB-D6DC700492A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426654" y="604685"/>
            <a:ext cx="1017639" cy="737419"/>
          </a:xfrm>
          <a:prstGeom prst="rect">
            <a:avLst/>
          </a:prstGeom>
        </p:spPr>
      </p:pic>
      <p:pic>
        <p:nvPicPr>
          <p:cNvPr id="8" name="Picture 7" descr="A white bird flying in the sky&#10;&#10;Description automatically generated">
            <a:extLst>
              <a:ext uri="{FF2B5EF4-FFF2-40B4-BE49-F238E27FC236}">
                <a16:creationId xmlns:a16="http://schemas.microsoft.com/office/drawing/2014/main" id="{2AECB42E-E043-7E77-89E3-BEB16335C0E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29749" y="929148"/>
            <a:ext cx="1017639" cy="737419"/>
          </a:xfrm>
          <a:prstGeom prst="rect">
            <a:avLst/>
          </a:prstGeom>
        </p:spPr>
      </p:pic>
      <p:pic>
        <p:nvPicPr>
          <p:cNvPr id="9" name="Picture 8" descr="A white bird flying in the sky&#10;&#10;Description automatically generated">
            <a:extLst>
              <a:ext uri="{FF2B5EF4-FFF2-40B4-BE49-F238E27FC236}">
                <a16:creationId xmlns:a16="http://schemas.microsoft.com/office/drawing/2014/main" id="{8C3540F0-6F00-DE4C-AFAF-32DAB577183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74213" y="1353819"/>
            <a:ext cx="1017639" cy="737419"/>
          </a:xfrm>
          <a:prstGeom prst="rect">
            <a:avLst/>
          </a:prstGeom>
        </p:spPr>
      </p:pic>
      <p:pic>
        <p:nvPicPr>
          <p:cNvPr id="10" name="Picture 9" descr="A white bird flying in the sky&#10;&#10;Description automatically generated">
            <a:extLst>
              <a:ext uri="{FF2B5EF4-FFF2-40B4-BE49-F238E27FC236}">
                <a16:creationId xmlns:a16="http://schemas.microsoft.com/office/drawing/2014/main" id="{537912B3-192E-B413-6AC2-CCA0386B372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283218" y="1818352"/>
            <a:ext cx="1017639" cy="737419"/>
          </a:xfrm>
          <a:prstGeom prst="rect">
            <a:avLst/>
          </a:prstGeom>
        </p:spPr>
      </p:pic>
      <p:pic>
        <p:nvPicPr>
          <p:cNvPr id="11" name="Picture 10" descr="A white bird flying in the sky&#10;&#10;Description automatically generated">
            <a:extLst>
              <a:ext uri="{FF2B5EF4-FFF2-40B4-BE49-F238E27FC236}">
                <a16:creationId xmlns:a16="http://schemas.microsoft.com/office/drawing/2014/main" id="{31CC420E-3A34-0193-771D-D44F1B87CF79}"/>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300300" y="1340083"/>
            <a:ext cx="1017639" cy="737419"/>
          </a:xfrm>
          <a:prstGeom prst="rect">
            <a:avLst/>
          </a:prstGeom>
        </p:spPr>
      </p:pic>
      <p:pic>
        <p:nvPicPr>
          <p:cNvPr id="12" name="Picture 11" descr="A white bird flying in the sky&#10;&#10;Description automatically generated">
            <a:extLst>
              <a:ext uri="{FF2B5EF4-FFF2-40B4-BE49-F238E27FC236}">
                <a16:creationId xmlns:a16="http://schemas.microsoft.com/office/drawing/2014/main" id="{7698D6FD-8037-2470-4E1C-12D0E8E10C4A}"/>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96185" y="2163970"/>
            <a:ext cx="1017639" cy="737419"/>
          </a:xfrm>
          <a:prstGeom prst="rect">
            <a:avLst/>
          </a:prstGeom>
        </p:spPr>
      </p:pic>
      <p:pic>
        <p:nvPicPr>
          <p:cNvPr id="13" name="Picture 12" descr="A white bird flying in the sky&#10;&#10;Description automatically generated">
            <a:extLst>
              <a:ext uri="{FF2B5EF4-FFF2-40B4-BE49-F238E27FC236}">
                <a16:creationId xmlns:a16="http://schemas.microsoft.com/office/drawing/2014/main" id="{7FB484E0-5B4D-8191-7005-0DB5F9AF16F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099312" y="2631471"/>
            <a:ext cx="1017639" cy="737419"/>
          </a:xfrm>
          <a:prstGeom prst="rect">
            <a:avLst/>
          </a:prstGeom>
        </p:spPr>
      </p:pic>
      <p:pic>
        <p:nvPicPr>
          <p:cNvPr id="14" name="Picture 13" descr="A white bird flying in the sky&#10;&#10;Description automatically generated">
            <a:extLst>
              <a:ext uri="{FF2B5EF4-FFF2-40B4-BE49-F238E27FC236}">
                <a16:creationId xmlns:a16="http://schemas.microsoft.com/office/drawing/2014/main" id="{95BF5D55-CBC7-100A-61D5-5DF2E4E818B2}"/>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286978" y="2033212"/>
            <a:ext cx="1017639" cy="737419"/>
          </a:xfrm>
          <a:prstGeom prst="rect">
            <a:avLst/>
          </a:prstGeom>
        </p:spPr>
      </p:pic>
      <p:pic>
        <p:nvPicPr>
          <p:cNvPr id="15" name="Picture 14" descr="A white bird flying in the sky&#10;&#10;Description automatically generated">
            <a:extLst>
              <a:ext uri="{FF2B5EF4-FFF2-40B4-BE49-F238E27FC236}">
                <a16:creationId xmlns:a16="http://schemas.microsoft.com/office/drawing/2014/main" id="{04FDC5E8-FE7E-5AAD-26F6-6FC8E7D1551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384084" y="493104"/>
            <a:ext cx="1017639" cy="737419"/>
          </a:xfrm>
          <a:prstGeom prst="rect">
            <a:avLst/>
          </a:prstGeom>
        </p:spPr>
      </p:pic>
      <p:pic>
        <p:nvPicPr>
          <p:cNvPr id="16" name="Picture 15" descr="A white bird flying in the sky&#10;&#10;Description automatically generated">
            <a:extLst>
              <a:ext uri="{FF2B5EF4-FFF2-40B4-BE49-F238E27FC236}">
                <a16:creationId xmlns:a16="http://schemas.microsoft.com/office/drawing/2014/main" id="{8419D6F1-6FA6-2775-88E8-54D23E9AC0B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470672" y="1234759"/>
            <a:ext cx="1017639" cy="737419"/>
          </a:xfrm>
          <a:prstGeom prst="rect">
            <a:avLst/>
          </a:prstGeom>
        </p:spPr>
      </p:pic>
      <p:pic>
        <p:nvPicPr>
          <p:cNvPr id="17" name="Picture 16" descr="A white bird flying in the sky&#10;&#10;Description automatically generated">
            <a:extLst>
              <a:ext uri="{FF2B5EF4-FFF2-40B4-BE49-F238E27FC236}">
                <a16:creationId xmlns:a16="http://schemas.microsoft.com/office/drawing/2014/main" id="{D7DA76C1-DF72-DC6B-4F90-F1158F05E44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116951" y="3019247"/>
            <a:ext cx="1017639" cy="737419"/>
          </a:xfrm>
          <a:prstGeom prst="rect">
            <a:avLst/>
          </a:prstGeom>
        </p:spPr>
      </p:pic>
    </p:spTree>
    <p:extLst>
      <p:ext uri="{BB962C8B-B14F-4D97-AF65-F5344CB8AC3E}">
        <p14:creationId xmlns:p14="http://schemas.microsoft.com/office/powerpoint/2010/main" val="1585874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sp>
        <p:nvSpPr>
          <p:cNvPr id="4" name="TextBox 3">
            <a:extLst>
              <a:ext uri="{FF2B5EF4-FFF2-40B4-BE49-F238E27FC236}">
                <a16:creationId xmlns:a16="http://schemas.microsoft.com/office/drawing/2014/main" id="{C0710FD9-0693-91C3-ABBC-6A6D0089F4BB}"/>
              </a:ext>
            </a:extLst>
          </p:cNvPr>
          <p:cNvSpPr txBox="1"/>
          <p:nvPr/>
        </p:nvSpPr>
        <p:spPr>
          <a:xfrm>
            <a:off x="358468" y="493104"/>
            <a:ext cx="11475064" cy="3170099"/>
          </a:xfrm>
          <a:prstGeom prst="rect">
            <a:avLst/>
          </a:prstGeom>
          <a:noFill/>
        </p:spPr>
        <p:txBody>
          <a:bodyPr wrap="square" rtlCol="0">
            <a:spAutoFit/>
          </a:bodyPr>
          <a:lstStyle/>
          <a:p>
            <a:pPr algn="l"/>
            <a:r>
              <a:rPr lang="en-US" sz="8000" b="1" spc="-300" dirty="0">
                <a:solidFill>
                  <a:schemeClr val="bg1"/>
                </a:solidFill>
                <a:effectLst>
                  <a:glow rad="139700">
                    <a:srgbClr val="544451"/>
                  </a:glow>
                </a:effectLst>
                <a:latin typeface="Cavolini" panose="03000502040302020204" pitchFamily="66" charset="0"/>
                <a:cs typeface="Cavolini" panose="03000502040302020204" pitchFamily="66" charset="0"/>
              </a:rPr>
              <a:t>INFLUENCE</a:t>
            </a:r>
            <a:endParaRPr lang="en-US" sz="8000" b="1" i="0" spc="-300" dirty="0">
              <a:solidFill>
                <a:schemeClr val="bg1"/>
              </a:solidFill>
              <a:effectLst>
                <a:glow rad="139700">
                  <a:srgbClr val="544451"/>
                </a:glow>
              </a:effectLst>
              <a:latin typeface="Cavolini" panose="03000502040302020204" pitchFamily="66" charset="0"/>
              <a:cs typeface="Cavolini" panose="03000502040302020204" pitchFamily="66" charset="0"/>
            </a:endParaRP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1. Define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PURPOSE</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2. Decide</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PRINCIPLES</a:t>
            </a:r>
          </a:p>
        </p:txBody>
      </p:sp>
      <p:pic>
        <p:nvPicPr>
          <p:cNvPr id="5" name="Picture 4" descr="A white bird flying in the sky&#10;&#10;Description automatically generated">
            <a:extLst>
              <a:ext uri="{FF2B5EF4-FFF2-40B4-BE49-F238E27FC236}">
                <a16:creationId xmlns:a16="http://schemas.microsoft.com/office/drawing/2014/main" id="{BD18D8E5-EC6F-5840-FAF9-60F1CF1322CC}"/>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44293" y="191729"/>
            <a:ext cx="1017639" cy="737419"/>
          </a:xfrm>
          <a:prstGeom prst="rect">
            <a:avLst/>
          </a:prstGeom>
        </p:spPr>
      </p:pic>
      <p:pic>
        <p:nvPicPr>
          <p:cNvPr id="6" name="Picture 5" descr="A white bird flying in the sky&#10;&#10;Description automatically generated">
            <a:extLst>
              <a:ext uri="{FF2B5EF4-FFF2-40B4-BE49-F238E27FC236}">
                <a16:creationId xmlns:a16="http://schemas.microsoft.com/office/drawing/2014/main" id="{3C6919F3-CEB1-92EA-3B2B-0D5513A0DE0E}"/>
              </a:ext>
            </a:extLst>
          </p:cNvPr>
          <p:cNvPicPr>
            <a:picLocks noChangeAspect="1"/>
          </p:cNvPicPr>
          <p:nvPr/>
        </p:nvPicPr>
        <p:blipFill rotWithShape="1">
          <a:blip r:embed="rId2">
            <a:extLst>
              <a:ext uri="{28A0092B-C50C-407E-A947-70E740481C1C}">
                <a14:useLocalDpi xmlns:a14="http://schemas.microsoft.com/office/drawing/2010/main" val="0"/>
              </a:ext>
            </a:extLst>
          </a:blip>
          <a:srcRect l="6558" t="54783" r="69983" b="16069"/>
          <a:stretch/>
        </p:blipFill>
        <p:spPr>
          <a:xfrm rot="21158482" flipH="1">
            <a:off x="10580329" y="125153"/>
            <a:ext cx="1581528" cy="1105370"/>
          </a:xfrm>
          <a:prstGeom prst="rect">
            <a:avLst/>
          </a:prstGeom>
        </p:spPr>
      </p:pic>
      <p:pic>
        <p:nvPicPr>
          <p:cNvPr id="7" name="Picture 6" descr="A white bird flying in the sky&#10;&#10;Description automatically generated">
            <a:extLst>
              <a:ext uri="{FF2B5EF4-FFF2-40B4-BE49-F238E27FC236}">
                <a16:creationId xmlns:a16="http://schemas.microsoft.com/office/drawing/2014/main" id="{4FD9333B-3FC6-FF64-75AB-D6DC700492A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426654" y="604685"/>
            <a:ext cx="1017639" cy="737419"/>
          </a:xfrm>
          <a:prstGeom prst="rect">
            <a:avLst/>
          </a:prstGeom>
        </p:spPr>
      </p:pic>
      <p:pic>
        <p:nvPicPr>
          <p:cNvPr id="8" name="Picture 7" descr="A white bird flying in the sky&#10;&#10;Description automatically generated">
            <a:extLst>
              <a:ext uri="{FF2B5EF4-FFF2-40B4-BE49-F238E27FC236}">
                <a16:creationId xmlns:a16="http://schemas.microsoft.com/office/drawing/2014/main" id="{2AECB42E-E043-7E77-89E3-BEB16335C0E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29749" y="929148"/>
            <a:ext cx="1017639" cy="737419"/>
          </a:xfrm>
          <a:prstGeom prst="rect">
            <a:avLst/>
          </a:prstGeom>
        </p:spPr>
      </p:pic>
      <p:pic>
        <p:nvPicPr>
          <p:cNvPr id="9" name="Picture 8" descr="A white bird flying in the sky&#10;&#10;Description automatically generated">
            <a:extLst>
              <a:ext uri="{FF2B5EF4-FFF2-40B4-BE49-F238E27FC236}">
                <a16:creationId xmlns:a16="http://schemas.microsoft.com/office/drawing/2014/main" id="{8C3540F0-6F00-DE4C-AFAF-32DAB577183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74213" y="1353819"/>
            <a:ext cx="1017639" cy="737419"/>
          </a:xfrm>
          <a:prstGeom prst="rect">
            <a:avLst/>
          </a:prstGeom>
        </p:spPr>
      </p:pic>
      <p:pic>
        <p:nvPicPr>
          <p:cNvPr id="10" name="Picture 9" descr="A white bird flying in the sky&#10;&#10;Description automatically generated">
            <a:extLst>
              <a:ext uri="{FF2B5EF4-FFF2-40B4-BE49-F238E27FC236}">
                <a16:creationId xmlns:a16="http://schemas.microsoft.com/office/drawing/2014/main" id="{537912B3-192E-B413-6AC2-CCA0386B372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283218" y="1818352"/>
            <a:ext cx="1017639" cy="737419"/>
          </a:xfrm>
          <a:prstGeom prst="rect">
            <a:avLst/>
          </a:prstGeom>
        </p:spPr>
      </p:pic>
      <p:pic>
        <p:nvPicPr>
          <p:cNvPr id="11" name="Picture 10" descr="A white bird flying in the sky&#10;&#10;Description automatically generated">
            <a:extLst>
              <a:ext uri="{FF2B5EF4-FFF2-40B4-BE49-F238E27FC236}">
                <a16:creationId xmlns:a16="http://schemas.microsoft.com/office/drawing/2014/main" id="{31CC420E-3A34-0193-771D-D44F1B87CF79}"/>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300300" y="1340083"/>
            <a:ext cx="1017639" cy="737419"/>
          </a:xfrm>
          <a:prstGeom prst="rect">
            <a:avLst/>
          </a:prstGeom>
        </p:spPr>
      </p:pic>
      <p:pic>
        <p:nvPicPr>
          <p:cNvPr id="12" name="Picture 11" descr="A white bird flying in the sky&#10;&#10;Description automatically generated">
            <a:extLst>
              <a:ext uri="{FF2B5EF4-FFF2-40B4-BE49-F238E27FC236}">
                <a16:creationId xmlns:a16="http://schemas.microsoft.com/office/drawing/2014/main" id="{7698D6FD-8037-2470-4E1C-12D0E8E10C4A}"/>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96185" y="2163970"/>
            <a:ext cx="1017639" cy="737419"/>
          </a:xfrm>
          <a:prstGeom prst="rect">
            <a:avLst/>
          </a:prstGeom>
        </p:spPr>
      </p:pic>
      <p:pic>
        <p:nvPicPr>
          <p:cNvPr id="13" name="Picture 12" descr="A white bird flying in the sky&#10;&#10;Description automatically generated">
            <a:extLst>
              <a:ext uri="{FF2B5EF4-FFF2-40B4-BE49-F238E27FC236}">
                <a16:creationId xmlns:a16="http://schemas.microsoft.com/office/drawing/2014/main" id="{7FB484E0-5B4D-8191-7005-0DB5F9AF16F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099312" y="2631471"/>
            <a:ext cx="1017639" cy="737419"/>
          </a:xfrm>
          <a:prstGeom prst="rect">
            <a:avLst/>
          </a:prstGeom>
        </p:spPr>
      </p:pic>
      <p:pic>
        <p:nvPicPr>
          <p:cNvPr id="14" name="Picture 13" descr="A white bird flying in the sky&#10;&#10;Description automatically generated">
            <a:extLst>
              <a:ext uri="{FF2B5EF4-FFF2-40B4-BE49-F238E27FC236}">
                <a16:creationId xmlns:a16="http://schemas.microsoft.com/office/drawing/2014/main" id="{95BF5D55-CBC7-100A-61D5-5DF2E4E818B2}"/>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286978" y="2033212"/>
            <a:ext cx="1017639" cy="737419"/>
          </a:xfrm>
          <a:prstGeom prst="rect">
            <a:avLst/>
          </a:prstGeom>
        </p:spPr>
      </p:pic>
      <p:pic>
        <p:nvPicPr>
          <p:cNvPr id="15" name="Picture 14" descr="A white bird flying in the sky&#10;&#10;Description automatically generated">
            <a:extLst>
              <a:ext uri="{FF2B5EF4-FFF2-40B4-BE49-F238E27FC236}">
                <a16:creationId xmlns:a16="http://schemas.microsoft.com/office/drawing/2014/main" id="{04FDC5E8-FE7E-5AAD-26F6-6FC8E7D1551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384084" y="493104"/>
            <a:ext cx="1017639" cy="737419"/>
          </a:xfrm>
          <a:prstGeom prst="rect">
            <a:avLst/>
          </a:prstGeom>
        </p:spPr>
      </p:pic>
      <p:pic>
        <p:nvPicPr>
          <p:cNvPr id="16" name="Picture 15" descr="A white bird flying in the sky&#10;&#10;Description automatically generated">
            <a:extLst>
              <a:ext uri="{FF2B5EF4-FFF2-40B4-BE49-F238E27FC236}">
                <a16:creationId xmlns:a16="http://schemas.microsoft.com/office/drawing/2014/main" id="{8419D6F1-6FA6-2775-88E8-54D23E9AC0B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470672" y="1234759"/>
            <a:ext cx="1017639" cy="737419"/>
          </a:xfrm>
          <a:prstGeom prst="rect">
            <a:avLst/>
          </a:prstGeom>
        </p:spPr>
      </p:pic>
      <p:pic>
        <p:nvPicPr>
          <p:cNvPr id="17" name="Picture 16" descr="A white bird flying in the sky&#10;&#10;Description automatically generated">
            <a:extLst>
              <a:ext uri="{FF2B5EF4-FFF2-40B4-BE49-F238E27FC236}">
                <a16:creationId xmlns:a16="http://schemas.microsoft.com/office/drawing/2014/main" id="{D7DA76C1-DF72-DC6B-4F90-F1158F05E44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116951" y="3019247"/>
            <a:ext cx="1017639" cy="737419"/>
          </a:xfrm>
          <a:prstGeom prst="rect">
            <a:avLst/>
          </a:prstGeom>
        </p:spPr>
      </p:pic>
    </p:spTree>
    <p:extLst>
      <p:ext uri="{BB962C8B-B14F-4D97-AF65-F5344CB8AC3E}">
        <p14:creationId xmlns:p14="http://schemas.microsoft.com/office/powerpoint/2010/main" val="853395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sp>
        <p:nvSpPr>
          <p:cNvPr id="4" name="TextBox 3">
            <a:extLst>
              <a:ext uri="{FF2B5EF4-FFF2-40B4-BE49-F238E27FC236}">
                <a16:creationId xmlns:a16="http://schemas.microsoft.com/office/drawing/2014/main" id="{C0710FD9-0693-91C3-ABBC-6A6D0089F4BB}"/>
              </a:ext>
            </a:extLst>
          </p:cNvPr>
          <p:cNvSpPr txBox="1"/>
          <p:nvPr/>
        </p:nvSpPr>
        <p:spPr>
          <a:xfrm>
            <a:off x="358468" y="493104"/>
            <a:ext cx="11475064" cy="4093428"/>
          </a:xfrm>
          <a:prstGeom prst="rect">
            <a:avLst/>
          </a:prstGeom>
          <a:noFill/>
        </p:spPr>
        <p:txBody>
          <a:bodyPr wrap="square" rtlCol="0">
            <a:spAutoFit/>
          </a:bodyPr>
          <a:lstStyle/>
          <a:p>
            <a:pPr algn="l"/>
            <a:r>
              <a:rPr lang="en-US" sz="8000" b="1" spc="-300" dirty="0">
                <a:solidFill>
                  <a:schemeClr val="bg1"/>
                </a:solidFill>
                <a:effectLst>
                  <a:glow rad="139700">
                    <a:srgbClr val="544451"/>
                  </a:glow>
                </a:effectLst>
                <a:latin typeface="Cavolini" panose="03000502040302020204" pitchFamily="66" charset="0"/>
                <a:cs typeface="Cavolini" panose="03000502040302020204" pitchFamily="66" charset="0"/>
              </a:rPr>
              <a:t>INFLUENCE</a:t>
            </a:r>
            <a:endParaRPr lang="en-US" sz="8000" b="1" i="0" spc="-300" dirty="0">
              <a:solidFill>
                <a:schemeClr val="bg1"/>
              </a:solidFill>
              <a:effectLst>
                <a:glow rad="139700">
                  <a:srgbClr val="544451"/>
                </a:glow>
              </a:effectLst>
              <a:latin typeface="Cavolini" panose="03000502040302020204" pitchFamily="66" charset="0"/>
              <a:cs typeface="Cavolini" panose="03000502040302020204" pitchFamily="66" charset="0"/>
            </a:endParaRP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1. Define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PURPOSE</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2. Decide</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PRINCIPLES</a:t>
            </a: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3. Direction</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PATH</a:t>
            </a:r>
          </a:p>
        </p:txBody>
      </p:sp>
      <p:pic>
        <p:nvPicPr>
          <p:cNvPr id="5" name="Picture 4" descr="A white bird flying in the sky&#10;&#10;Description automatically generated">
            <a:extLst>
              <a:ext uri="{FF2B5EF4-FFF2-40B4-BE49-F238E27FC236}">
                <a16:creationId xmlns:a16="http://schemas.microsoft.com/office/drawing/2014/main" id="{BD18D8E5-EC6F-5840-FAF9-60F1CF1322CC}"/>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44293" y="191729"/>
            <a:ext cx="1017639" cy="737419"/>
          </a:xfrm>
          <a:prstGeom prst="rect">
            <a:avLst/>
          </a:prstGeom>
        </p:spPr>
      </p:pic>
      <p:pic>
        <p:nvPicPr>
          <p:cNvPr id="6" name="Picture 5" descr="A white bird flying in the sky&#10;&#10;Description automatically generated">
            <a:extLst>
              <a:ext uri="{FF2B5EF4-FFF2-40B4-BE49-F238E27FC236}">
                <a16:creationId xmlns:a16="http://schemas.microsoft.com/office/drawing/2014/main" id="{3C6919F3-CEB1-92EA-3B2B-0D5513A0DE0E}"/>
              </a:ext>
            </a:extLst>
          </p:cNvPr>
          <p:cNvPicPr>
            <a:picLocks noChangeAspect="1"/>
          </p:cNvPicPr>
          <p:nvPr/>
        </p:nvPicPr>
        <p:blipFill rotWithShape="1">
          <a:blip r:embed="rId2">
            <a:extLst>
              <a:ext uri="{28A0092B-C50C-407E-A947-70E740481C1C}">
                <a14:useLocalDpi xmlns:a14="http://schemas.microsoft.com/office/drawing/2010/main" val="0"/>
              </a:ext>
            </a:extLst>
          </a:blip>
          <a:srcRect l="6558" t="54783" r="69983" b="16069"/>
          <a:stretch/>
        </p:blipFill>
        <p:spPr>
          <a:xfrm rot="21158482" flipH="1">
            <a:off x="10580329" y="125153"/>
            <a:ext cx="1581528" cy="1105370"/>
          </a:xfrm>
          <a:prstGeom prst="rect">
            <a:avLst/>
          </a:prstGeom>
        </p:spPr>
      </p:pic>
      <p:pic>
        <p:nvPicPr>
          <p:cNvPr id="7" name="Picture 6" descr="A white bird flying in the sky&#10;&#10;Description automatically generated">
            <a:extLst>
              <a:ext uri="{FF2B5EF4-FFF2-40B4-BE49-F238E27FC236}">
                <a16:creationId xmlns:a16="http://schemas.microsoft.com/office/drawing/2014/main" id="{4FD9333B-3FC6-FF64-75AB-D6DC700492A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426654" y="604685"/>
            <a:ext cx="1017639" cy="737419"/>
          </a:xfrm>
          <a:prstGeom prst="rect">
            <a:avLst/>
          </a:prstGeom>
        </p:spPr>
      </p:pic>
      <p:pic>
        <p:nvPicPr>
          <p:cNvPr id="8" name="Picture 7" descr="A white bird flying in the sky&#10;&#10;Description automatically generated">
            <a:extLst>
              <a:ext uri="{FF2B5EF4-FFF2-40B4-BE49-F238E27FC236}">
                <a16:creationId xmlns:a16="http://schemas.microsoft.com/office/drawing/2014/main" id="{2AECB42E-E043-7E77-89E3-BEB16335C0E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29749" y="929148"/>
            <a:ext cx="1017639" cy="737419"/>
          </a:xfrm>
          <a:prstGeom prst="rect">
            <a:avLst/>
          </a:prstGeom>
        </p:spPr>
      </p:pic>
      <p:pic>
        <p:nvPicPr>
          <p:cNvPr id="9" name="Picture 8" descr="A white bird flying in the sky&#10;&#10;Description automatically generated">
            <a:extLst>
              <a:ext uri="{FF2B5EF4-FFF2-40B4-BE49-F238E27FC236}">
                <a16:creationId xmlns:a16="http://schemas.microsoft.com/office/drawing/2014/main" id="{8C3540F0-6F00-DE4C-AFAF-32DAB577183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74213" y="1353819"/>
            <a:ext cx="1017639" cy="737419"/>
          </a:xfrm>
          <a:prstGeom prst="rect">
            <a:avLst/>
          </a:prstGeom>
        </p:spPr>
      </p:pic>
      <p:pic>
        <p:nvPicPr>
          <p:cNvPr id="10" name="Picture 9" descr="A white bird flying in the sky&#10;&#10;Description automatically generated">
            <a:extLst>
              <a:ext uri="{FF2B5EF4-FFF2-40B4-BE49-F238E27FC236}">
                <a16:creationId xmlns:a16="http://schemas.microsoft.com/office/drawing/2014/main" id="{537912B3-192E-B413-6AC2-CCA0386B372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283218" y="1818352"/>
            <a:ext cx="1017639" cy="737419"/>
          </a:xfrm>
          <a:prstGeom prst="rect">
            <a:avLst/>
          </a:prstGeom>
        </p:spPr>
      </p:pic>
      <p:pic>
        <p:nvPicPr>
          <p:cNvPr id="11" name="Picture 10" descr="A white bird flying in the sky&#10;&#10;Description automatically generated">
            <a:extLst>
              <a:ext uri="{FF2B5EF4-FFF2-40B4-BE49-F238E27FC236}">
                <a16:creationId xmlns:a16="http://schemas.microsoft.com/office/drawing/2014/main" id="{31CC420E-3A34-0193-771D-D44F1B87CF79}"/>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300300" y="1340083"/>
            <a:ext cx="1017639" cy="737419"/>
          </a:xfrm>
          <a:prstGeom prst="rect">
            <a:avLst/>
          </a:prstGeom>
        </p:spPr>
      </p:pic>
      <p:pic>
        <p:nvPicPr>
          <p:cNvPr id="12" name="Picture 11" descr="A white bird flying in the sky&#10;&#10;Description automatically generated">
            <a:extLst>
              <a:ext uri="{FF2B5EF4-FFF2-40B4-BE49-F238E27FC236}">
                <a16:creationId xmlns:a16="http://schemas.microsoft.com/office/drawing/2014/main" id="{7698D6FD-8037-2470-4E1C-12D0E8E10C4A}"/>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96185" y="2163970"/>
            <a:ext cx="1017639" cy="737419"/>
          </a:xfrm>
          <a:prstGeom prst="rect">
            <a:avLst/>
          </a:prstGeom>
        </p:spPr>
      </p:pic>
      <p:pic>
        <p:nvPicPr>
          <p:cNvPr id="13" name="Picture 12" descr="A white bird flying in the sky&#10;&#10;Description automatically generated">
            <a:extLst>
              <a:ext uri="{FF2B5EF4-FFF2-40B4-BE49-F238E27FC236}">
                <a16:creationId xmlns:a16="http://schemas.microsoft.com/office/drawing/2014/main" id="{7FB484E0-5B4D-8191-7005-0DB5F9AF16F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099312" y="2631471"/>
            <a:ext cx="1017639" cy="737419"/>
          </a:xfrm>
          <a:prstGeom prst="rect">
            <a:avLst/>
          </a:prstGeom>
        </p:spPr>
      </p:pic>
      <p:pic>
        <p:nvPicPr>
          <p:cNvPr id="14" name="Picture 13" descr="A white bird flying in the sky&#10;&#10;Description automatically generated">
            <a:extLst>
              <a:ext uri="{FF2B5EF4-FFF2-40B4-BE49-F238E27FC236}">
                <a16:creationId xmlns:a16="http://schemas.microsoft.com/office/drawing/2014/main" id="{95BF5D55-CBC7-100A-61D5-5DF2E4E818B2}"/>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286978" y="2033212"/>
            <a:ext cx="1017639" cy="737419"/>
          </a:xfrm>
          <a:prstGeom prst="rect">
            <a:avLst/>
          </a:prstGeom>
        </p:spPr>
      </p:pic>
      <p:pic>
        <p:nvPicPr>
          <p:cNvPr id="15" name="Picture 14" descr="A white bird flying in the sky&#10;&#10;Description automatically generated">
            <a:extLst>
              <a:ext uri="{FF2B5EF4-FFF2-40B4-BE49-F238E27FC236}">
                <a16:creationId xmlns:a16="http://schemas.microsoft.com/office/drawing/2014/main" id="{04FDC5E8-FE7E-5AAD-26F6-6FC8E7D1551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384084" y="493104"/>
            <a:ext cx="1017639" cy="737419"/>
          </a:xfrm>
          <a:prstGeom prst="rect">
            <a:avLst/>
          </a:prstGeom>
        </p:spPr>
      </p:pic>
      <p:pic>
        <p:nvPicPr>
          <p:cNvPr id="16" name="Picture 15" descr="A white bird flying in the sky&#10;&#10;Description automatically generated">
            <a:extLst>
              <a:ext uri="{FF2B5EF4-FFF2-40B4-BE49-F238E27FC236}">
                <a16:creationId xmlns:a16="http://schemas.microsoft.com/office/drawing/2014/main" id="{8419D6F1-6FA6-2775-88E8-54D23E9AC0B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470672" y="1234759"/>
            <a:ext cx="1017639" cy="737419"/>
          </a:xfrm>
          <a:prstGeom prst="rect">
            <a:avLst/>
          </a:prstGeom>
        </p:spPr>
      </p:pic>
      <p:pic>
        <p:nvPicPr>
          <p:cNvPr id="17" name="Picture 16" descr="A white bird flying in the sky&#10;&#10;Description automatically generated">
            <a:extLst>
              <a:ext uri="{FF2B5EF4-FFF2-40B4-BE49-F238E27FC236}">
                <a16:creationId xmlns:a16="http://schemas.microsoft.com/office/drawing/2014/main" id="{D7DA76C1-DF72-DC6B-4F90-F1158F05E44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116951" y="3019247"/>
            <a:ext cx="1017639" cy="737419"/>
          </a:xfrm>
          <a:prstGeom prst="rect">
            <a:avLst/>
          </a:prstGeom>
        </p:spPr>
      </p:pic>
    </p:spTree>
    <p:extLst>
      <p:ext uri="{BB962C8B-B14F-4D97-AF65-F5344CB8AC3E}">
        <p14:creationId xmlns:p14="http://schemas.microsoft.com/office/powerpoint/2010/main" val="113070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sp>
        <p:nvSpPr>
          <p:cNvPr id="4" name="TextBox 3">
            <a:extLst>
              <a:ext uri="{FF2B5EF4-FFF2-40B4-BE49-F238E27FC236}">
                <a16:creationId xmlns:a16="http://schemas.microsoft.com/office/drawing/2014/main" id="{C0710FD9-0693-91C3-ABBC-6A6D0089F4BB}"/>
              </a:ext>
            </a:extLst>
          </p:cNvPr>
          <p:cNvSpPr txBox="1"/>
          <p:nvPr/>
        </p:nvSpPr>
        <p:spPr>
          <a:xfrm>
            <a:off x="358468" y="493104"/>
            <a:ext cx="11475064" cy="5016758"/>
          </a:xfrm>
          <a:prstGeom prst="rect">
            <a:avLst/>
          </a:prstGeom>
          <a:noFill/>
        </p:spPr>
        <p:txBody>
          <a:bodyPr wrap="square" rtlCol="0">
            <a:spAutoFit/>
          </a:bodyPr>
          <a:lstStyle/>
          <a:p>
            <a:pPr algn="l"/>
            <a:r>
              <a:rPr lang="en-US" sz="8000" b="1" spc="-300" dirty="0">
                <a:solidFill>
                  <a:schemeClr val="bg1"/>
                </a:solidFill>
                <a:effectLst>
                  <a:glow rad="139700">
                    <a:srgbClr val="544451"/>
                  </a:glow>
                </a:effectLst>
                <a:latin typeface="Cavolini" panose="03000502040302020204" pitchFamily="66" charset="0"/>
                <a:cs typeface="Cavolini" panose="03000502040302020204" pitchFamily="66" charset="0"/>
              </a:rPr>
              <a:t>INFLUENCE</a:t>
            </a:r>
            <a:endParaRPr lang="en-US" sz="8000" b="1" i="0" spc="-300" dirty="0">
              <a:solidFill>
                <a:schemeClr val="bg1"/>
              </a:solidFill>
              <a:effectLst>
                <a:glow rad="139700">
                  <a:srgbClr val="544451"/>
                </a:glow>
              </a:effectLst>
              <a:latin typeface="Cavolini" panose="03000502040302020204" pitchFamily="66" charset="0"/>
              <a:cs typeface="Cavolini" panose="03000502040302020204" pitchFamily="66" charset="0"/>
            </a:endParaRP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1. Define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PURPOSE</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2. Decide</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PRINCIPLES</a:t>
            </a: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3. Direction</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PATH</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4. Dedicated</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PRAYER</a:t>
            </a:r>
          </a:p>
        </p:txBody>
      </p:sp>
      <p:pic>
        <p:nvPicPr>
          <p:cNvPr id="5" name="Picture 4" descr="A white bird flying in the sky&#10;&#10;Description automatically generated">
            <a:extLst>
              <a:ext uri="{FF2B5EF4-FFF2-40B4-BE49-F238E27FC236}">
                <a16:creationId xmlns:a16="http://schemas.microsoft.com/office/drawing/2014/main" id="{BD18D8E5-EC6F-5840-FAF9-60F1CF1322CC}"/>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44293" y="191729"/>
            <a:ext cx="1017639" cy="737419"/>
          </a:xfrm>
          <a:prstGeom prst="rect">
            <a:avLst/>
          </a:prstGeom>
        </p:spPr>
      </p:pic>
      <p:pic>
        <p:nvPicPr>
          <p:cNvPr id="6" name="Picture 5" descr="A white bird flying in the sky&#10;&#10;Description automatically generated">
            <a:extLst>
              <a:ext uri="{FF2B5EF4-FFF2-40B4-BE49-F238E27FC236}">
                <a16:creationId xmlns:a16="http://schemas.microsoft.com/office/drawing/2014/main" id="{3C6919F3-CEB1-92EA-3B2B-0D5513A0DE0E}"/>
              </a:ext>
            </a:extLst>
          </p:cNvPr>
          <p:cNvPicPr>
            <a:picLocks noChangeAspect="1"/>
          </p:cNvPicPr>
          <p:nvPr/>
        </p:nvPicPr>
        <p:blipFill rotWithShape="1">
          <a:blip r:embed="rId2">
            <a:extLst>
              <a:ext uri="{28A0092B-C50C-407E-A947-70E740481C1C}">
                <a14:useLocalDpi xmlns:a14="http://schemas.microsoft.com/office/drawing/2010/main" val="0"/>
              </a:ext>
            </a:extLst>
          </a:blip>
          <a:srcRect l="6558" t="54783" r="69983" b="16069"/>
          <a:stretch/>
        </p:blipFill>
        <p:spPr>
          <a:xfrm rot="21158482" flipH="1">
            <a:off x="10580329" y="125153"/>
            <a:ext cx="1581528" cy="1105370"/>
          </a:xfrm>
          <a:prstGeom prst="rect">
            <a:avLst/>
          </a:prstGeom>
        </p:spPr>
      </p:pic>
      <p:pic>
        <p:nvPicPr>
          <p:cNvPr id="7" name="Picture 6" descr="A white bird flying in the sky&#10;&#10;Description automatically generated">
            <a:extLst>
              <a:ext uri="{FF2B5EF4-FFF2-40B4-BE49-F238E27FC236}">
                <a16:creationId xmlns:a16="http://schemas.microsoft.com/office/drawing/2014/main" id="{4FD9333B-3FC6-FF64-75AB-D6DC700492A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426654" y="604685"/>
            <a:ext cx="1017639" cy="737419"/>
          </a:xfrm>
          <a:prstGeom prst="rect">
            <a:avLst/>
          </a:prstGeom>
        </p:spPr>
      </p:pic>
      <p:pic>
        <p:nvPicPr>
          <p:cNvPr id="8" name="Picture 7" descr="A white bird flying in the sky&#10;&#10;Description automatically generated">
            <a:extLst>
              <a:ext uri="{FF2B5EF4-FFF2-40B4-BE49-F238E27FC236}">
                <a16:creationId xmlns:a16="http://schemas.microsoft.com/office/drawing/2014/main" id="{2AECB42E-E043-7E77-89E3-BEB16335C0E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29749" y="929148"/>
            <a:ext cx="1017639" cy="737419"/>
          </a:xfrm>
          <a:prstGeom prst="rect">
            <a:avLst/>
          </a:prstGeom>
        </p:spPr>
      </p:pic>
      <p:pic>
        <p:nvPicPr>
          <p:cNvPr id="9" name="Picture 8" descr="A white bird flying in the sky&#10;&#10;Description automatically generated">
            <a:extLst>
              <a:ext uri="{FF2B5EF4-FFF2-40B4-BE49-F238E27FC236}">
                <a16:creationId xmlns:a16="http://schemas.microsoft.com/office/drawing/2014/main" id="{8C3540F0-6F00-DE4C-AFAF-32DAB577183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74213" y="1353819"/>
            <a:ext cx="1017639" cy="737419"/>
          </a:xfrm>
          <a:prstGeom prst="rect">
            <a:avLst/>
          </a:prstGeom>
        </p:spPr>
      </p:pic>
      <p:pic>
        <p:nvPicPr>
          <p:cNvPr id="10" name="Picture 9" descr="A white bird flying in the sky&#10;&#10;Description automatically generated">
            <a:extLst>
              <a:ext uri="{FF2B5EF4-FFF2-40B4-BE49-F238E27FC236}">
                <a16:creationId xmlns:a16="http://schemas.microsoft.com/office/drawing/2014/main" id="{537912B3-192E-B413-6AC2-CCA0386B372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283218" y="1818352"/>
            <a:ext cx="1017639" cy="737419"/>
          </a:xfrm>
          <a:prstGeom prst="rect">
            <a:avLst/>
          </a:prstGeom>
        </p:spPr>
      </p:pic>
      <p:pic>
        <p:nvPicPr>
          <p:cNvPr id="11" name="Picture 10" descr="A white bird flying in the sky&#10;&#10;Description automatically generated">
            <a:extLst>
              <a:ext uri="{FF2B5EF4-FFF2-40B4-BE49-F238E27FC236}">
                <a16:creationId xmlns:a16="http://schemas.microsoft.com/office/drawing/2014/main" id="{31CC420E-3A34-0193-771D-D44F1B87CF79}"/>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300300" y="1340083"/>
            <a:ext cx="1017639" cy="737419"/>
          </a:xfrm>
          <a:prstGeom prst="rect">
            <a:avLst/>
          </a:prstGeom>
        </p:spPr>
      </p:pic>
      <p:pic>
        <p:nvPicPr>
          <p:cNvPr id="12" name="Picture 11" descr="A white bird flying in the sky&#10;&#10;Description automatically generated">
            <a:extLst>
              <a:ext uri="{FF2B5EF4-FFF2-40B4-BE49-F238E27FC236}">
                <a16:creationId xmlns:a16="http://schemas.microsoft.com/office/drawing/2014/main" id="{7698D6FD-8037-2470-4E1C-12D0E8E10C4A}"/>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96185" y="2163970"/>
            <a:ext cx="1017639" cy="737419"/>
          </a:xfrm>
          <a:prstGeom prst="rect">
            <a:avLst/>
          </a:prstGeom>
        </p:spPr>
      </p:pic>
      <p:pic>
        <p:nvPicPr>
          <p:cNvPr id="13" name="Picture 12" descr="A white bird flying in the sky&#10;&#10;Description automatically generated">
            <a:extLst>
              <a:ext uri="{FF2B5EF4-FFF2-40B4-BE49-F238E27FC236}">
                <a16:creationId xmlns:a16="http://schemas.microsoft.com/office/drawing/2014/main" id="{7FB484E0-5B4D-8191-7005-0DB5F9AF16F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099312" y="2631471"/>
            <a:ext cx="1017639" cy="737419"/>
          </a:xfrm>
          <a:prstGeom prst="rect">
            <a:avLst/>
          </a:prstGeom>
        </p:spPr>
      </p:pic>
      <p:pic>
        <p:nvPicPr>
          <p:cNvPr id="14" name="Picture 13" descr="A white bird flying in the sky&#10;&#10;Description automatically generated">
            <a:extLst>
              <a:ext uri="{FF2B5EF4-FFF2-40B4-BE49-F238E27FC236}">
                <a16:creationId xmlns:a16="http://schemas.microsoft.com/office/drawing/2014/main" id="{95BF5D55-CBC7-100A-61D5-5DF2E4E818B2}"/>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286978" y="2033212"/>
            <a:ext cx="1017639" cy="737419"/>
          </a:xfrm>
          <a:prstGeom prst="rect">
            <a:avLst/>
          </a:prstGeom>
        </p:spPr>
      </p:pic>
      <p:pic>
        <p:nvPicPr>
          <p:cNvPr id="15" name="Picture 14" descr="A white bird flying in the sky&#10;&#10;Description automatically generated">
            <a:extLst>
              <a:ext uri="{FF2B5EF4-FFF2-40B4-BE49-F238E27FC236}">
                <a16:creationId xmlns:a16="http://schemas.microsoft.com/office/drawing/2014/main" id="{04FDC5E8-FE7E-5AAD-26F6-6FC8E7D1551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384084" y="493104"/>
            <a:ext cx="1017639" cy="737419"/>
          </a:xfrm>
          <a:prstGeom prst="rect">
            <a:avLst/>
          </a:prstGeom>
        </p:spPr>
      </p:pic>
      <p:pic>
        <p:nvPicPr>
          <p:cNvPr id="16" name="Picture 15" descr="A white bird flying in the sky&#10;&#10;Description automatically generated">
            <a:extLst>
              <a:ext uri="{FF2B5EF4-FFF2-40B4-BE49-F238E27FC236}">
                <a16:creationId xmlns:a16="http://schemas.microsoft.com/office/drawing/2014/main" id="{8419D6F1-6FA6-2775-88E8-54D23E9AC0B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470672" y="1234759"/>
            <a:ext cx="1017639" cy="737419"/>
          </a:xfrm>
          <a:prstGeom prst="rect">
            <a:avLst/>
          </a:prstGeom>
        </p:spPr>
      </p:pic>
      <p:pic>
        <p:nvPicPr>
          <p:cNvPr id="17" name="Picture 16" descr="A white bird flying in the sky&#10;&#10;Description automatically generated">
            <a:extLst>
              <a:ext uri="{FF2B5EF4-FFF2-40B4-BE49-F238E27FC236}">
                <a16:creationId xmlns:a16="http://schemas.microsoft.com/office/drawing/2014/main" id="{D7DA76C1-DF72-DC6B-4F90-F1158F05E44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116951" y="3019247"/>
            <a:ext cx="1017639" cy="737419"/>
          </a:xfrm>
          <a:prstGeom prst="rect">
            <a:avLst/>
          </a:prstGeom>
        </p:spPr>
      </p:pic>
    </p:spTree>
    <p:extLst>
      <p:ext uri="{BB962C8B-B14F-4D97-AF65-F5344CB8AC3E}">
        <p14:creationId xmlns:p14="http://schemas.microsoft.com/office/powerpoint/2010/main" val="3693526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sp>
        <p:nvSpPr>
          <p:cNvPr id="4" name="TextBox 3">
            <a:extLst>
              <a:ext uri="{FF2B5EF4-FFF2-40B4-BE49-F238E27FC236}">
                <a16:creationId xmlns:a16="http://schemas.microsoft.com/office/drawing/2014/main" id="{C0710FD9-0693-91C3-ABBC-6A6D0089F4BB}"/>
              </a:ext>
            </a:extLst>
          </p:cNvPr>
          <p:cNvSpPr txBox="1"/>
          <p:nvPr/>
        </p:nvSpPr>
        <p:spPr>
          <a:xfrm>
            <a:off x="358468" y="493104"/>
            <a:ext cx="11475064" cy="7417415"/>
          </a:xfrm>
          <a:prstGeom prst="rect">
            <a:avLst/>
          </a:prstGeom>
          <a:noFill/>
        </p:spPr>
        <p:txBody>
          <a:bodyPr wrap="square" rtlCol="0">
            <a:spAutoFit/>
          </a:bodyPr>
          <a:lstStyle/>
          <a:p>
            <a:pPr algn="l"/>
            <a:r>
              <a:rPr lang="en-US" sz="8000" b="1" spc="-300" dirty="0">
                <a:solidFill>
                  <a:schemeClr val="bg1"/>
                </a:solidFill>
                <a:effectLst>
                  <a:glow rad="139700">
                    <a:srgbClr val="544451"/>
                  </a:glow>
                </a:effectLst>
                <a:latin typeface="Cavolini" panose="03000502040302020204" pitchFamily="66" charset="0"/>
                <a:cs typeface="Cavolini" panose="03000502040302020204" pitchFamily="66" charset="0"/>
              </a:rPr>
              <a:t>INFLUENCE</a:t>
            </a:r>
            <a:endParaRPr lang="en-US" sz="8000" b="1" i="0" spc="-300" dirty="0">
              <a:solidFill>
                <a:schemeClr val="bg1"/>
              </a:solidFill>
              <a:effectLst>
                <a:glow rad="139700">
                  <a:srgbClr val="544451"/>
                </a:glow>
              </a:effectLst>
              <a:latin typeface="Cavolini" panose="03000502040302020204" pitchFamily="66" charset="0"/>
              <a:cs typeface="Cavolini" panose="03000502040302020204" pitchFamily="66" charset="0"/>
            </a:endParaRP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1. Define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PURPOSE</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2. Decide</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PRINCIPLES</a:t>
            </a: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3. Direction</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PATH</a:t>
            </a:r>
          </a:p>
          <a:p>
            <a:pPr algn="l"/>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4. Dedicated</a:t>
            </a:r>
            <a:r>
              <a:rPr lang="en-US" sz="6000" b="1" spc="-300" dirty="0">
                <a:solidFill>
                  <a:schemeClr val="bg1"/>
                </a:solidFill>
                <a:effectLst>
                  <a:glow rad="139700">
                    <a:srgbClr val="544451"/>
                  </a:glow>
                </a:effectLst>
                <a:latin typeface="Cavolini" panose="03000502040302020204" pitchFamily="66" charset="0"/>
                <a:cs typeface="Cavolini" panose="03000502040302020204" pitchFamily="66" charset="0"/>
              </a:rPr>
              <a:t>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PRAYER</a:t>
            </a:r>
          </a:p>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5. </a:t>
            </a:r>
            <a:r>
              <a:rPr lang="en-US" sz="6000" b="1"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Determined </a:t>
            </a:r>
            <a:r>
              <a:rPr lang="en-US" sz="6000" b="1" i="1" spc="-300" dirty="0">
                <a:solidFill>
                  <a:schemeClr val="bg1"/>
                </a:solidFill>
                <a:effectLst>
                  <a:glow rad="139700">
                    <a:srgbClr val="544451"/>
                  </a:glow>
                </a:effectLst>
                <a:latin typeface="Cavolini" panose="03000502040302020204" pitchFamily="66" charset="0"/>
                <a:cs typeface="Cavolini" panose="03000502040302020204" pitchFamily="66" charset="0"/>
              </a:rPr>
              <a:t>PERSISTENCE</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pic>
        <p:nvPicPr>
          <p:cNvPr id="5" name="Picture 4" descr="A white bird flying in the sky&#10;&#10;Description automatically generated">
            <a:extLst>
              <a:ext uri="{FF2B5EF4-FFF2-40B4-BE49-F238E27FC236}">
                <a16:creationId xmlns:a16="http://schemas.microsoft.com/office/drawing/2014/main" id="{BD18D8E5-EC6F-5840-FAF9-60F1CF1322CC}"/>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44293" y="191729"/>
            <a:ext cx="1017639" cy="737419"/>
          </a:xfrm>
          <a:prstGeom prst="rect">
            <a:avLst/>
          </a:prstGeom>
        </p:spPr>
      </p:pic>
      <p:pic>
        <p:nvPicPr>
          <p:cNvPr id="6" name="Picture 5" descr="A white bird flying in the sky&#10;&#10;Description automatically generated">
            <a:extLst>
              <a:ext uri="{FF2B5EF4-FFF2-40B4-BE49-F238E27FC236}">
                <a16:creationId xmlns:a16="http://schemas.microsoft.com/office/drawing/2014/main" id="{3C6919F3-CEB1-92EA-3B2B-0D5513A0DE0E}"/>
              </a:ext>
            </a:extLst>
          </p:cNvPr>
          <p:cNvPicPr>
            <a:picLocks noChangeAspect="1"/>
          </p:cNvPicPr>
          <p:nvPr/>
        </p:nvPicPr>
        <p:blipFill rotWithShape="1">
          <a:blip r:embed="rId2">
            <a:extLst>
              <a:ext uri="{28A0092B-C50C-407E-A947-70E740481C1C}">
                <a14:useLocalDpi xmlns:a14="http://schemas.microsoft.com/office/drawing/2010/main" val="0"/>
              </a:ext>
            </a:extLst>
          </a:blip>
          <a:srcRect l="6558" t="54783" r="69983" b="16069"/>
          <a:stretch/>
        </p:blipFill>
        <p:spPr>
          <a:xfrm rot="21158482" flipH="1">
            <a:off x="10580329" y="125153"/>
            <a:ext cx="1581528" cy="1105370"/>
          </a:xfrm>
          <a:prstGeom prst="rect">
            <a:avLst/>
          </a:prstGeom>
        </p:spPr>
      </p:pic>
      <p:pic>
        <p:nvPicPr>
          <p:cNvPr id="7" name="Picture 6" descr="A white bird flying in the sky&#10;&#10;Description automatically generated">
            <a:extLst>
              <a:ext uri="{FF2B5EF4-FFF2-40B4-BE49-F238E27FC236}">
                <a16:creationId xmlns:a16="http://schemas.microsoft.com/office/drawing/2014/main" id="{4FD9333B-3FC6-FF64-75AB-D6DC700492A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426654" y="604685"/>
            <a:ext cx="1017639" cy="737419"/>
          </a:xfrm>
          <a:prstGeom prst="rect">
            <a:avLst/>
          </a:prstGeom>
        </p:spPr>
      </p:pic>
      <p:pic>
        <p:nvPicPr>
          <p:cNvPr id="8" name="Picture 7" descr="A white bird flying in the sky&#10;&#10;Description automatically generated">
            <a:extLst>
              <a:ext uri="{FF2B5EF4-FFF2-40B4-BE49-F238E27FC236}">
                <a16:creationId xmlns:a16="http://schemas.microsoft.com/office/drawing/2014/main" id="{2AECB42E-E043-7E77-89E3-BEB16335C0E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429749" y="929148"/>
            <a:ext cx="1017639" cy="737419"/>
          </a:xfrm>
          <a:prstGeom prst="rect">
            <a:avLst/>
          </a:prstGeom>
        </p:spPr>
      </p:pic>
      <p:pic>
        <p:nvPicPr>
          <p:cNvPr id="9" name="Picture 8" descr="A white bird flying in the sky&#10;&#10;Description automatically generated">
            <a:extLst>
              <a:ext uri="{FF2B5EF4-FFF2-40B4-BE49-F238E27FC236}">
                <a16:creationId xmlns:a16="http://schemas.microsoft.com/office/drawing/2014/main" id="{8C3540F0-6F00-DE4C-AFAF-32DAB577183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74213" y="1353819"/>
            <a:ext cx="1017639" cy="737419"/>
          </a:xfrm>
          <a:prstGeom prst="rect">
            <a:avLst/>
          </a:prstGeom>
        </p:spPr>
      </p:pic>
      <p:pic>
        <p:nvPicPr>
          <p:cNvPr id="10" name="Picture 9" descr="A white bird flying in the sky&#10;&#10;Description automatically generated">
            <a:extLst>
              <a:ext uri="{FF2B5EF4-FFF2-40B4-BE49-F238E27FC236}">
                <a16:creationId xmlns:a16="http://schemas.microsoft.com/office/drawing/2014/main" id="{537912B3-192E-B413-6AC2-CCA0386B3725}"/>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283218" y="1818352"/>
            <a:ext cx="1017639" cy="737419"/>
          </a:xfrm>
          <a:prstGeom prst="rect">
            <a:avLst/>
          </a:prstGeom>
        </p:spPr>
      </p:pic>
      <p:pic>
        <p:nvPicPr>
          <p:cNvPr id="11" name="Picture 10" descr="A white bird flying in the sky&#10;&#10;Description automatically generated">
            <a:extLst>
              <a:ext uri="{FF2B5EF4-FFF2-40B4-BE49-F238E27FC236}">
                <a16:creationId xmlns:a16="http://schemas.microsoft.com/office/drawing/2014/main" id="{31CC420E-3A34-0193-771D-D44F1B87CF79}"/>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300300" y="1340083"/>
            <a:ext cx="1017639" cy="737419"/>
          </a:xfrm>
          <a:prstGeom prst="rect">
            <a:avLst/>
          </a:prstGeom>
        </p:spPr>
      </p:pic>
      <p:pic>
        <p:nvPicPr>
          <p:cNvPr id="12" name="Picture 11" descr="A white bird flying in the sky&#10;&#10;Description automatically generated">
            <a:extLst>
              <a:ext uri="{FF2B5EF4-FFF2-40B4-BE49-F238E27FC236}">
                <a16:creationId xmlns:a16="http://schemas.microsoft.com/office/drawing/2014/main" id="{7698D6FD-8037-2470-4E1C-12D0E8E10C4A}"/>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296185" y="2163970"/>
            <a:ext cx="1017639" cy="737419"/>
          </a:xfrm>
          <a:prstGeom prst="rect">
            <a:avLst/>
          </a:prstGeom>
        </p:spPr>
      </p:pic>
      <p:pic>
        <p:nvPicPr>
          <p:cNvPr id="13" name="Picture 12" descr="A white bird flying in the sky&#10;&#10;Description automatically generated">
            <a:extLst>
              <a:ext uri="{FF2B5EF4-FFF2-40B4-BE49-F238E27FC236}">
                <a16:creationId xmlns:a16="http://schemas.microsoft.com/office/drawing/2014/main" id="{7FB484E0-5B4D-8191-7005-0DB5F9AF16FF}"/>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9099312" y="2631471"/>
            <a:ext cx="1017639" cy="737419"/>
          </a:xfrm>
          <a:prstGeom prst="rect">
            <a:avLst/>
          </a:prstGeom>
        </p:spPr>
      </p:pic>
      <p:pic>
        <p:nvPicPr>
          <p:cNvPr id="14" name="Picture 13" descr="A white bird flying in the sky&#10;&#10;Description automatically generated">
            <a:extLst>
              <a:ext uri="{FF2B5EF4-FFF2-40B4-BE49-F238E27FC236}">
                <a16:creationId xmlns:a16="http://schemas.microsoft.com/office/drawing/2014/main" id="{95BF5D55-CBC7-100A-61D5-5DF2E4E818B2}"/>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8286978" y="2033212"/>
            <a:ext cx="1017639" cy="737419"/>
          </a:xfrm>
          <a:prstGeom prst="rect">
            <a:avLst/>
          </a:prstGeom>
        </p:spPr>
      </p:pic>
      <p:pic>
        <p:nvPicPr>
          <p:cNvPr id="15" name="Picture 14" descr="A white bird flying in the sky&#10;&#10;Description automatically generated">
            <a:extLst>
              <a:ext uri="{FF2B5EF4-FFF2-40B4-BE49-F238E27FC236}">
                <a16:creationId xmlns:a16="http://schemas.microsoft.com/office/drawing/2014/main" id="{04FDC5E8-FE7E-5AAD-26F6-6FC8E7D1551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384084" y="493104"/>
            <a:ext cx="1017639" cy="737419"/>
          </a:xfrm>
          <a:prstGeom prst="rect">
            <a:avLst/>
          </a:prstGeom>
        </p:spPr>
      </p:pic>
      <p:pic>
        <p:nvPicPr>
          <p:cNvPr id="16" name="Picture 15" descr="A white bird flying in the sky&#10;&#10;Description automatically generated">
            <a:extLst>
              <a:ext uri="{FF2B5EF4-FFF2-40B4-BE49-F238E27FC236}">
                <a16:creationId xmlns:a16="http://schemas.microsoft.com/office/drawing/2014/main" id="{8419D6F1-6FA6-2775-88E8-54D23E9AC0B7}"/>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7470672" y="1234759"/>
            <a:ext cx="1017639" cy="737419"/>
          </a:xfrm>
          <a:prstGeom prst="rect">
            <a:avLst/>
          </a:prstGeom>
        </p:spPr>
      </p:pic>
      <p:pic>
        <p:nvPicPr>
          <p:cNvPr id="17" name="Picture 16" descr="A white bird flying in the sky&#10;&#10;Description automatically generated">
            <a:extLst>
              <a:ext uri="{FF2B5EF4-FFF2-40B4-BE49-F238E27FC236}">
                <a16:creationId xmlns:a16="http://schemas.microsoft.com/office/drawing/2014/main" id="{D7DA76C1-DF72-DC6B-4F90-F1158F05E448}"/>
              </a:ext>
            </a:extLst>
          </p:cNvPr>
          <p:cNvPicPr>
            <a:picLocks noChangeAspect="1"/>
          </p:cNvPicPr>
          <p:nvPr/>
        </p:nvPicPr>
        <p:blipFill rotWithShape="1">
          <a:blip r:embed="rId2">
            <a:extLst>
              <a:ext uri="{28A0092B-C50C-407E-A947-70E740481C1C}">
                <a14:useLocalDpi xmlns:a14="http://schemas.microsoft.com/office/drawing/2010/main" val="0"/>
              </a:ext>
            </a:extLst>
          </a:blip>
          <a:srcRect l="80970" t="9491" r="1625" b="68088"/>
          <a:stretch/>
        </p:blipFill>
        <p:spPr>
          <a:xfrm flipH="1">
            <a:off x="10116951" y="3019247"/>
            <a:ext cx="1017639" cy="737419"/>
          </a:xfrm>
          <a:prstGeom prst="rect">
            <a:avLst/>
          </a:prstGeom>
        </p:spPr>
      </p:pic>
    </p:spTree>
    <p:extLst>
      <p:ext uri="{BB962C8B-B14F-4D97-AF65-F5344CB8AC3E}">
        <p14:creationId xmlns:p14="http://schemas.microsoft.com/office/powerpoint/2010/main" val="3565774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67891" y="162232"/>
            <a:ext cx="11475064" cy="8032968"/>
          </a:xfrm>
          <a:prstGeom prst="rect">
            <a:avLst/>
          </a:prstGeom>
          <a:noFill/>
        </p:spPr>
        <p:txBody>
          <a:bodyPr wrap="square" rtlCol="0">
            <a:spAutoFit/>
          </a:bodyPr>
          <a:lstStyle/>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DANIEL 1 : 15 – 21</a:t>
            </a:r>
          </a:p>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15  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And at the end of ten days their countenances appeared fairer and fatter in flesh than all the children which did eat the portion of the king's meat.</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869986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946765" y="811162"/>
            <a:ext cx="11475064" cy="618630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16  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Thus </a:t>
            </a:r>
            <a:r>
              <a:rPr lang="en-US" sz="6000" b="1" i="0" spc="-150" dirty="0" err="1">
                <a:solidFill>
                  <a:schemeClr val="bg1"/>
                </a:solidFill>
                <a:effectLst>
                  <a:glow rad="139700">
                    <a:srgbClr val="544451"/>
                  </a:glow>
                </a:effectLst>
                <a:latin typeface="Cavolini" panose="03000502040302020204" pitchFamily="66" charset="0"/>
                <a:cs typeface="Cavolini" panose="03000502040302020204" pitchFamily="66" charset="0"/>
              </a:rPr>
              <a:t>Melzar</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took away the portion of their meat, and the wine that they should drink; and gave </a:t>
            </a:r>
          </a:p>
          <a:p>
            <a:pPr algn="l"/>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them pulse.</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206866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607552" y="516194"/>
            <a:ext cx="11475064" cy="710963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17  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As for these four children, God gave them knowledge and skill in all learning and wisdom: and Daniel had understanding in all visions and dreams.</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329657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67891" y="162232"/>
            <a:ext cx="11475064" cy="6555641"/>
          </a:xfrm>
          <a:prstGeom prst="rect">
            <a:avLst/>
          </a:prstGeom>
          <a:noFill/>
        </p:spPr>
        <p:txBody>
          <a:bodyPr wrap="square" rtlCol="0">
            <a:spAutoFit/>
          </a:bodyPr>
          <a:lstStyle/>
          <a:p>
            <a:pPr algn="l"/>
            <a:r>
              <a:rPr lang="en-US" sz="6000" b="1" i="0" spc="-300" dirty="0">
                <a:solidFill>
                  <a:schemeClr val="accent5">
                    <a:lumMod val="40000"/>
                    <a:lumOff val="60000"/>
                  </a:schemeClr>
                </a:solidFill>
                <a:effectLst>
                  <a:glow rad="139700">
                    <a:srgbClr val="544451"/>
                  </a:glow>
                </a:effectLst>
                <a:latin typeface="Cavolini" panose="03000502040302020204" pitchFamily="66" charset="0"/>
                <a:cs typeface="Cavolini" panose="03000502040302020204" pitchFamily="66" charset="0"/>
              </a:rPr>
              <a:t>DANIEL 1 : 8 – 14</a:t>
            </a:r>
          </a:p>
          <a:p>
            <a:pPr algn="l"/>
            <a:r>
              <a:rPr lang="en-US" sz="6000" b="1" i="0" spc="-300" baseline="30000" dirty="0">
                <a:solidFill>
                  <a:schemeClr val="bg1"/>
                </a:solidFill>
                <a:effectLst>
                  <a:glow rad="139700">
                    <a:srgbClr val="544451"/>
                  </a:glow>
                </a:effectLst>
                <a:latin typeface="Cavolini" panose="03000502040302020204" pitchFamily="66" charset="0"/>
                <a:cs typeface="Cavolini" panose="03000502040302020204" pitchFamily="66" charset="0"/>
              </a:rPr>
              <a:t>8  </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But Daniel purposed in his heart that he would not defile himself with the portion of the king's meat, nor with the wine which he </a:t>
            </a:r>
          </a:p>
          <a:p>
            <a:pPr algn="l"/>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drank: …</a:t>
            </a:r>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391776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607552" y="427703"/>
            <a:ext cx="11475064" cy="710963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18 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Now at the end of the days that the king had said he should bring them in, then the prince of the eunuchs brought them in before Nebuchadnezzar.</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956732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58468" y="530942"/>
            <a:ext cx="11475064" cy="710963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19 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And the king communed with them; and among them all was found none like Daniel, Hananiah, </a:t>
            </a:r>
            <a:r>
              <a:rPr lang="en-US" sz="6000" b="1" i="0" spc="-150" dirty="0" err="1">
                <a:solidFill>
                  <a:schemeClr val="bg1"/>
                </a:solidFill>
                <a:effectLst>
                  <a:glow rad="139700">
                    <a:srgbClr val="544451"/>
                  </a:glow>
                </a:effectLst>
                <a:latin typeface="Cavolini" panose="03000502040302020204" pitchFamily="66" charset="0"/>
                <a:cs typeface="Cavolini" panose="03000502040302020204" pitchFamily="66" charset="0"/>
              </a:rPr>
              <a:t>Mishael</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and Azariah: therefore stood they before the king.</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3830737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716936" y="176981"/>
            <a:ext cx="11475064" cy="8032968"/>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20 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And in all matters of wisdom and understanding, that the king enquired of them, he found them ten times better than all the magicians and astrologers that were in all his realm.</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440742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825091" y="1563329"/>
            <a:ext cx="11475064" cy="4339650"/>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21 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And Daniel continued even unto the first year of king Cyrus.</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3324817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716936" y="937620"/>
            <a:ext cx="10801554" cy="5262979"/>
          </a:xfrm>
          <a:prstGeom prst="rect">
            <a:avLst/>
          </a:prstGeom>
          <a:noFill/>
        </p:spPr>
        <p:txBody>
          <a:bodyPr wrap="square" rtlCol="0">
            <a:spAutoFit/>
          </a:bodyPr>
          <a:lstStyle/>
          <a:p>
            <a:pPr algn="l"/>
            <a:r>
              <a:rPr lang="en-US" sz="6000" b="1" i="0" spc="-300" baseline="30000" dirty="0">
                <a:solidFill>
                  <a:schemeClr val="bg1"/>
                </a:solidFill>
                <a:effectLst>
                  <a:glow rad="139700">
                    <a:srgbClr val="544451"/>
                  </a:glow>
                </a:effectLst>
                <a:latin typeface="Cavolini" panose="03000502040302020204" pitchFamily="66" charset="0"/>
                <a:cs typeface="Cavolini" panose="03000502040302020204" pitchFamily="66" charset="0"/>
              </a:rPr>
              <a:t>8  </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 therefore he requested of the prince of the eunuchs that he might not defile himself.</a:t>
            </a:r>
          </a:p>
          <a:p>
            <a:pPr algn="r"/>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66503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716936" y="937620"/>
            <a:ext cx="11475064" cy="5262979"/>
          </a:xfrm>
          <a:prstGeom prst="rect">
            <a:avLst/>
          </a:prstGeom>
          <a:noFill/>
        </p:spPr>
        <p:txBody>
          <a:bodyPr wrap="square" rtlCol="0">
            <a:spAutoFit/>
          </a:bodyPr>
          <a:lstStyle/>
          <a:p>
            <a:pPr algn="l"/>
            <a:r>
              <a:rPr lang="en-US" sz="6000" b="1" i="0" spc="-300" baseline="30000" dirty="0">
                <a:solidFill>
                  <a:schemeClr val="bg1"/>
                </a:solidFill>
                <a:effectLst>
                  <a:glow rad="139700">
                    <a:srgbClr val="544451"/>
                  </a:glow>
                </a:effectLst>
                <a:latin typeface="Cavolini" panose="03000502040302020204" pitchFamily="66" charset="0"/>
                <a:cs typeface="Cavolini" panose="03000502040302020204" pitchFamily="66" charset="0"/>
              </a:rPr>
              <a:t>9  </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Now God had brought Daniel into </a:t>
            </a:r>
            <a:r>
              <a:rPr lang="en-US" sz="6000" b="1" i="0" spc="-300" dirty="0" err="1">
                <a:solidFill>
                  <a:schemeClr val="bg1"/>
                </a:solidFill>
                <a:effectLst>
                  <a:glow rad="139700">
                    <a:srgbClr val="544451"/>
                  </a:glow>
                </a:effectLst>
                <a:latin typeface="Cavolini" panose="03000502040302020204" pitchFamily="66" charset="0"/>
                <a:cs typeface="Cavolini" panose="03000502040302020204" pitchFamily="66" charset="0"/>
              </a:rPr>
              <a:t>favour</a:t>
            </a:r>
            <a:r>
              <a:rPr lang="en-US" sz="6000" b="1" i="0" spc="-300" dirty="0">
                <a:solidFill>
                  <a:schemeClr val="bg1"/>
                </a:solidFill>
                <a:effectLst>
                  <a:glow rad="139700">
                    <a:srgbClr val="544451"/>
                  </a:glow>
                </a:effectLst>
                <a:latin typeface="Cavolini" panose="03000502040302020204" pitchFamily="66" charset="0"/>
                <a:cs typeface="Cavolini" panose="03000502040302020204" pitchFamily="66" charset="0"/>
              </a:rPr>
              <a:t> and tender love with the prince of the eunuchs.</a:t>
            </a:r>
          </a:p>
          <a:p>
            <a:pPr algn="r"/>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32146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70758" y="619432"/>
            <a:ext cx="11450483" cy="5632311"/>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10  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And the prince of the eunuchs said unto Daniel,    I fear my lord the king, who hath appointed </a:t>
            </a:r>
          </a:p>
          <a:p>
            <a:pPr algn="l"/>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your meat and </a:t>
            </a:r>
          </a:p>
          <a:p>
            <a:pPr algn="l"/>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your drink: …</a:t>
            </a:r>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249780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619842" y="693175"/>
            <a:ext cx="11450483" cy="710963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10  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for why should he see your faces worse liking than the children which are of your sort? then shall ye make me endanger my head to the king.</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89438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619842" y="671691"/>
            <a:ext cx="11450483" cy="618630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11 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Then said Daniel to </a:t>
            </a:r>
            <a:r>
              <a:rPr lang="en-US" sz="6000" b="1" i="0" spc="-150" dirty="0" err="1">
                <a:solidFill>
                  <a:schemeClr val="bg1"/>
                </a:solidFill>
                <a:effectLst>
                  <a:glow rad="139700">
                    <a:srgbClr val="544451"/>
                  </a:glow>
                </a:effectLst>
                <a:latin typeface="Cavolini" panose="03000502040302020204" pitchFamily="66" charset="0"/>
                <a:cs typeface="Cavolini" panose="03000502040302020204" pitchFamily="66" charset="0"/>
              </a:rPr>
              <a:t>Melzar</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whom the prince of the eunuchs had set over Daniel, Hananiah, </a:t>
            </a:r>
            <a:r>
              <a:rPr lang="en-US" sz="6000" b="1" i="0" spc="-150" dirty="0" err="1">
                <a:solidFill>
                  <a:schemeClr val="bg1"/>
                </a:solidFill>
                <a:effectLst>
                  <a:glow rad="139700">
                    <a:srgbClr val="544451"/>
                  </a:glow>
                </a:effectLst>
                <a:latin typeface="Cavolini" panose="03000502040302020204" pitchFamily="66" charset="0"/>
                <a:cs typeface="Cavolini" panose="03000502040302020204" pitchFamily="66" charset="0"/>
              </a:rPr>
              <a:t>Mishael</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and Azariah,</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66382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908665" y="1188342"/>
            <a:ext cx="11450483" cy="5262979"/>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12 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Prove thy servants, I beseech thee, ten days;    and let them give us pulse to eat, and water to drink.</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286715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C86C56-D136-EDE8-E9A1-580C9CFD4CC0}"/>
              </a:ext>
            </a:extLst>
          </p:cNvPr>
          <p:cNvSpPr/>
          <p:nvPr/>
        </p:nvSpPr>
        <p:spPr>
          <a:xfrm>
            <a:off x="0" y="0"/>
            <a:ext cx="12192000" cy="6858000"/>
          </a:xfrm>
          <a:prstGeom prst="rect">
            <a:avLst/>
          </a:prstGeom>
          <a:solidFill>
            <a:srgbClr val="48C3CB"/>
          </a:solidFill>
          <a:ln>
            <a:solidFill>
              <a:srgbClr val="48C3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48C3CB"/>
              </a:solidFill>
            </a:endParaRPr>
          </a:p>
        </p:txBody>
      </p:sp>
      <p:pic>
        <p:nvPicPr>
          <p:cNvPr id="3" name="Picture 2" descr="A white bird flying in the sky&#10;&#10;Description automatically generated">
            <a:extLst>
              <a:ext uri="{FF2B5EF4-FFF2-40B4-BE49-F238E27FC236}">
                <a16:creationId xmlns:a16="http://schemas.microsoft.com/office/drawing/2014/main" id="{72D63C3A-647F-1EE8-196C-1255B76B9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345084" y="3569110"/>
            <a:ext cx="5846916" cy="3288890"/>
          </a:xfrm>
          <a:prstGeom prst="rect">
            <a:avLst/>
          </a:prstGeom>
        </p:spPr>
      </p:pic>
      <p:sp>
        <p:nvSpPr>
          <p:cNvPr id="4" name="TextBox 3">
            <a:extLst>
              <a:ext uri="{FF2B5EF4-FFF2-40B4-BE49-F238E27FC236}">
                <a16:creationId xmlns:a16="http://schemas.microsoft.com/office/drawing/2014/main" id="{C0710FD9-0693-91C3-ABBC-6A6D0089F4BB}"/>
              </a:ext>
            </a:extLst>
          </p:cNvPr>
          <p:cNvSpPr txBox="1"/>
          <p:nvPr/>
        </p:nvSpPr>
        <p:spPr>
          <a:xfrm>
            <a:off x="370758" y="147484"/>
            <a:ext cx="11450483" cy="8032968"/>
          </a:xfrm>
          <a:prstGeom prst="rect">
            <a:avLst/>
          </a:prstGeom>
          <a:noFill/>
        </p:spPr>
        <p:txBody>
          <a:bodyPr wrap="square" rtlCol="0">
            <a:spAutoFit/>
          </a:bodyPr>
          <a:lstStyle/>
          <a:p>
            <a:pPr algn="l"/>
            <a:r>
              <a:rPr lang="en-US" sz="6000" b="1" i="0" spc="-150" baseline="30000" dirty="0">
                <a:solidFill>
                  <a:schemeClr val="bg1"/>
                </a:solidFill>
                <a:effectLst>
                  <a:glow rad="139700">
                    <a:srgbClr val="544451"/>
                  </a:glow>
                </a:effectLst>
                <a:latin typeface="Cavolini" panose="03000502040302020204" pitchFamily="66" charset="0"/>
                <a:cs typeface="Cavolini" panose="03000502040302020204" pitchFamily="66" charset="0"/>
              </a:rPr>
              <a:t>13  </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Then let our countenances be looked upon before thee, and the countenance of the children that eat of the portion of the king's meat: and as thou </a:t>
            </a:r>
            <a:r>
              <a:rPr lang="en-US" sz="6000" b="1" i="0" spc="-150" dirty="0" err="1">
                <a:solidFill>
                  <a:schemeClr val="bg1"/>
                </a:solidFill>
                <a:effectLst>
                  <a:glow rad="139700">
                    <a:srgbClr val="544451"/>
                  </a:glow>
                </a:effectLst>
                <a:latin typeface="Cavolini" panose="03000502040302020204" pitchFamily="66" charset="0"/>
                <a:cs typeface="Cavolini" panose="03000502040302020204" pitchFamily="66" charset="0"/>
              </a:rPr>
              <a:t>seest</a:t>
            </a:r>
            <a:r>
              <a:rPr lang="en-US" sz="6000" b="1" i="0" spc="-150" dirty="0">
                <a:solidFill>
                  <a:schemeClr val="bg1"/>
                </a:solidFill>
                <a:effectLst>
                  <a:glow rad="139700">
                    <a:srgbClr val="544451"/>
                  </a:glow>
                </a:effectLst>
                <a:latin typeface="Cavolini" panose="03000502040302020204" pitchFamily="66" charset="0"/>
                <a:cs typeface="Cavolini" panose="03000502040302020204" pitchFamily="66" charset="0"/>
              </a:rPr>
              <a:t>, deal with thy servants.</a:t>
            </a:r>
          </a:p>
          <a:p>
            <a:pPr algn="l"/>
            <a:endParaRPr lang="en-US" sz="9600" b="1" spc="-300" dirty="0">
              <a:solidFill>
                <a:schemeClr val="bg1"/>
              </a:solidFill>
              <a:effectLst>
                <a:glow rad="101600">
                  <a:srgbClr val="544451"/>
                </a:glow>
              </a:effectLst>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1223292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7610</TotalTime>
  <Words>509</Words>
  <Application>Microsoft Office PowerPoint</Application>
  <PresentationFormat>Widescreen</PresentationFormat>
  <Paragraphs>46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Daytona Condensed</vt:lpstr>
      <vt:lpstr>Calibri Light</vt:lpstr>
      <vt:lpstr>Cavolini</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 Johnson</dc:creator>
  <cp:lastModifiedBy>Randy Johnson</cp:lastModifiedBy>
  <cp:revision>123</cp:revision>
  <cp:lastPrinted>2024-07-21T13:35:50Z</cp:lastPrinted>
  <dcterms:created xsi:type="dcterms:W3CDTF">2021-05-18T19:35:43Z</dcterms:created>
  <dcterms:modified xsi:type="dcterms:W3CDTF">2024-08-11T13:06:28Z</dcterms:modified>
</cp:coreProperties>
</file>