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3f4c97cc0f5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g3f4c97cc0f5_0_30:notes"/>
          <p:cNvSpPr/>
          <p:nvPr>
            <p:ph idx="2" type="sldImg"/>
          </p:nvPr>
        </p:nvSpPr>
        <p:spPr>
          <a:xfrm>
            <a:off x="1143225" y="685800"/>
            <a:ext cx="4572300" cy="3429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40a050d15ee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40a050d15ee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40a050d15ee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40a050d15ee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40a050d15ee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40a050d15ee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40a050d15ee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40a050d15ee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40a050d15ee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40a050d15ee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40a050d15ee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40a050d15ee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40a050d15ee_1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40a050d15ee_1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40a050d15ee_1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40a050d15ee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40a050d15ee_1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40a050d15ee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40a050d15ee_1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40a050d15ee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40a050d15ee_1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40a050d15ee_1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40a050d15ee_1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40a050d15ee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40a050d15ee_1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40a050d15ee_1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40a050d15ee_1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40a050d15ee_1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40a050d15ee_1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40a050d15ee_1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40a050d15ee_1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40a050d15ee_1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40a050d15ee_1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40a050d15ee_1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40a050d15ee_1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40a050d15ee_1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40a050d15ee_1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40a050d15ee_1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40a050d15ee_1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40a050d15ee_1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40a050d15ee_1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40a050d15ee_1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40a050d15ee_1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40a050d15ee_1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40a050d15ee_1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40a050d15ee_1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p:cSld name="Custom">
    <p:spTree>
      <p:nvGrpSpPr>
        <p:cNvPr id="50" name="Shape 50"/>
        <p:cNvGrpSpPr/>
        <p:nvPr/>
      </p:nvGrpSpPr>
      <p:grpSpPr>
        <a:xfrm>
          <a:off x="0" y="0"/>
          <a:ext cx="0" cy="0"/>
          <a:chOff x="0" y="0"/>
          <a:chExt cx="0" cy="0"/>
        </a:xfrm>
      </p:grpSpPr>
      <p:sp>
        <p:nvSpPr>
          <p:cNvPr id="51" name="Google Shape;51;p13"/>
          <p:cNvSpPr txBox="1"/>
          <p:nvPr>
            <p:ph idx="1" type="body"/>
          </p:nvPr>
        </p:nvSpPr>
        <p:spPr>
          <a:xfrm>
            <a:off x="666750" y="1428750"/>
            <a:ext cx="7810500" cy="990600"/>
          </a:xfrm>
          <a:prstGeom prst="rect">
            <a:avLst/>
          </a:prstGeom>
          <a:noFill/>
          <a:ln>
            <a:noFill/>
          </a:ln>
        </p:spPr>
        <p:txBody>
          <a:bodyPr anchorCtr="0" anchor="b" bIns="34275" lIns="68575" spcFirstLastPara="1" rIns="68575" wrap="square" tIns="34275">
            <a:normAutofit/>
          </a:bodyPr>
          <a:lstStyle>
            <a:lvl1pPr indent="-228600" lvl="0" marL="457200" algn="ctr">
              <a:spcBef>
                <a:spcPts val="0"/>
              </a:spcBef>
              <a:spcAft>
                <a:spcPts val="0"/>
              </a:spcAft>
              <a:buSzPts val="1800"/>
              <a:buNone/>
              <a:defRPr sz="5600">
                <a:solidFill>
                  <a:srgbClr val="20222F"/>
                </a:solidFill>
                <a:latin typeface="Arial"/>
                <a:ea typeface="Arial"/>
                <a:cs typeface="Arial"/>
                <a:sym typeface="Arial"/>
              </a:defRPr>
            </a:lvl1pPr>
            <a:lvl2pPr indent="-228600" lvl="1" marL="914400">
              <a:spcBef>
                <a:spcPts val="1200"/>
              </a:spcBef>
              <a:spcAft>
                <a:spcPts val="0"/>
              </a:spcAft>
              <a:buSzPts val="1400"/>
              <a:buNone/>
              <a:defRPr sz="1400">
                <a:solidFill>
                  <a:schemeClr val="lt1"/>
                </a:solidFill>
                <a:latin typeface="Arial"/>
                <a:ea typeface="Arial"/>
                <a:cs typeface="Arial"/>
                <a:sym typeface="Arial"/>
              </a:defRPr>
            </a:lvl2pPr>
            <a:lvl3pPr indent="-228600" lvl="2" marL="1371600">
              <a:spcBef>
                <a:spcPts val="1200"/>
              </a:spcBef>
              <a:spcAft>
                <a:spcPts val="0"/>
              </a:spcAft>
              <a:buSzPts val="1400"/>
              <a:buNone/>
              <a:defRPr sz="1400">
                <a:solidFill>
                  <a:schemeClr val="lt1"/>
                </a:solidFill>
                <a:latin typeface="Arial"/>
                <a:ea typeface="Arial"/>
                <a:cs typeface="Arial"/>
                <a:sym typeface="Arial"/>
              </a:defRPr>
            </a:lvl3pPr>
            <a:lvl4pPr indent="-228600" lvl="3" marL="1828800">
              <a:spcBef>
                <a:spcPts val="1200"/>
              </a:spcBef>
              <a:spcAft>
                <a:spcPts val="0"/>
              </a:spcAft>
              <a:buSzPts val="1400"/>
              <a:buNone/>
              <a:defRPr sz="1400">
                <a:solidFill>
                  <a:schemeClr val="lt1"/>
                </a:solidFill>
                <a:latin typeface="Arial"/>
                <a:ea typeface="Arial"/>
                <a:cs typeface="Arial"/>
                <a:sym typeface="Arial"/>
              </a:defRPr>
            </a:lvl4pPr>
            <a:lvl5pPr indent="-228600" lvl="4" marL="2286000">
              <a:spcBef>
                <a:spcPts val="1200"/>
              </a:spcBef>
              <a:spcAft>
                <a:spcPts val="0"/>
              </a:spcAft>
              <a:buSzPts val="1400"/>
              <a:buNone/>
              <a:defRPr sz="1400">
                <a:solidFill>
                  <a:schemeClr val="lt1"/>
                </a:solidFill>
                <a:latin typeface="Arial"/>
                <a:ea typeface="Arial"/>
                <a:cs typeface="Arial"/>
                <a:sym typeface="Arial"/>
              </a:defRPr>
            </a:lvl5pPr>
            <a:lvl6pPr indent="-228600" lvl="5" marL="2743200">
              <a:spcBef>
                <a:spcPts val="1200"/>
              </a:spcBef>
              <a:spcAft>
                <a:spcPts val="0"/>
              </a:spcAft>
              <a:buSzPts val="1400"/>
              <a:buNone/>
              <a:defRPr sz="1400">
                <a:solidFill>
                  <a:schemeClr val="lt1"/>
                </a:solidFill>
                <a:latin typeface="Arial"/>
                <a:ea typeface="Arial"/>
                <a:cs typeface="Arial"/>
                <a:sym typeface="Arial"/>
              </a:defRPr>
            </a:lvl6pPr>
            <a:lvl7pPr indent="-228600" lvl="6" marL="3200400">
              <a:spcBef>
                <a:spcPts val="1200"/>
              </a:spcBef>
              <a:spcAft>
                <a:spcPts val="0"/>
              </a:spcAft>
              <a:buSzPts val="1400"/>
              <a:buNone/>
              <a:defRPr sz="1400">
                <a:solidFill>
                  <a:schemeClr val="lt1"/>
                </a:solidFill>
                <a:latin typeface="Arial"/>
                <a:ea typeface="Arial"/>
                <a:cs typeface="Arial"/>
                <a:sym typeface="Arial"/>
              </a:defRPr>
            </a:lvl7pPr>
            <a:lvl8pPr indent="-228600" lvl="7" marL="3657600">
              <a:spcBef>
                <a:spcPts val="1200"/>
              </a:spcBef>
              <a:spcAft>
                <a:spcPts val="0"/>
              </a:spcAft>
              <a:buSzPts val="1400"/>
              <a:buNone/>
              <a:defRPr sz="1400">
                <a:solidFill>
                  <a:schemeClr val="lt1"/>
                </a:solidFill>
                <a:latin typeface="Arial"/>
                <a:ea typeface="Arial"/>
                <a:cs typeface="Arial"/>
                <a:sym typeface="Arial"/>
              </a:defRPr>
            </a:lvl8pPr>
            <a:lvl9pPr indent="-228600" lvl="8" marL="4114800">
              <a:spcBef>
                <a:spcPts val="1200"/>
              </a:spcBef>
              <a:spcAft>
                <a:spcPts val="1200"/>
              </a:spcAft>
              <a:buSzPts val="1400"/>
              <a:buNone/>
              <a:defRPr sz="1400">
                <a:solidFill>
                  <a:schemeClr val="lt1"/>
                </a:solidFill>
                <a:latin typeface="Arial"/>
                <a:ea typeface="Arial"/>
                <a:cs typeface="Arial"/>
                <a:sym typeface="Arial"/>
              </a:defRPr>
            </a:lvl9pPr>
          </a:lstStyle>
          <a:p/>
        </p:txBody>
      </p:sp>
      <p:sp>
        <p:nvSpPr>
          <p:cNvPr id="52" name="Google Shape;52;p13"/>
          <p:cNvSpPr txBox="1"/>
          <p:nvPr>
            <p:ph idx="2" type="body"/>
          </p:nvPr>
        </p:nvSpPr>
        <p:spPr>
          <a:xfrm>
            <a:off x="666750" y="2428875"/>
            <a:ext cx="7810500" cy="619200"/>
          </a:xfrm>
          <a:prstGeom prst="rect">
            <a:avLst/>
          </a:prstGeom>
          <a:noFill/>
          <a:ln>
            <a:noFill/>
          </a:ln>
        </p:spPr>
        <p:txBody>
          <a:bodyPr anchorCtr="0" anchor="ctr" bIns="34275" lIns="68575" spcFirstLastPara="1" rIns="68575" wrap="square" tIns="34275">
            <a:normAutofit/>
          </a:bodyPr>
          <a:lstStyle>
            <a:lvl1pPr indent="-228600" lvl="0" marL="457200" algn="ctr">
              <a:spcBef>
                <a:spcPts val="0"/>
              </a:spcBef>
              <a:spcAft>
                <a:spcPts val="0"/>
              </a:spcAft>
              <a:buSzPts val="1800"/>
              <a:buNone/>
              <a:defRPr sz="4200">
                <a:solidFill>
                  <a:srgbClr val="20222F"/>
                </a:solidFill>
                <a:latin typeface="Arial"/>
                <a:ea typeface="Arial"/>
                <a:cs typeface="Arial"/>
                <a:sym typeface="Arial"/>
              </a:defRPr>
            </a:lvl1pPr>
            <a:lvl2pPr indent="-228600" lvl="1" marL="914400">
              <a:spcBef>
                <a:spcPts val="1200"/>
              </a:spcBef>
              <a:spcAft>
                <a:spcPts val="0"/>
              </a:spcAft>
              <a:buSzPts val="1400"/>
              <a:buNone/>
              <a:defRPr sz="1400">
                <a:solidFill>
                  <a:schemeClr val="lt1"/>
                </a:solidFill>
                <a:latin typeface="Arial"/>
                <a:ea typeface="Arial"/>
                <a:cs typeface="Arial"/>
                <a:sym typeface="Arial"/>
              </a:defRPr>
            </a:lvl2pPr>
            <a:lvl3pPr indent="-228600" lvl="2" marL="1371600">
              <a:spcBef>
                <a:spcPts val="1200"/>
              </a:spcBef>
              <a:spcAft>
                <a:spcPts val="0"/>
              </a:spcAft>
              <a:buSzPts val="1400"/>
              <a:buNone/>
              <a:defRPr sz="1400">
                <a:solidFill>
                  <a:schemeClr val="lt1"/>
                </a:solidFill>
                <a:latin typeface="Arial"/>
                <a:ea typeface="Arial"/>
                <a:cs typeface="Arial"/>
                <a:sym typeface="Arial"/>
              </a:defRPr>
            </a:lvl3pPr>
            <a:lvl4pPr indent="-228600" lvl="3" marL="1828800">
              <a:spcBef>
                <a:spcPts val="1200"/>
              </a:spcBef>
              <a:spcAft>
                <a:spcPts val="0"/>
              </a:spcAft>
              <a:buSzPts val="1400"/>
              <a:buNone/>
              <a:defRPr sz="1400">
                <a:solidFill>
                  <a:schemeClr val="lt1"/>
                </a:solidFill>
                <a:latin typeface="Arial"/>
                <a:ea typeface="Arial"/>
                <a:cs typeface="Arial"/>
                <a:sym typeface="Arial"/>
              </a:defRPr>
            </a:lvl4pPr>
            <a:lvl5pPr indent="-228600" lvl="4" marL="2286000">
              <a:spcBef>
                <a:spcPts val="1200"/>
              </a:spcBef>
              <a:spcAft>
                <a:spcPts val="0"/>
              </a:spcAft>
              <a:buSzPts val="1400"/>
              <a:buNone/>
              <a:defRPr sz="1400">
                <a:solidFill>
                  <a:schemeClr val="lt1"/>
                </a:solidFill>
                <a:latin typeface="Arial"/>
                <a:ea typeface="Arial"/>
                <a:cs typeface="Arial"/>
                <a:sym typeface="Arial"/>
              </a:defRPr>
            </a:lvl5pPr>
            <a:lvl6pPr indent="-228600" lvl="5" marL="2743200">
              <a:spcBef>
                <a:spcPts val="1200"/>
              </a:spcBef>
              <a:spcAft>
                <a:spcPts val="0"/>
              </a:spcAft>
              <a:buSzPts val="1400"/>
              <a:buNone/>
              <a:defRPr sz="1400">
                <a:solidFill>
                  <a:schemeClr val="lt1"/>
                </a:solidFill>
                <a:latin typeface="Arial"/>
                <a:ea typeface="Arial"/>
                <a:cs typeface="Arial"/>
                <a:sym typeface="Arial"/>
              </a:defRPr>
            </a:lvl6pPr>
            <a:lvl7pPr indent="-228600" lvl="6" marL="3200400">
              <a:spcBef>
                <a:spcPts val="1200"/>
              </a:spcBef>
              <a:spcAft>
                <a:spcPts val="0"/>
              </a:spcAft>
              <a:buSzPts val="1400"/>
              <a:buNone/>
              <a:defRPr sz="1400">
                <a:solidFill>
                  <a:schemeClr val="lt1"/>
                </a:solidFill>
                <a:latin typeface="Arial"/>
                <a:ea typeface="Arial"/>
                <a:cs typeface="Arial"/>
                <a:sym typeface="Arial"/>
              </a:defRPr>
            </a:lvl7pPr>
            <a:lvl8pPr indent="-228600" lvl="7" marL="3657600">
              <a:spcBef>
                <a:spcPts val="1200"/>
              </a:spcBef>
              <a:spcAft>
                <a:spcPts val="0"/>
              </a:spcAft>
              <a:buSzPts val="1400"/>
              <a:buNone/>
              <a:defRPr sz="1400">
                <a:solidFill>
                  <a:schemeClr val="lt1"/>
                </a:solidFill>
                <a:latin typeface="Arial"/>
                <a:ea typeface="Arial"/>
                <a:cs typeface="Arial"/>
                <a:sym typeface="Arial"/>
              </a:defRPr>
            </a:lvl8pPr>
            <a:lvl9pPr indent="-228600" lvl="8" marL="4114800">
              <a:spcBef>
                <a:spcPts val="1200"/>
              </a:spcBef>
              <a:spcAft>
                <a:spcPts val="1200"/>
              </a:spcAft>
              <a:buSzPts val="1400"/>
              <a:buNone/>
              <a:defRPr sz="1400">
                <a:solidFill>
                  <a:schemeClr val="lt1"/>
                </a:solidFill>
                <a:latin typeface="Arial"/>
                <a:ea typeface="Arial"/>
                <a:cs typeface="Arial"/>
                <a:sym typeface="Arial"/>
              </a:defRPr>
            </a:lvl9pPr>
          </a:lstStyle>
          <a:p/>
        </p:txBody>
      </p:sp>
      <p:sp>
        <p:nvSpPr>
          <p:cNvPr id="53" name="Google Shape;53;p13"/>
          <p:cNvSpPr txBox="1"/>
          <p:nvPr>
            <p:ph idx="3" type="body"/>
          </p:nvPr>
        </p:nvSpPr>
        <p:spPr>
          <a:xfrm>
            <a:off x="661987" y="3143250"/>
            <a:ext cx="7820100" cy="500100"/>
          </a:xfrm>
          <a:prstGeom prst="rect">
            <a:avLst/>
          </a:prstGeom>
          <a:noFill/>
          <a:ln>
            <a:noFill/>
          </a:ln>
        </p:spPr>
        <p:txBody>
          <a:bodyPr anchorCtr="0" anchor="ctr" bIns="34275" lIns="68575" spcFirstLastPara="1" rIns="68575" wrap="square" tIns="34275">
            <a:normAutofit/>
          </a:bodyPr>
          <a:lstStyle>
            <a:lvl1pPr indent="-228600" lvl="0" marL="457200" algn="ctr">
              <a:spcBef>
                <a:spcPts val="0"/>
              </a:spcBef>
              <a:spcAft>
                <a:spcPts val="0"/>
              </a:spcAft>
              <a:buSzPts val="1800"/>
              <a:buNone/>
              <a:defRPr sz="4200">
                <a:solidFill>
                  <a:srgbClr val="20222F"/>
                </a:solidFill>
                <a:latin typeface="Arial"/>
                <a:ea typeface="Arial"/>
                <a:cs typeface="Arial"/>
                <a:sym typeface="Arial"/>
              </a:defRPr>
            </a:lvl1pPr>
            <a:lvl2pPr indent="-228600" lvl="1" marL="914400">
              <a:spcBef>
                <a:spcPts val="1200"/>
              </a:spcBef>
              <a:spcAft>
                <a:spcPts val="0"/>
              </a:spcAft>
              <a:buSzPts val="1400"/>
              <a:buNone/>
              <a:defRPr sz="1400">
                <a:solidFill>
                  <a:schemeClr val="lt1"/>
                </a:solidFill>
                <a:latin typeface="Arial"/>
                <a:ea typeface="Arial"/>
                <a:cs typeface="Arial"/>
                <a:sym typeface="Arial"/>
              </a:defRPr>
            </a:lvl2pPr>
            <a:lvl3pPr indent="-228600" lvl="2" marL="1371600">
              <a:spcBef>
                <a:spcPts val="1200"/>
              </a:spcBef>
              <a:spcAft>
                <a:spcPts val="0"/>
              </a:spcAft>
              <a:buSzPts val="1400"/>
              <a:buNone/>
              <a:defRPr sz="1400">
                <a:solidFill>
                  <a:schemeClr val="lt1"/>
                </a:solidFill>
                <a:latin typeface="Arial"/>
                <a:ea typeface="Arial"/>
                <a:cs typeface="Arial"/>
                <a:sym typeface="Arial"/>
              </a:defRPr>
            </a:lvl3pPr>
            <a:lvl4pPr indent="-228600" lvl="3" marL="1828800">
              <a:spcBef>
                <a:spcPts val="1200"/>
              </a:spcBef>
              <a:spcAft>
                <a:spcPts val="0"/>
              </a:spcAft>
              <a:buSzPts val="1400"/>
              <a:buNone/>
              <a:defRPr sz="1400">
                <a:solidFill>
                  <a:schemeClr val="lt1"/>
                </a:solidFill>
                <a:latin typeface="Arial"/>
                <a:ea typeface="Arial"/>
                <a:cs typeface="Arial"/>
                <a:sym typeface="Arial"/>
              </a:defRPr>
            </a:lvl4pPr>
            <a:lvl5pPr indent="-228600" lvl="4" marL="2286000">
              <a:spcBef>
                <a:spcPts val="1200"/>
              </a:spcBef>
              <a:spcAft>
                <a:spcPts val="0"/>
              </a:spcAft>
              <a:buSzPts val="1400"/>
              <a:buNone/>
              <a:defRPr sz="1400">
                <a:solidFill>
                  <a:schemeClr val="lt1"/>
                </a:solidFill>
                <a:latin typeface="Arial"/>
                <a:ea typeface="Arial"/>
                <a:cs typeface="Arial"/>
                <a:sym typeface="Arial"/>
              </a:defRPr>
            </a:lvl5pPr>
            <a:lvl6pPr indent="-228600" lvl="5" marL="2743200">
              <a:spcBef>
                <a:spcPts val="1200"/>
              </a:spcBef>
              <a:spcAft>
                <a:spcPts val="0"/>
              </a:spcAft>
              <a:buSzPts val="1400"/>
              <a:buNone/>
              <a:defRPr sz="1400">
                <a:solidFill>
                  <a:schemeClr val="lt1"/>
                </a:solidFill>
                <a:latin typeface="Arial"/>
                <a:ea typeface="Arial"/>
                <a:cs typeface="Arial"/>
                <a:sym typeface="Arial"/>
              </a:defRPr>
            </a:lvl6pPr>
            <a:lvl7pPr indent="-228600" lvl="6" marL="3200400">
              <a:spcBef>
                <a:spcPts val="1200"/>
              </a:spcBef>
              <a:spcAft>
                <a:spcPts val="0"/>
              </a:spcAft>
              <a:buSzPts val="1400"/>
              <a:buNone/>
              <a:defRPr sz="1400">
                <a:solidFill>
                  <a:schemeClr val="lt1"/>
                </a:solidFill>
                <a:latin typeface="Arial"/>
                <a:ea typeface="Arial"/>
                <a:cs typeface="Arial"/>
                <a:sym typeface="Arial"/>
              </a:defRPr>
            </a:lvl7pPr>
            <a:lvl8pPr indent="-228600" lvl="7" marL="3657600">
              <a:spcBef>
                <a:spcPts val="1200"/>
              </a:spcBef>
              <a:spcAft>
                <a:spcPts val="0"/>
              </a:spcAft>
              <a:buSzPts val="1400"/>
              <a:buNone/>
              <a:defRPr sz="1400">
                <a:solidFill>
                  <a:schemeClr val="lt1"/>
                </a:solidFill>
                <a:latin typeface="Arial"/>
                <a:ea typeface="Arial"/>
                <a:cs typeface="Arial"/>
                <a:sym typeface="Arial"/>
              </a:defRPr>
            </a:lvl8pPr>
            <a:lvl9pPr indent="-228600" lvl="8" marL="4114800">
              <a:spcBef>
                <a:spcPts val="1200"/>
              </a:spcBef>
              <a:spcAft>
                <a:spcPts val="1200"/>
              </a:spcAft>
              <a:buSzPts val="1400"/>
              <a:buNone/>
              <a:defRPr sz="1400">
                <a:solidFill>
                  <a:schemeClr val="lt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pic>
        <p:nvPicPr>
          <p:cNvPr id="58" name="Google Shape;58;p14" title="The King and His Kingdom.png"/>
          <p:cNvPicPr preferRelativeResize="0"/>
          <p:nvPr/>
        </p:nvPicPr>
        <p:blipFill rotWithShape="1">
          <a:blip r:embed="rId3">
            <a:alphaModFix/>
          </a:blip>
          <a:srcRect b="0" l="0" r="0" t="0"/>
          <a:stretch/>
        </p:blipFill>
        <p:spPr>
          <a:xfrm>
            <a:off x="13545" y="12169"/>
            <a:ext cx="9144003" cy="5110989"/>
          </a:xfrm>
          <a:prstGeom prst="rect">
            <a:avLst/>
          </a:prstGeom>
          <a:noFill/>
          <a:ln>
            <a:noFill/>
          </a:ln>
        </p:spPr>
      </p:pic>
      <p:sp>
        <p:nvSpPr>
          <p:cNvPr id="59" name="Google Shape;59;p14"/>
          <p:cNvSpPr txBox="1"/>
          <p:nvPr>
            <p:ph idx="1" type="body"/>
          </p:nvPr>
        </p:nvSpPr>
        <p:spPr>
          <a:xfrm>
            <a:off x="13550" y="1344175"/>
            <a:ext cx="6252000" cy="1386000"/>
          </a:xfrm>
          <a:prstGeom prst="rect">
            <a:avLst/>
          </a:prstGeom>
          <a:noFill/>
          <a:ln>
            <a:noFill/>
          </a:ln>
        </p:spPr>
        <p:txBody>
          <a:bodyPr anchorCtr="0" anchor="b" bIns="34275" lIns="68575" spcFirstLastPara="1" rIns="68575" wrap="square" tIns="34275">
            <a:noAutofit/>
          </a:bodyPr>
          <a:lstStyle/>
          <a:p>
            <a:pPr indent="0" lvl="0" marL="0" rtl="0" algn="ctr">
              <a:lnSpc>
                <a:spcPct val="100000"/>
              </a:lnSpc>
              <a:spcBef>
                <a:spcPts val="0"/>
              </a:spcBef>
              <a:spcAft>
                <a:spcPts val="1200"/>
              </a:spcAft>
              <a:buNone/>
            </a:pPr>
            <a:r>
              <a:rPr lang="en" sz="4800">
                <a:solidFill>
                  <a:schemeClr val="lt1"/>
                </a:solidFill>
                <a:latin typeface="Georgia"/>
                <a:ea typeface="Georgia"/>
                <a:cs typeface="Georgia"/>
                <a:sym typeface="Georgia"/>
              </a:rPr>
              <a:t>The Messiah Arrives</a:t>
            </a:r>
            <a:endParaRPr sz="4800">
              <a:solidFill>
                <a:schemeClr val="lt1"/>
              </a:solidFill>
              <a:latin typeface="Georgia"/>
              <a:ea typeface="Georgia"/>
              <a:cs typeface="Georgia"/>
              <a:sym typeface="Georgia"/>
            </a:endParaRPr>
          </a:p>
        </p:txBody>
      </p:sp>
      <p:sp>
        <p:nvSpPr>
          <p:cNvPr id="60" name="Google Shape;60;p14"/>
          <p:cNvSpPr txBox="1"/>
          <p:nvPr>
            <p:ph idx="3" type="body"/>
          </p:nvPr>
        </p:nvSpPr>
        <p:spPr>
          <a:xfrm>
            <a:off x="1135850" y="2559938"/>
            <a:ext cx="4007400" cy="907500"/>
          </a:xfrm>
          <a:prstGeom prst="rect">
            <a:avLst/>
          </a:prstGeom>
          <a:noFill/>
          <a:ln>
            <a:noFill/>
          </a:ln>
        </p:spPr>
        <p:txBody>
          <a:bodyPr anchorCtr="0" anchor="ctr" bIns="34275" lIns="68575" spcFirstLastPara="1" rIns="68575" wrap="square" tIns="34275">
            <a:normAutofit/>
          </a:bodyPr>
          <a:lstStyle/>
          <a:p>
            <a:pPr indent="0" lvl="0" marL="0" rtl="0" algn="ctr">
              <a:spcBef>
                <a:spcPts val="0"/>
              </a:spcBef>
              <a:spcAft>
                <a:spcPts val="1200"/>
              </a:spcAft>
              <a:buNone/>
            </a:pPr>
            <a:r>
              <a:rPr lang="en" sz="3200">
                <a:solidFill>
                  <a:schemeClr val="lt1"/>
                </a:solidFill>
                <a:latin typeface="Georgia"/>
                <a:ea typeface="Georgia"/>
                <a:cs typeface="Georgia"/>
                <a:sym typeface="Georgia"/>
              </a:rPr>
              <a:t>Matthew 21:1-11</a:t>
            </a:r>
            <a:endParaRPr sz="3200">
              <a:solidFill>
                <a:schemeClr val="lt1"/>
              </a:solidFill>
              <a:latin typeface="Georgia"/>
              <a:ea typeface="Georgia"/>
              <a:cs typeface="Georgia"/>
              <a:sym typeface="Georgi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4" name="Shape 64"/>
        <p:cNvGrpSpPr/>
        <p:nvPr/>
      </p:nvGrpSpPr>
      <p:grpSpPr>
        <a:xfrm>
          <a:off x="0" y="0"/>
          <a:ext cx="0" cy="0"/>
          <a:chOff x="0" y="0"/>
          <a:chExt cx="0" cy="0"/>
        </a:xfrm>
      </p:grpSpPr>
      <p:sp>
        <p:nvSpPr>
          <p:cNvPr id="65" name="Google Shape;65;p15"/>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400">
                <a:solidFill>
                  <a:schemeClr val="lt1"/>
                </a:solidFill>
                <a:latin typeface="Calibri"/>
                <a:ea typeface="Calibri"/>
                <a:cs typeface="Calibri"/>
                <a:sym typeface="Calibri"/>
              </a:rPr>
              <a:t>Isaiah 62:11 (ESV): “Behold, the Lord has proclaimed to the end of the earth: Say to the daughter of Zion, “Behold, your salvation comes; behold, his reward is with him, and his recompense before him.”</a:t>
            </a:r>
            <a:endParaRPr sz="3400">
              <a:solidFill>
                <a:schemeClr val="lt1"/>
              </a:solidFill>
              <a:latin typeface="Calibri"/>
              <a:ea typeface="Calibri"/>
              <a:cs typeface="Calibri"/>
              <a:sym typeface="Calibri"/>
            </a:endParaRPr>
          </a:p>
          <a:p>
            <a:pPr indent="0" lvl="0" marL="0" rtl="0" algn="l">
              <a:spcBef>
                <a:spcPts val="0"/>
              </a:spcBef>
              <a:spcAft>
                <a:spcPts val="0"/>
              </a:spcAft>
              <a:buNone/>
            </a:pPr>
            <a:r>
              <a:t/>
            </a:r>
            <a:endParaRPr sz="3200">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9" name="Shape 69"/>
        <p:cNvGrpSpPr/>
        <p:nvPr/>
      </p:nvGrpSpPr>
      <p:grpSpPr>
        <a:xfrm>
          <a:off x="0" y="0"/>
          <a:ext cx="0" cy="0"/>
          <a:chOff x="0" y="0"/>
          <a:chExt cx="0" cy="0"/>
        </a:xfrm>
      </p:grpSpPr>
      <p:sp>
        <p:nvSpPr>
          <p:cNvPr id="70" name="Google Shape;70;p16"/>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400">
                <a:solidFill>
                  <a:schemeClr val="lt1"/>
                </a:solidFill>
                <a:latin typeface="Calibri"/>
                <a:ea typeface="Calibri"/>
                <a:cs typeface="Calibri"/>
                <a:sym typeface="Calibri"/>
              </a:rPr>
              <a:t>Exodus 24:3</a:t>
            </a:r>
            <a:r>
              <a:rPr lang="en" sz="3400">
                <a:solidFill>
                  <a:schemeClr val="lt1"/>
                </a:solidFill>
                <a:latin typeface="Calibri"/>
                <a:ea typeface="Calibri"/>
                <a:cs typeface="Calibri"/>
                <a:sym typeface="Calibri"/>
              </a:rPr>
              <a:t> (ESV): </a:t>
            </a:r>
            <a:r>
              <a:rPr lang="en" sz="3400">
                <a:solidFill>
                  <a:schemeClr val="lt1"/>
                </a:solidFill>
                <a:latin typeface="Calibri"/>
                <a:ea typeface="Calibri"/>
                <a:cs typeface="Calibri"/>
                <a:sym typeface="Calibri"/>
              </a:rPr>
              <a:t>Moses came and told the people all the words of the Lord and all the rules.</a:t>
            </a:r>
            <a:r>
              <a:rPr baseline="30000" lang="en" sz="3400">
                <a:solidFill>
                  <a:schemeClr val="lt1"/>
                </a:solidFill>
                <a:latin typeface="Calibri"/>
                <a:ea typeface="Calibri"/>
                <a:cs typeface="Calibri"/>
                <a:sym typeface="Calibri"/>
              </a:rPr>
              <a:t> </a:t>
            </a:r>
            <a:r>
              <a:rPr lang="en" sz="3400">
                <a:solidFill>
                  <a:schemeClr val="lt1"/>
                </a:solidFill>
                <a:latin typeface="Calibri"/>
                <a:ea typeface="Calibri"/>
                <a:cs typeface="Calibri"/>
                <a:sym typeface="Calibri"/>
              </a:rPr>
              <a:t>And all the people answered with one voice and said, “All the words that the Lord has spoken we will do.”</a:t>
            </a:r>
            <a:endParaRPr sz="3400">
              <a:solidFill>
                <a:schemeClr val="lt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4" name="Shape 74"/>
        <p:cNvGrpSpPr/>
        <p:nvPr/>
      </p:nvGrpSpPr>
      <p:grpSpPr>
        <a:xfrm>
          <a:off x="0" y="0"/>
          <a:ext cx="0" cy="0"/>
          <a:chOff x="0" y="0"/>
          <a:chExt cx="0" cy="0"/>
        </a:xfrm>
      </p:grpSpPr>
      <p:sp>
        <p:nvSpPr>
          <p:cNvPr id="75" name="Google Shape;75;p17"/>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400">
                <a:solidFill>
                  <a:schemeClr val="lt1"/>
                </a:solidFill>
                <a:latin typeface="Calibri"/>
                <a:ea typeface="Calibri"/>
                <a:cs typeface="Calibri"/>
                <a:sym typeface="Calibri"/>
              </a:rPr>
              <a:t>Zechariah 9:9</a:t>
            </a:r>
            <a:r>
              <a:rPr lang="en" sz="3400">
                <a:solidFill>
                  <a:schemeClr val="lt1"/>
                </a:solidFill>
                <a:latin typeface="Calibri"/>
                <a:ea typeface="Calibri"/>
                <a:cs typeface="Calibri"/>
                <a:sym typeface="Calibri"/>
              </a:rPr>
              <a:t> (ESV): “Rejoice greatly, O daughter of Zion! Shout aloud, O daughter of Jerusalem! Behold, your king is</a:t>
            </a:r>
            <a:endParaRPr sz="3400">
              <a:solidFill>
                <a:schemeClr val="lt1"/>
              </a:solidFill>
              <a:latin typeface="Calibri"/>
              <a:ea typeface="Calibri"/>
              <a:cs typeface="Calibri"/>
              <a:sym typeface="Calibri"/>
            </a:endParaRPr>
          </a:p>
          <a:p>
            <a:pPr indent="0" lvl="0" marL="0" rtl="0" algn="l">
              <a:spcBef>
                <a:spcPts val="0"/>
              </a:spcBef>
              <a:spcAft>
                <a:spcPts val="0"/>
              </a:spcAft>
              <a:buNone/>
            </a:pPr>
            <a:r>
              <a:rPr lang="en" sz="3400">
                <a:solidFill>
                  <a:schemeClr val="lt1"/>
                </a:solidFill>
                <a:latin typeface="Calibri"/>
                <a:ea typeface="Calibri"/>
                <a:cs typeface="Calibri"/>
                <a:sym typeface="Calibri"/>
              </a:rPr>
              <a:t>coming to you; righteous and having salvation is he, humble and mounted on a donkey, on a colt, the foal of a donkey.”</a:t>
            </a:r>
            <a:endParaRPr sz="3400">
              <a:solidFill>
                <a:schemeClr val="lt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34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9" name="Shape 79"/>
        <p:cNvGrpSpPr/>
        <p:nvPr/>
      </p:nvGrpSpPr>
      <p:grpSpPr>
        <a:xfrm>
          <a:off x="0" y="0"/>
          <a:ext cx="0" cy="0"/>
          <a:chOff x="0" y="0"/>
          <a:chExt cx="0" cy="0"/>
        </a:xfrm>
      </p:grpSpPr>
      <p:sp>
        <p:nvSpPr>
          <p:cNvPr id="80" name="Google Shape;80;p18"/>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400">
                <a:solidFill>
                  <a:schemeClr val="lt1"/>
                </a:solidFill>
                <a:latin typeface="Calibri"/>
                <a:ea typeface="Calibri"/>
                <a:cs typeface="Calibri"/>
                <a:sym typeface="Calibri"/>
              </a:rPr>
              <a:t>Matthew 21:1-11</a:t>
            </a:r>
            <a:r>
              <a:rPr lang="en" sz="3400">
                <a:solidFill>
                  <a:schemeClr val="lt1"/>
                </a:solidFill>
                <a:latin typeface="Calibri"/>
                <a:ea typeface="Calibri"/>
                <a:cs typeface="Calibri"/>
                <a:sym typeface="Calibri"/>
              </a:rPr>
              <a:t>(ESV): </a:t>
            </a:r>
            <a:r>
              <a:rPr lang="en" sz="3200">
                <a:solidFill>
                  <a:schemeClr val="lt1"/>
                </a:solidFill>
                <a:latin typeface="Calibri"/>
                <a:ea typeface="Calibri"/>
                <a:cs typeface="Calibri"/>
                <a:sym typeface="Calibri"/>
              </a:rPr>
              <a:t> Now when they drew near to Jerusalem and came to Bethphage, to the Mount of Olives, then Jesus sent two disciples, </a:t>
            </a:r>
            <a:r>
              <a:rPr baseline="30000" lang="en" sz="3200">
                <a:solidFill>
                  <a:schemeClr val="lt1"/>
                </a:solidFill>
                <a:latin typeface="Calibri"/>
                <a:ea typeface="Calibri"/>
                <a:cs typeface="Calibri"/>
                <a:sym typeface="Calibri"/>
              </a:rPr>
              <a:t>2 </a:t>
            </a:r>
            <a:r>
              <a:rPr lang="en" sz="3200">
                <a:solidFill>
                  <a:schemeClr val="lt1"/>
                </a:solidFill>
                <a:latin typeface="Calibri"/>
                <a:ea typeface="Calibri"/>
                <a:cs typeface="Calibri"/>
                <a:sym typeface="Calibri"/>
              </a:rPr>
              <a:t>saying to them, “Go into the village in front of you, and immediately you will find a donkey tied, and a colt with her. Untie them and bring them to me. </a:t>
            </a:r>
            <a:r>
              <a:rPr baseline="30000" lang="en" sz="3200">
                <a:solidFill>
                  <a:schemeClr val="lt1"/>
                </a:solidFill>
                <a:latin typeface="Calibri"/>
                <a:ea typeface="Calibri"/>
                <a:cs typeface="Calibri"/>
                <a:sym typeface="Calibri"/>
              </a:rPr>
              <a:t>3 </a:t>
            </a:r>
            <a:r>
              <a:rPr lang="en" sz="3200">
                <a:solidFill>
                  <a:schemeClr val="lt1"/>
                </a:solidFill>
                <a:latin typeface="Calibri"/>
                <a:ea typeface="Calibri"/>
                <a:cs typeface="Calibri"/>
                <a:sym typeface="Calibri"/>
              </a:rPr>
              <a:t>If anyone says anything to you, you shall say…</a:t>
            </a:r>
            <a:endParaRPr sz="34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4" name="Shape 84"/>
        <p:cNvGrpSpPr/>
        <p:nvPr/>
      </p:nvGrpSpPr>
      <p:grpSpPr>
        <a:xfrm>
          <a:off x="0" y="0"/>
          <a:ext cx="0" cy="0"/>
          <a:chOff x="0" y="0"/>
          <a:chExt cx="0" cy="0"/>
        </a:xfrm>
      </p:grpSpPr>
      <p:sp>
        <p:nvSpPr>
          <p:cNvPr id="85" name="Google Shape;85;p19"/>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400">
                <a:solidFill>
                  <a:schemeClr val="lt1"/>
                </a:solidFill>
                <a:latin typeface="Calibri"/>
                <a:ea typeface="Calibri"/>
                <a:cs typeface="Calibri"/>
                <a:sym typeface="Calibri"/>
              </a:rPr>
              <a:t>…</a:t>
            </a:r>
            <a:r>
              <a:rPr lang="en" sz="3200">
                <a:solidFill>
                  <a:schemeClr val="lt1"/>
                </a:solidFill>
                <a:latin typeface="Calibri"/>
                <a:ea typeface="Calibri"/>
                <a:cs typeface="Calibri"/>
                <a:sym typeface="Calibri"/>
              </a:rPr>
              <a:t>‘The Lord needs them,’ and he will send them at once.” </a:t>
            </a:r>
            <a:r>
              <a:rPr baseline="30000" lang="en" sz="3200">
                <a:solidFill>
                  <a:schemeClr val="lt1"/>
                </a:solidFill>
                <a:latin typeface="Calibri"/>
                <a:ea typeface="Calibri"/>
                <a:cs typeface="Calibri"/>
                <a:sym typeface="Calibri"/>
              </a:rPr>
              <a:t>4 </a:t>
            </a:r>
            <a:r>
              <a:rPr lang="en" sz="3200">
                <a:solidFill>
                  <a:schemeClr val="lt1"/>
                </a:solidFill>
                <a:latin typeface="Calibri"/>
                <a:ea typeface="Calibri"/>
                <a:cs typeface="Calibri"/>
                <a:sym typeface="Calibri"/>
              </a:rPr>
              <a:t>This took place to fulfill what was spoken by the prophet, saying,</a:t>
            </a:r>
            <a:endParaRPr sz="3200">
              <a:solidFill>
                <a:schemeClr val="lt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aseline="30000" lang="en" sz="3200">
                <a:solidFill>
                  <a:schemeClr val="lt1"/>
                </a:solidFill>
                <a:latin typeface="Calibri"/>
                <a:ea typeface="Calibri"/>
                <a:cs typeface="Calibri"/>
                <a:sym typeface="Calibri"/>
              </a:rPr>
              <a:t>5 </a:t>
            </a:r>
            <a:r>
              <a:rPr lang="en" sz="3200">
                <a:solidFill>
                  <a:schemeClr val="lt1"/>
                </a:solidFill>
                <a:latin typeface="Calibri"/>
                <a:ea typeface="Calibri"/>
                <a:cs typeface="Calibri"/>
                <a:sym typeface="Calibri"/>
              </a:rPr>
              <a:t>“Say to the daughter of Zion,</a:t>
            </a:r>
            <a:br>
              <a:rPr lang="en" sz="3200">
                <a:solidFill>
                  <a:schemeClr val="lt1"/>
                </a:solidFill>
                <a:latin typeface="Calibri"/>
                <a:ea typeface="Calibri"/>
                <a:cs typeface="Calibri"/>
                <a:sym typeface="Calibri"/>
              </a:rPr>
            </a:br>
            <a:r>
              <a:rPr lang="en" sz="3200">
                <a:solidFill>
                  <a:schemeClr val="lt1"/>
                </a:solidFill>
                <a:latin typeface="Calibri"/>
                <a:ea typeface="Calibri"/>
                <a:cs typeface="Calibri"/>
                <a:sym typeface="Calibri"/>
              </a:rPr>
              <a:t>‘Behold, your king is coming to you,</a:t>
            </a:r>
            <a:br>
              <a:rPr lang="en" sz="3200">
                <a:solidFill>
                  <a:schemeClr val="lt1"/>
                </a:solidFill>
                <a:latin typeface="Calibri"/>
                <a:ea typeface="Calibri"/>
                <a:cs typeface="Calibri"/>
                <a:sym typeface="Calibri"/>
              </a:rPr>
            </a:br>
            <a:r>
              <a:rPr lang="en" sz="3200">
                <a:solidFill>
                  <a:schemeClr val="lt1"/>
                </a:solidFill>
                <a:latin typeface="Calibri"/>
                <a:ea typeface="Calibri"/>
                <a:cs typeface="Calibri"/>
                <a:sym typeface="Calibri"/>
              </a:rPr>
              <a:t>    humble, and mounted on a donkey,</a:t>
            </a:r>
            <a:br>
              <a:rPr lang="en" sz="3200">
                <a:solidFill>
                  <a:schemeClr val="lt1"/>
                </a:solidFill>
                <a:latin typeface="Calibri"/>
                <a:ea typeface="Calibri"/>
                <a:cs typeface="Calibri"/>
                <a:sym typeface="Calibri"/>
              </a:rPr>
            </a:br>
            <a:r>
              <a:rPr lang="en" sz="3200">
                <a:solidFill>
                  <a:schemeClr val="lt1"/>
                </a:solidFill>
                <a:latin typeface="Calibri"/>
                <a:ea typeface="Calibri"/>
                <a:cs typeface="Calibri"/>
                <a:sym typeface="Calibri"/>
              </a:rPr>
              <a:t>    on a colt,</a:t>
            </a:r>
            <a:r>
              <a:rPr baseline="30000" lang="en" sz="3200">
                <a:solidFill>
                  <a:schemeClr val="lt1"/>
                </a:solidFill>
                <a:latin typeface="Calibri"/>
                <a:ea typeface="Calibri"/>
                <a:cs typeface="Calibri"/>
                <a:sym typeface="Calibri"/>
              </a:rPr>
              <a:t> </a:t>
            </a:r>
            <a:r>
              <a:rPr lang="en" sz="3200">
                <a:solidFill>
                  <a:schemeClr val="lt1"/>
                </a:solidFill>
                <a:latin typeface="Calibri"/>
                <a:ea typeface="Calibri"/>
                <a:cs typeface="Calibri"/>
                <a:sym typeface="Calibri"/>
              </a:rPr>
              <a:t>the foal of a beast of burden.’”</a:t>
            </a:r>
            <a:endParaRPr sz="3200">
              <a:solidFill>
                <a:schemeClr val="lt1"/>
              </a:solidFill>
              <a:highlight>
                <a:srgbClr val="FFFFFF"/>
              </a:highlight>
              <a:latin typeface="Calibri"/>
              <a:ea typeface="Calibri"/>
              <a:cs typeface="Calibri"/>
              <a:sym typeface="Calibri"/>
            </a:endParaRPr>
          </a:p>
          <a:p>
            <a:pPr indent="0" lvl="0" marL="0" rtl="0" algn="l">
              <a:spcBef>
                <a:spcPts val="0"/>
              </a:spcBef>
              <a:spcAft>
                <a:spcPts val="0"/>
              </a:spcAft>
              <a:buNone/>
            </a:pPr>
            <a:r>
              <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9" name="Shape 89"/>
        <p:cNvGrpSpPr/>
        <p:nvPr/>
      </p:nvGrpSpPr>
      <p:grpSpPr>
        <a:xfrm>
          <a:off x="0" y="0"/>
          <a:ext cx="0" cy="0"/>
          <a:chOff x="0" y="0"/>
          <a:chExt cx="0" cy="0"/>
        </a:xfrm>
      </p:grpSpPr>
      <p:sp>
        <p:nvSpPr>
          <p:cNvPr id="90" name="Google Shape;90;p20"/>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aseline="30000" lang="en" sz="3300">
                <a:solidFill>
                  <a:schemeClr val="lt1"/>
                </a:solidFill>
                <a:latin typeface="Calibri"/>
                <a:ea typeface="Calibri"/>
                <a:cs typeface="Calibri"/>
                <a:sym typeface="Calibri"/>
              </a:rPr>
              <a:t>6 </a:t>
            </a:r>
            <a:r>
              <a:rPr lang="en" sz="3300">
                <a:solidFill>
                  <a:schemeClr val="lt1"/>
                </a:solidFill>
                <a:latin typeface="Calibri"/>
                <a:ea typeface="Calibri"/>
                <a:cs typeface="Calibri"/>
                <a:sym typeface="Calibri"/>
              </a:rPr>
              <a:t>The disciples went and did as Jesus had directed them. </a:t>
            </a:r>
            <a:r>
              <a:rPr baseline="30000" lang="en" sz="3300">
                <a:solidFill>
                  <a:schemeClr val="lt1"/>
                </a:solidFill>
                <a:latin typeface="Calibri"/>
                <a:ea typeface="Calibri"/>
                <a:cs typeface="Calibri"/>
                <a:sym typeface="Calibri"/>
              </a:rPr>
              <a:t>7 </a:t>
            </a:r>
            <a:r>
              <a:rPr lang="en" sz="3300">
                <a:solidFill>
                  <a:schemeClr val="lt1"/>
                </a:solidFill>
                <a:latin typeface="Calibri"/>
                <a:ea typeface="Calibri"/>
                <a:cs typeface="Calibri"/>
                <a:sym typeface="Calibri"/>
              </a:rPr>
              <a:t>They brought the donkey and the colt and put on them their cloaks, and he sat on them. </a:t>
            </a:r>
            <a:r>
              <a:rPr baseline="30000" lang="en" sz="3300">
                <a:solidFill>
                  <a:schemeClr val="lt1"/>
                </a:solidFill>
                <a:latin typeface="Calibri"/>
                <a:ea typeface="Calibri"/>
                <a:cs typeface="Calibri"/>
                <a:sym typeface="Calibri"/>
              </a:rPr>
              <a:t>8 </a:t>
            </a:r>
            <a:r>
              <a:rPr lang="en" sz="3300">
                <a:solidFill>
                  <a:schemeClr val="lt1"/>
                </a:solidFill>
                <a:latin typeface="Calibri"/>
                <a:ea typeface="Calibri"/>
                <a:cs typeface="Calibri"/>
                <a:sym typeface="Calibri"/>
              </a:rPr>
              <a:t>Most of the crowd spread their cloaks on the road, and others cut branches from the trees and spread them on the road.</a:t>
            </a:r>
            <a:endParaRPr sz="33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4" name="Shape 94"/>
        <p:cNvGrpSpPr/>
        <p:nvPr/>
      </p:nvGrpSpPr>
      <p:grpSpPr>
        <a:xfrm>
          <a:off x="0" y="0"/>
          <a:ext cx="0" cy="0"/>
          <a:chOff x="0" y="0"/>
          <a:chExt cx="0" cy="0"/>
        </a:xfrm>
      </p:grpSpPr>
      <p:sp>
        <p:nvSpPr>
          <p:cNvPr id="95" name="Google Shape;95;p21"/>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aseline="30000" lang="en" sz="3300">
                <a:solidFill>
                  <a:schemeClr val="lt1"/>
                </a:solidFill>
                <a:latin typeface="Calibri"/>
                <a:ea typeface="Calibri"/>
                <a:cs typeface="Calibri"/>
                <a:sym typeface="Calibri"/>
              </a:rPr>
              <a:t>9 </a:t>
            </a:r>
            <a:r>
              <a:rPr lang="en" sz="3300">
                <a:solidFill>
                  <a:schemeClr val="lt1"/>
                </a:solidFill>
                <a:latin typeface="Calibri"/>
                <a:ea typeface="Calibri"/>
                <a:cs typeface="Calibri"/>
                <a:sym typeface="Calibri"/>
              </a:rPr>
              <a:t>And the crowds that went before him and that followed him were shouting, “Hosanna to the Son of David! Blessed is he who comes in the name of the Lord! Hosanna in the highest!” </a:t>
            </a:r>
            <a:r>
              <a:rPr baseline="30000" lang="en" sz="3300">
                <a:solidFill>
                  <a:schemeClr val="lt1"/>
                </a:solidFill>
                <a:latin typeface="Calibri"/>
                <a:ea typeface="Calibri"/>
                <a:cs typeface="Calibri"/>
                <a:sym typeface="Calibri"/>
              </a:rPr>
              <a:t>10 </a:t>
            </a:r>
            <a:r>
              <a:rPr lang="en" sz="3300">
                <a:solidFill>
                  <a:schemeClr val="lt1"/>
                </a:solidFill>
                <a:latin typeface="Calibri"/>
                <a:ea typeface="Calibri"/>
                <a:cs typeface="Calibri"/>
                <a:sym typeface="Calibri"/>
              </a:rPr>
              <a:t>And when he entered Jerusalem, the whole city was stirred up, saying, “Who is this?” </a:t>
            </a:r>
            <a:r>
              <a:rPr baseline="30000" lang="en" sz="3300">
                <a:solidFill>
                  <a:schemeClr val="lt1"/>
                </a:solidFill>
                <a:latin typeface="Calibri"/>
                <a:ea typeface="Calibri"/>
                <a:cs typeface="Calibri"/>
                <a:sym typeface="Calibri"/>
              </a:rPr>
              <a:t>11 </a:t>
            </a:r>
            <a:r>
              <a:rPr lang="en" sz="3300">
                <a:solidFill>
                  <a:schemeClr val="lt1"/>
                </a:solidFill>
                <a:latin typeface="Calibri"/>
                <a:ea typeface="Calibri"/>
                <a:cs typeface="Calibri"/>
                <a:sym typeface="Calibri"/>
              </a:rPr>
              <a:t>And the crowds said, “This is the prophet Jesus, from Nazareth of Galilee.”</a:t>
            </a:r>
            <a:endParaRPr sz="3300">
              <a:solidFill>
                <a:schemeClr val="lt1"/>
              </a:solidFill>
              <a:latin typeface="Calibri"/>
              <a:ea typeface="Calibri"/>
              <a:cs typeface="Calibri"/>
              <a:sym typeface="Calibri"/>
            </a:endParaRPr>
          </a:p>
          <a:p>
            <a:pPr indent="0" lvl="0" marL="0" rtl="0" algn="l">
              <a:spcBef>
                <a:spcPts val="0"/>
              </a:spcBef>
              <a:spcAft>
                <a:spcPts val="0"/>
              </a:spcAft>
              <a:buNone/>
            </a:pPr>
            <a:r>
              <a:t/>
            </a:r>
            <a:endParaRPr sz="3300">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9" name="Shape 99"/>
        <p:cNvGrpSpPr/>
        <p:nvPr/>
      </p:nvGrpSpPr>
      <p:grpSpPr>
        <a:xfrm>
          <a:off x="0" y="0"/>
          <a:ext cx="0" cy="0"/>
          <a:chOff x="0" y="0"/>
          <a:chExt cx="0" cy="0"/>
        </a:xfrm>
      </p:grpSpPr>
      <p:sp>
        <p:nvSpPr>
          <p:cNvPr id="100" name="Google Shape;100;p22"/>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aseline="30000" lang="en" sz="4900">
                <a:solidFill>
                  <a:schemeClr val="lt1"/>
                </a:solidFill>
                <a:latin typeface="Calibri"/>
                <a:ea typeface="Calibri"/>
                <a:cs typeface="Calibri"/>
                <a:sym typeface="Calibri"/>
              </a:rPr>
              <a:t>1. Everyone Will See – vs.1-3</a:t>
            </a:r>
            <a:endParaRPr baseline="30000" sz="4900">
              <a:solidFill>
                <a:schemeClr val="lt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aseline="30000" lang="en" sz="4900">
                <a:solidFill>
                  <a:schemeClr val="lt1"/>
                </a:solidFill>
                <a:latin typeface="Calibri"/>
                <a:ea typeface="Calibri"/>
                <a:cs typeface="Calibri"/>
                <a:sym typeface="Calibri"/>
              </a:rPr>
              <a:t>2. Everyone Will Understand – vs.4-7</a:t>
            </a:r>
            <a:endParaRPr baseline="30000" sz="4900">
              <a:solidFill>
                <a:schemeClr val="lt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aseline="30000" lang="en" sz="4900">
                <a:solidFill>
                  <a:schemeClr val="lt1"/>
                </a:solidFill>
                <a:latin typeface="Calibri"/>
                <a:ea typeface="Calibri"/>
                <a:cs typeface="Calibri"/>
                <a:sym typeface="Calibri"/>
              </a:rPr>
              <a:t>3. Everyone Will Worship – vs.8-11</a:t>
            </a:r>
            <a:endParaRPr baseline="30000" sz="4900">
              <a:solidFill>
                <a:schemeClr val="lt1"/>
              </a:solidFill>
              <a:latin typeface="Calibri"/>
              <a:ea typeface="Calibri"/>
              <a:cs typeface="Calibri"/>
              <a:sym typeface="Calibri"/>
            </a:endParaRPr>
          </a:p>
          <a:p>
            <a:pPr indent="0" lvl="0" marL="0" rtl="0" algn="l">
              <a:spcBef>
                <a:spcPts val="0"/>
              </a:spcBef>
              <a:spcAft>
                <a:spcPts val="0"/>
              </a:spcAft>
              <a:buNone/>
            </a:pPr>
            <a:r>
              <a:t/>
            </a:r>
            <a:endParaRPr baseline="30000" sz="3300">
              <a:solidFill>
                <a:schemeClr val="lt1"/>
              </a:solidFill>
              <a:latin typeface="Calibri"/>
              <a:ea typeface="Calibri"/>
              <a:cs typeface="Calibri"/>
              <a:sym typeface="Calibri"/>
            </a:endParaRPr>
          </a:p>
          <a:p>
            <a:pPr indent="0" lvl="0" marL="0" rtl="0" algn="l">
              <a:spcBef>
                <a:spcPts val="0"/>
              </a:spcBef>
              <a:spcAft>
                <a:spcPts val="0"/>
              </a:spcAft>
              <a:buNone/>
            </a:pPr>
            <a:r>
              <a:t/>
            </a:r>
            <a:endParaRPr sz="3300">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4" name="Shape 104"/>
        <p:cNvGrpSpPr/>
        <p:nvPr/>
      </p:nvGrpSpPr>
      <p:grpSpPr>
        <a:xfrm>
          <a:off x="0" y="0"/>
          <a:ext cx="0" cy="0"/>
          <a:chOff x="0" y="0"/>
          <a:chExt cx="0" cy="0"/>
        </a:xfrm>
      </p:grpSpPr>
      <p:sp>
        <p:nvSpPr>
          <p:cNvPr id="105" name="Google Shape;105;p23"/>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400">
                <a:solidFill>
                  <a:schemeClr val="lt1"/>
                </a:solidFill>
                <a:latin typeface="Calibri"/>
                <a:ea typeface="Calibri"/>
                <a:cs typeface="Calibri"/>
                <a:sym typeface="Calibri"/>
              </a:rPr>
              <a:t>John 11:55-56</a:t>
            </a:r>
            <a:r>
              <a:rPr lang="en" sz="3400">
                <a:solidFill>
                  <a:schemeClr val="lt1"/>
                </a:solidFill>
                <a:latin typeface="Calibri"/>
                <a:ea typeface="Calibri"/>
                <a:cs typeface="Calibri"/>
                <a:sym typeface="Calibri"/>
              </a:rPr>
              <a:t> (ESV): </a:t>
            </a:r>
            <a:r>
              <a:rPr lang="en" sz="3200">
                <a:solidFill>
                  <a:schemeClr val="lt1"/>
                </a:solidFill>
                <a:latin typeface="Calibri"/>
                <a:ea typeface="Calibri"/>
                <a:cs typeface="Calibri"/>
                <a:sym typeface="Calibri"/>
              </a:rPr>
              <a:t> </a:t>
            </a:r>
            <a:r>
              <a:rPr lang="en" sz="3200">
                <a:solidFill>
                  <a:schemeClr val="lt1"/>
                </a:solidFill>
                <a:latin typeface="Calibri"/>
                <a:ea typeface="Calibri"/>
                <a:cs typeface="Calibri"/>
                <a:sym typeface="Calibri"/>
              </a:rPr>
              <a:t>“Now the Passover of the Jews was at hand, and many went up from the country to Jerusalem before the Passover to purify themselves. </a:t>
            </a:r>
            <a:r>
              <a:rPr baseline="30000" lang="en" sz="3200">
                <a:solidFill>
                  <a:schemeClr val="lt1"/>
                </a:solidFill>
                <a:latin typeface="Calibri"/>
                <a:ea typeface="Calibri"/>
                <a:cs typeface="Calibri"/>
                <a:sym typeface="Calibri"/>
              </a:rPr>
              <a:t>56 </a:t>
            </a:r>
            <a:r>
              <a:rPr lang="en" sz="3200">
                <a:solidFill>
                  <a:schemeClr val="lt1"/>
                </a:solidFill>
                <a:latin typeface="Calibri"/>
                <a:ea typeface="Calibri"/>
                <a:cs typeface="Calibri"/>
                <a:sym typeface="Calibri"/>
              </a:rPr>
              <a:t>They were looking for Jesus and saying to one another as they stood in the temple, “What do you think? That he will not come to the feast at all?”</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9" name="Shape 109"/>
        <p:cNvGrpSpPr/>
        <p:nvPr/>
      </p:nvGrpSpPr>
      <p:grpSpPr>
        <a:xfrm>
          <a:off x="0" y="0"/>
          <a:ext cx="0" cy="0"/>
          <a:chOff x="0" y="0"/>
          <a:chExt cx="0" cy="0"/>
        </a:xfrm>
      </p:grpSpPr>
      <p:sp>
        <p:nvSpPr>
          <p:cNvPr id="110" name="Google Shape;110;p24"/>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400">
                <a:solidFill>
                  <a:schemeClr val="lt1"/>
                </a:solidFill>
                <a:latin typeface="Calibri"/>
                <a:ea typeface="Calibri"/>
                <a:cs typeface="Calibri"/>
                <a:sym typeface="Calibri"/>
              </a:rPr>
              <a:t>“What is about to transpire  is no accident…detailed instructions are given; Jesus was not going to be placed into the middle of a clamor; He was intentionally causing it. What is significant here is the fact that this action was so contrary to His proceeding ministry…</a:t>
            </a:r>
            <a:endParaRPr sz="34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a:p>
            <a:pPr indent="0" lvl="0" marL="0" rtl="0" algn="l">
              <a:spcBef>
                <a:spcPts val="0"/>
              </a:spcBef>
              <a:spcAft>
                <a:spcPts val="0"/>
              </a:spcAft>
              <a:buNone/>
            </a:pPr>
            <a:r>
              <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4" name="Shape 114"/>
        <p:cNvGrpSpPr/>
        <p:nvPr/>
      </p:nvGrpSpPr>
      <p:grpSpPr>
        <a:xfrm>
          <a:off x="0" y="0"/>
          <a:ext cx="0" cy="0"/>
          <a:chOff x="0" y="0"/>
          <a:chExt cx="0" cy="0"/>
        </a:xfrm>
      </p:grpSpPr>
      <p:sp>
        <p:nvSpPr>
          <p:cNvPr id="115" name="Google Shape;115;p25"/>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3400">
                <a:solidFill>
                  <a:schemeClr val="lt1"/>
                </a:solidFill>
                <a:latin typeface="Calibri"/>
                <a:ea typeface="Calibri"/>
                <a:cs typeface="Calibri"/>
                <a:sym typeface="Calibri"/>
              </a:rPr>
              <a:t>“...He had withdrawn from the cities and avoided religious leaders, but now He intentionally and openly will parade into Jerusalem in the midst of the hierarchy.”</a:t>
            </a:r>
            <a:endParaRPr sz="3400">
              <a:solidFill>
                <a:schemeClr val="lt1"/>
              </a:solidFill>
              <a:latin typeface="Calibri"/>
              <a:ea typeface="Calibri"/>
              <a:cs typeface="Calibri"/>
              <a:sym typeface="Calibri"/>
            </a:endParaRPr>
          </a:p>
          <a:p>
            <a:pPr indent="0" lvl="0" marL="0" rtl="0" algn="l">
              <a:spcBef>
                <a:spcPts val="0"/>
              </a:spcBef>
              <a:spcAft>
                <a:spcPts val="0"/>
              </a:spcAft>
              <a:buNone/>
            </a:pPr>
            <a:r>
              <a:rPr lang="en" sz="3400">
                <a:solidFill>
                  <a:schemeClr val="lt1"/>
                </a:solidFill>
                <a:latin typeface="Calibri"/>
                <a:ea typeface="Calibri"/>
                <a:cs typeface="Calibri"/>
                <a:sym typeface="Calibri"/>
              </a:rPr>
              <a:t>Stanley Toussaint</a:t>
            </a:r>
            <a:endParaRPr sz="3400">
              <a:solidFill>
                <a:schemeClr val="lt1"/>
              </a:solidFill>
              <a:latin typeface="Calibri"/>
              <a:ea typeface="Calibri"/>
              <a:cs typeface="Calibri"/>
              <a:sym typeface="Calibri"/>
            </a:endParaRPr>
          </a:p>
          <a:p>
            <a:pPr indent="0" lvl="0" marL="0" rtl="0" algn="l">
              <a:spcBef>
                <a:spcPts val="0"/>
              </a:spcBef>
              <a:spcAft>
                <a:spcPts val="0"/>
              </a:spcAft>
              <a:buNone/>
            </a:pPr>
            <a:r>
              <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9" name="Shape 119"/>
        <p:cNvGrpSpPr/>
        <p:nvPr/>
      </p:nvGrpSpPr>
      <p:grpSpPr>
        <a:xfrm>
          <a:off x="0" y="0"/>
          <a:ext cx="0" cy="0"/>
          <a:chOff x="0" y="0"/>
          <a:chExt cx="0" cy="0"/>
        </a:xfrm>
      </p:grpSpPr>
      <p:sp>
        <p:nvSpPr>
          <p:cNvPr id="120" name="Google Shape;120;p26"/>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400">
                <a:solidFill>
                  <a:schemeClr val="lt1"/>
                </a:solidFill>
                <a:latin typeface="Calibri"/>
                <a:ea typeface="Calibri"/>
                <a:cs typeface="Calibri"/>
                <a:sym typeface="Calibri"/>
              </a:rPr>
              <a:t>Matthew 21:1-3 (ESV): </a:t>
            </a:r>
            <a:r>
              <a:rPr lang="en" sz="3200">
                <a:solidFill>
                  <a:schemeClr val="lt1"/>
                </a:solidFill>
                <a:latin typeface="Calibri"/>
                <a:ea typeface="Calibri"/>
                <a:cs typeface="Calibri"/>
                <a:sym typeface="Calibri"/>
              </a:rPr>
              <a:t>Now when they drew near to Jerusalem and came to Bethphage, to the Mount of Olives, then Jesus sent two disciples, </a:t>
            </a:r>
            <a:r>
              <a:rPr baseline="30000" lang="en" sz="3200">
                <a:solidFill>
                  <a:schemeClr val="lt1"/>
                </a:solidFill>
                <a:latin typeface="Calibri"/>
                <a:ea typeface="Calibri"/>
                <a:cs typeface="Calibri"/>
                <a:sym typeface="Calibri"/>
              </a:rPr>
              <a:t>2 </a:t>
            </a:r>
            <a:r>
              <a:rPr lang="en" sz="3200">
                <a:solidFill>
                  <a:schemeClr val="lt1"/>
                </a:solidFill>
                <a:latin typeface="Calibri"/>
                <a:ea typeface="Calibri"/>
                <a:cs typeface="Calibri"/>
                <a:sym typeface="Calibri"/>
              </a:rPr>
              <a:t>saying to them, “Go into the village in front of you, and immediately you will find a donkey tied, and a colt with her. Untie them and bring them to me. </a:t>
            </a:r>
            <a:endParaRPr sz="34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4" name="Shape 124"/>
        <p:cNvGrpSpPr/>
        <p:nvPr/>
      </p:nvGrpSpPr>
      <p:grpSpPr>
        <a:xfrm>
          <a:off x="0" y="0"/>
          <a:ext cx="0" cy="0"/>
          <a:chOff x="0" y="0"/>
          <a:chExt cx="0" cy="0"/>
        </a:xfrm>
      </p:grpSpPr>
      <p:sp>
        <p:nvSpPr>
          <p:cNvPr id="125" name="Google Shape;125;p27"/>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aseline="30000" lang="en" sz="3200">
                <a:solidFill>
                  <a:schemeClr val="lt1"/>
                </a:solidFill>
                <a:latin typeface="Calibri"/>
                <a:ea typeface="Calibri"/>
                <a:cs typeface="Calibri"/>
                <a:sym typeface="Calibri"/>
              </a:rPr>
              <a:t>3 </a:t>
            </a:r>
            <a:r>
              <a:rPr lang="en" sz="3200">
                <a:solidFill>
                  <a:schemeClr val="lt1"/>
                </a:solidFill>
                <a:latin typeface="Calibri"/>
                <a:ea typeface="Calibri"/>
                <a:cs typeface="Calibri"/>
                <a:sym typeface="Calibri"/>
              </a:rPr>
              <a:t>If anyone says anything to you, you shall say…</a:t>
            </a:r>
            <a:r>
              <a:rPr lang="en" sz="3200">
                <a:solidFill>
                  <a:schemeClr val="lt1"/>
                </a:solidFill>
                <a:latin typeface="Calibri"/>
                <a:ea typeface="Calibri"/>
                <a:cs typeface="Calibri"/>
                <a:sym typeface="Calibri"/>
              </a:rPr>
              <a:t>‘The Lord needs them,’ and he will send them at once.” </a:t>
            </a:r>
            <a:endParaRPr sz="3200">
              <a:solidFill>
                <a:schemeClr val="lt1"/>
              </a:solidFill>
              <a:highlight>
                <a:srgbClr val="FFFFFF"/>
              </a:highlight>
              <a:latin typeface="Calibri"/>
              <a:ea typeface="Calibri"/>
              <a:cs typeface="Calibri"/>
              <a:sym typeface="Calibri"/>
            </a:endParaRPr>
          </a:p>
          <a:p>
            <a:pPr indent="0" lvl="0" marL="0" rtl="0" algn="l">
              <a:spcBef>
                <a:spcPts val="0"/>
              </a:spcBef>
              <a:spcAft>
                <a:spcPts val="0"/>
              </a:spcAft>
              <a:buNone/>
            </a:pPr>
            <a:r>
              <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9" name="Shape 129"/>
        <p:cNvGrpSpPr/>
        <p:nvPr/>
      </p:nvGrpSpPr>
      <p:grpSpPr>
        <a:xfrm>
          <a:off x="0" y="0"/>
          <a:ext cx="0" cy="0"/>
          <a:chOff x="0" y="0"/>
          <a:chExt cx="0" cy="0"/>
        </a:xfrm>
      </p:grpSpPr>
      <p:sp>
        <p:nvSpPr>
          <p:cNvPr id="130" name="Google Shape;130;p28"/>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aseline="30000" lang="en" sz="3200">
                <a:solidFill>
                  <a:schemeClr val="lt1"/>
                </a:solidFill>
                <a:latin typeface="Calibri"/>
                <a:ea typeface="Calibri"/>
                <a:cs typeface="Calibri"/>
                <a:sym typeface="Calibri"/>
              </a:rPr>
              <a:t>4 </a:t>
            </a:r>
            <a:r>
              <a:rPr lang="en" sz="3200">
                <a:solidFill>
                  <a:schemeClr val="lt1"/>
                </a:solidFill>
                <a:latin typeface="Calibri"/>
                <a:ea typeface="Calibri"/>
                <a:cs typeface="Calibri"/>
                <a:sym typeface="Calibri"/>
              </a:rPr>
              <a:t>This took place to fulfill what was spoken by the prophet, saying,</a:t>
            </a:r>
            <a:endParaRPr sz="3200">
              <a:solidFill>
                <a:schemeClr val="lt1"/>
              </a:solidFill>
              <a:latin typeface="Calibri"/>
              <a:ea typeface="Calibri"/>
              <a:cs typeface="Calibri"/>
              <a:sym typeface="Calibri"/>
            </a:endParaRPr>
          </a:p>
          <a:p>
            <a:pPr indent="0" lvl="0" marL="0" rtl="0" algn="l">
              <a:spcBef>
                <a:spcPts val="0"/>
              </a:spcBef>
              <a:spcAft>
                <a:spcPts val="0"/>
              </a:spcAft>
              <a:buNone/>
            </a:pPr>
            <a:r>
              <a:rPr baseline="30000" lang="en" sz="3200">
                <a:solidFill>
                  <a:schemeClr val="lt1"/>
                </a:solidFill>
                <a:latin typeface="Calibri"/>
                <a:ea typeface="Calibri"/>
                <a:cs typeface="Calibri"/>
                <a:sym typeface="Calibri"/>
              </a:rPr>
              <a:t>5 </a:t>
            </a:r>
            <a:r>
              <a:rPr lang="en" sz="3200">
                <a:solidFill>
                  <a:schemeClr val="lt1"/>
                </a:solidFill>
                <a:latin typeface="Calibri"/>
                <a:ea typeface="Calibri"/>
                <a:cs typeface="Calibri"/>
                <a:sym typeface="Calibri"/>
              </a:rPr>
              <a:t>“Say to the daughter of Zion,</a:t>
            </a:r>
            <a:br>
              <a:rPr lang="en" sz="3200">
                <a:solidFill>
                  <a:schemeClr val="lt1"/>
                </a:solidFill>
                <a:latin typeface="Calibri"/>
                <a:ea typeface="Calibri"/>
                <a:cs typeface="Calibri"/>
                <a:sym typeface="Calibri"/>
              </a:rPr>
            </a:br>
            <a:r>
              <a:rPr lang="en" sz="3200">
                <a:solidFill>
                  <a:schemeClr val="lt1"/>
                </a:solidFill>
                <a:latin typeface="Calibri"/>
                <a:ea typeface="Calibri"/>
                <a:cs typeface="Calibri"/>
                <a:sym typeface="Calibri"/>
              </a:rPr>
              <a:t>‘Behold, your king is coming to you,</a:t>
            </a:r>
            <a:br>
              <a:rPr lang="en" sz="3200">
                <a:solidFill>
                  <a:schemeClr val="lt1"/>
                </a:solidFill>
                <a:latin typeface="Calibri"/>
                <a:ea typeface="Calibri"/>
                <a:cs typeface="Calibri"/>
                <a:sym typeface="Calibri"/>
              </a:rPr>
            </a:br>
            <a:r>
              <a:rPr lang="en" sz="3200">
                <a:solidFill>
                  <a:schemeClr val="lt1"/>
                </a:solidFill>
                <a:latin typeface="Calibri"/>
                <a:ea typeface="Calibri"/>
                <a:cs typeface="Calibri"/>
                <a:sym typeface="Calibri"/>
              </a:rPr>
              <a:t>    humble, and mounted on a donkey,</a:t>
            </a:r>
            <a:br>
              <a:rPr lang="en" sz="3200">
                <a:solidFill>
                  <a:schemeClr val="lt1"/>
                </a:solidFill>
                <a:latin typeface="Calibri"/>
                <a:ea typeface="Calibri"/>
                <a:cs typeface="Calibri"/>
                <a:sym typeface="Calibri"/>
              </a:rPr>
            </a:br>
            <a:r>
              <a:rPr lang="en" sz="3200">
                <a:solidFill>
                  <a:schemeClr val="lt1"/>
                </a:solidFill>
                <a:latin typeface="Calibri"/>
                <a:ea typeface="Calibri"/>
                <a:cs typeface="Calibri"/>
                <a:sym typeface="Calibri"/>
              </a:rPr>
              <a:t>    on a colt,</a:t>
            </a:r>
            <a:r>
              <a:rPr baseline="30000" lang="en" sz="3200">
                <a:solidFill>
                  <a:schemeClr val="lt1"/>
                </a:solidFill>
                <a:latin typeface="Calibri"/>
                <a:ea typeface="Calibri"/>
                <a:cs typeface="Calibri"/>
                <a:sym typeface="Calibri"/>
              </a:rPr>
              <a:t> </a:t>
            </a:r>
            <a:r>
              <a:rPr lang="en" sz="3200">
                <a:solidFill>
                  <a:schemeClr val="lt1"/>
                </a:solidFill>
                <a:latin typeface="Calibri"/>
                <a:ea typeface="Calibri"/>
                <a:cs typeface="Calibri"/>
                <a:sym typeface="Calibri"/>
              </a:rPr>
              <a:t>the foal of a beast of burden.’”</a:t>
            </a:r>
            <a:endParaRPr sz="3200">
              <a:solidFill>
                <a:schemeClr val="lt1"/>
              </a:solidFill>
              <a:highlight>
                <a:srgbClr val="FFFFFF"/>
              </a:highlight>
              <a:latin typeface="Calibri"/>
              <a:ea typeface="Calibri"/>
              <a:cs typeface="Calibri"/>
              <a:sym typeface="Calibri"/>
            </a:endParaRPr>
          </a:p>
          <a:p>
            <a:pPr indent="0" lvl="0" marL="0" rtl="0" algn="l">
              <a:spcBef>
                <a:spcPts val="0"/>
              </a:spcBef>
              <a:spcAft>
                <a:spcPts val="0"/>
              </a:spcAft>
              <a:buNone/>
            </a:pPr>
            <a:r>
              <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4" name="Shape 134"/>
        <p:cNvGrpSpPr/>
        <p:nvPr/>
      </p:nvGrpSpPr>
      <p:grpSpPr>
        <a:xfrm>
          <a:off x="0" y="0"/>
          <a:ext cx="0" cy="0"/>
          <a:chOff x="0" y="0"/>
          <a:chExt cx="0" cy="0"/>
        </a:xfrm>
      </p:grpSpPr>
      <p:sp>
        <p:nvSpPr>
          <p:cNvPr id="135" name="Google Shape;135;p29"/>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aseline="30000" lang="en" sz="3300">
                <a:solidFill>
                  <a:schemeClr val="lt1"/>
                </a:solidFill>
                <a:latin typeface="Calibri"/>
                <a:ea typeface="Calibri"/>
                <a:cs typeface="Calibri"/>
                <a:sym typeface="Calibri"/>
              </a:rPr>
              <a:t>6 </a:t>
            </a:r>
            <a:r>
              <a:rPr lang="en" sz="3300">
                <a:solidFill>
                  <a:schemeClr val="lt1"/>
                </a:solidFill>
                <a:latin typeface="Calibri"/>
                <a:ea typeface="Calibri"/>
                <a:cs typeface="Calibri"/>
                <a:sym typeface="Calibri"/>
              </a:rPr>
              <a:t>The disciples went and did as Jesus had directed them. </a:t>
            </a:r>
            <a:r>
              <a:rPr baseline="30000" lang="en" sz="3300">
                <a:solidFill>
                  <a:schemeClr val="lt1"/>
                </a:solidFill>
                <a:latin typeface="Calibri"/>
                <a:ea typeface="Calibri"/>
                <a:cs typeface="Calibri"/>
                <a:sym typeface="Calibri"/>
              </a:rPr>
              <a:t>7 </a:t>
            </a:r>
            <a:r>
              <a:rPr lang="en" sz="3300">
                <a:solidFill>
                  <a:schemeClr val="lt1"/>
                </a:solidFill>
                <a:latin typeface="Calibri"/>
                <a:ea typeface="Calibri"/>
                <a:cs typeface="Calibri"/>
                <a:sym typeface="Calibri"/>
              </a:rPr>
              <a:t>They brought the donkey and the colt and put on them their cloaks, and he sat on them. </a:t>
            </a:r>
            <a:endParaRPr sz="3400">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9" name="Shape 139"/>
        <p:cNvGrpSpPr/>
        <p:nvPr/>
      </p:nvGrpSpPr>
      <p:grpSpPr>
        <a:xfrm>
          <a:off x="0" y="0"/>
          <a:ext cx="0" cy="0"/>
          <a:chOff x="0" y="0"/>
          <a:chExt cx="0" cy="0"/>
        </a:xfrm>
      </p:grpSpPr>
      <p:sp>
        <p:nvSpPr>
          <p:cNvPr id="140" name="Google Shape;140;p30"/>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400">
                <a:solidFill>
                  <a:schemeClr val="lt1"/>
                </a:solidFill>
                <a:latin typeface="Calibri"/>
                <a:ea typeface="Calibri"/>
                <a:cs typeface="Calibri"/>
                <a:sym typeface="Calibri"/>
              </a:rPr>
              <a:t>2 Corinthians 5:21 </a:t>
            </a:r>
            <a:r>
              <a:rPr lang="en" sz="3400">
                <a:solidFill>
                  <a:schemeClr val="lt1"/>
                </a:solidFill>
                <a:latin typeface="Calibri"/>
                <a:ea typeface="Calibri"/>
                <a:cs typeface="Calibri"/>
                <a:sym typeface="Calibri"/>
              </a:rPr>
              <a:t>(ESV): </a:t>
            </a:r>
            <a:r>
              <a:rPr lang="en" sz="3200">
                <a:solidFill>
                  <a:schemeClr val="lt1"/>
                </a:solidFill>
                <a:latin typeface="Calibri"/>
                <a:ea typeface="Calibri"/>
                <a:cs typeface="Calibri"/>
                <a:sym typeface="Calibri"/>
              </a:rPr>
              <a:t> </a:t>
            </a:r>
            <a:r>
              <a:rPr lang="en" sz="3200">
                <a:solidFill>
                  <a:schemeClr val="lt1"/>
                </a:solidFill>
                <a:latin typeface="Calibri"/>
                <a:ea typeface="Calibri"/>
                <a:cs typeface="Calibri"/>
                <a:sym typeface="Calibri"/>
              </a:rPr>
              <a:t>For our sake he made him to be sin who knew no sin, so that in him we might become the righteousness of God.</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44" name="Shape 144"/>
        <p:cNvGrpSpPr/>
        <p:nvPr/>
      </p:nvGrpSpPr>
      <p:grpSpPr>
        <a:xfrm>
          <a:off x="0" y="0"/>
          <a:ext cx="0" cy="0"/>
          <a:chOff x="0" y="0"/>
          <a:chExt cx="0" cy="0"/>
        </a:xfrm>
      </p:grpSpPr>
      <p:sp>
        <p:nvSpPr>
          <p:cNvPr id="145" name="Google Shape;145;p31"/>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aseline="30000" lang="en" sz="3300">
                <a:solidFill>
                  <a:schemeClr val="lt1"/>
                </a:solidFill>
                <a:latin typeface="Calibri"/>
                <a:ea typeface="Calibri"/>
                <a:cs typeface="Calibri"/>
                <a:sym typeface="Calibri"/>
              </a:rPr>
              <a:t>8 </a:t>
            </a:r>
            <a:r>
              <a:rPr lang="en" sz="3300">
                <a:solidFill>
                  <a:schemeClr val="lt1"/>
                </a:solidFill>
                <a:latin typeface="Calibri"/>
                <a:ea typeface="Calibri"/>
                <a:cs typeface="Calibri"/>
                <a:sym typeface="Calibri"/>
              </a:rPr>
              <a:t>Most of the crowd spread their cloaks on the road, and others cut branches from the trees and spread them on the road. </a:t>
            </a:r>
            <a:r>
              <a:rPr baseline="30000" lang="en" sz="3300">
                <a:solidFill>
                  <a:schemeClr val="lt1"/>
                </a:solidFill>
                <a:latin typeface="Calibri"/>
                <a:ea typeface="Calibri"/>
                <a:cs typeface="Calibri"/>
                <a:sym typeface="Calibri"/>
              </a:rPr>
              <a:t>9 </a:t>
            </a:r>
            <a:r>
              <a:rPr lang="en" sz="3300">
                <a:solidFill>
                  <a:schemeClr val="lt1"/>
                </a:solidFill>
                <a:latin typeface="Calibri"/>
                <a:ea typeface="Calibri"/>
                <a:cs typeface="Calibri"/>
                <a:sym typeface="Calibri"/>
              </a:rPr>
              <a:t>And the crowds that went before him and that followed him were shouting, “Hosanna to the Son of David! Blessed is he who comes in the name of the Lord! Hosanna in the highest!”</a:t>
            </a:r>
            <a:endParaRPr sz="33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49" name="Shape 149"/>
        <p:cNvGrpSpPr/>
        <p:nvPr/>
      </p:nvGrpSpPr>
      <p:grpSpPr>
        <a:xfrm>
          <a:off x="0" y="0"/>
          <a:ext cx="0" cy="0"/>
          <a:chOff x="0" y="0"/>
          <a:chExt cx="0" cy="0"/>
        </a:xfrm>
      </p:grpSpPr>
      <p:sp>
        <p:nvSpPr>
          <p:cNvPr id="150" name="Google Shape;150;p32"/>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aseline="30000" lang="en" sz="3300">
                <a:solidFill>
                  <a:schemeClr val="lt1"/>
                </a:solidFill>
                <a:latin typeface="Calibri"/>
                <a:ea typeface="Calibri"/>
                <a:cs typeface="Calibri"/>
                <a:sym typeface="Calibri"/>
              </a:rPr>
              <a:t>10 </a:t>
            </a:r>
            <a:r>
              <a:rPr lang="en" sz="3300">
                <a:solidFill>
                  <a:schemeClr val="lt1"/>
                </a:solidFill>
                <a:latin typeface="Calibri"/>
                <a:ea typeface="Calibri"/>
                <a:cs typeface="Calibri"/>
                <a:sym typeface="Calibri"/>
              </a:rPr>
              <a:t>And when he entered Jerusalem, the whole city was stirred up, saying, “Who is this?” </a:t>
            </a:r>
            <a:r>
              <a:rPr baseline="30000" lang="en" sz="3300">
                <a:solidFill>
                  <a:schemeClr val="lt1"/>
                </a:solidFill>
                <a:latin typeface="Calibri"/>
                <a:ea typeface="Calibri"/>
                <a:cs typeface="Calibri"/>
                <a:sym typeface="Calibri"/>
              </a:rPr>
              <a:t>11 </a:t>
            </a:r>
            <a:r>
              <a:rPr lang="en" sz="3300">
                <a:solidFill>
                  <a:schemeClr val="lt1"/>
                </a:solidFill>
                <a:latin typeface="Calibri"/>
                <a:ea typeface="Calibri"/>
                <a:cs typeface="Calibri"/>
                <a:sym typeface="Calibri"/>
              </a:rPr>
              <a:t>And the crowds said, “This is the prophet Jesus, from Nazareth of Galilee.”</a:t>
            </a:r>
            <a:endParaRPr sz="3300">
              <a:solidFill>
                <a:schemeClr val="lt1"/>
              </a:solidFill>
              <a:latin typeface="Calibri"/>
              <a:ea typeface="Calibri"/>
              <a:cs typeface="Calibri"/>
              <a:sym typeface="Calibri"/>
            </a:endParaRPr>
          </a:p>
          <a:p>
            <a:pPr indent="0" lvl="0" marL="0" rtl="0" algn="l">
              <a:spcBef>
                <a:spcPts val="0"/>
              </a:spcBef>
              <a:spcAft>
                <a:spcPts val="0"/>
              </a:spcAft>
              <a:buNone/>
            </a:pPr>
            <a:r>
              <a:t/>
            </a:r>
            <a:endParaRPr sz="3300">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4" name="Shape 154"/>
        <p:cNvGrpSpPr/>
        <p:nvPr/>
      </p:nvGrpSpPr>
      <p:grpSpPr>
        <a:xfrm>
          <a:off x="0" y="0"/>
          <a:ext cx="0" cy="0"/>
          <a:chOff x="0" y="0"/>
          <a:chExt cx="0" cy="0"/>
        </a:xfrm>
      </p:grpSpPr>
      <p:sp>
        <p:nvSpPr>
          <p:cNvPr id="155" name="Google Shape;155;p33"/>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aseline="30000" lang="en" sz="4900">
                <a:solidFill>
                  <a:schemeClr val="lt1"/>
                </a:solidFill>
                <a:latin typeface="Calibri"/>
                <a:ea typeface="Calibri"/>
                <a:cs typeface="Calibri"/>
                <a:sym typeface="Calibri"/>
              </a:rPr>
              <a:t>hôšî’â nā (hō-shee-AH nah)</a:t>
            </a:r>
            <a:endParaRPr baseline="30000" sz="4900">
              <a:solidFill>
                <a:schemeClr val="lt1"/>
              </a:solidFill>
              <a:latin typeface="Calibri"/>
              <a:ea typeface="Calibri"/>
              <a:cs typeface="Calibri"/>
              <a:sym typeface="Calibri"/>
            </a:endParaRPr>
          </a:p>
          <a:p>
            <a:pPr indent="0" lvl="0" marL="0" rtl="0" algn="l">
              <a:spcBef>
                <a:spcPts val="0"/>
              </a:spcBef>
              <a:spcAft>
                <a:spcPts val="0"/>
              </a:spcAft>
              <a:buNone/>
            </a:pPr>
            <a:r>
              <a:rPr baseline="30000" lang="en" sz="4900">
                <a:solidFill>
                  <a:schemeClr val="lt1"/>
                </a:solidFill>
                <a:latin typeface="Calibri"/>
                <a:ea typeface="Calibri"/>
                <a:cs typeface="Calibri"/>
                <a:sym typeface="Calibri"/>
              </a:rPr>
              <a:t>Psalm 188 rightly translates it to “Save, now”</a:t>
            </a:r>
            <a:endParaRPr baseline="30000" sz="3300">
              <a:solidFill>
                <a:schemeClr val="lt1"/>
              </a:solidFill>
              <a:latin typeface="Calibri"/>
              <a:ea typeface="Calibri"/>
              <a:cs typeface="Calibri"/>
              <a:sym typeface="Calibri"/>
            </a:endParaRPr>
          </a:p>
          <a:p>
            <a:pPr indent="0" lvl="0" marL="0" rtl="0" algn="l">
              <a:spcBef>
                <a:spcPts val="0"/>
              </a:spcBef>
              <a:spcAft>
                <a:spcPts val="0"/>
              </a:spcAft>
              <a:buNone/>
            </a:pPr>
            <a:r>
              <a:t/>
            </a:r>
            <a:endParaRPr sz="3300">
              <a:solidFill>
                <a:schemeClr val="lt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9" name="Shape 159"/>
        <p:cNvGrpSpPr/>
        <p:nvPr/>
      </p:nvGrpSpPr>
      <p:grpSpPr>
        <a:xfrm>
          <a:off x="0" y="0"/>
          <a:ext cx="0" cy="0"/>
          <a:chOff x="0" y="0"/>
          <a:chExt cx="0" cy="0"/>
        </a:xfrm>
      </p:grpSpPr>
      <p:sp>
        <p:nvSpPr>
          <p:cNvPr id="160" name="Google Shape;160;p34"/>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aseline="30000" lang="en" sz="4900">
                <a:solidFill>
                  <a:schemeClr val="lt1"/>
                </a:solidFill>
                <a:latin typeface="Calibri"/>
                <a:ea typeface="Calibri"/>
                <a:cs typeface="Calibri"/>
                <a:sym typeface="Calibri"/>
              </a:rPr>
              <a:t>Three Truths:</a:t>
            </a:r>
            <a:endParaRPr baseline="30000" sz="4900">
              <a:solidFill>
                <a:schemeClr val="lt1"/>
              </a:solidFill>
              <a:latin typeface="Calibri"/>
              <a:ea typeface="Calibri"/>
              <a:cs typeface="Calibri"/>
              <a:sym typeface="Calibri"/>
            </a:endParaRPr>
          </a:p>
          <a:p>
            <a:pPr indent="-539750" lvl="0" marL="457200" rtl="0" algn="l">
              <a:spcBef>
                <a:spcPts val="0"/>
              </a:spcBef>
              <a:spcAft>
                <a:spcPts val="0"/>
              </a:spcAft>
              <a:buClr>
                <a:schemeClr val="lt1"/>
              </a:buClr>
              <a:buSzPts val="4900"/>
              <a:buFont typeface="Calibri"/>
              <a:buAutoNum type="arabicPeriod"/>
            </a:pPr>
            <a:r>
              <a:rPr baseline="30000" lang="en" sz="4900">
                <a:solidFill>
                  <a:schemeClr val="lt1"/>
                </a:solidFill>
                <a:latin typeface="Calibri"/>
                <a:ea typeface="Calibri"/>
                <a:cs typeface="Calibri"/>
                <a:sym typeface="Calibri"/>
              </a:rPr>
              <a:t>Every eye will see the Messiah</a:t>
            </a:r>
            <a:endParaRPr baseline="30000" sz="4900">
              <a:solidFill>
                <a:schemeClr val="lt1"/>
              </a:solidFill>
              <a:latin typeface="Calibri"/>
              <a:ea typeface="Calibri"/>
              <a:cs typeface="Calibri"/>
              <a:sym typeface="Calibri"/>
            </a:endParaRPr>
          </a:p>
          <a:p>
            <a:pPr indent="-539750" lvl="0" marL="457200" rtl="0" algn="l">
              <a:spcBef>
                <a:spcPts val="0"/>
              </a:spcBef>
              <a:spcAft>
                <a:spcPts val="0"/>
              </a:spcAft>
              <a:buClr>
                <a:schemeClr val="lt1"/>
              </a:buClr>
              <a:buSzPts val="4900"/>
              <a:buFont typeface="Calibri"/>
              <a:buAutoNum type="arabicPeriod"/>
            </a:pPr>
            <a:r>
              <a:rPr baseline="30000" lang="en" sz="4900">
                <a:solidFill>
                  <a:schemeClr val="lt1"/>
                </a:solidFill>
                <a:latin typeface="Calibri"/>
                <a:ea typeface="Calibri"/>
                <a:cs typeface="Calibri"/>
                <a:sym typeface="Calibri"/>
              </a:rPr>
              <a:t>Everyone will understand who Jesus is</a:t>
            </a:r>
            <a:endParaRPr baseline="30000" sz="4900">
              <a:solidFill>
                <a:schemeClr val="lt1"/>
              </a:solidFill>
              <a:latin typeface="Calibri"/>
              <a:ea typeface="Calibri"/>
              <a:cs typeface="Calibri"/>
              <a:sym typeface="Calibri"/>
            </a:endParaRPr>
          </a:p>
          <a:p>
            <a:pPr indent="-539750" lvl="0" marL="457200" rtl="0" algn="l">
              <a:spcBef>
                <a:spcPts val="0"/>
              </a:spcBef>
              <a:spcAft>
                <a:spcPts val="0"/>
              </a:spcAft>
              <a:buClr>
                <a:schemeClr val="lt1"/>
              </a:buClr>
              <a:buSzPts val="4900"/>
              <a:buFont typeface="Calibri"/>
              <a:buAutoNum type="arabicPeriod"/>
            </a:pPr>
            <a:r>
              <a:rPr baseline="30000" lang="en" sz="4900">
                <a:solidFill>
                  <a:schemeClr val="lt1"/>
                </a:solidFill>
                <a:latin typeface="Calibri"/>
                <a:ea typeface="Calibri"/>
                <a:cs typeface="Calibri"/>
                <a:sym typeface="Calibri"/>
              </a:rPr>
              <a:t>Everyone will worship Jesus as Messiah </a:t>
            </a:r>
            <a:endParaRPr baseline="30000" sz="4900">
              <a:solidFill>
                <a:schemeClr val="lt1"/>
              </a:solidFill>
              <a:latin typeface="Calibri"/>
              <a:ea typeface="Calibri"/>
              <a:cs typeface="Calibri"/>
              <a:sym typeface="Calibri"/>
            </a:endParaRPr>
          </a:p>
          <a:p>
            <a:pPr indent="0" lvl="0" marL="0" rtl="0" algn="l">
              <a:spcBef>
                <a:spcPts val="0"/>
              </a:spcBef>
              <a:spcAft>
                <a:spcPts val="0"/>
              </a:spcAft>
              <a:buNone/>
            </a:pPr>
            <a:r>
              <a:t/>
            </a:r>
            <a:endParaRPr sz="3300">
              <a:solidFill>
                <a:schemeClr val="lt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4" name="Shape 164"/>
        <p:cNvGrpSpPr/>
        <p:nvPr/>
      </p:nvGrpSpPr>
      <p:grpSpPr>
        <a:xfrm>
          <a:off x="0" y="0"/>
          <a:ext cx="0" cy="0"/>
          <a:chOff x="0" y="0"/>
          <a:chExt cx="0" cy="0"/>
        </a:xfrm>
      </p:grpSpPr>
      <p:sp>
        <p:nvSpPr>
          <p:cNvPr id="165" name="Google Shape;165;p35"/>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400">
                <a:solidFill>
                  <a:schemeClr val="lt1"/>
                </a:solidFill>
                <a:latin typeface="Calibri"/>
                <a:ea typeface="Calibri"/>
                <a:cs typeface="Calibri"/>
                <a:sym typeface="Calibri"/>
              </a:rPr>
              <a:t>Philippians 2:10-11 </a:t>
            </a:r>
            <a:r>
              <a:rPr lang="en" sz="3400">
                <a:solidFill>
                  <a:schemeClr val="lt1"/>
                </a:solidFill>
                <a:latin typeface="Calibri"/>
                <a:ea typeface="Calibri"/>
                <a:cs typeface="Calibri"/>
                <a:sym typeface="Calibri"/>
              </a:rPr>
              <a:t>(ESV): </a:t>
            </a:r>
            <a:r>
              <a:rPr lang="en" sz="3200">
                <a:solidFill>
                  <a:schemeClr val="lt1"/>
                </a:solidFill>
                <a:latin typeface="Calibri"/>
                <a:ea typeface="Calibri"/>
                <a:cs typeface="Calibri"/>
                <a:sym typeface="Calibri"/>
              </a:rPr>
              <a:t>Therefore God has highly exalted him and bestowed on him the name that is above every name, 10 so that at the name of Jesus every knee should bow, in heaven and on earth and under the earth, 11 and every tongue confess that Jesus Christ is Lord, to the glory of God the Father.</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9" name="Shape 169"/>
        <p:cNvGrpSpPr/>
        <p:nvPr/>
      </p:nvGrpSpPr>
      <p:grpSpPr>
        <a:xfrm>
          <a:off x="0" y="0"/>
          <a:ext cx="0" cy="0"/>
          <a:chOff x="0" y="0"/>
          <a:chExt cx="0" cy="0"/>
        </a:xfrm>
      </p:grpSpPr>
      <p:sp>
        <p:nvSpPr>
          <p:cNvPr id="170" name="Google Shape;170;p36"/>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400">
                <a:solidFill>
                  <a:schemeClr val="lt1"/>
                </a:solidFill>
                <a:latin typeface="Calibri"/>
                <a:ea typeface="Calibri"/>
                <a:cs typeface="Calibri"/>
                <a:sym typeface="Calibri"/>
              </a:rPr>
              <a:t>Isaiah 45:22-23</a:t>
            </a:r>
            <a:r>
              <a:rPr lang="en" sz="3400">
                <a:solidFill>
                  <a:schemeClr val="lt1"/>
                </a:solidFill>
                <a:latin typeface="Calibri"/>
                <a:ea typeface="Calibri"/>
                <a:cs typeface="Calibri"/>
                <a:sym typeface="Calibri"/>
              </a:rPr>
              <a:t> (ESV): </a:t>
            </a:r>
            <a:r>
              <a:rPr lang="en" sz="3200">
                <a:solidFill>
                  <a:schemeClr val="lt1"/>
                </a:solidFill>
                <a:latin typeface="Calibri"/>
                <a:ea typeface="Calibri"/>
                <a:cs typeface="Calibri"/>
                <a:sym typeface="Calibri"/>
              </a:rPr>
              <a:t>“Turn to me and be saved, all the ends of the earth! For I</a:t>
            </a:r>
            <a:endParaRPr sz="3200">
              <a:solidFill>
                <a:schemeClr val="lt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3200">
                <a:solidFill>
                  <a:schemeClr val="lt1"/>
                </a:solidFill>
                <a:latin typeface="Calibri"/>
                <a:ea typeface="Calibri"/>
                <a:cs typeface="Calibri"/>
                <a:sym typeface="Calibri"/>
              </a:rPr>
              <a:t>am God, and there is no other. </a:t>
            </a:r>
            <a:r>
              <a:rPr baseline="30000" lang="en" sz="3200">
                <a:solidFill>
                  <a:schemeClr val="lt1"/>
                </a:solidFill>
                <a:latin typeface="Calibri"/>
                <a:ea typeface="Calibri"/>
                <a:cs typeface="Calibri"/>
                <a:sym typeface="Calibri"/>
              </a:rPr>
              <a:t>23</a:t>
            </a:r>
            <a:r>
              <a:rPr lang="en" sz="3200">
                <a:solidFill>
                  <a:schemeClr val="lt1"/>
                </a:solidFill>
                <a:latin typeface="Calibri"/>
                <a:ea typeface="Calibri"/>
                <a:cs typeface="Calibri"/>
                <a:sym typeface="Calibri"/>
              </a:rPr>
              <a:t>By myself I have sworn; from my mouth has gone out in</a:t>
            </a:r>
            <a:endParaRPr sz="3200">
              <a:solidFill>
                <a:schemeClr val="lt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3200">
                <a:solidFill>
                  <a:schemeClr val="lt1"/>
                </a:solidFill>
                <a:latin typeface="Calibri"/>
                <a:ea typeface="Calibri"/>
                <a:cs typeface="Calibri"/>
                <a:sym typeface="Calibri"/>
              </a:rPr>
              <a:t>righteousness a word that shall not return: ‘To me every knee shall bow, every tongue shall</a:t>
            </a:r>
            <a:endParaRPr sz="3200">
              <a:solidFill>
                <a:schemeClr val="lt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3200">
                <a:solidFill>
                  <a:schemeClr val="lt1"/>
                </a:solidFill>
                <a:latin typeface="Calibri"/>
                <a:ea typeface="Calibri"/>
                <a:cs typeface="Calibri"/>
                <a:sym typeface="Calibri"/>
              </a:rPr>
              <a:t>swear allegiance.’</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4" name="Shape 174"/>
        <p:cNvGrpSpPr/>
        <p:nvPr/>
      </p:nvGrpSpPr>
      <p:grpSpPr>
        <a:xfrm>
          <a:off x="0" y="0"/>
          <a:ext cx="0" cy="0"/>
          <a:chOff x="0" y="0"/>
          <a:chExt cx="0" cy="0"/>
        </a:xfrm>
      </p:grpSpPr>
      <p:sp>
        <p:nvSpPr>
          <p:cNvPr id="175" name="Google Shape;175;p37"/>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400">
                <a:solidFill>
                  <a:schemeClr val="lt1"/>
                </a:solidFill>
                <a:latin typeface="Calibri"/>
                <a:ea typeface="Calibri"/>
                <a:cs typeface="Calibri"/>
                <a:sym typeface="Calibri"/>
              </a:rPr>
              <a:t>Ask yourself…</a:t>
            </a:r>
            <a:endParaRPr sz="34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a:p>
            <a:pPr indent="0" lvl="0" marL="0" rtl="0" algn="l">
              <a:spcBef>
                <a:spcPts val="0"/>
              </a:spcBef>
              <a:spcAft>
                <a:spcPts val="0"/>
              </a:spcAft>
              <a:buNone/>
            </a:pPr>
            <a:r>
              <a:rPr lang="en" sz="3400">
                <a:solidFill>
                  <a:schemeClr val="lt1"/>
                </a:solidFill>
                <a:latin typeface="Calibri"/>
                <a:ea typeface="Calibri"/>
                <a:cs typeface="Calibri"/>
                <a:sym typeface="Calibri"/>
              </a:rPr>
              <a:t>Who is Jesus to me? </a:t>
            </a:r>
            <a:endParaRPr sz="34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a:p>
            <a:pPr indent="0" lvl="0" marL="0" rtl="0" algn="l">
              <a:spcBef>
                <a:spcPts val="0"/>
              </a:spcBef>
              <a:spcAft>
                <a:spcPts val="0"/>
              </a:spcAft>
              <a:buNone/>
            </a:pPr>
            <a:r>
              <a:rPr lang="en" sz="3400">
                <a:solidFill>
                  <a:schemeClr val="lt1"/>
                </a:solidFill>
                <a:latin typeface="Calibri"/>
                <a:ea typeface="Calibri"/>
                <a:cs typeface="Calibri"/>
                <a:sym typeface="Calibri"/>
              </a:rPr>
              <a:t>Will we willingly bow to Jesus as King now?</a:t>
            </a:r>
            <a:endParaRPr sz="3400">
              <a:solidFill>
                <a:schemeClr val="lt1"/>
              </a:solidFill>
              <a:latin typeface="Calibri"/>
              <a:ea typeface="Calibri"/>
              <a:cs typeface="Calibri"/>
              <a:sym typeface="Calibri"/>
            </a:endParaRPr>
          </a:p>
          <a:p>
            <a:pPr indent="0" lvl="0" marL="0" rtl="0" algn="l">
              <a:spcBef>
                <a:spcPts val="0"/>
              </a:spcBef>
              <a:spcAft>
                <a:spcPts val="0"/>
              </a:spcAft>
              <a:buNone/>
            </a:pPr>
            <a:r>
              <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9" name="Shape 179"/>
        <p:cNvGrpSpPr/>
        <p:nvPr/>
      </p:nvGrpSpPr>
      <p:grpSpPr>
        <a:xfrm>
          <a:off x="0" y="0"/>
          <a:ext cx="0" cy="0"/>
          <a:chOff x="0" y="0"/>
          <a:chExt cx="0" cy="0"/>
        </a:xfrm>
      </p:grpSpPr>
      <p:sp>
        <p:nvSpPr>
          <p:cNvPr id="180" name="Google Shape;180;p38"/>
          <p:cNvSpPr txBox="1"/>
          <p:nvPr/>
        </p:nvSpPr>
        <p:spPr>
          <a:xfrm>
            <a:off x="559329" y="595813"/>
            <a:ext cx="8049600" cy="393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400">
                <a:solidFill>
                  <a:schemeClr val="lt1"/>
                </a:solidFill>
                <a:latin typeface="Calibri"/>
                <a:ea typeface="Calibri"/>
                <a:cs typeface="Calibri"/>
                <a:sym typeface="Calibri"/>
              </a:rPr>
              <a:t>The Messiah has arrived. He is King. And the proper response to the King is surrender. </a:t>
            </a:r>
            <a:endParaRPr sz="3400">
              <a:solidFill>
                <a:schemeClr val="lt1"/>
              </a:solidFill>
              <a:latin typeface="Calibri"/>
              <a:ea typeface="Calibri"/>
              <a:cs typeface="Calibri"/>
              <a:sym typeface="Calibri"/>
            </a:endParaRPr>
          </a:p>
          <a:p>
            <a:pPr indent="0" lvl="0" marL="0" rtl="0" algn="l">
              <a:spcBef>
                <a:spcPts val="0"/>
              </a:spcBef>
              <a:spcAft>
                <a:spcPts val="0"/>
              </a:spcAft>
              <a:buNone/>
            </a:pPr>
            <a:r>
              <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200">
              <a:solidFill>
                <a:schemeClr val="lt1"/>
              </a:solidFill>
              <a:latin typeface="Calibri"/>
              <a:ea typeface="Calibri"/>
              <a:cs typeface="Calibri"/>
              <a:sym typeface="Calibri"/>
            </a:endParaRPr>
          </a:p>
          <a:p>
            <a:pPr indent="0" lvl="0" marL="0" rtl="0" algn="l">
              <a:spcBef>
                <a:spcPts val="0"/>
              </a:spcBef>
              <a:spcAft>
                <a:spcPts val="0"/>
              </a:spcAft>
              <a:buNone/>
            </a:pPr>
            <a:r>
              <a:t/>
            </a:r>
            <a:endParaRPr sz="340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