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59" r:id="rId1"/>
  </p:sldMasterIdLst>
  <p:notesMasterIdLst>
    <p:notesMasterId r:id="rId26"/>
  </p:notesMasterIdLst>
  <p:sldIdLst>
    <p:sldId id="256" r:id="rId2"/>
    <p:sldId id="359" r:id="rId3"/>
    <p:sldId id="376" r:id="rId4"/>
    <p:sldId id="426" r:id="rId5"/>
    <p:sldId id="427" r:id="rId6"/>
    <p:sldId id="428" r:id="rId7"/>
    <p:sldId id="429" r:id="rId8"/>
    <p:sldId id="390" r:id="rId9"/>
    <p:sldId id="394" r:id="rId10"/>
    <p:sldId id="409" r:id="rId11"/>
    <p:sldId id="421" r:id="rId12"/>
    <p:sldId id="405" r:id="rId13"/>
    <p:sldId id="406" r:id="rId14"/>
    <p:sldId id="432" r:id="rId15"/>
    <p:sldId id="407" r:id="rId16"/>
    <p:sldId id="364" r:id="rId17"/>
    <p:sldId id="430" r:id="rId18"/>
    <p:sldId id="424" r:id="rId19"/>
    <p:sldId id="434" r:id="rId20"/>
    <p:sldId id="435" r:id="rId21"/>
    <p:sldId id="436" r:id="rId22"/>
    <p:sldId id="437" r:id="rId23"/>
    <p:sldId id="271" r:id="rId24"/>
    <p:sldId id="425" r:id="rId25"/>
  </p:sldIdLst>
  <p:sldSz cx="9144000" cy="5143500" type="screen16x9"/>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747775"/>
          </p15:clr>
        </p15:guide>
        <p15:guide id="2" pos="2880">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1"/>
    <p:restoredTop sz="94637"/>
  </p:normalViewPr>
  <p:slideViewPr>
    <p:cSldViewPr snapToGrid="0">
      <p:cViewPr varScale="1">
        <p:scale>
          <a:sx n="143" d="100"/>
          <a:sy n="143" d="100"/>
        </p:scale>
        <p:origin x="684" y="114"/>
      </p:cViewPr>
      <p:guideLst>
        <p:guide orient="horz" pos="162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
        <p:cNvGrpSpPr/>
        <p:nvPr/>
      </p:nvGrpSpPr>
      <p:grpSpPr>
        <a:xfrm>
          <a:off x="0" y="0"/>
          <a:ext cx="0" cy="0"/>
          <a:chOff x="0" y="0"/>
          <a:chExt cx="0" cy="0"/>
        </a:xfrm>
      </p:grpSpPr>
      <p:sp>
        <p:nvSpPr>
          <p:cNvPr id="51" name="Google Shape;51;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2" name="Google Shape;52;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
        <p:cNvGrpSpPr/>
        <p:nvPr/>
      </p:nvGrpSpPr>
      <p:grpSpPr>
        <a:xfrm>
          <a:off x="0" y="0"/>
          <a:ext cx="0" cy="0"/>
          <a:chOff x="0" y="0"/>
          <a:chExt cx="0" cy="0"/>
        </a:xfrm>
      </p:grpSpPr>
      <p:sp>
        <p:nvSpPr>
          <p:cNvPr id="58" name="Google Shape;58;g30026015752_0_5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9" name="Google Shape;59;g30026015752_0_5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32209879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
        <p:cNvGrpSpPr/>
        <p:nvPr/>
      </p:nvGrpSpPr>
      <p:grpSpPr>
        <a:xfrm>
          <a:off x="0" y="0"/>
          <a:ext cx="0" cy="0"/>
          <a:chOff x="0" y="0"/>
          <a:chExt cx="0" cy="0"/>
        </a:xfrm>
      </p:grpSpPr>
      <p:sp>
        <p:nvSpPr>
          <p:cNvPr id="58" name="Google Shape;58;g30026015752_0_5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9" name="Google Shape;59;g30026015752_0_5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57874001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
        <p:cNvGrpSpPr/>
        <p:nvPr/>
      </p:nvGrpSpPr>
      <p:grpSpPr>
        <a:xfrm>
          <a:off x="0" y="0"/>
          <a:ext cx="0" cy="0"/>
          <a:chOff x="0" y="0"/>
          <a:chExt cx="0" cy="0"/>
        </a:xfrm>
      </p:grpSpPr>
      <p:sp>
        <p:nvSpPr>
          <p:cNvPr id="58" name="Google Shape;58;g30026015752_0_5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9" name="Google Shape;59;g30026015752_0_5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63537401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
        <p:cNvGrpSpPr/>
        <p:nvPr/>
      </p:nvGrpSpPr>
      <p:grpSpPr>
        <a:xfrm>
          <a:off x="0" y="0"/>
          <a:ext cx="0" cy="0"/>
          <a:chOff x="0" y="0"/>
          <a:chExt cx="0" cy="0"/>
        </a:xfrm>
      </p:grpSpPr>
      <p:sp>
        <p:nvSpPr>
          <p:cNvPr id="58" name="Google Shape;58;g30026015752_0_5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9" name="Google Shape;59;g30026015752_0_5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59064815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
        <p:cNvGrpSpPr/>
        <p:nvPr/>
      </p:nvGrpSpPr>
      <p:grpSpPr>
        <a:xfrm>
          <a:off x="0" y="0"/>
          <a:ext cx="0" cy="0"/>
          <a:chOff x="0" y="0"/>
          <a:chExt cx="0" cy="0"/>
        </a:xfrm>
      </p:grpSpPr>
      <p:sp>
        <p:nvSpPr>
          <p:cNvPr id="58" name="Google Shape;58;g30026015752_0_5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9" name="Google Shape;59;g30026015752_0_5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43164119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
        <p:cNvGrpSpPr/>
        <p:nvPr/>
      </p:nvGrpSpPr>
      <p:grpSpPr>
        <a:xfrm>
          <a:off x="0" y="0"/>
          <a:ext cx="0" cy="0"/>
          <a:chOff x="0" y="0"/>
          <a:chExt cx="0" cy="0"/>
        </a:xfrm>
      </p:grpSpPr>
      <p:sp>
        <p:nvSpPr>
          <p:cNvPr id="58" name="Google Shape;58;g30026015752_0_5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9" name="Google Shape;59;g30026015752_0_5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99480168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
        <p:cNvGrpSpPr/>
        <p:nvPr/>
      </p:nvGrpSpPr>
      <p:grpSpPr>
        <a:xfrm>
          <a:off x="0" y="0"/>
          <a:ext cx="0" cy="0"/>
          <a:chOff x="0" y="0"/>
          <a:chExt cx="0" cy="0"/>
        </a:xfrm>
      </p:grpSpPr>
      <p:sp>
        <p:nvSpPr>
          <p:cNvPr id="58" name="Google Shape;58;g30026015752_0_5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9" name="Google Shape;59;g30026015752_0_5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18415377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
        <p:cNvGrpSpPr/>
        <p:nvPr/>
      </p:nvGrpSpPr>
      <p:grpSpPr>
        <a:xfrm>
          <a:off x="0" y="0"/>
          <a:ext cx="0" cy="0"/>
          <a:chOff x="0" y="0"/>
          <a:chExt cx="0" cy="0"/>
        </a:xfrm>
      </p:grpSpPr>
      <p:sp>
        <p:nvSpPr>
          <p:cNvPr id="58" name="Google Shape;58;g30026015752_0_5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9" name="Google Shape;59;g30026015752_0_5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30193960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
        <p:cNvGrpSpPr/>
        <p:nvPr/>
      </p:nvGrpSpPr>
      <p:grpSpPr>
        <a:xfrm>
          <a:off x="0" y="0"/>
          <a:ext cx="0" cy="0"/>
          <a:chOff x="0" y="0"/>
          <a:chExt cx="0" cy="0"/>
        </a:xfrm>
      </p:grpSpPr>
      <p:sp>
        <p:nvSpPr>
          <p:cNvPr id="58" name="Google Shape;58;g30026015752_0_5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9" name="Google Shape;59;g30026015752_0_5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77164560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
        <p:cNvGrpSpPr/>
        <p:nvPr/>
      </p:nvGrpSpPr>
      <p:grpSpPr>
        <a:xfrm>
          <a:off x="0" y="0"/>
          <a:ext cx="0" cy="0"/>
          <a:chOff x="0" y="0"/>
          <a:chExt cx="0" cy="0"/>
        </a:xfrm>
      </p:grpSpPr>
      <p:sp>
        <p:nvSpPr>
          <p:cNvPr id="58" name="Google Shape;58;g30026015752_0_5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9" name="Google Shape;59;g30026015752_0_5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66725151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
        <p:cNvGrpSpPr/>
        <p:nvPr/>
      </p:nvGrpSpPr>
      <p:grpSpPr>
        <a:xfrm>
          <a:off x="0" y="0"/>
          <a:ext cx="0" cy="0"/>
          <a:chOff x="0" y="0"/>
          <a:chExt cx="0" cy="0"/>
        </a:xfrm>
      </p:grpSpPr>
      <p:sp>
        <p:nvSpPr>
          <p:cNvPr id="58" name="Google Shape;58;g30026015752_0_5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9" name="Google Shape;59;g30026015752_0_5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33047581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
        <p:cNvGrpSpPr/>
        <p:nvPr/>
      </p:nvGrpSpPr>
      <p:grpSpPr>
        <a:xfrm>
          <a:off x="0" y="0"/>
          <a:ext cx="0" cy="0"/>
          <a:chOff x="0" y="0"/>
          <a:chExt cx="0" cy="0"/>
        </a:xfrm>
      </p:grpSpPr>
      <p:sp>
        <p:nvSpPr>
          <p:cNvPr id="58" name="Google Shape;58;g30026015752_0_5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9" name="Google Shape;59;g30026015752_0_5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2733718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
        <p:cNvGrpSpPr/>
        <p:nvPr/>
      </p:nvGrpSpPr>
      <p:grpSpPr>
        <a:xfrm>
          <a:off x="0" y="0"/>
          <a:ext cx="0" cy="0"/>
          <a:chOff x="0" y="0"/>
          <a:chExt cx="0" cy="0"/>
        </a:xfrm>
      </p:grpSpPr>
      <p:sp>
        <p:nvSpPr>
          <p:cNvPr id="58" name="Google Shape;58;g30026015752_0_5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9" name="Google Shape;59;g30026015752_0_5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63412565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
        <p:cNvGrpSpPr/>
        <p:nvPr/>
      </p:nvGrpSpPr>
      <p:grpSpPr>
        <a:xfrm>
          <a:off x="0" y="0"/>
          <a:ext cx="0" cy="0"/>
          <a:chOff x="0" y="0"/>
          <a:chExt cx="0" cy="0"/>
        </a:xfrm>
      </p:grpSpPr>
      <p:sp>
        <p:nvSpPr>
          <p:cNvPr id="58" name="Google Shape;58;g30026015752_0_5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9" name="Google Shape;59;g30026015752_0_5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96786016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
        <p:cNvGrpSpPr/>
        <p:nvPr/>
      </p:nvGrpSpPr>
      <p:grpSpPr>
        <a:xfrm>
          <a:off x="0" y="0"/>
          <a:ext cx="0" cy="0"/>
          <a:chOff x="0" y="0"/>
          <a:chExt cx="0" cy="0"/>
        </a:xfrm>
      </p:grpSpPr>
      <p:sp>
        <p:nvSpPr>
          <p:cNvPr id="58" name="Google Shape;58;g30026015752_0_5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9" name="Google Shape;59;g30026015752_0_5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48303753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
        <p:cNvGrpSpPr/>
        <p:nvPr/>
      </p:nvGrpSpPr>
      <p:grpSpPr>
        <a:xfrm>
          <a:off x="0" y="0"/>
          <a:ext cx="0" cy="0"/>
          <a:chOff x="0" y="0"/>
          <a:chExt cx="0" cy="0"/>
        </a:xfrm>
      </p:grpSpPr>
      <p:sp>
        <p:nvSpPr>
          <p:cNvPr id="58" name="Google Shape;58;g30026015752_0_5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9" name="Google Shape;59;g30026015752_0_5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07758408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
        <p:cNvGrpSpPr/>
        <p:nvPr/>
      </p:nvGrpSpPr>
      <p:grpSpPr>
        <a:xfrm>
          <a:off x="0" y="0"/>
          <a:ext cx="0" cy="0"/>
          <a:chOff x="0" y="0"/>
          <a:chExt cx="0" cy="0"/>
        </a:xfrm>
      </p:grpSpPr>
      <p:sp>
        <p:nvSpPr>
          <p:cNvPr id="58" name="Google Shape;58;g30026015752_0_5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9" name="Google Shape;59;g30026015752_0_5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80267802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
        <p:cNvGrpSpPr/>
        <p:nvPr/>
      </p:nvGrpSpPr>
      <p:grpSpPr>
        <a:xfrm>
          <a:off x="0" y="0"/>
          <a:ext cx="0" cy="0"/>
          <a:chOff x="0" y="0"/>
          <a:chExt cx="0" cy="0"/>
        </a:xfrm>
      </p:grpSpPr>
      <p:sp>
        <p:nvSpPr>
          <p:cNvPr id="58" name="Google Shape;58;g30026015752_0_5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9" name="Google Shape;59;g30026015752_0_5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74205470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
        <p:cNvGrpSpPr/>
        <p:nvPr/>
      </p:nvGrpSpPr>
      <p:grpSpPr>
        <a:xfrm>
          <a:off x="0" y="0"/>
          <a:ext cx="0" cy="0"/>
          <a:chOff x="0" y="0"/>
          <a:chExt cx="0" cy="0"/>
        </a:xfrm>
      </p:grpSpPr>
      <p:sp>
        <p:nvSpPr>
          <p:cNvPr id="58" name="Google Shape;58;g30026015752_0_5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9" name="Google Shape;59;g30026015752_0_5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04277995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
        <p:cNvGrpSpPr/>
        <p:nvPr/>
      </p:nvGrpSpPr>
      <p:grpSpPr>
        <a:xfrm>
          <a:off x="0" y="0"/>
          <a:ext cx="0" cy="0"/>
          <a:chOff x="0" y="0"/>
          <a:chExt cx="0" cy="0"/>
        </a:xfrm>
      </p:grpSpPr>
      <p:sp>
        <p:nvSpPr>
          <p:cNvPr id="58" name="Google Shape;58;g30026015752_0_5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9" name="Google Shape;59;g30026015752_0_5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23477661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
        <p:cNvGrpSpPr/>
        <p:nvPr/>
      </p:nvGrpSpPr>
      <p:grpSpPr>
        <a:xfrm>
          <a:off x="0" y="0"/>
          <a:ext cx="0" cy="0"/>
          <a:chOff x="0" y="0"/>
          <a:chExt cx="0" cy="0"/>
        </a:xfrm>
      </p:grpSpPr>
      <p:sp>
        <p:nvSpPr>
          <p:cNvPr id="58" name="Google Shape;58;g30026015752_0_5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9" name="Google Shape;59;g30026015752_0_5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99781565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
        <p:cNvGrpSpPr/>
        <p:nvPr/>
      </p:nvGrpSpPr>
      <p:grpSpPr>
        <a:xfrm>
          <a:off x="0" y="0"/>
          <a:ext cx="0" cy="0"/>
          <a:chOff x="0" y="0"/>
          <a:chExt cx="0" cy="0"/>
        </a:xfrm>
      </p:grpSpPr>
      <p:sp>
        <p:nvSpPr>
          <p:cNvPr id="58" name="Google Shape;58;g30026015752_0_5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9" name="Google Shape;59;g30026015752_0_5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59499936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
        <p:cNvGrpSpPr/>
        <p:nvPr/>
      </p:nvGrpSpPr>
      <p:grpSpPr>
        <a:xfrm>
          <a:off x="0" y="0"/>
          <a:ext cx="0" cy="0"/>
          <a:chOff x="0" y="0"/>
          <a:chExt cx="0" cy="0"/>
        </a:xfrm>
      </p:grpSpPr>
      <p:sp>
        <p:nvSpPr>
          <p:cNvPr id="58" name="Google Shape;58;g30026015752_0_5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9" name="Google Shape;59;g30026015752_0_5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41811999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9"/>
        <p:cNvGrpSpPr/>
        <p:nvPr/>
      </p:nvGrpSpPr>
      <p:grpSpPr>
        <a:xfrm>
          <a:off x="0" y="0"/>
          <a:ext cx="0" cy="0"/>
          <a:chOff x="0" y="0"/>
          <a:chExt cx="0" cy="0"/>
        </a:xfrm>
      </p:grpSpPr>
      <p:sp>
        <p:nvSpPr>
          <p:cNvPr id="10" name="Google Shape;10;p2"/>
          <p:cNvSpPr txBox="1">
            <a:spLocks noGrp="1"/>
          </p:cNvSpPr>
          <p:nvPr>
            <p:ph type="ctrTitle"/>
          </p:nvPr>
        </p:nvSpPr>
        <p:spPr>
          <a:xfrm>
            <a:off x="311708" y="744575"/>
            <a:ext cx="8520600" cy="2052600"/>
          </a:xfrm>
          <a:prstGeom prst="rect">
            <a:avLst/>
          </a:prstGeom>
        </p:spPr>
        <p:txBody>
          <a:bodyPr spcFirstLastPara="1" wrap="square" lIns="91425" tIns="91425" rIns="91425" bIns="91425" anchor="b" anchorCtr="0">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11" name="Google Shape;11;p2"/>
          <p:cNvSpPr txBox="1">
            <a:spLocks noGrp="1"/>
          </p:cNvSpPr>
          <p:nvPr>
            <p:ph type="subTitle" idx="1"/>
          </p:nvPr>
        </p:nvSpPr>
        <p:spPr>
          <a:xfrm>
            <a:off x="311700" y="2834125"/>
            <a:ext cx="8520600" cy="7926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12" name="Google Shape;12;p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44"/>
        <p:cNvGrpSpPr/>
        <p:nvPr/>
      </p:nvGrpSpPr>
      <p:grpSpPr>
        <a:xfrm>
          <a:off x="0" y="0"/>
          <a:ext cx="0" cy="0"/>
          <a:chOff x="0" y="0"/>
          <a:chExt cx="0" cy="0"/>
        </a:xfrm>
      </p:grpSpPr>
      <p:sp>
        <p:nvSpPr>
          <p:cNvPr id="45" name="Google Shape;45;p11"/>
          <p:cNvSpPr txBox="1">
            <a:spLocks noGrp="1"/>
          </p:cNvSpPr>
          <p:nvPr>
            <p:ph type="title" hasCustomPrompt="1"/>
          </p:nvPr>
        </p:nvSpPr>
        <p:spPr>
          <a:xfrm>
            <a:off x="311700" y="1106125"/>
            <a:ext cx="8520600" cy="1963500"/>
          </a:xfrm>
          <a:prstGeom prst="rect">
            <a:avLst/>
          </a:prstGeom>
        </p:spPr>
        <p:txBody>
          <a:bodyPr spcFirstLastPara="1" wrap="square" lIns="91425" tIns="91425" rIns="91425" bIns="91425" anchor="b" anchorCtr="0">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a:spLocks noGrp="1"/>
          </p:cNvSpPr>
          <p:nvPr>
            <p:ph type="body" idx="1"/>
          </p:nvPr>
        </p:nvSpPr>
        <p:spPr>
          <a:xfrm>
            <a:off x="311700" y="3152225"/>
            <a:ext cx="8520600" cy="1300800"/>
          </a:xfrm>
          <a:prstGeom prst="rect">
            <a:avLst/>
          </a:prstGeom>
        </p:spPr>
        <p:txBody>
          <a:bodyPr spcFirstLastPara="1" wrap="square" lIns="91425" tIns="91425" rIns="91425" bIns="91425" anchor="t" anchorCtr="0">
            <a:normAutofit/>
          </a:bodyPr>
          <a:lstStyle>
            <a:lvl1pPr marL="457200" lvl="0" indent="-342900" algn="ctr">
              <a:spcBef>
                <a:spcPts val="0"/>
              </a:spcBef>
              <a:spcAft>
                <a:spcPts val="0"/>
              </a:spcAft>
              <a:buSzPts val="1800"/>
              <a:buChar char="●"/>
              <a:defRPr/>
            </a:lvl1pPr>
            <a:lvl2pPr marL="914400" lvl="1" indent="-317500" algn="ctr">
              <a:spcBef>
                <a:spcPts val="0"/>
              </a:spcBef>
              <a:spcAft>
                <a:spcPts val="0"/>
              </a:spcAft>
              <a:buSzPts val="1400"/>
              <a:buChar char="○"/>
              <a:defRPr/>
            </a:lvl2pPr>
            <a:lvl3pPr marL="1371600" lvl="2" indent="-317500" algn="ctr">
              <a:spcBef>
                <a:spcPts val="0"/>
              </a:spcBef>
              <a:spcAft>
                <a:spcPts val="0"/>
              </a:spcAft>
              <a:buSzPts val="1400"/>
              <a:buChar char="■"/>
              <a:defRPr/>
            </a:lvl3pPr>
            <a:lvl4pPr marL="1828800" lvl="3" indent="-317500" algn="ctr">
              <a:spcBef>
                <a:spcPts val="0"/>
              </a:spcBef>
              <a:spcAft>
                <a:spcPts val="0"/>
              </a:spcAft>
              <a:buSzPts val="1400"/>
              <a:buChar char="●"/>
              <a:defRPr/>
            </a:lvl4pPr>
            <a:lvl5pPr marL="2286000" lvl="4" indent="-317500" algn="ctr">
              <a:spcBef>
                <a:spcPts val="0"/>
              </a:spcBef>
              <a:spcAft>
                <a:spcPts val="0"/>
              </a:spcAft>
              <a:buSzPts val="1400"/>
              <a:buChar char="○"/>
              <a:defRPr/>
            </a:lvl5pPr>
            <a:lvl6pPr marL="2743200" lvl="5" indent="-317500" algn="ctr">
              <a:spcBef>
                <a:spcPts val="0"/>
              </a:spcBef>
              <a:spcAft>
                <a:spcPts val="0"/>
              </a:spcAft>
              <a:buSzPts val="1400"/>
              <a:buChar char="■"/>
              <a:defRPr/>
            </a:lvl6pPr>
            <a:lvl7pPr marL="3200400" lvl="6" indent="-317500" algn="ctr">
              <a:spcBef>
                <a:spcPts val="0"/>
              </a:spcBef>
              <a:spcAft>
                <a:spcPts val="0"/>
              </a:spcAft>
              <a:buSzPts val="1400"/>
              <a:buChar char="●"/>
              <a:defRPr/>
            </a:lvl7pPr>
            <a:lvl8pPr marL="3657600" lvl="7" indent="-317500" algn="ctr">
              <a:spcBef>
                <a:spcPts val="0"/>
              </a:spcBef>
              <a:spcAft>
                <a:spcPts val="0"/>
              </a:spcAft>
              <a:buSzPts val="1400"/>
              <a:buChar char="○"/>
              <a:defRPr/>
            </a:lvl8pPr>
            <a:lvl9pPr marL="4114800" lvl="8" indent="-317500" algn="ctr">
              <a:spcBef>
                <a:spcPts val="0"/>
              </a:spcBef>
              <a:spcAft>
                <a:spcPts val="0"/>
              </a:spcAft>
              <a:buSzPts val="1400"/>
              <a:buChar char="■"/>
              <a:defRPr/>
            </a:lvl9pPr>
          </a:lstStyle>
          <a:p>
            <a:endParaRPr/>
          </a:p>
        </p:txBody>
      </p:sp>
      <p:sp>
        <p:nvSpPr>
          <p:cNvPr id="47" name="Google Shape;47;p11"/>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8"/>
        <p:cNvGrpSpPr/>
        <p:nvPr/>
      </p:nvGrpSpPr>
      <p:grpSpPr>
        <a:xfrm>
          <a:off x="0" y="0"/>
          <a:ext cx="0" cy="0"/>
          <a:chOff x="0" y="0"/>
          <a:chExt cx="0" cy="0"/>
        </a:xfrm>
      </p:grpSpPr>
      <p:sp>
        <p:nvSpPr>
          <p:cNvPr id="49" name="Google Shape;49;p1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3"/>
        <p:cNvGrpSpPr/>
        <p:nvPr/>
      </p:nvGrpSpPr>
      <p:grpSpPr>
        <a:xfrm>
          <a:off x="0" y="0"/>
          <a:ext cx="0" cy="0"/>
          <a:chOff x="0" y="0"/>
          <a:chExt cx="0" cy="0"/>
        </a:xfrm>
      </p:grpSpPr>
      <p:sp>
        <p:nvSpPr>
          <p:cNvPr id="14" name="Google Shape;14;p3"/>
          <p:cNvSpPr txBox="1">
            <a:spLocks noGrp="1"/>
          </p:cNvSpPr>
          <p:nvPr>
            <p:ph type="title"/>
          </p:nvPr>
        </p:nvSpPr>
        <p:spPr>
          <a:xfrm>
            <a:off x="311700" y="2150850"/>
            <a:ext cx="8520600" cy="841800"/>
          </a:xfrm>
          <a:prstGeom prst="rect">
            <a:avLst/>
          </a:prstGeom>
        </p:spPr>
        <p:txBody>
          <a:bodyPr spcFirstLastPara="1" wrap="square" lIns="91425" tIns="91425" rIns="91425" bIns="91425" anchor="ctr" anchorCtr="0">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sp>
        <p:nvSpPr>
          <p:cNvPr id="15" name="Google Shape;15;p3"/>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8" name="Google Shape;18;p4"/>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19" name="Google Shape;19;p4"/>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0"/>
        <p:cNvGrpSpPr/>
        <p:nvPr/>
      </p:nvGrpSpPr>
      <p:grpSpPr>
        <a:xfrm>
          <a:off x="0" y="0"/>
          <a:ext cx="0" cy="0"/>
          <a:chOff x="0" y="0"/>
          <a:chExt cx="0" cy="0"/>
        </a:xfrm>
      </p:grpSpPr>
      <p:sp>
        <p:nvSpPr>
          <p:cNvPr id="21" name="Google Shape;21;p5"/>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2" name="Google Shape;22;p5"/>
          <p:cNvSpPr txBox="1">
            <a:spLocks noGrp="1"/>
          </p:cNvSpPr>
          <p:nvPr>
            <p:ph type="body" idx="1"/>
          </p:nvPr>
        </p:nvSpPr>
        <p:spPr>
          <a:xfrm>
            <a:off x="311700" y="1152475"/>
            <a:ext cx="3999900" cy="34164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23" name="Google Shape;23;p5"/>
          <p:cNvSpPr txBox="1">
            <a:spLocks noGrp="1"/>
          </p:cNvSpPr>
          <p:nvPr>
            <p:ph type="body" idx="2"/>
          </p:nvPr>
        </p:nvSpPr>
        <p:spPr>
          <a:xfrm>
            <a:off x="4832400" y="1152475"/>
            <a:ext cx="3999900" cy="34164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24" name="Google Shape;24;p5"/>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5"/>
        <p:cNvGrpSpPr/>
        <p:nvPr/>
      </p:nvGrpSpPr>
      <p:grpSpPr>
        <a:xfrm>
          <a:off x="0" y="0"/>
          <a:ext cx="0" cy="0"/>
          <a:chOff x="0" y="0"/>
          <a:chExt cx="0" cy="0"/>
        </a:xfrm>
      </p:grpSpPr>
      <p:sp>
        <p:nvSpPr>
          <p:cNvPr id="26" name="Google Shape;26;p6"/>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7" name="Google Shape;27;p6"/>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28"/>
        <p:cNvGrpSpPr/>
        <p:nvPr/>
      </p:nvGrpSpPr>
      <p:grpSpPr>
        <a:xfrm>
          <a:off x="0" y="0"/>
          <a:ext cx="0" cy="0"/>
          <a:chOff x="0" y="0"/>
          <a:chExt cx="0" cy="0"/>
        </a:xfrm>
      </p:grpSpPr>
      <p:sp>
        <p:nvSpPr>
          <p:cNvPr id="29" name="Google Shape;29;p7"/>
          <p:cNvSpPr txBox="1">
            <a:spLocks noGrp="1"/>
          </p:cNvSpPr>
          <p:nvPr>
            <p:ph type="title"/>
          </p:nvPr>
        </p:nvSpPr>
        <p:spPr>
          <a:xfrm>
            <a:off x="311700" y="555600"/>
            <a:ext cx="2808000" cy="755700"/>
          </a:xfrm>
          <a:prstGeom prst="rect">
            <a:avLst/>
          </a:prstGeom>
        </p:spPr>
        <p:txBody>
          <a:bodyPr spcFirstLastPara="1" wrap="square" lIns="91425" tIns="91425" rIns="91425" bIns="91425" anchor="b" anchorCtr="0">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30" name="Google Shape;30;p7"/>
          <p:cNvSpPr txBox="1">
            <a:spLocks noGrp="1"/>
          </p:cNvSpPr>
          <p:nvPr>
            <p:ph type="body" idx="1"/>
          </p:nvPr>
        </p:nvSpPr>
        <p:spPr>
          <a:xfrm>
            <a:off x="311700" y="1389600"/>
            <a:ext cx="2808000" cy="3179400"/>
          </a:xfrm>
          <a:prstGeom prst="rect">
            <a:avLst/>
          </a:prstGeom>
        </p:spPr>
        <p:txBody>
          <a:bodyPr spcFirstLastPara="1" wrap="square" lIns="91425" tIns="91425" rIns="91425" bIns="91425" anchor="t" anchorCtr="0">
            <a:normAutofit/>
          </a:bodyPr>
          <a:lstStyle>
            <a:lvl1pPr marL="457200" lvl="0" indent="-304800">
              <a:spcBef>
                <a:spcPts val="0"/>
              </a:spcBef>
              <a:spcAft>
                <a:spcPts val="0"/>
              </a:spcAft>
              <a:buSzPts val="1200"/>
              <a:buChar char="●"/>
              <a:defRPr sz="12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31" name="Google Shape;31;p7"/>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32"/>
        <p:cNvGrpSpPr/>
        <p:nvPr/>
      </p:nvGrpSpPr>
      <p:grpSpPr>
        <a:xfrm>
          <a:off x="0" y="0"/>
          <a:ext cx="0" cy="0"/>
          <a:chOff x="0" y="0"/>
          <a:chExt cx="0" cy="0"/>
        </a:xfrm>
      </p:grpSpPr>
      <p:sp>
        <p:nvSpPr>
          <p:cNvPr id="33" name="Google Shape;33;p8"/>
          <p:cNvSpPr txBox="1">
            <a:spLocks noGrp="1"/>
          </p:cNvSpPr>
          <p:nvPr>
            <p:ph type="title"/>
          </p:nvPr>
        </p:nvSpPr>
        <p:spPr>
          <a:xfrm>
            <a:off x="490250" y="450150"/>
            <a:ext cx="6367800" cy="4090800"/>
          </a:xfrm>
          <a:prstGeom prst="rect">
            <a:avLst/>
          </a:prstGeom>
        </p:spPr>
        <p:txBody>
          <a:bodyPr spcFirstLastPara="1" wrap="square" lIns="91425" tIns="91425" rIns="91425" bIns="91425" anchor="ctr" anchorCtr="0">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sp>
        <p:nvSpPr>
          <p:cNvPr id="34" name="Google Shape;34;p8"/>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35"/>
        <p:cNvGrpSpPr/>
        <p:nvPr/>
      </p:nvGrpSpPr>
      <p:grpSpPr>
        <a:xfrm>
          <a:off x="0" y="0"/>
          <a:ext cx="0" cy="0"/>
          <a:chOff x="0" y="0"/>
          <a:chExt cx="0" cy="0"/>
        </a:xfrm>
      </p:grpSpPr>
      <p:sp>
        <p:nvSpPr>
          <p:cNvPr id="36" name="Google Shape;36;p9"/>
          <p:cNvSpPr/>
          <p:nvPr/>
        </p:nvSpPr>
        <p:spPr>
          <a:xfrm>
            <a:off x="4572000" y="25"/>
            <a:ext cx="4572000" cy="5143500"/>
          </a:xfrm>
          <a:prstGeom prst="rect">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37;p9"/>
          <p:cNvSpPr txBox="1">
            <a:spLocks noGrp="1"/>
          </p:cNvSpPr>
          <p:nvPr>
            <p:ph type="title"/>
          </p:nvPr>
        </p:nvSpPr>
        <p:spPr>
          <a:xfrm>
            <a:off x="265500" y="1233175"/>
            <a:ext cx="4045200" cy="1482300"/>
          </a:xfrm>
          <a:prstGeom prst="rect">
            <a:avLst/>
          </a:prstGeom>
        </p:spPr>
        <p:txBody>
          <a:bodyPr spcFirstLastPara="1" wrap="square" lIns="91425" tIns="91425" rIns="91425" bIns="91425" anchor="b" anchorCtr="0">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a:endParaRPr/>
          </a:p>
        </p:txBody>
      </p:sp>
      <p:sp>
        <p:nvSpPr>
          <p:cNvPr id="38" name="Google Shape;38;p9"/>
          <p:cNvSpPr txBox="1">
            <a:spLocks noGrp="1"/>
          </p:cNvSpPr>
          <p:nvPr>
            <p:ph type="subTitle" idx="1"/>
          </p:nvPr>
        </p:nvSpPr>
        <p:spPr>
          <a:xfrm>
            <a:off x="265500" y="2803075"/>
            <a:ext cx="4045200" cy="12351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39" name="Google Shape;39;p9"/>
          <p:cNvSpPr txBox="1">
            <a:spLocks noGrp="1"/>
          </p:cNvSpPr>
          <p:nvPr>
            <p:ph type="body" idx="2"/>
          </p:nvPr>
        </p:nvSpPr>
        <p:spPr>
          <a:xfrm>
            <a:off x="4939500" y="724200"/>
            <a:ext cx="3837000" cy="3695100"/>
          </a:xfrm>
          <a:prstGeom prst="rect">
            <a:avLst/>
          </a:prstGeom>
        </p:spPr>
        <p:txBody>
          <a:bodyPr spcFirstLastPara="1" wrap="square" lIns="91425" tIns="91425" rIns="91425" bIns="91425" anchor="ctr" anchorCtr="0">
            <a:normAutofit/>
          </a:bodyPr>
          <a:lstStyle>
            <a:lvl1pPr marL="457200" lvl="0" indent="-342900">
              <a:spcBef>
                <a:spcPts val="0"/>
              </a:spcBef>
              <a:spcAft>
                <a:spcPts val="0"/>
              </a:spcAft>
              <a:buClr>
                <a:schemeClr val="dk1"/>
              </a:buClr>
              <a:buSzPts val="1800"/>
              <a:buChar char="●"/>
              <a:defRPr>
                <a:solidFill>
                  <a:schemeClr val="dk1"/>
                </a:solidFill>
              </a:defRPr>
            </a:lvl1pPr>
            <a:lvl2pPr marL="914400" lvl="1" indent="-317500">
              <a:spcBef>
                <a:spcPts val="0"/>
              </a:spcBef>
              <a:spcAft>
                <a:spcPts val="0"/>
              </a:spcAft>
              <a:buClr>
                <a:schemeClr val="dk1"/>
              </a:buClr>
              <a:buSzPts val="1400"/>
              <a:buChar char="○"/>
              <a:defRPr>
                <a:solidFill>
                  <a:schemeClr val="dk1"/>
                </a:solidFill>
              </a:defRPr>
            </a:lvl2pPr>
            <a:lvl3pPr marL="1371600" lvl="2" indent="-317500">
              <a:spcBef>
                <a:spcPts val="0"/>
              </a:spcBef>
              <a:spcAft>
                <a:spcPts val="0"/>
              </a:spcAft>
              <a:buClr>
                <a:schemeClr val="dk1"/>
              </a:buClr>
              <a:buSzPts val="1400"/>
              <a:buChar char="■"/>
              <a:defRPr>
                <a:solidFill>
                  <a:schemeClr val="dk1"/>
                </a:solidFill>
              </a:defRPr>
            </a:lvl3pPr>
            <a:lvl4pPr marL="1828800" lvl="3" indent="-317500">
              <a:spcBef>
                <a:spcPts val="0"/>
              </a:spcBef>
              <a:spcAft>
                <a:spcPts val="0"/>
              </a:spcAft>
              <a:buClr>
                <a:schemeClr val="dk1"/>
              </a:buClr>
              <a:buSzPts val="1400"/>
              <a:buChar char="●"/>
              <a:defRPr>
                <a:solidFill>
                  <a:schemeClr val="dk1"/>
                </a:solidFill>
              </a:defRPr>
            </a:lvl4pPr>
            <a:lvl5pPr marL="2286000" lvl="4" indent="-317500">
              <a:spcBef>
                <a:spcPts val="0"/>
              </a:spcBef>
              <a:spcAft>
                <a:spcPts val="0"/>
              </a:spcAft>
              <a:buClr>
                <a:schemeClr val="dk1"/>
              </a:buClr>
              <a:buSzPts val="1400"/>
              <a:buChar char="○"/>
              <a:defRPr>
                <a:solidFill>
                  <a:schemeClr val="dk1"/>
                </a:solidFill>
              </a:defRPr>
            </a:lvl5pPr>
            <a:lvl6pPr marL="2743200" lvl="5" indent="-317500">
              <a:spcBef>
                <a:spcPts val="0"/>
              </a:spcBef>
              <a:spcAft>
                <a:spcPts val="0"/>
              </a:spcAft>
              <a:buClr>
                <a:schemeClr val="dk1"/>
              </a:buClr>
              <a:buSzPts val="1400"/>
              <a:buChar char="■"/>
              <a:defRPr>
                <a:solidFill>
                  <a:schemeClr val="dk1"/>
                </a:solidFill>
              </a:defRPr>
            </a:lvl6pPr>
            <a:lvl7pPr marL="3200400" lvl="6" indent="-317500">
              <a:spcBef>
                <a:spcPts val="0"/>
              </a:spcBef>
              <a:spcAft>
                <a:spcPts val="0"/>
              </a:spcAft>
              <a:buClr>
                <a:schemeClr val="dk1"/>
              </a:buClr>
              <a:buSzPts val="1400"/>
              <a:buChar char="●"/>
              <a:defRPr>
                <a:solidFill>
                  <a:schemeClr val="dk1"/>
                </a:solidFill>
              </a:defRPr>
            </a:lvl7pPr>
            <a:lvl8pPr marL="3657600" lvl="7" indent="-317500">
              <a:spcBef>
                <a:spcPts val="0"/>
              </a:spcBef>
              <a:spcAft>
                <a:spcPts val="0"/>
              </a:spcAft>
              <a:buClr>
                <a:schemeClr val="dk1"/>
              </a:buClr>
              <a:buSzPts val="1400"/>
              <a:buChar char="○"/>
              <a:defRPr>
                <a:solidFill>
                  <a:schemeClr val="dk1"/>
                </a:solidFill>
              </a:defRPr>
            </a:lvl8pPr>
            <a:lvl9pPr marL="4114800" lvl="8" indent="-317500">
              <a:spcBef>
                <a:spcPts val="0"/>
              </a:spcBef>
              <a:spcAft>
                <a:spcPts val="0"/>
              </a:spcAft>
              <a:buClr>
                <a:schemeClr val="dk1"/>
              </a:buClr>
              <a:buSzPts val="1400"/>
              <a:buChar char="■"/>
              <a:defRPr>
                <a:solidFill>
                  <a:schemeClr val="dk1"/>
                </a:solidFill>
              </a:defRPr>
            </a:lvl9pPr>
          </a:lstStyle>
          <a:p>
            <a:endParaRPr/>
          </a:p>
        </p:txBody>
      </p:sp>
      <p:sp>
        <p:nvSpPr>
          <p:cNvPr id="40" name="Google Shape;40;p9"/>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41"/>
        <p:cNvGrpSpPr/>
        <p:nvPr/>
      </p:nvGrpSpPr>
      <p:grpSpPr>
        <a:xfrm>
          <a:off x="0" y="0"/>
          <a:ext cx="0" cy="0"/>
          <a:chOff x="0" y="0"/>
          <a:chExt cx="0" cy="0"/>
        </a:xfrm>
      </p:grpSpPr>
      <p:sp>
        <p:nvSpPr>
          <p:cNvPr id="42" name="Google Shape;42;p10"/>
          <p:cNvSpPr txBox="1">
            <a:spLocks noGrp="1"/>
          </p:cNvSpPr>
          <p:nvPr>
            <p:ph type="body" idx="1"/>
          </p:nvPr>
        </p:nvSpPr>
        <p:spPr>
          <a:xfrm>
            <a:off x="311700" y="4230575"/>
            <a:ext cx="5998800" cy="605100"/>
          </a:xfrm>
          <a:prstGeom prst="rect">
            <a:avLst/>
          </a:prstGeom>
        </p:spPr>
        <p:txBody>
          <a:bodyPr spcFirstLastPara="1" wrap="square" lIns="91425" tIns="91425" rIns="91425" bIns="91425" anchor="ctr" anchorCtr="0">
            <a:normAutofit/>
          </a:bodyPr>
          <a:lstStyle>
            <a:lvl1pPr marL="457200" lvl="0" indent="-228600">
              <a:lnSpc>
                <a:spcPct val="100000"/>
              </a:lnSpc>
              <a:spcBef>
                <a:spcPts val="0"/>
              </a:spcBef>
              <a:spcAft>
                <a:spcPts val="0"/>
              </a:spcAft>
              <a:buSzPts val="1800"/>
              <a:buNone/>
              <a:defRPr/>
            </a:lvl1pPr>
          </a:lstStyle>
          <a:p>
            <a:endParaRPr/>
          </a:p>
        </p:txBody>
      </p:sp>
      <p:sp>
        <p:nvSpPr>
          <p:cNvPr id="43" name="Google Shape;43;p10"/>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dark-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rmAutofit/>
          </a:bodyPr>
          <a:lstStyle>
            <a:lvl1pPr marL="457200" lvl="0" indent="-342900">
              <a:lnSpc>
                <a:spcPct val="115000"/>
              </a:lnSpc>
              <a:spcBef>
                <a:spcPts val="0"/>
              </a:spcBef>
              <a:spcAft>
                <a:spcPts val="0"/>
              </a:spcAft>
              <a:buClr>
                <a:schemeClr val="lt2"/>
              </a:buClr>
              <a:buSzPts val="1800"/>
              <a:buChar char="●"/>
              <a:defRPr sz="1800">
                <a:solidFill>
                  <a:schemeClr val="lt2"/>
                </a:solidFill>
              </a:defRPr>
            </a:lvl1pPr>
            <a:lvl2pPr marL="914400" lvl="1" indent="-317500">
              <a:lnSpc>
                <a:spcPct val="115000"/>
              </a:lnSpc>
              <a:spcBef>
                <a:spcPts val="0"/>
              </a:spcBef>
              <a:spcAft>
                <a:spcPts val="0"/>
              </a:spcAft>
              <a:buClr>
                <a:schemeClr val="lt2"/>
              </a:buClr>
              <a:buSzPts val="1400"/>
              <a:buChar char="○"/>
              <a:defRPr>
                <a:solidFill>
                  <a:schemeClr val="lt2"/>
                </a:solidFill>
              </a:defRPr>
            </a:lvl2pPr>
            <a:lvl3pPr marL="1371600" lvl="2" indent="-317500">
              <a:lnSpc>
                <a:spcPct val="115000"/>
              </a:lnSpc>
              <a:spcBef>
                <a:spcPts val="0"/>
              </a:spcBef>
              <a:spcAft>
                <a:spcPts val="0"/>
              </a:spcAft>
              <a:buClr>
                <a:schemeClr val="lt2"/>
              </a:buClr>
              <a:buSzPts val="1400"/>
              <a:buChar char="■"/>
              <a:defRPr>
                <a:solidFill>
                  <a:schemeClr val="lt2"/>
                </a:solidFill>
              </a:defRPr>
            </a:lvl3pPr>
            <a:lvl4pPr marL="1828800" lvl="3" indent="-317500">
              <a:lnSpc>
                <a:spcPct val="115000"/>
              </a:lnSpc>
              <a:spcBef>
                <a:spcPts val="0"/>
              </a:spcBef>
              <a:spcAft>
                <a:spcPts val="0"/>
              </a:spcAft>
              <a:buClr>
                <a:schemeClr val="lt2"/>
              </a:buClr>
              <a:buSzPts val="1400"/>
              <a:buChar char="●"/>
              <a:defRPr>
                <a:solidFill>
                  <a:schemeClr val="lt2"/>
                </a:solidFill>
              </a:defRPr>
            </a:lvl4pPr>
            <a:lvl5pPr marL="2286000" lvl="4" indent="-317500">
              <a:lnSpc>
                <a:spcPct val="115000"/>
              </a:lnSpc>
              <a:spcBef>
                <a:spcPts val="0"/>
              </a:spcBef>
              <a:spcAft>
                <a:spcPts val="0"/>
              </a:spcAft>
              <a:buClr>
                <a:schemeClr val="lt2"/>
              </a:buClr>
              <a:buSzPts val="1400"/>
              <a:buChar char="○"/>
              <a:defRPr>
                <a:solidFill>
                  <a:schemeClr val="lt2"/>
                </a:solidFill>
              </a:defRPr>
            </a:lvl5pPr>
            <a:lvl6pPr marL="2743200" lvl="5" indent="-317500">
              <a:lnSpc>
                <a:spcPct val="115000"/>
              </a:lnSpc>
              <a:spcBef>
                <a:spcPts val="0"/>
              </a:spcBef>
              <a:spcAft>
                <a:spcPts val="0"/>
              </a:spcAft>
              <a:buClr>
                <a:schemeClr val="lt2"/>
              </a:buClr>
              <a:buSzPts val="1400"/>
              <a:buChar char="■"/>
              <a:defRPr>
                <a:solidFill>
                  <a:schemeClr val="lt2"/>
                </a:solidFill>
              </a:defRPr>
            </a:lvl6pPr>
            <a:lvl7pPr marL="3200400" lvl="6" indent="-317500">
              <a:lnSpc>
                <a:spcPct val="115000"/>
              </a:lnSpc>
              <a:spcBef>
                <a:spcPts val="0"/>
              </a:spcBef>
              <a:spcAft>
                <a:spcPts val="0"/>
              </a:spcAft>
              <a:buClr>
                <a:schemeClr val="lt2"/>
              </a:buClr>
              <a:buSzPts val="1400"/>
              <a:buChar char="●"/>
              <a:defRPr>
                <a:solidFill>
                  <a:schemeClr val="lt2"/>
                </a:solidFill>
              </a:defRPr>
            </a:lvl7pPr>
            <a:lvl8pPr marL="3657600" lvl="7" indent="-317500">
              <a:lnSpc>
                <a:spcPct val="115000"/>
              </a:lnSpc>
              <a:spcBef>
                <a:spcPts val="0"/>
              </a:spcBef>
              <a:spcAft>
                <a:spcPts val="0"/>
              </a:spcAft>
              <a:buClr>
                <a:schemeClr val="lt2"/>
              </a:buClr>
              <a:buSzPts val="1400"/>
              <a:buChar char="○"/>
              <a:defRPr>
                <a:solidFill>
                  <a:schemeClr val="lt2"/>
                </a:solidFill>
              </a:defRPr>
            </a:lvl8pPr>
            <a:lvl9pPr marL="4114800" lvl="8" indent="-317500">
              <a:lnSpc>
                <a:spcPct val="115000"/>
              </a:lnSpc>
              <a:spcBef>
                <a:spcPts val="0"/>
              </a:spcBef>
              <a:spcAft>
                <a:spcPts val="0"/>
              </a:spcAft>
              <a:buClr>
                <a:schemeClr val="lt2"/>
              </a:buClr>
              <a:buSzPts val="1400"/>
              <a:buChar char="■"/>
              <a:defRPr>
                <a:solidFill>
                  <a:schemeClr val="lt2"/>
                </a:solidFill>
              </a:defRPr>
            </a:lvl9pPr>
          </a:lstStyle>
          <a:p>
            <a:endParaRPr/>
          </a:p>
        </p:txBody>
      </p:sp>
      <p:sp>
        <p:nvSpPr>
          <p:cNvPr id="8" name="Google Shape;8;p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lvl="0" algn="r">
              <a:buNone/>
              <a:defRPr sz="1000">
                <a:solidFill>
                  <a:schemeClr val="lt2"/>
                </a:solidFill>
              </a:defRPr>
            </a:lvl1pPr>
            <a:lvl2pPr lvl="1" algn="r">
              <a:buNone/>
              <a:defRPr sz="1000">
                <a:solidFill>
                  <a:schemeClr val="lt2"/>
                </a:solidFill>
              </a:defRPr>
            </a:lvl2pPr>
            <a:lvl3pPr lvl="2" algn="r">
              <a:buNone/>
              <a:defRPr sz="1000">
                <a:solidFill>
                  <a:schemeClr val="lt2"/>
                </a:solidFill>
              </a:defRPr>
            </a:lvl3pPr>
            <a:lvl4pPr lvl="3" algn="r">
              <a:buNone/>
              <a:defRPr sz="1000">
                <a:solidFill>
                  <a:schemeClr val="lt2"/>
                </a:solidFill>
              </a:defRPr>
            </a:lvl4pPr>
            <a:lvl5pPr lvl="4" algn="r">
              <a:buNone/>
              <a:defRPr sz="1000">
                <a:solidFill>
                  <a:schemeClr val="lt2"/>
                </a:solidFill>
              </a:defRPr>
            </a:lvl5pPr>
            <a:lvl6pPr lvl="5" algn="r">
              <a:buNone/>
              <a:defRPr sz="1000">
                <a:solidFill>
                  <a:schemeClr val="lt2"/>
                </a:solidFill>
              </a:defRPr>
            </a:lvl6pPr>
            <a:lvl7pPr lvl="6" algn="r">
              <a:buNone/>
              <a:defRPr sz="1000">
                <a:solidFill>
                  <a:schemeClr val="lt2"/>
                </a:solidFill>
              </a:defRPr>
            </a:lvl7pPr>
            <a:lvl8pPr lvl="7" algn="r">
              <a:buNone/>
              <a:defRPr sz="1000">
                <a:solidFill>
                  <a:schemeClr val="lt2"/>
                </a:solidFill>
              </a:defRPr>
            </a:lvl8pPr>
            <a:lvl9pPr lvl="8" algn="r">
              <a:buNone/>
              <a:defRPr sz="1000">
                <a:solidFill>
                  <a:schemeClr val="lt2"/>
                </a:solidFill>
              </a:defRPr>
            </a:lvl9pPr>
          </a:lstStyle>
          <a:p>
            <a:pPr marL="0" lvl="0" indent="0" algn="r" rtl="0">
              <a:spcBef>
                <a:spcPts val="0"/>
              </a:spcBef>
              <a:spcAft>
                <a:spcPts val="0"/>
              </a:spcAft>
              <a:buNone/>
            </a:pPr>
            <a:fld id="{00000000-1234-1234-1234-123412341234}" type="slidenum">
              <a:rPr lang="en"/>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5.xml"/><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6.xml"/><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7.xml"/><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8.xml"/><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9.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0.xml"/><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1.xml"/><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2.xml"/><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3.xml"/><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4.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53"/>
        <p:cNvGrpSpPr/>
        <p:nvPr/>
      </p:nvGrpSpPr>
      <p:grpSpPr>
        <a:xfrm>
          <a:off x="0" y="0"/>
          <a:ext cx="0" cy="0"/>
          <a:chOff x="0" y="0"/>
          <a:chExt cx="0" cy="0"/>
        </a:xfrm>
      </p:grpSpPr>
      <p:sp>
        <p:nvSpPr>
          <p:cNvPr id="54" name="Google Shape;54;p13"/>
          <p:cNvSpPr txBox="1">
            <a:spLocks noGrp="1"/>
          </p:cNvSpPr>
          <p:nvPr>
            <p:ph type="ctrTitle"/>
          </p:nvPr>
        </p:nvSpPr>
        <p:spPr>
          <a:xfrm>
            <a:off x="311708" y="744575"/>
            <a:ext cx="8520600" cy="2052600"/>
          </a:xfrm>
          <a:prstGeom prst="rect">
            <a:avLst/>
          </a:prstGeom>
        </p:spPr>
        <p:txBody>
          <a:bodyPr spcFirstLastPara="1" wrap="square" lIns="91425" tIns="91425" rIns="91425" bIns="91425" anchor="b" anchorCtr="0">
            <a:normAutofit/>
          </a:bodyPr>
          <a:lstStyle/>
          <a:p>
            <a:pPr marL="0" lvl="0" indent="0" algn="ctr" rtl="0">
              <a:spcBef>
                <a:spcPts val="0"/>
              </a:spcBef>
              <a:spcAft>
                <a:spcPts val="0"/>
              </a:spcAft>
              <a:buNone/>
            </a:pPr>
            <a:endParaRPr dirty="0"/>
          </a:p>
        </p:txBody>
      </p:sp>
      <p:sp>
        <p:nvSpPr>
          <p:cNvPr id="55" name="Google Shape;55;p13"/>
          <p:cNvSpPr txBox="1">
            <a:spLocks noGrp="1"/>
          </p:cNvSpPr>
          <p:nvPr>
            <p:ph type="subTitle" idx="1"/>
          </p:nvPr>
        </p:nvSpPr>
        <p:spPr>
          <a:xfrm>
            <a:off x="311700" y="2834125"/>
            <a:ext cx="8520600" cy="792600"/>
          </a:xfrm>
          <a:prstGeom prst="rect">
            <a:avLst/>
          </a:prstGeom>
        </p:spPr>
        <p:txBody>
          <a:bodyPr spcFirstLastPara="1" wrap="square" lIns="91425" tIns="91425" rIns="91425" bIns="91425" anchor="t" anchorCtr="0">
            <a:normAutofit/>
          </a:bodyPr>
          <a:lstStyle/>
          <a:p>
            <a:pPr marL="0" lvl="0" indent="0" algn="ctr" rtl="0">
              <a:spcBef>
                <a:spcPts val="0"/>
              </a:spcBef>
              <a:spcAft>
                <a:spcPts val="0"/>
              </a:spcAft>
              <a:buNone/>
            </a:pPr>
            <a:endParaRPr dirty="0"/>
          </a:p>
        </p:txBody>
      </p:sp>
      <p:pic>
        <p:nvPicPr>
          <p:cNvPr id="7" name="Picture 6" descr="A crown of thorns and a crown of thorns&#10;&#10;Description automatically generated">
            <a:extLst>
              <a:ext uri="{FF2B5EF4-FFF2-40B4-BE49-F238E27FC236}">
                <a16:creationId xmlns:a16="http://schemas.microsoft.com/office/drawing/2014/main" id="{0033701A-A1EC-3966-D960-F7CEB7B0A2B5}"/>
              </a:ext>
            </a:extLst>
          </p:cNvPr>
          <p:cNvPicPr>
            <a:picLocks noChangeAspect="1"/>
          </p:cNvPicPr>
          <p:nvPr/>
        </p:nvPicPr>
        <p:blipFill>
          <a:blip r:embed="rId3"/>
          <a:stretch>
            <a:fillRect/>
          </a:stretch>
        </p:blipFill>
        <p:spPr>
          <a:xfrm>
            <a:off x="-234176" y="-147912"/>
            <a:ext cx="9669910" cy="5439324"/>
          </a:xfrm>
          <a:prstGeom prst="rect">
            <a:avLst/>
          </a:prstGeom>
        </p:spPr>
      </p:pic>
      <p:sp>
        <p:nvSpPr>
          <p:cNvPr id="4" name="TextBox 3">
            <a:extLst>
              <a:ext uri="{FF2B5EF4-FFF2-40B4-BE49-F238E27FC236}">
                <a16:creationId xmlns:a16="http://schemas.microsoft.com/office/drawing/2014/main" id="{7F6F6F04-5F63-6DD2-CB7C-9B8F6025BF8D}"/>
              </a:ext>
            </a:extLst>
          </p:cNvPr>
          <p:cNvSpPr txBox="1"/>
          <p:nvPr/>
        </p:nvSpPr>
        <p:spPr>
          <a:xfrm>
            <a:off x="400468" y="1633796"/>
            <a:ext cx="8343066" cy="1354217"/>
          </a:xfrm>
          <a:prstGeom prst="rect">
            <a:avLst/>
          </a:prstGeom>
          <a:noFill/>
        </p:spPr>
        <p:txBody>
          <a:bodyPr wrap="square" rtlCol="0">
            <a:spAutoFit/>
          </a:bodyPr>
          <a:lstStyle/>
          <a:p>
            <a:pPr algn="ctr"/>
            <a:r>
              <a:rPr lang="en-US" sz="3600" dirty="0">
                <a:solidFill>
                  <a:schemeClr val="tx1"/>
                </a:solidFill>
                <a:latin typeface="Cambria" panose="02040503050406030204" pitchFamily="18" charset="0"/>
              </a:rPr>
              <a:t>The King and His Kingdom Part 71</a:t>
            </a:r>
          </a:p>
          <a:p>
            <a:pPr algn="ctr"/>
            <a:endParaRPr lang="en-US" sz="1000" dirty="0">
              <a:solidFill>
                <a:schemeClr val="tx1"/>
              </a:solidFill>
              <a:latin typeface="Cambria" panose="02040503050406030204" pitchFamily="18" charset="0"/>
            </a:endParaRPr>
          </a:p>
          <a:p>
            <a:pPr algn="ctr"/>
            <a:r>
              <a:rPr lang="en-US" sz="3600" dirty="0">
                <a:solidFill>
                  <a:schemeClr val="tx1"/>
                </a:solidFill>
                <a:latin typeface="Cambria" panose="02040503050406030204" pitchFamily="18" charset="0"/>
              </a:rPr>
              <a:t>“The King’s Design for Marriage”</a:t>
            </a:r>
          </a:p>
        </p:txBody>
      </p:sp>
      <p:sp>
        <p:nvSpPr>
          <p:cNvPr id="5" name="TextBox 4">
            <a:extLst>
              <a:ext uri="{FF2B5EF4-FFF2-40B4-BE49-F238E27FC236}">
                <a16:creationId xmlns:a16="http://schemas.microsoft.com/office/drawing/2014/main" id="{CD014756-1E81-34A4-4AB5-0478DAEB6F5D}"/>
              </a:ext>
            </a:extLst>
          </p:cNvPr>
          <p:cNvSpPr txBox="1"/>
          <p:nvPr/>
        </p:nvSpPr>
        <p:spPr>
          <a:xfrm>
            <a:off x="600362" y="3436455"/>
            <a:ext cx="7943273" cy="553998"/>
          </a:xfrm>
          <a:prstGeom prst="rect">
            <a:avLst/>
          </a:prstGeom>
          <a:noFill/>
        </p:spPr>
        <p:txBody>
          <a:bodyPr wrap="square" rtlCol="0">
            <a:spAutoFit/>
          </a:bodyPr>
          <a:lstStyle/>
          <a:p>
            <a:pPr algn="ctr"/>
            <a:r>
              <a:rPr lang="en-US" sz="3000" dirty="0">
                <a:solidFill>
                  <a:schemeClr val="tx1"/>
                </a:solidFill>
                <a:latin typeface="Cambria" panose="02040503050406030204" pitchFamily="18" charset="0"/>
              </a:rPr>
              <a:t>Matthew 19:1-12</a:t>
            </a:r>
            <a:r>
              <a:rPr lang="en-US" dirty="0">
                <a:solidFill>
                  <a:schemeClr val="tx1"/>
                </a:solidFill>
                <a:latin typeface="Cambria" panose="02040503050406030204" pitchFamily="18" charset="0"/>
              </a:rPr>
              <a:t>                                          </a:t>
            </a:r>
            <a:r>
              <a:rPr lang="en-US" sz="3000" dirty="0">
                <a:solidFill>
                  <a:schemeClr val="tx1"/>
                </a:solidFill>
                <a:latin typeface="Cambria" panose="02040503050406030204" pitchFamily="18" charset="0"/>
              </a:rPr>
              <a:t>July 26, 2026</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60"/>
        <p:cNvGrpSpPr/>
        <p:nvPr/>
      </p:nvGrpSpPr>
      <p:grpSpPr>
        <a:xfrm>
          <a:off x="0" y="0"/>
          <a:ext cx="0" cy="0"/>
          <a:chOff x="0" y="0"/>
          <a:chExt cx="0" cy="0"/>
        </a:xfrm>
      </p:grpSpPr>
      <p:pic>
        <p:nvPicPr>
          <p:cNvPr id="61" name="Google Shape;61;p14"/>
          <p:cNvPicPr preferRelativeResize="0"/>
          <p:nvPr/>
        </p:nvPicPr>
        <p:blipFill>
          <a:blip r:embed="rId3">
            <a:alphaModFix/>
          </a:blip>
          <a:stretch>
            <a:fillRect/>
          </a:stretch>
        </p:blipFill>
        <p:spPr>
          <a:xfrm>
            <a:off x="0" y="0"/>
            <a:ext cx="9144000" cy="5143500"/>
          </a:xfrm>
          <a:prstGeom prst="rect">
            <a:avLst/>
          </a:prstGeom>
          <a:noFill/>
          <a:ln>
            <a:noFill/>
          </a:ln>
        </p:spPr>
      </p:pic>
      <p:sp>
        <p:nvSpPr>
          <p:cNvPr id="11" name="TextBox 10">
            <a:extLst>
              <a:ext uri="{FF2B5EF4-FFF2-40B4-BE49-F238E27FC236}">
                <a16:creationId xmlns:a16="http://schemas.microsoft.com/office/drawing/2014/main" id="{C84296B4-04AC-46C8-9D41-61159F3D488E}"/>
              </a:ext>
            </a:extLst>
          </p:cNvPr>
          <p:cNvSpPr txBox="1"/>
          <p:nvPr/>
        </p:nvSpPr>
        <p:spPr>
          <a:xfrm>
            <a:off x="253629" y="284280"/>
            <a:ext cx="8675626" cy="2062103"/>
          </a:xfrm>
          <a:prstGeom prst="rect">
            <a:avLst/>
          </a:prstGeom>
          <a:noFill/>
        </p:spPr>
        <p:txBody>
          <a:bodyPr wrap="square">
            <a:spAutoFit/>
          </a:bodyPr>
          <a:lstStyle/>
          <a:p>
            <a:pPr marL="457200" indent="-457200">
              <a:buClrTx/>
              <a:buFont typeface="Arial" panose="020B0604020202020204" pitchFamily="34" charset="0"/>
              <a:buChar char="•"/>
            </a:pPr>
            <a:endParaRPr lang="en-US" sz="3200" kern="1200" dirty="0">
              <a:solidFill>
                <a:prstClr val="white"/>
              </a:solidFill>
              <a:latin typeface="Calibri" panose="020F0502020204030204" pitchFamily="34" charset="0"/>
              <a:ea typeface="+mn-ea"/>
              <a:cs typeface="Calibri" panose="020F0502020204030204" pitchFamily="34" charset="0"/>
            </a:endParaRPr>
          </a:p>
          <a:p>
            <a:pPr marL="457200" indent="-457200">
              <a:buClrTx/>
              <a:buFont typeface="Arial" panose="020B0604020202020204" pitchFamily="34" charset="0"/>
              <a:buChar char="•"/>
            </a:pPr>
            <a:r>
              <a:rPr lang="en-US" sz="3200" kern="1200" dirty="0">
                <a:solidFill>
                  <a:prstClr val="white"/>
                </a:solidFill>
                <a:latin typeface="Calibri" panose="020F0502020204030204" pitchFamily="34" charset="0"/>
                <a:ea typeface="+mn-ea"/>
                <a:cs typeface="Calibri" panose="020F0502020204030204" pitchFamily="34" charset="0"/>
              </a:rPr>
              <a:t>Nobody other than God has the authority to change the design of marriage because He is the one who created it in the beginning. </a:t>
            </a:r>
          </a:p>
        </p:txBody>
      </p:sp>
    </p:spTree>
    <p:extLst>
      <p:ext uri="{BB962C8B-B14F-4D97-AF65-F5344CB8AC3E}">
        <p14:creationId xmlns:p14="http://schemas.microsoft.com/office/powerpoint/2010/main" val="21210223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60"/>
        <p:cNvGrpSpPr/>
        <p:nvPr/>
      </p:nvGrpSpPr>
      <p:grpSpPr>
        <a:xfrm>
          <a:off x="0" y="0"/>
          <a:ext cx="0" cy="0"/>
          <a:chOff x="0" y="0"/>
          <a:chExt cx="0" cy="0"/>
        </a:xfrm>
      </p:grpSpPr>
      <p:pic>
        <p:nvPicPr>
          <p:cNvPr id="61" name="Google Shape;61;p14"/>
          <p:cNvPicPr preferRelativeResize="0"/>
          <p:nvPr/>
        </p:nvPicPr>
        <p:blipFill>
          <a:blip r:embed="rId3">
            <a:alphaModFix/>
          </a:blip>
          <a:stretch>
            <a:fillRect/>
          </a:stretch>
        </p:blipFill>
        <p:spPr>
          <a:xfrm>
            <a:off x="0" y="0"/>
            <a:ext cx="9144000" cy="5143500"/>
          </a:xfrm>
          <a:prstGeom prst="rect">
            <a:avLst/>
          </a:prstGeom>
          <a:noFill/>
          <a:ln>
            <a:noFill/>
          </a:ln>
        </p:spPr>
      </p:pic>
      <p:sp>
        <p:nvSpPr>
          <p:cNvPr id="11" name="TextBox 10">
            <a:extLst>
              <a:ext uri="{FF2B5EF4-FFF2-40B4-BE49-F238E27FC236}">
                <a16:creationId xmlns:a16="http://schemas.microsoft.com/office/drawing/2014/main" id="{C84296B4-04AC-46C8-9D41-61159F3D488E}"/>
              </a:ext>
            </a:extLst>
          </p:cNvPr>
          <p:cNvSpPr txBox="1"/>
          <p:nvPr/>
        </p:nvSpPr>
        <p:spPr>
          <a:xfrm>
            <a:off x="253629" y="284280"/>
            <a:ext cx="8675626" cy="3046988"/>
          </a:xfrm>
          <a:prstGeom prst="rect">
            <a:avLst/>
          </a:prstGeom>
          <a:noFill/>
        </p:spPr>
        <p:txBody>
          <a:bodyPr wrap="square">
            <a:spAutoFit/>
          </a:bodyPr>
          <a:lstStyle/>
          <a:p>
            <a:pPr marL="457200" indent="-457200">
              <a:buClrTx/>
              <a:buFont typeface="Arial" panose="020B0604020202020204" pitchFamily="34" charset="0"/>
              <a:buChar char="•"/>
            </a:pPr>
            <a:endParaRPr lang="en-US" sz="3200" kern="1200" dirty="0">
              <a:solidFill>
                <a:prstClr val="white"/>
              </a:solidFill>
              <a:latin typeface="Calibri" panose="020F0502020204030204" pitchFamily="34" charset="0"/>
              <a:ea typeface="+mn-ea"/>
              <a:cs typeface="Calibri" panose="020F0502020204030204" pitchFamily="34" charset="0"/>
            </a:endParaRPr>
          </a:p>
          <a:p>
            <a:pPr marL="457200" indent="-457200">
              <a:buClrTx/>
              <a:buFont typeface="Arial" panose="020B0604020202020204" pitchFamily="34" charset="0"/>
              <a:buChar char="•"/>
            </a:pPr>
            <a:r>
              <a:rPr lang="en-US" sz="3200" kern="1200" dirty="0">
                <a:solidFill>
                  <a:prstClr val="white"/>
                </a:solidFill>
                <a:latin typeface="Calibri" panose="020F0502020204030204" pitchFamily="34" charset="0"/>
                <a:ea typeface="+mn-ea"/>
                <a:cs typeface="Calibri" panose="020F0502020204030204" pitchFamily="34" charset="0"/>
              </a:rPr>
              <a:t>Verse 7 – [7] They said to him, “Why then did Moses command one to give a certificate of divorce and to send her away?” </a:t>
            </a:r>
          </a:p>
          <a:p>
            <a:pPr marL="457200" indent="-457200">
              <a:buClrTx/>
              <a:buFont typeface="Arial" panose="020B0604020202020204" pitchFamily="34" charset="0"/>
              <a:buChar char="•"/>
            </a:pPr>
            <a:endParaRPr lang="en-US" sz="3200" kern="1200" dirty="0">
              <a:solidFill>
                <a:prstClr val="white"/>
              </a:solidFill>
              <a:latin typeface="Calibri" panose="020F0502020204030204" pitchFamily="34" charset="0"/>
              <a:ea typeface="+mn-ea"/>
              <a:cs typeface="Calibri" panose="020F0502020204030204" pitchFamily="34" charset="0"/>
            </a:endParaRPr>
          </a:p>
          <a:p>
            <a:pPr marL="457200" lvl="1" indent="-457200">
              <a:buClrTx/>
              <a:buFont typeface="Arial" panose="020B0604020202020204" pitchFamily="34" charset="0"/>
              <a:buChar char="•"/>
            </a:pPr>
            <a:r>
              <a:rPr lang="en-US" sz="3200" kern="1200" dirty="0">
                <a:solidFill>
                  <a:prstClr val="white"/>
                </a:solidFill>
                <a:latin typeface="Calibri" panose="020F0502020204030204" pitchFamily="34" charset="0"/>
                <a:ea typeface="+mn-ea"/>
                <a:cs typeface="Calibri" panose="020F0502020204030204" pitchFamily="34" charset="0"/>
              </a:rPr>
              <a:t>Reference: Deuteronomy 24:1-4</a:t>
            </a:r>
          </a:p>
        </p:txBody>
      </p:sp>
    </p:spTree>
    <p:extLst>
      <p:ext uri="{BB962C8B-B14F-4D97-AF65-F5344CB8AC3E}">
        <p14:creationId xmlns:p14="http://schemas.microsoft.com/office/powerpoint/2010/main" val="190530619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60"/>
        <p:cNvGrpSpPr/>
        <p:nvPr/>
      </p:nvGrpSpPr>
      <p:grpSpPr>
        <a:xfrm>
          <a:off x="0" y="0"/>
          <a:ext cx="0" cy="0"/>
          <a:chOff x="0" y="0"/>
          <a:chExt cx="0" cy="0"/>
        </a:xfrm>
      </p:grpSpPr>
      <p:pic>
        <p:nvPicPr>
          <p:cNvPr id="61" name="Google Shape;61;p14"/>
          <p:cNvPicPr preferRelativeResize="0"/>
          <p:nvPr/>
        </p:nvPicPr>
        <p:blipFill>
          <a:blip r:embed="rId3">
            <a:alphaModFix/>
          </a:blip>
          <a:stretch>
            <a:fillRect/>
          </a:stretch>
        </p:blipFill>
        <p:spPr>
          <a:xfrm>
            <a:off x="0" y="0"/>
            <a:ext cx="9144000" cy="5143500"/>
          </a:xfrm>
          <a:prstGeom prst="rect">
            <a:avLst/>
          </a:prstGeom>
          <a:noFill/>
          <a:ln>
            <a:noFill/>
          </a:ln>
        </p:spPr>
      </p:pic>
      <p:sp>
        <p:nvSpPr>
          <p:cNvPr id="11" name="TextBox 10">
            <a:extLst>
              <a:ext uri="{FF2B5EF4-FFF2-40B4-BE49-F238E27FC236}">
                <a16:creationId xmlns:a16="http://schemas.microsoft.com/office/drawing/2014/main" id="{C84296B4-04AC-46C8-9D41-61159F3D488E}"/>
              </a:ext>
            </a:extLst>
          </p:cNvPr>
          <p:cNvSpPr txBox="1"/>
          <p:nvPr/>
        </p:nvSpPr>
        <p:spPr>
          <a:xfrm>
            <a:off x="234187" y="309592"/>
            <a:ext cx="8675626" cy="3046988"/>
          </a:xfrm>
          <a:prstGeom prst="rect">
            <a:avLst/>
          </a:prstGeom>
          <a:noFill/>
        </p:spPr>
        <p:txBody>
          <a:bodyPr wrap="square">
            <a:spAutoFit/>
          </a:bodyPr>
          <a:lstStyle/>
          <a:p>
            <a:pPr>
              <a:buClrTx/>
            </a:pPr>
            <a:r>
              <a:rPr lang="en-US" sz="3200" kern="1200" dirty="0">
                <a:solidFill>
                  <a:prstClr val="white"/>
                </a:solidFill>
                <a:latin typeface="Calibri" panose="020F0502020204030204" pitchFamily="34" charset="0"/>
                <a:ea typeface="+mn-ea"/>
                <a:cs typeface="Calibri" panose="020F0502020204030204" pitchFamily="34" charset="0"/>
              </a:rPr>
              <a:t>[8] He said to them, “Because of your hardness of heart Moses allowed you to divorce your wives, but from the beginning it was not so. [9] And I say to you: whoever divorces his wife, except for sexual immorality, and marries another, commits adultery.” </a:t>
            </a:r>
          </a:p>
        </p:txBody>
      </p:sp>
    </p:spTree>
    <p:extLst>
      <p:ext uri="{BB962C8B-B14F-4D97-AF65-F5344CB8AC3E}">
        <p14:creationId xmlns:p14="http://schemas.microsoft.com/office/powerpoint/2010/main" val="334676538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60"/>
        <p:cNvGrpSpPr/>
        <p:nvPr/>
      </p:nvGrpSpPr>
      <p:grpSpPr>
        <a:xfrm>
          <a:off x="0" y="0"/>
          <a:ext cx="0" cy="0"/>
          <a:chOff x="0" y="0"/>
          <a:chExt cx="0" cy="0"/>
        </a:xfrm>
      </p:grpSpPr>
      <p:pic>
        <p:nvPicPr>
          <p:cNvPr id="61" name="Google Shape;61;p14"/>
          <p:cNvPicPr preferRelativeResize="0"/>
          <p:nvPr/>
        </p:nvPicPr>
        <p:blipFill>
          <a:blip r:embed="rId3">
            <a:alphaModFix/>
          </a:blip>
          <a:stretch>
            <a:fillRect/>
          </a:stretch>
        </p:blipFill>
        <p:spPr>
          <a:xfrm>
            <a:off x="0" y="0"/>
            <a:ext cx="9144000" cy="5143500"/>
          </a:xfrm>
          <a:prstGeom prst="rect">
            <a:avLst/>
          </a:prstGeom>
          <a:noFill/>
          <a:ln>
            <a:noFill/>
          </a:ln>
        </p:spPr>
      </p:pic>
      <p:sp>
        <p:nvSpPr>
          <p:cNvPr id="11" name="TextBox 10">
            <a:extLst>
              <a:ext uri="{FF2B5EF4-FFF2-40B4-BE49-F238E27FC236}">
                <a16:creationId xmlns:a16="http://schemas.microsoft.com/office/drawing/2014/main" id="{C84296B4-04AC-46C8-9D41-61159F3D488E}"/>
              </a:ext>
            </a:extLst>
          </p:cNvPr>
          <p:cNvSpPr txBox="1"/>
          <p:nvPr/>
        </p:nvSpPr>
        <p:spPr>
          <a:xfrm>
            <a:off x="253629" y="284280"/>
            <a:ext cx="8636742" cy="2677656"/>
          </a:xfrm>
          <a:prstGeom prst="rect">
            <a:avLst/>
          </a:prstGeom>
          <a:noFill/>
        </p:spPr>
        <p:txBody>
          <a:bodyPr wrap="square">
            <a:spAutoFit/>
          </a:bodyPr>
          <a:lstStyle/>
          <a:p>
            <a:pPr marL="457200" indent="-457200">
              <a:buClrTx/>
              <a:buFont typeface="Arial" panose="020B0604020202020204" pitchFamily="34" charset="0"/>
              <a:buChar char="•"/>
            </a:pPr>
            <a:endParaRPr lang="en-US" sz="3200" kern="1200" dirty="0">
              <a:solidFill>
                <a:prstClr val="white"/>
              </a:solidFill>
              <a:latin typeface="Calibri" panose="020F0502020204030204" pitchFamily="34" charset="0"/>
              <a:ea typeface="+mn-ea"/>
              <a:cs typeface="Calibri" panose="020F0502020204030204" pitchFamily="34" charset="0"/>
            </a:endParaRPr>
          </a:p>
          <a:p>
            <a:pPr marL="457200" indent="-457200">
              <a:buClrTx/>
              <a:buFont typeface="Arial" panose="020B0604020202020204" pitchFamily="34" charset="0"/>
              <a:buChar char="•"/>
            </a:pPr>
            <a:r>
              <a:rPr lang="en-US" sz="3400" kern="1200" dirty="0">
                <a:solidFill>
                  <a:prstClr val="white"/>
                </a:solidFill>
                <a:latin typeface="Calibri" panose="020F0502020204030204" pitchFamily="34" charset="0"/>
                <a:ea typeface="+mn-ea"/>
                <a:cs typeface="Calibri" panose="020F0502020204030204" pitchFamily="34" charset="0"/>
              </a:rPr>
              <a:t>“He (Jesus) was saying that divorce that does not result </a:t>
            </a:r>
            <a:r>
              <a:rPr lang="en-US" sz="3400" b="1" i="1" u="sng" kern="1200" dirty="0">
                <a:solidFill>
                  <a:prstClr val="white"/>
                </a:solidFill>
                <a:effectLst>
                  <a:outerShdw blurRad="38100" dist="38100" dir="2700000" algn="tl">
                    <a:srgbClr val="000000">
                      <a:alpha val="43137"/>
                    </a:srgbClr>
                  </a:outerShdw>
                </a:effectLst>
                <a:latin typeface="Calibri" panose="020F0502020204030204" pitchFamily="34" charset="0"/>
                <a:ea typeface="+mn-ea"/>
                <a:cs typeface="Calibri" panose="020F0502020204030204" pitchFamily="34" charset="0"/>
              </a:rPr>
              <a:t>from</a:t>
            </a:r>
            <a:r>
              <a:rPr lang="en-US" sz="3400" kern="1200" dirty="0">
                <a:solidFill>
                  <a:prstClr val="white"/>
                </a:solidFill>
                <a:latin typeface="Calibri" panose="020F0502020204030204" pitchFamily="34" charset="0"/>
                <a:ea typeface="+mn-ea"/>
                <a:cs typeface="Calibri" panose="020F0502020204030204" pitchFamily="34" charset="0"/>
              </a:rPr>
              <a:t> adultery results </a:t>
            </a:r>
            <a:r>
              <a:rPr lang="en-US" sz="3400" b="1" i="1" u="sng" kern="1200" dirty="0">
                <a:solidFill>
                  <a:prstClr val="white"/>
                </a:solidFill>
                <a:effectLst>
                  <a:outerShdw blurRad="38100" dist="38100" dir="2700000" algn="tl">
                    <a:srgbClr val="000000">
                      <a:alpha val="43137"/>
                    </a:srgbClr>
                  </a:outerShdw>
                </a:effectLst>
                <a:latin typeface="Calibri" panose="020F0502020204030204" pitchFamily="34" charset="0"/>
                <a:ea typeface="+mn-ea"/>
                <a:cs typeface="Calibri" panose="020F0502020204030204" pitchFamily="34" charset="0"/>
              </a:rPr>
              <a:t>in</a:t>
            </a:r>
            <a:r>
              <a:rPr lang="en-US" sz="3400" kern="1200" dirty="0">
                <a:solidFill>
                  <a:prstClr val="white"/>
                </a:solidFill>
                <a:latin typeface="Calibri" panose="020F0502020204030204" pitchFamily="34" charset="0"/>
                <a:ea typeface="+mn-ea"/>
                <a:cs typeface="Calibri" panose="020F0502020204030204" pitchFamily="34" charset="0"/>
              </a:rPr>
              <a:t> adultery if there is remarriage.” </a:t>
            </a:r>
          </a:p>
          <a:p>
            <a:pPr>
              <a:buClrTx/>
            </a:pPr>
            <a:r>
              <a:rPr lang="en-US" sz="3400" kern="1200" dirty="0">
                <a:solidFill>
                  <a:prstClr val="white"/>
                </a:solidFill>
                <a:latin typeface="Calibri" panose="020F0502020204030204" pitchFamily="34" charset="0"/>
                <a:ea typeface="+mn-ea"/>
                <a:cs typeface="Calibri" panose="020F0502020204030204" pitchFamily="34" charset="0"/>
              </a:rPr>
              <a:t>					– John MacArthur</a:t>
            </a:r>
          </a:p>
        </p:txBody>
      </p:sp>
    </p:spTree>
    <p:extLst>
      <p:ext uri="{BB962C8B-B14F-4D97-AF65-F5344CB8AC3E}">
        <p14:creationId xmlns:p14="http://schemas.microsoft.com/office/powerpoint/2010/main" val="168890683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60"/>
        <p:cNvGrpSpPr/>
        <p:nvPr/>
      </p:nvGrpSpPr>
      <p:grpSpPr>
        <a:xfrm>
          <a:off x="0" y="0"/>
          <a:ext cx="0" cy="0"/>
          <a:chOff x="0" y="0"/>
          <a:chExt cx="0" cy="0"/>
        </a:xfrm>
      </p:grpSpPr>
      <p:pic>
        <p:nvPicPr>
          <p:cNvPr id="61" name="Google Shape;61;p14"/>
          <p:cNvPicPr preferRelativeResize="0"/>
          <p:nvPr/>
        </p:nvPicPr>
        <p:blipFill>
          <a:blip r:embed="rId3">
            <a:alphaModFix/>
          </a:blip>
          <a:stretch>
            <a:fillRect/>
          </a:stretch>
        </p:blipFill>
        <p:spPr>
          <a:xfrm>
            <a:off x="0" y="0"/>
            <a:ext cx="9144000" cy="5143500"/>
          </a:xfrm>
          <a:prstGeom prst="rect">
            <a:avLst/>
          </a:prstGeom>
          <a:noFill/>
          <a:ln>
            <a:noFill/>
          </a:ln>
        </p:spPr>
      </p:pic>
      <p:sp>
        <p:nvSpPr>
          <p:cNvPr id="11" name="TextBox 10">
            <a:extLst>
              <a:ext uri="{FF2B5EF4-FFF2-40B4-BE49-F238E27FC236}">
                <a16:creationId xmlns:a16="http://schemas.microsoft.com/office/drawing/2014/main" id="{C84296B4-04AC-46C8-9D41-61159F3D488E}"/>
              </a:ext>
            </a:extLst>
          </p:cNvPr>
          <p:cNvSpPr txBox="1"/>
          <p:nvPr/>
        </p:nvSpPr>
        <p:spPr>
          <a:xfrm>
            <a:off x="253629" y="284280"/>
            <a:ext cx="8636742" cy="2154436"/>
          </a:xfrm>
          <a:prstGeom prst="rect">
            <a:avLst/>
          </a:prstGeom>
          <a:noFill/>
        </p:spPr>
        <p:txBody>
          <a:bodyPr wrap="square">
            <a:spAutoFit/>
          </a:bodyPr>
          <a:lstStyle/>
          <a:p>
            <a:pPr marL="457200" indent="-457200">
              <a:buClrTx/>
              <a:buFont typeface="Arial" panose="020B0604020202020204" pitchFamily="34" charset="0"/>
              <a:buChar char="•"/>
            </a:pPr>
            <a:endParaRPr lang="en-US" sz="3200" kern="1200" dirty="0">
              <a:solidFill>
                <a:prstClr val="white"/>
              </a:solidFill>
              <a:latin typeface="Calibri" panose="020F0502020204030204" pitchFamily="34" charset="0"/>
              <a:ea typeface="+mn-ea"/>
              <a:cs typeface="Calibri" panose="020F0502020204030204" pitchFamily="34" charset="0"/>
            </a:endParaRPr>
          </a:p>
          <a:p>
            <a:pPr marL="457200" indent="-457200">
              <a:buClrTx/>
              <a:buFont typeface="Arial" panose="020B0604020202020204" pitchFamily="34" charset="0"/>
              <a:buChar char="•"/>
            </a:pPr>
            <a:r>
              <a:rPr lang="en-US" sz="3400" kern="1200" dirty="0">
                <a:solidFill>
                  <a:prstClr val="white"/>
                </a:solidFill>
                <a:latin typeface="Calibri" panose="020F0502020204030204" pitchFamily="34" charset="0"/>
                <a:ea typeface="+mn-ea"/>
                <a:cs typeface="Calibri" panose="020F0502020204030204" pitchFamily="34" charset="0"/>
              </a:rPr>
              <a:t>“Divorce is possible, but because of the Gospel, it is not inevitable.” </a:t>
            </a:r>
          </a:p>
          <a:p>
            <a:pPr>
              <a:buClrTx/>
            </a:pPr>
            <a:r>
              <a:rPr lang="en-US" sz="3400" kern="1200" dirty="0">
                <a:solidFill>
                  <a:prstClr val="white"/>
                </a:solidFill>
                <a:latin typeface="Calibri" panose="020F0502020204030204" pitchFamily="34" charset="0"/>
                <a:ea typeface="+mn-ea"/>
                <a:cs typeface="Calibri" panose="020F0502020204030204" pitchFamily="34" charset="0"/>
              </a:rPr>
              <a:t>						– David Platt</a:t>
            </a:r>
          </a:p>
        </p:txBody>
      </p:sp>
    </p:spTree>
    <p:extLst>
      <p:ext uri="{BB962C8B-B14F-4D97-AF65-F5344CB8AC3E}">
        <p14:creationId xmlns:p14="http://schemas.microsoft.com/office/powerpoint/2010/main" val="267906022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60"/>
        <p:cNvGrpSpPr/>
        <p:nvPr/>
      </p:nvGrpSpPr>
      <p:grpSpPr>
        <a:xfrm>
          <a:off x="0" y="0"/>
          <a:ext cx="0" cy="0"/>
          <a:chOff x="0" y="0"/>
          <a:chExt cx="0" cy="0"/>
        </a:xfrm>
      </p:grpSpPr>
      <p:pic>
        <p:nvPicPr>
          <p:cNvPr id="61" name="Google Shape;61;p14"/>
          <p:cNvPicPr preferRelativeResize="0"/>
          <p:nvPr/>
        </p:nvPicPr>
        <p:blipFill>
          <a:blip r:embed="rId3">
            <a:alphaModFix/>
          </a:blip>
          <a:stretch>
            <a:fillRect/>
          </a:stretch>
        </p:blipFill>
        <p:spPr>
          <a:xfrm>
            <a:off x="0" y="0"/>
            <a:ext cx="9144000" cy="5143500"/>
          </a:xfrm>
          <a:prstGeom prst="rect">
            <a:avLst/>
          </a:prstGeom>
          <a:noFill/>
          <a:ln>
            <a:noFill/>
          </a:ln>
        </p:spPr>
      </p:pic>
      <p:sp>
        <p:nvSpPr>
          <p:cNvPr id="11" name="TextBox 10">
            <a:extLst>
              <a:ext uri="{FF2B5EF4-FFF2-40B4-BE49-F238E27FC236}">
                <a16:creationId xmlns:a16="http://schemas.microsoft.com/office/drawing/2014/main" id="{C84296B4-04AC-46C8-9D41-61159F3D488E}"/>
              </a:ext>
            </a:extLst>
          </p:cNvPr>
          <p:cNvSpPr txBox="1"/>
          <p:nvPr/>
        </p:nvSpPr>
        <p:spPr>
          <a:xfrm>
            <a:off x="253629" y="284280"/>
            <a:ext cx="8636742" cy="3046988"/>
          </a:xfrm>
          <a:prstGeom prst="rect">
            <a:avLst/>
          </a:prstGeom>
          <a:noFill/>
        </p:spPr>
        <p:txBody>
          <a:bodyPr wrap="square">
            <a:spAutoFit/>
          </a:bodyPr>
          <a:lstStyle/>
          <a:p>
            <a:pPr>
              <a:buClrTx/>
            </a:pPr>
            <a:r>
              <a:rPr lang="en-US" sz="3200" kern="1200" dirty="0">
                <a:solidFill>
                  <a:prstClr val="white"/>
                </a:solidFill>
                <a:latin typeface="Calibri" panose="020F0502020204030204" pitchFamily="34" charset="0"/>
                <a:ea typeface="+mn-ea"/>
                <a:cs typeface="Calibri" panose="020F0502020204030204" pitchFamily="34" charset="0"/>
              </a:rPr>
              <a:t>1 Corinthians 7:12-15 – [12] To the rest I say (I, not the Lord) that if any brother has a wife who is an unbeliever, and she consents to live with him, he should not divorce her. [13] If any woman has a husband who is an unbeliever, and he consents to live with her, she should not divorce him. </a:t>
            </a:r>
          </a:p>
        </p:txBody>
      </p:sp>
    </p:spTree>
    <p:extLst>
      <p:ext uri="{BB962C8B-B14F-4D97-AF65-F5344CB8AC3E}">
        <p14:creationId xmlns:p14="http://schemas.microsoft.com/office/powerpoint/2010/main" val="225092219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60"/>
        <p:cNvGrpSpPr/>
        <p:nvPr/>
      </p:nvGrpSpPr>
      <p:grpSpPr>
        <a:xfrm>
          <a:off x="0" y="0"/>
          <a:ext cx="0" cy="0"/>
          <a:chOff x="0" y="0"/>
          <a:chExt cx="0" cy="0"/>
        </a:xfrm>
      </p:grpSpPr>
      <p:pic>
        <p:nvPicPr>
          <p:cNvPr id="61" name="Google Shape;61;p14"/>
          <p:cNvPicPr preferRelativeResize="0"/>
          <p:nvPr/>
        </p:nvPicPr>
        <p:blipFill>
          <a:blip r:embed="rId3">
            <a:alphaModFix/>
          </a:blip>
          <a:stretch>
            <a:fillRect/>
          </a:stretch>
        </p:blipFill>
        <p:spPr>
          <a:xfrm>
            <a:off x="0" y="0"/>
            <a:ext cx="9144000" cy="5143500"/>
          </a:xfrm>
          <a:prstGeom prst="rect">
            <a:avLst/>
          </a:prstGeom>
          <a:noFill/>
          <a:ln>
            <a:noFill/>
          </a:ln>
        </p:spPr>
      </p:pic>
      <p:sp>
        <p:nvSpPr>
          <p:cNvPr id="11" name="TextBox 10">
            <a:extLst>
              <a:ext uri="{FF2B5EF4-FFF2-40B4-BE49-F238E27FC236}">
                <a16:creationId xmlns:a16="http://schemas.microsoft.com/office/drawing/2014/main" id="{C84296B4-04AC-46C8-9D41-61159F3D488E}"/>
              </a:ext>
            </a:extLst>
          </p:cNvPr>
          <p:cNvSpPr txBox="1"/>
          <p:nvPr/>
        </p:nvSpPr>
        <p:spPr>
          <a:xfrm>
            <a:off x="304800" y="309592"/>
            <a:ext cx="8534400" cy="3539430"/>
          </a:xfrm>
          <a:prstGeom prst="rect">
            <a:avLst/>
          </a:prstGeom>
          <a:noFill/>
        </p:spPr>
        <p:txBody>
          <a:bodyPr wrap="square">
            <a:spAutoFit/>
          </a:bodyPr>
          <a:lstStyle/>
          <a:p>
            <a:pPr>
              <a:buClrTx/>
            </a:pPr>
            <a:r>
              <a:rPr lang="en-US" sz="3200" kern="1200" dirty="0">
                <a:solidFill>
                  <a:prstClr val="white"/>
                </a:solidFill>
                <a:latin typeface="Calibri" panose="020F0502020204030204" pitchFamily="34" charset="0"/>
                <a:ea typeface="+mn-ea"/>
                <a:cs typeface="Calibri" panose="020F0502020204030204" pitchFamily="34" charset="0"/>
              </a:rPr>
              <a:t>[14] For the unbelieving husband is made holy because of his wife, and the unbelieving wife is made holy because of her husband. Otherwise your children would be unclean, but as it is, they are holy. [15] But if the unbelieving partner separates, let it be so. In such cases the brother or sister is not enslaved. God has called you to peace.</a:t>
            </a:r>
          </a:p>
        </p:txBody>
      </p:sp>
    </p:spTree>
    <p:extLst>
      <p:ext uri="{BB962C8B-B14F-4D97-AF65-F5344CB8AC3E}">
        <p14:creationId xmlns:p14="http://schemas.microsoft.com/office/powerpoint/2010/main" val="65620356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60"/>
        <p:cNvGrpSpPr/>
        <p:nvPr/>
      </p:nvGrpSpPr>
      <p:grpSpPr>
        <a:xfrm>
          <a:off x="0" y="0"/>
          <a:ext cx="0" cy="0"/>
          <a:chOff x="0" y="0"/>
          <a:chExt cx="0" cy="0"/>
        </a:xfrm>
      </p:grpSpPr>
      <p:pic>
        <p:nvPicPr>
          <p:cNvPr id="61" name="Google Shape;61;p14"/>
          <p:cNvPicPr preferRelativeResize="0"/>
          <p:nvPr/>
        </p:nvPicPr>
        <p:blipFill>
          <a:blip r:embed="rId3">
            <a:alphaModFix/>
          </a:blip>
          <a:stretch>
            <a:fillRect/>
          </a:stretch>
        </p:blipFill>
        <p:spPr>
          <a:xfrm>
            <a:off x="0" y="0"/>
            <a:ext cx="9144000" cy="5143500"/>
          </a:xfrm>
          <a:prstGeom prst="rect">
            <a:avLst/>
          </a:prstGeom>
          <a:noFill/>
          <a:ln>
            <a:noFill/>
          </a:ln>
        </p:spPr>
      </p:pic>
      <p:sp>
        <p:nvSpPr>
          <p:cNvPr id="11" name="TextBox 10">
            <a:extLst>
              <a:ext uri="{FF2B5EF4-FFF2-40B4-BE49-F238E27FC236}">
                <a16:creationId xmlns:a16="http://schemas.microsoft.com/office/drawing/2014/main" id="{C84296B4-04AC-46C8-9D41-61159F3D488E}"/>
              </a:ext>
            </a:extLst>
          </p:cNvPr>
          <p:cNvSpPr txBox="1"/>
          <p:nvPr/>
        </p:nvSpPr>
        <p:spPr>
          <a:xfrm>
            <a:off x="304800" y="309592"/>
            <a:ext cx="8534400" cy="4308872"/>
          </a:xfrm>
          <a:prstGeom prst="rect">
            <a:avLst/>
          </a:prstGeom>
          <a:noFill/>
        </p:spPr>
        <p:txBody>
          <a:bodyPr wrap="square">
            <a:spAutoFit/>
          </a:bodyPr>
          <a:lstStyle/>
          <a:p>
            <a:pPr marL="457200" indent="-457200">
              <a:buClrTx/>
              <a:buFont typeface="Wingdings" panose="05000000000000000000" pitchFamily="2" charset="2"/>
              <a:buChar char="Ø"/>
            </a:pPr>
            <a:r>
              <a:rPr lang="en-US" sz="3200" kern="1200" dirty="0">
                <a:solidFill>
                  <a:prstClr val="white"/>
                </a:solidFill>
                <a:latin typeface="Calibri" panose="020F0502020204030204" pitchFamily="34" charset="0"/>
                <a:ea typeface="+mn-ea"/>
                <a:cs typeface="Calibri" panose="020F0502020204030204" pitchFamily="34" charset="0"/>
              </a:rPr>
              <a:t>Two Biblical reasons for divorce:</a:t>
            </a:r>
          </a:p>
          <a:p>
            <a:pPr marL="457200" indent="-457200">
              <a:buClrTx/>
              <a:buFont typeface="Arial" panose="020B0604020202020204" pitchFamily="34" charset="0"/>
              <a:buChar char="•"/>
            </a:pPr>
            <a:endParaRPr lang="en-US" sz="1000" kern="1200" dirty="0">
              <a:solidFill>
                <a:prstClr val="white"/>
              </a:solidFill>
              <a:latin typeface="Calibri" panose="020F0502020204030204" pitchFamily="34" charset="0"/>
              <a:ea typeface="+mn-ea"/>
              <a:cs typeface="Calibri" panose="020F0502020204030204" pitchFamily="34" charset="0"/>
            </a:endParaRPr>
          </a:p>
          <a:p>
            <a:pPr marL="514350" lvl="1" indent="-514350">
              <a:buClrTx/>
              <a:buFont typeface="+mj-lt"/>
              <a:buAutoNum type="arabicPeriod"/>
            </a:pPr>
            <a:r>
              <a:rPr lang="en-US" sz="3200" kern="1200" dirty="0">
                <a:solidFill>
                  <a:prstClr val="white"/>
                </a:solidFill>
                <a:latin typeface="Calibri" panose="020F0502020204030204" pitchFamily="34" charset="0"/>
                <a:ea typeface="+mn-ea"/>
                <a:cs typeface="Calibri" panose="020F0502020204030204" pitchFamily="34" charset="0"/>
              </a:rPr>
              <a:t>Adultery (Matthew 19)</a:t>
            </a:r>
          </a:p>
          <a:p>
            <a:pPr marL="514350" lvl="1" indent="-514350">
              <a:buClrTx/>
              <a:buFont typeface="+mj-lt"/>
              <a:buAutoNum type="arabicPeriod"/>
            </a:pPr>
            <a:endParaRPr lang="en-US" sz="1000" kern="1200" dirty="0">
              <a:solidFill>
                <a:prstClr val="white"/>
              </a:solidFill>
              <a:latin typeface="Calibri" panose="020F0502020204030204" pitchFamily="34" charset="0"/>
              <a:ea typeface="+mn-ea"/>
              <a:cs typeface="Calibri" panose="020F0502020204030204" pitchFamily="34" charset="0"/>
            </a:endParaRPr>
          </a:p>
          <a:p>
            <a:pPr marL="514350" lvl="1" indent="-514350">
              <a:buClrTx/>
              <a:buFont typeface="+mj-lt"/>
              <a:buAutoNum type="arabicPeriod"/>
            </a:pPr>
            <a:r>
              <a:rPr lang="en-US" sz="3200" kern="1200" dirty="0">
                <a:solidFill>
                  <a:prstClr val="white"/>
                </a:solidFill>
                <a:latin typeface="Calibri" panose="020F0502020204030204" pitchFamily="34" charset="0"/>
                <a:ea typeface="+mn-ea"/>
                <a:cs typeface="Calibri" panose="020F0502020204030204" pitchFamily="34" charset="0"/>
              </a:rPr>
              <a:t>Abandonment (1 Corinthians 7)</a:t>
            </a:r>
          </a:p>
          <a:p>
            <a:pPr marL="514350" lvl="1" indent="-514350">
              <a:buClrTx/>
              <a:buFont typeface="+mj-lt"/>
              <a:buAutoNum type="arabicPeriod"/>
            </a:pPr>
            <a:endParaRPr lang="en-US" sz="1000" kern="1200" dirty="0">
              <a:solidFill>
                <a:prstClr val="white"/>
              </a:solidFill>
              <a:latin typeface="Calibri" panose="020F0502020204030204" pitchFamily="34" charset="0"/>
              <a:ea typeface="+mn-ea"/>
              <a:cs typeface="Calibri" panose="020F0502020204030204" pitchFamily="34" charset="0"/>
            </a:endParaRPr>
          </a:p>
          <a:p>
            <a:pPr marL="514350" lvl="1" indent="-514350">
              <a:buClrTx/>
              <a:buFont typeface="+mj-lt"/>
              <a:buAutoNum type="arabicPeriod"/>
            </a:pPr>
            <a:endParaRPr lang="en-US" sz="1000" kern="1200" dirty="0">
              <a:solidFill>
                <a:prstClr val="white"/>
              </a:solidFill>
              <a:latin typeface="Calibri" panose="020F0502020204030204" pitchFamily="34" charset="0"/>
              <a:ea typeface="+mn-ea"/>
              <a:cs typeface="Calibri" panose="020F0502020204030204" pitchFamily="34" charset="0"/>
            </a:endParaRPr>
          </a:p>
          <a:p>
            <a:pPr marL="514350" lvl="1" indent="-514350">
              <a:buClrTx/>
              <a:buFont typeface="Arial" panose="020B0604020202020204" pitchFamily="34" charset="0"/>
              <a:buChar char="•"/>
            </a:pPr>
            <a:r>
              <a:rPr lang="en-US" sz="3200" kern="1200" dirty="0">
                <a:solidFill>
                  <a:prstClr val="white"/>
                </a:solidFill>
                <a:latin typeface="Calibri" panose="020F0502020204030204" pitchFamily="34" charset="0"/>
                <a:ea typeface="+mn-ea"/>
                <a:cs typeface="Calibri" panose="020F0502020204030204" pitchFamily="34" charset="0"/>
              </a:rPr>
              <a:t>Malachi 2:16 (NASB) – "For I hate divorce," says the LORD, the God of Israel… </a:t>
            </a:r>
          </a:p>
          <a:p>
            <a:pPr marL="514350" lvl="1" indent="-514350">
              <a:buClrTx/>
              <a:buFont typeface="Arial" panose="020B0604020202020204" pitchFamily="34" charset="0"/>
              <a:buChar char="•"/>
            </a:pPr>
            <a:endParaRPr lang="en-US" sz="1000" kern="1200" dirty="0">
              <a:solidFill>
                <a:prstClr val="white"/>
              </a:solidFill>
              <a:latin typeface="Calibri" panose="020F0502020204030204" pitchFamily="34" charset="0"/>
              <a:ea typeface="+mn-ea"/>
              <a:cs typeface="Calibri" panose="020F0502020204030204" pitchFamily="34" charset="0"/>
            </a:endParaRPr>
          </a:p>
          <a:p>
            <a:pPr marL="514350" lvl="1" indent="-514350">
              <a:buClrTx/>
              <a:buFont typeface="Arial" panose="020B0604020202020204" pitchFamily="34" charset="0"/>
              <a:buChar char="•"/>
            </a:pPr>
            <a:r>
              <a:rPr lang="en-US" sz="3200" kern="1200" dirty="0">
                <a:solidFill>
                  <a:prstClr val="white"/>
                </a:solidFill>
                <a:latin typeface="Calibri" panose="020F0502020204030204" pitchFamily="34" charset="0"/>
                <a:ea typeface="+mn-ea"/>
                <a:cs typeface="Calibri" panose="020F0502020204030204" pitchFamily="34" charset="0"/>
              </a:rPr>
              <a:t>Ephesians 5:22-33 = Marriage is a depiction of Christ’s love for His church. </a:t>
            </a:r>
          </a:p>
        </p:txBody>
      </p:sp>
    </p:spTree>
    <p:extLst>
      <p:ext uri="{BB962C8B-B14F-4D97-AF65-F5344CB8AC3E}">
        <p14:creationId xmlns:p14="http://schemas.microsoft.com/office/powerpoint/2010/main" val="241647524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60"/>
        <p:cNvGrpSpPr/>
        <p:nvPr/>
      </p:nvGrpSpPr>
      <p:grpSpPr>
        <a:xfrm>
          <a:off x="0" y="0"/>
          <a:ext cx="0" cy="0"/>
          <a:chOff x="0" y="0"/>
          <a:chExt cx="0" cy="0"/>
        </a:xfrm>
      </p:grpSpPr>
      <p:pic>
        <p:nvPicPr>
          <p:cNvPr id="61" name="Google Shape;61;p14"/>
          <p:cNvPicPr preferRelativeResize="0"/>
          <p:nvPr/>
        </p:nvPicPr>
        <p:blipFill>
          <a:blip r:embed="rId3">
            <a:alphaModFix/>
          </a:blip>
          <a:stretch>
            <a:fillRect/>
          </a:stretch>
        </p:blipFill>
        <p:spPr>
          <a:xfrm>
            <a:off x="0" y="0"/>
            <a:ext cx="9144000" cy="5143500"/>
          </a:xfrm>
          <a:prstGeom prst="rect">
            <a:avLst/>
          </a:prstGeom>
          <a:noFill/>
          <a:ln>
            <a:noFill/>
          </a:ln>
        </p:spPr>
      </p:pic>
      <p:sp>
        <p:nvSpPr>
          <p:cNvPr id="11" name="TextBox 10">
            <a:extLst>
              <a:ext uri="{FF2B5EF4-FFF2-40B4-BE49-F238E27FC236}">
                <a16:creationId xmlns:a16="http://schemas.microsoft.com/office/drawing/2014/main" id="{C84296B4-04AC-46C8-9D41-61159F3D488E}"/>
              </a:ext>
            </a:extLst>
          </p:cNvPr>
          <p:cNvSpPr txBox="1"/>
          <p:nvPr/>
        </p:nvSpPr>
        <p:spPr>
          <a:xfrm>
            <a:off x="180210" y="309592"/>
            <a:ext cx="8810278" cy="4316566"/>
          </a:xfrm>
          <a:prstGeom prst="rect">
            <a:avLst/>
          </a:prstGeom>
          <a:noFill/>
        </p:spPr>
        <p:txBody>
          <a:bodyPr wrap="square">
            <a:spAutoFit/>
          </a:bodyPr>
          <a:lstStyle/>
          <a:p>
            <a:pPr>
              <a:buClrTx/>
            </a:pPr>
            <a:r>
              <a:rPr lang="en-US" sz="3050" kern="1200" dirty="0">
                <a:solidFill>
                  <a:prstClr val="white"/>
                </a:solidFill>
                <a:latin typeface="Calibri" panose="020F0502020204030204" pitchFamily="34" charset="0"/>
                <a:ea typeface="+mn-ea"/>
                <a:cs typeface="Calibri" panose="020F0502020204030204" pitchFamily="34" charset="0"/>
              </a:rPr>
              <a:t>[10] The disciples said to him, “If such is the case of a man with his wife, it is better not to marry.” [11] But he said to them, “Not everyone can receive this saying, but only those to whom it is given. [12] For there are eunuchs who have been so from birth, and there are eunuchs who have been made eunuchs by men, and there are eunuchs who have made themselves eunuchs for the sake of the kingdom of heaven. Let the one who is able to receive this receive it.”</a:t>
            </a:r>
          </a:p>
        </p:txBody>
      </p:sp>
    </p:spTree>
    <p:extLst>
      <p:ext uri="{BB962C8B-B14F-4D97-AF65-F5344CB8AC3E}">
        <p14:creationId xmlns:p14="http://schemas.microsoft.com/office/powerpoint/2010/main" val="237054435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60"/>
        <p:cNvGrpSpPr/>
        <p:nvPr/>
      </p:nvGrpSpPr>
      <p:grpSpPr>
        <a:xfrm>
          <a:off x="0" y="0"/>
          <a:ext cx="0" cy="0"/>
          <a:chOff x="0" y="0"/>
          <a:chExt cx="0" cy="0"/>
        </a:xfrm>
      </p:grpSpPr>
      <p:pic>
        <p:nvPicPr>
          <p:cNvPr id="61" name="Google Shape;61;p14"/>
          <p:cNvPicPr preferRelativeResize="0"/>
          <p:nvPr/>
        </p:nvPicPr>
        <p:blipFill>
          <a:blip r:embed="rId3">
            <a:alphaModFix/>
          </a:blip>
          <a:stretch>
            <a:fillRect/>
          </a:stretch>
        </p:blipFill>
        <p:spPr>
          <a:xfrm>
            <a:off x="0" y="0"/>
            <a:ext cx="9144000" cy="5143500"/>
          </a:xfrm>
          <a:prstGeom prst="rect">
            <a:avLst/>
          </a:prstGeom>
          <a:noFill/>
          <a:ln>
            <a:noFill/>
          </a:ln>
        </p:spPr>
      </p:pic>
      <p:sp>
        <p:nvSpPr>
          <p:cNvPr id="11" name="TextBox 10">
            <a:extLst>
              <a:ext uri="{FF2B5EF4-FFF2-40B4-BE49-F238E27FC236}">
                <a16:creationId xmlns:a16="http://schemas.microsoft.com/office/drawing/2014/main" id="{C84296B4-04AC-46C8-9D41-61159F3D488E}"/>
              </a:ext>
            </a:extLst>
          </p:cNvPr>
          <p:cNvSpPr txBox="1"/>
          <p:nvPr/>
        </p:nvSpPr>
        <p:spPr>
          <a:xfrm>
            <a:off x="180210" y="309592"/>
            <a:ext cx="8810278" cy="4316566"/>
          </a:xfrm>
          <a:prstGeom prst="rect">
            <a:avLst/>
          </a:prstGeom>
          <a:noFill/>
        </p:spPr>
        <p:txBody>
          <a:bodyPr wrap="square">
            <a:spAutoFit/>
          </a:bodyPr>
          <a:lstStyle/>
          <a:p>
            <a:pPr>
              <a:buClrTx/>
            </a:pPr>
            <a:r>
              <a:rPr lang="en-US" sz="3050" kern="1200" dirty="0">
                <a:solidFill>
                  <a:prstClr val="white"/>
                </a:solidFill>
                <a:latin typeface="Calibri" panose="020F0502020204030204" pitchFamily="34" charset="0"/>
                <a:ea typeface="+mn-ea"/>
                <a:cs typeface="Calibri" panose="020F0502020204030204" pitchFamily="34" charset="0"/>
              </a:rPr>
              <a:t>1 Corinthians 7:32-34 – [32] I want you to be free from anxieties. The unmarried man is anxious about the things of the Lord, how to please the Lord. [33] But the married man is anxious about worldly things, how to please his wife, [34] and his interests are divided. And the unmarried or betrothed woman is anxious about the things of the Lord, how to be holy in body and spirit. But the married woman is anxious about worldly things, how to please her husband.</a:t>
            </a:r>
          </a:p>
        </p:txBody>
      </p:sp>
    </p:spTree>
    <p:extLst>
      <p:ext uri="{BB962C8B-B14F-4D97-AF65-F5344CB8AC3E}">
        <p14:creationId xmlns:p14="http://schemas.microsoft.com/office/powerpoint/2010/main" val="3399530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60"/>
        <p:cNvGrpSpPr/>
        <p:nvPr/>
      </p:nvGrpSpPr>
      <p:grpSpPr>
        <a:xfrm>
          <a:off x="0" y="0"/>
          <a:ext cx="0" cy="0"/>
          <a:chOff x="0" y="0"/>
          <a:chExt cx="0" cy="0"/>
        </a:xfrm>
      </p:grpSpPr>
      <p:pic>
        <p:nvPicPr>
          <p:cNvPr id="61" name="Google Shape;61;p14"/>
          <p:cNvPicPr preferRelativeResize="0"/>
          <p:nvPr/>
        </p:nvPicPr>
        <p:blipFill>
          <a:blip r:embed="rId3">
            <a:alphaModFix/>
          </a:blip>
          <a:stretch>
            <a:fillRect/>
          </a:stretch>
        </p:blipFill>
        <p:spPr>
          <a:xfrm>
            <a:off x="0" y="0"/>
            <a:ext cx="9144000" cy="5143500"/>
          </a:xfrm>
          <a:prstGeom prst="rect">
            <a:avLst/>
          </a:prstGeom>
          <a:noFill/>
          <a:ln>
            <a:noFill/>
          </a:ln>
        </p:spPr>
      </p:pic>
      <p:sp>
        <p:nvSpPr>
          <p:cNvPr id="11" name="TextBox 10">
            <a:extLst>
              <a:ext uri="{FF2B5EF4-FFF2-40B4-BE49-F238E27FC236}">
                <a16:creationId xmlns:a16="http://schemas.microsoft.com/office/drawing/2014/main" id="{C84296B4-04AC-46C8-9D41-61159F3D488E}"/>
              </a:ext>
            </a:extLst>
          </p:cNvPr>
          <p:cNvSpPr txBox="1"/>
          <p:nvPr/>
        </p:nvSpPr>
        <p:spPr>
          <a:xfrm>
            <a:off x="253629" y="284280"/>
            <a:ext cx="8636742" cy="2554545"/>
          </a:xfrm>
          <a:prstGeom prst="rect">
            <a:avLst/>
          </a:prstGeom>
          <a:noFill/>
        </p:spPr>
        <p:txBody>
          <a:bodyPr wrap="square">
            <a:spAutoFit/>
          </a:bodyPr>
          <a:lstStyle/>
          <a:p>
            <a:pPr>
              <a:buClrTx/>
              <a:buFontTx/>
              <a:buNone/>
            </a:pPr>
            <a:r>
              <a:rPr lang="en-US" sz="3200" kern="1200" dirty="0">
                <a:solidFill>
                  <a:prstClr val="white"/>
                </a:solidFill>
                <a:latin typeface="Calibri" panose="020F0502020204030204" pitchFamily="34" charset="0"/>
                <a:ea typeface="+mn-ea"/>
                <a:cs typeface="Calibri" panose="020F0502020204030204" pitchFamily="34" charset="0"/>
              </a:rPr>
              <a:t>Matthew 19:1-12 (ESV) – [1] Now when Jesus had finished these sayings, he went away from Galilee and entered the region of Judea beyond the Jordan. [2] And large crowds followed him, and he healed them there.</a:t>
            </a:r>
          </a:p>
        </p:txBody>
      </p:sp>
    </p:spTree>
    <p:extLst>
      <p:ext uri="{BB962C8B-B14F-4D97-AF65-F5344CB8AC3E}">
        <p14:creationId xmlns:p14="http://schemas.microsoft.com/office/powerpoint/2010/main" val="64416338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60"/>
        <p:cNvGrpSpPr/>
        <p:nvPr/>
      </p:nvGrpSpPr>
      <p:grpSpPr>
        <a:xfrm>
          <a:off x="0" y="0"/>
          <a:ext cx="0" cy="0"/>
          <a:chOff x="0" y="0"/>
          <a:chExt cx="0" cy="0"/>
        </a:xfrm>
      </p:grpSpPr>
      <p:pic>
        <p:nvPicPr>
          <p:cNvPr id="61" name="Google Shape;61;p14"/>
          <p:cNvPicPr preferRelativeResize="0"/>
          <p:nvPr/>
        </p:nvPicPr>
        <p:blipFill>
          <a:blip r:embed="rId3">
            <a:alphaModFix/>
          </a:blip>
          <a:stretch>
            <a:fillRect/>
          </a:stretch>
        </p:blipFill>
        <p:spPr>
          <a:xfrm>
            <a:off x="0" y="0"/>
            <a:ext cx="9144000" cy="5143500"/>
          </a:xfrm>
          <a:prstGeom prst="rect">
            <a:avLst/>
          </a:prstGeom>
          <a:noFill/>
          <a:ln>
            <a:noFill/>
          </a:ln>
        </p:spPr>
      </p:pic>
      <p:sp>
        <p:nvSpPr>
          <p:cNvPr id="11" name="TextBox 10">
            <a:extLst>
              <a:ext uri="{FF2B5EF4-FFF2-40B4-BE49-F238E27FC236}">
                <a16:creationId xmlns:a16="http://schemas.microsoft.com/office/drawing/2014/main" id="{C84296B4-04AC-46C8-9D41-61159F3D488E}"/>
              </a:ext>
            </a:extLst>
          </p:cNvPr>
          <p:cNvSpPr txBox="1"/>
          <p:nvPr/>
        </p:nvSpPr>
        <p:spPr>
          <a:xfrm>
            <a:off x="304800" y="309592"/>
            <a:ext cx="8534400" cy="2554545"/>
          </a:xfrm>
          <a:prstGeom prst="rect">
            <a:avLst/>
          </a:prstGeom>
          <a:noFill/>
        </p:spPr>
        <p:txBody>
          <a:bodyPr wrap="square">
            <a:spAutoFit/>
          </a:bodyPr>
          <a:lstStyle/>
          <a:p>
            <a:pPr>
              <a:buClrTx/>
            </a:pPr>
            <a:r>
              <a:rPr lang="en-US" sz="3200" kern="1200" dirty="0">
                <a:solidFill>
                  <a:prstClr val="white"/>
                </a:solidFill>
                <a:latin typeface="Calibri" panose="020F0502020204030204" pitchFamily="34" charset="0"/>
                <a:ea typeface="+mn-ea"/>
                <a:cs typeface="Calibri" panose="020F0502020204030204" pitchFamily="34" charset="0"/>
              </a:rPr>
              <a:t>1 Corinthians 7:8-9 – [8] To the unmarried and the widows I say that it is good for them to remain single, as I am. [9] But if they cannot exercise self-control, they should marry. For it is better to marry than to burn with passion. </a:t>
            </a:r>
          </a:p>
        </p:txBody>
      </p:sp>
    </p:spTree>
    <p:extLst>
      <p:ext uri="{BB962C8B-B14F-4D97-AF65-F5344CB8AC3E}">
        <p14:creationId xmlns:p14="http://schemas.microsoft.com/office/powerpoint/2010/main" val="411313042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60"/>
        <p:cNvGrpSpPr/>
        <p:nvPr/>
      </p:nvGrpSpPr>
      <p:grpSpPr>
        <a:xfrm>
          <a:off x="0" y="0"/>
          <a:ext cx="0" cy="0"/>
          <a:chOff x="0" y="0"/>
          <a:chExt cx="0" cy="0"/>
        </a:xfrm>
      </p:grpSpPr>
      <p:pic>
        <p:nvPicPr>
          <p:cNvPr id="61" name="Google Shape;61;p14"/>
          <p:cNvPicPr preferRelativeResize="0"/>
          <p:nvPr/>
        </p:nvPicPr>
        <p:blipFill>
          <a:blip r:embed="rId3">
            <a:alphaModFix/>
          </a:blip>
          <a:stretch>
            <a:fillRect/>
          </a:stretch>
        </p:blipFill>
        <p:spPr>
          <a:xfrm>
            <a:off x="0" y="0"/>
            <a:ext cx="9144000" cy="5143500"/>
          </a:xfrm>
          <a:prstGeom prst="rect">
            <a:avLst/>
          </a:prstGeom>
          <a:noFill/>
          <a:ln>
            <a:noFill/>
          </a:ln>
        </p:spPr>
      </p:pic>
      <p:sp>
        <p:nvSpPr>
          <p:cNvPr id="11" name="TextBox 10">
            <a:extLst>
              <a:ext uri="{FF2B5EF4-FFF2-40B4-BE49-F238E27FC236}">
                <a16:creationId xmlns:a16="http://schemas.microsoft.com/office/drawing/2014/main" id="{C84296B4-04AC-46C8-9D41-61159F3D488E}"/>
              </a:ext>
            </a:extLst>
          </p:cNvPr>
          <p:cNvSpPr txBox="1"/>
          <p:nvPr/>
        </p:nvSpPr>
        <p:spPr>
          <a:xfrm>
            <a:off x="304800" y="309592"/>
            <a:ext cx="8534400" cy="3046988"/>
          </a:xfrm>
          <a:prstGeom prst="rect">
            <a:avLst/>
          </a:prstGeom>
          <a:noFill/>
        </p:spPr>
        <p:txBody>
          <a:bodyPr wrap="square">
            <a:spAutoFit/>
          </a:bodyPr>
          <a:lstStyle/>
          <a:p>
            <a:pPr>
              <a:buClrTx/>
            </a:pPr>
            <a:r>
              <a:rPr lang="en-US" sz="3200" kern="1200" dirty="0">
                <a:solidFill>
                  <a:prstClr val="white"/>
                </a:solidFill>
                <a:latin typeface="Calibri" panose="020F0502020204030204" pitchFamily="34" charset="0"/>
                <a:ea typeface="+mn-ea"/>
                <a:cs typeface="Calibri" panose="020F0502020204030204" pitchFamily="34" charset="0"/>
              </a:rPr>
              <a:t>Matthew 19:12 – [12] For there are eunuchs who have been so from birth, and there are eunuchs who have been made eunuchs by men, and there are eunuchs who have made themselves eunuchs for the sake of the kingdom of heaven. Let the one who is able to receive this receive it.” </a:t>
            </a:r>
          </a:p>
        </p:txBody>
      </p:sp>
    </p:spTree>
    <p:extLst>
      <p:ext uri="{BB962C8B-B14F-4D97-AF65-F5344CB8AC3E}">
        <p14:creationId xmlns:p14="http://schemas.microsoft.com/office/powerpoint/2010/main" val="270275608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60"/>
        <p:cNvGrpSpPr/>
        <p:nvPr/>
      </p:nvGrpSpPr>
      <p:grpSpPr>
        <a:xfrm>
          <a:off x="0" y="0"/>
          <a:ext cx="0" cy="0"/>
          <a:chOff x="0" y="0"/>
          <a:chExt cx="0" cy="0"/>
        </a:xfrm>
      </p:grpSpPr>
      <p:pic>
        <p:nvPicPr>
          <p:cNvPr id="61" name="Google Shape;61;p14"/>
          <p:cNvPicPr preferRelativeResize="0"/>
          <p:nvPr/>
        </p:nvPicPr>
        <p:blipFill>
          <a:blip r:embed="rId3">
            <a:alphaModFix/>
          </a:blip>
          <a:stretch>
            <a:fillRect/>
          </a:stretch>
        </p:blipFill>
        <p:spPr>
          <a:xfrm>
            <a:off x="0" y="0"/>
            <a:ext cx="9144000" cy="5143500"/>
          </a:xfrm>
          <a:prstGeom prst="rect">
            <a:avLst/>
          </a:prstGeom>
          <a:noFill/>
          <a:ln>
            <a:noFill/>
          </a:ln>
        </p:spPr>
      </p:pic>
      <p:sp>
        <p:nvSpPr>
          <p:cNvPr id="11" name="TextBox 10">
            <a:extLst>
              <a:ext uri="{FF2B5EF4-FFF2-40B4-BE49-F238E27FC236}">
                <a16:creationId xmlns:a16="http://schemas.microsoft.com/office/drawing/2014/main" id="{C84296B4-04AC-46C8-9D41-61159F3D488E}"/>
              </a:ext>
            </a:extLst>
          </p:cNvPr>
          <p:cNvSpPr txBox="1"/>
          <p:nvPr/>
        </p:nvSpPr>
        <p:spPr>
          <a:xfrm>
            <a:off x="304800" y="309592"/>
            <a:ext cx="8534400" cy="2554545"/>
          </a:xfrm>
          <a:prstGeom prst="rect">
            <a:avLst/>
          </a:prstGeom>
          <a:noFill/>
        </p:spPr>
        <p:txBody>
          <a:bodyPr wrap="square">
            <a:spAutoFit/>
          </a:bodyPr>
          <a:lstStyle/>
          <a:p>
            <a:pPr marL="457200" indent="-457200">
              <a:buClrTx/>
              <a:buFont typeface="Arial" panose="020B0604020202020204" pitchFamily="34" charset="0"/>
              <a:buChar char="•"/>
            </a:pPr>
            <a:r>
              <a:rPr lang="en-US" sz="3200" kern="1200" dirty="0">
                <a:solidFill>
                  <a:prstClr val="white"/>
                </a:solidFill>
                <a:latin typeface="Calibri" panose="020F0502020204030204" pitchFamily="34" charset="0"/>
                <a:ea typeface="+mn-ea"/>
                <a:cs typeface="Calibri" panose="020F0502020204030204" pitchFamily="34" charset="0"/>
              </a:rPr>
              <a:t>“The reason God is so serious in His Word about our marriage covenants with each other is because He is so serious about His marriage covenant with us.” </a:t>
            </a:r>
          </a:p>
          <a:p>
            <a:pPr>
              <a:buClrTx/>
            </a:pPr>
            <a:r>
              <a:rPr lang="en-US" sz="3200" kern="1200" dirty="0">
                <a:solidFill>
                  <a:prstClr val="white"/>
                </a:solidFill>
                <a:latin typeface="Calibri" panose="020F0502020204030204" pitchFamily="34" charset="0"/>
                <a:ea typeface="+mn-ea"/>
                <a:cs typeface="Calibri" panose="020F0502020204030204" pitchFamily="34" charset="0"/>
              </a:rPr>
              <a:t>					– David Platt</a:t>
            </a:r>
          </a:p>
        </p:txBody>
      </p:sp>
    </p:spTree>
    <p:extLst>
      <p:ext uri="{BB962C8B-B14F-4D97-AF65-F5344CB8AC3E}">
        <p14:creationId xmlns:p14="http://schemas.microsoft.com/office/powerpoint/2010/main" val="419615848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60"/>
        <p:cNvGrpSpPr/>
        <p:nvPr/>
      </p:nvGrpSpPr>
      <p:grpSpPr>
        <a:xfrm>
          <a:off x="0" y="0"/>
          <a:ext cx="0" cy="0"/>
          <a:chOff x="0" y="0"/>
          <a:chExt cx="0" cy="0"/>
        </a:xfrm>
      </p:grpSpPr>
      <p:pic>
        <p:nvPicPr>
          <p:cNvPr id="61" name="Google Shape;61;p14"/>
          <p:cNvPicPr preferRelativeResize="0"/>
          <p:nvPr/>
        </p:nvPicPr>
        <p:blipFill>
          <a:blip r:embed="rId3">
            <a:alphaModFix/>
          </a:blip>
          <a:stretch>
            <a:fillRect/>
          </a:stretch>
        </p:blipFill>
        <p:spPr>
          <a:xfrm>
            <a:off x="0" y="0"/>
            <a:ext cx="9144000" cy="5143500"/>
          </a:xfrm>
          <a:prstGeom prst="rect">
            <a:avLst/>
          </a:prstGeom>
          <a:noFill/>
          <a:ln>
            <a:noFill/>
          </a:ln>
        </p:spPr>
      </p:pic>
      <p:sp>
        <p:nvSpPr>
          <p:cNvPr id="11" name="TextBox 10">
            <a:extLst>
              <a:ext uri="{FF2B5EF4-FFF2-40B4-BE49-F238E27FC236}">
                <a16:creationId xmlns:a16="http://schemas.microsoft.com/office/drawing/2014/main" id="{C84296B4-04AC-46C8-9D41-61159F3D488E}"/>
              </a:ext>
            </a:extLst>
          </p:cNvPr>
          <p:cNvSpPr txBox="1"/>
          <p:nvPr/>
        </p:nvSpPr>
        <p:spPr>
          <a:xfrm>
            <a:off x="346364" y="270931"/>
            <a:ext cx="8534400" cy="3477875"/>
          </a:xfrm>
          <a:prstGeom prst="rect">
            <a:avLst/>
          </a:prstGeom>
          <a:noFill/>
        </p:spPr>
        <p:txBody>
          <a:bodyPr wrap="square">
            <a:spAutoFit/>
          </a:bodyPr>
          <a:lstStyle/>
          <a:p>
            <a:pPr>
              <a:buClrTx/>
            </a:pPr>
            <a:r>
              <a:rPr lang="en-US" sz="2200" kern="1200" dirty="0">
                <a:solidFill>
                  <a:prstClr val="white"/>
                </a:solidFill>
                <a:latin typeface="Calibri" panose="020F0502020204030204" pitchFamily="34" charset="0"/>
                <a:ea typeface="+mn-ea"/>
                <a:cs typeface="Calibri" panose="020F0502020204030204" pitchFamily="34" charset="0"/>
              </a:rPr>
              <a:t>Resources (1):</a:t>
            </a:r>
          </a:p>
          <a:p>
            <a:pPr marL="342900" indent="-342900">
              <a:buClrTx/>
              <a:buFont typeface="Arial" panose="020B0604020202020204" pitchFamily="34" charset="0"/>
              <a:buChar char="•"/>
            </a:pPr>
            <a:r>
              <a:rPr lang="en-US" sz="2200" kern="1200" dirty="0">
                <a:solidFill>
                  <a:prstClr val="white"/>
                </a:solidFill>
                <a:latin typeface="Calibri" panose="020F0502020204030204" pitchFamily="34" charset="0"/>
                <a:ea typeface="+mn-ea"/>
                <a:cs typeface="Calibri" panose="020F0502020204030204" pitchFamily="34" charset="0"/>
              </a:rPr>
              <a:t>J. Vernon McGee. </a:t>
            </a:r>
            <a:r>
              <a:rPr lang="en-US" sz="2200" i="1" kern="1200" dirty="0">
                <a:solidFill>
                  <a:prstClr val="white"/>
                </a:solidFill>
                <a:latin typeface="Calibri" panose="020F0502020204030204" pitchFamily="34" charset="0"/>
                <a:ea typeface="+mn-ea"/>
                <a:cs typeface="Calibri" panose="020F0502020204030204" pitchFamily="34" charset="0"/>
              </a:rPr>
              <a:t>“Thru the Bible with J. Vernon McGee, Volume IV, Matthew-Romans.” </a:t>
            </a:r>
            <a:r>
              <a:rPr lang="en-US" sz="2200" kern="1200" dirty="0">
                <a:solidFill>
                  <a:prstClr val="white"/>
                </a:solidFill>
                <a:latin typeface="Calibri" panose="020F0502020204030204" pitchFamily="34" charset="0"/>
                <a:ea typeface="+mn-ea"/>
                <a:cs typeface="Calibri" panose="020F0502020204030204" pitchFamily="34" charset="0"/>
              </a:rPr>
              <a:t>Thomas Nelson Publishing, 1982.</a:t>
            </a:r>
          </a:p>
          <a:p>
            <a:pPr marL="342900" indent="-342900">
              <a:buClrTx/>
              <a:buFont typeface="Arial" panose="020B0604020202020204" pitchFamily="34" charset="0"/>
              <a:buChar char="•"/>
            </a:pPr>
            <a:r>
              <a:rPr lang="en-US" sz="2200" kern="1200" dirty="0">
                <a:solidFill>
                  <a:prstClr val="white"/>
                </a:solidFill>
                <a:latin typeface="Calibri" panose="020F0502020204030204" pitchFamily="34" charset="0"/>
                <a:ea typeface="+mn-ea"/>
                <a:cs typeface="Calibri" panose="020F0502020204030204" pitchFamily="34" charset="0"/>
              </a:rPr>
              <a:t>John MacArthur. </a:t>
            </a:r>
            <a:r>
              <a:rPr lang="en-US" sz="2200" i="1" kern="1200" dirty="0">
                <a:solidFill>
                  <a:prstClr val="white"/>
                </a:solidFill>
                <a:latin typeface="Calibri" panose="020F0502020204030204" pitchFamily="34" charset="0"/>
                <a:ea typeface="+mn-ea"/>
                <a:cs typeface="Calibri" panose="020F0502020204030204" pitchFamily="34" charset="0"/>
              </a:rPr>
              <a:t>“The MacArthur New Testament Commentary.” </a:t>
            </a:r>
            <a:r>
              <a:rPr lang="en-US" sz="2200" kern="1200" dirty="0">
                <a:solidFill>
                  <a:prstClr val="white"/>
                </a:solidFill>
                <a:latin typeface="Calibri" panose="020F0502020204030204" pitchFamily="34" charset="0"/>
                <a:ea typeface="+mn-ea"/>
                <a:cs typeface="Calibri" panose="020F0502020204030204" pitchFamily="34" charset="0"/>
              </a:rPr>
              <a:t>Moody Publishers, 1985.</a:t>
            </a:r>
          </a:p>
          <a:p>
            <a:pPr marL="342900" indent="-342900">
              <a:buClrTx/>
              <a:buFont typeface="Arial" panose="020B0604020202020204" pitchFamily="34" charset="0"/>
              <a:buChar char="•"/>
            </a:pPr>
            <a:r>
              <a:rPr lang="en-US" sz="2200" kern="1200" dirty="0">
                <a:solidFill>
                  <a:prstClr val="white"/>
                </a:solidFill>
                <a:latin typeface="Calibri" panose="020F0502020204030204" pitchFamily="34" charset="0"/>
                <a:ea typeface="+mn-ea"/>
                <a:cs typeface="Calibri" panose="020F0502020204030204" pitchFamily="34" charset="0"/>
              </a:rPr>
              <a:t>Warren W. </a:t>
            </a:r>
            <a:r>
              <a:rPr lang="en-US" sz="2200" kern="1200" dirty="0" err="1">
                <a:solidFill>
                  <a:prstClr val="white"/>
                </a:solidFill>
                <a:latin typeface="Calibri" panose="020F0502020204030204" pitchFamily="34" charset="0"/>
                <a:ea typeface="+mn-ea"/>
                <a:cs typeface="Calibri" panose="020F0502020204030204" pitchFamily="34" charset="0"/>
              </a:rPr>
              <a:t>Wiersbe</a:t>
            </a:r>
            <a:r>
              <a:rPr lang="en-US" sz="2200" kern="1200" dirty="0">
                <a:solidFill>
                  <a:prstClr val="white"/>
                </a:solidFill>
                <a:latin typeface="Calibri" panose="020F0502020204030204" pitchFamily="34" charset="0"/>
                <a:ea typeface="+mn-ea"/>
                <a:cs typeface="Calibri" panose="020F0502020204030204" pitchFamily="34" charset="0"/>
              </a:rPr>
              <a:t>. </a:t>
            </a:r>
            <a:r>
              <a:rPr lang="en-US" sz="2200" i="1" kern="1200" dirty="0">
                <a:solidFill>
                  <a:prstClr val="white"/>
                </a:solidFill>
                <a:latin typeface="Calibri" panose="020F0502020204030204" pitchFamily="34" charset="0"/>
                <a:ea typeface="+mn-ea"/>
                <a:cs typeface="Calibri" panose="020F0502020204030204" pitchFamily="34" charset="0"/>
              </a:rPr>
              <a:t>“The </a:t>
            </a:r>
            <a:r>
              <a:rPr lang="en-US" sz="2200" i="1" kern="1200" dirty="0" err="1">
                <a:solidFill>
                  <a:prstClr val="white"/>
                </a:solidFill>
                <a:latin typeface="Calibri" panose="020F0502020204030204" pitchFamily="34" charset="0"/>
                <a:ea typeface="+mn-ea"/>
                <a:cs typeface="Calibri" panose="020F0502020204030204" pitchFamily="34" charset="0"/>
              </a:rPr>
              <a:t>Wiersbe</a:t>
            </a:r>
            <a:r>
              <a:rPr lang="en-US" sz="2200" i="1" kern="1200" dirty="0">
                <a:solidFill>
                  <a:prstClr val="white"/>
                </a:solidFill>
                <a:latin typeface="Calibri" panose="020F0502020204030204" pitchFamily="34" charset="0"/>
                <a:ea typeface="+mn-ea"/>
                <a:cs typeface="Calibri" panose="020F0502020204030204" pitchFamily="34" charset="0"/>
              </a:rPr>
              <a:t> Bible Commentary, The Complete New Testament in One Volume.”</a:t>
            </a:r>
            <a:r>
              <a:rPr lang="en-US" sz="2200" kern="1200" dirty="0">
                <a:solidFill>
                  <a:prstClr val="white"/>
                </a:solidFill>
                <a:latin typeface="Calibri" panose="020F0502020204030204" pitchFamily="34" charset="0"/>
                <a:ea typeface="+mn-ea"/>
                <a:cs typeface="Calibri" panose="020F0502020204030204" pitchFamily="34" charset="0"/>
              </a:rPr>
              <a:t> David C. Cook, 2007.</a:t>
            </a:r>
          </a:p>
          <a:p>
            <a:pPr marL="342900" indent="-342900">
              <a:buClrTx/>
              <a:buFont typeface="Arial" panose="020B0604020202020204" pitchFamily="34" charset="0"/>
              <a:buChar char="•"/>
            </a:pPr>
            <a:r>
              <a:rPr lang="en-US" sz="2200" kern="1200" dirty="0">
                <a:solidFill>
                  <a:prstClr val="white"/>
                </a:solidFill>
                <a:latin typeface="Calibri" panose="020F0502020204030204" pitchFamily="34" charset="0"/>
                <a:cs typeface="Calibri" panose="020F0502020204030204" pitchFamily="34" charset="0"/>
              </a:rPr>
              <a:t>David Platt. </a:t>
            </a:r>
            <a:r>
              <a:rPr lang="en-US" sz="2200" i="1" kern="1200" dirty="0">
                <a:solidFill>
                  <a:prstClr val="white"/>
                </a:solidFill>
                <a:latin typeface="Calibri" panose="020F0502020204030204" pitchFamily="34" charset="0"/>
                <a:cs typeface="Calibri" panose="020F0502020204030204" pitchFamily="34" charset="0"/>
              </a:rPr>
              <a:t>“Christ Centered Exposition: Exalting Jesus in Matthew.”</a:t>
            </a:r>
            <a:r>
              <a:rPr lang="en-US" sz="2200" kern="1200" dirty="0">
                <a:solidFill>
                  <a:prstClr val="white"/>
                </a:solidFill>
                <a:latin typeface="Calibri" panose="020F0502020204030204" pitchFamily="34" charset="0"/>
                <a:cs typeface="Calibri" panose="020F0502020204030204" pitchFamily="34" charset="0"/>
              </a:rPr>
              <a:t> Series Editors: David Platt, Daniel L. Akin, and Tony Merida. B&amp;H Publishing Group, 2013.</a:t>
            </a:r>
          </a:p>
        </p:txBody>
      </p:sp>
    </p:spTree>
    <p:extLst>
      <p:ext uri="{BB962C8B-B14F-4D97-AF65-F5344CB8AC3E}">
        <p14:creationId xmlns:p14="http://schemas.microsoft.com/office/powerpoint/2010/main" val="94202931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60"/>
        <p:cNvGrpSpPr/>
        <p:nvPr/>
      </p:nvGrpSpPr>
      <p:grpSpPr>
        <a:xfrm>
          <a:off x="0" y="0"/>
          <a:ext cx="0" cy="0"/>
          <a:chOff x="0" y="0"/>
          <a:chExt cx="0" cy="0"/>
        </a:xfrm>
      </p:grpSpPr>
      <p:pic>
        <p:nvPicPr>
          <p:cNvPr id="61" name="Google Shape;61;p14"/>
          <p:cNvPicPr preferRelativeResize="0"/>
          <p:nvPr/>
        </p:nvPicPr>
        <p:blipFill>
          <a:blip r:embed="rId3">
            <a:alphaModFix/>
          </a:blip>
          <a:stretch>
            <a:fillRect/>
          </a:stretch>
        </p:blipFill>
        <p:spPr>
          <a:xfrm>
            <a:off x="0" y="0"/>
            <a:ext cx="9144000" cy="5143500"/>
          </a:xfrm>
          <a:prstGeom prst="rect">
            <a:avLst/>
          </a:prstGeom>
          <a:noFill/>
          <a:ln>
            <a:noFill/>
          </a:ln>
        </p:spPr>
      </p:pic>
      <p:sp>
        <p:nvSpPr>
          <p:cNvPr id="11" name="TextBox 10">
            <a:extLst>
              <a:ext uri="{FF2B5EF4-FFF2-40B4-BE49-F238E27FC236}">
                <a16:creationId xmlns:a16="http://schemas.microsoft.com/office/drawing/2014/main" id="{C84296B4-04AC-46C8-9D41-61159F3D488E}"/>
              </a:ext>
            </a:extLst>
          </p:cNvPr>
          <p:cNvSpPr txBox="1"/>
          <p:nvPr/>
        </p:nvSpPr>
        <p:spPr>
          <a:xfrm>
            <a:off x="346364" y="270931"/>
            <a:ext cx="8534400" cy="2462213"/>
          </a:xfrm>
          <a:prstGeom prst="rect">
            <a:avLst/>
          </a:prstGeom>
          <a:noFill/>
        </p:spPr>
        <p:txBody>
          <a:bodyPr wrap="square">
            <a:spAutoFit/>
          </a:bodyPr>
          <a:lstStyle/>
          <a:p>
            <a:pPr>
              <a:buClrTx/>
            </a:pPr>
            <a:r>
              <a:rPr lang="en-US" sz="2200" kern="1200" dirty="0">
                <a:solidFill>
                  <a:prstClr val="white"/>
                </a:solidFill>
                <a:latin typeface="Calibri" panose="020F0502020204030204" pitchFamily="34" charset="0"/>
                <a:ea typeface="+mn-ea"/>
                <a:cs typeface="Calibri" panose="020F0502020204030204" pitchFamily="34" charset="0"/>
              </a:rPr>
              <a:t>Resources (2):</a:t>
            </a:r>
          </a:p>
          <a:p>
            <a:pPr marL="342900" indent="-342900">
              <a:buClrTx/>
              <a:buFont typeface="Arial" panose="020B0604020202020204" pitchFamily="34" charset="0"/>
              <a:buChar char="•"/>
            </a:pPr>
            <a:r>
              <a:rPr lang="en-US" sz="2200" kern="1200" dirty="0">
                <a:solidFill>
                  <a:prstClr val="white"/>
                </a:solidFill>
                <a:latin typeface="Calibri" panose="020F0502020204030204" pitchFamily="34" charset="0"/>
                <a:cs typeface="Calibri" panose="020F0502020204030204" pitchFamily="34" charset="0"/>
              </a:rPr>
              <a:t>Charles H. Spurgeon. </a:t>
            </a:r>
            <a:r>
              <a:rPr lang="en-US" sz="2200" i="1" kern="1200" dirty="0">
                <a:solidFill>
                  <a:prstClr val="white"/>
                </a:solidFill>
                <a:latin typeface="Calibri" panose="020F0502020204030204" pitchFamily="34" charset="0"/>
                <a:cs typeface="Calibri" panose="020F0502020204030204" pitchFamily="34" charset="0"/>
              </a:rPr>
              <a:t>“Commentary on Matthew: The Gospel of the Kingdom.”</a:t>
            </a:r>
            <a:r>
              <a:rPr lang="en-US" sz="2200" kern="1200" dirty="0">
                <a:solidFill>
                  <a:prstClr val="white"/>
                </a:solidFill>
                <a:latin typeface="Calibri" panose="020F0502020204030204" pitchFamily="34" charset="0"/>
                <a:cs typeface="Calibri" panose="020F0502020204030204" pitchFamily="34" charset="0"/>
              </a:rPr>
              <a:t> The Banner of Truth Trust, first publication 1893, reprinted 2010, 2013.</a:t>
            </a:r>
            <a:endParaRPr lang="en-US" sz="2200" kern="1200" dirty="0">
              <a:solidFill>
                <a:prstClr val="white"/>
              </a:solidFill>
              <a:latin typeface="Calibri" panose="020F0502020204030204" pitchFamily="34" charset="0"/>
              <a:ea typeface="+mn-ea"/>
              <a:cs typeface="Calibri" panose="020F0502020204030204" pitchFamily="34" charset="0"/>
            </a:endParaRPr>
          </a:p>
          <a:p>
            <a:pPr marL="342900" indent="-342900">
              <a:buClrTx/>
              <a:buFont typeface="Arial" panose="020B0604020202020204" pitchFamily="34" charset="0"/>
              <a:buChar char="•"/>
            </a:pPr>
            <a:r>
              <a:rPr lang="en-US" sz="2200" kern="1200" dirty="0">
                <a:solidFill>
                  <a:prstClr val="white"/>
                </a:solidFill>
                <a:latin typeface="Calibri" panose="020F0502020204030204" pitchFamily="34" charset="0"/>
                <a:ea typeface="+mn-ea"/>
                <a:cs typeface="Calibri" panose="020F0502020204030204" pitchFamily="34" charset="0"/>
              </a:rPr>
              <a:t>https://www.gotquestions.org/eunuch-eunuchs.html</a:t>
            </a:r>
          </a:p>
          <a:p>
            <a:pPr marL="342900" indent="-342900">
              <a:buClrTx/>
              <a:buFont typeface="Arial" panose="020B0604020202020204" pitchFamily="34" charset="0"/>
              <a:buChar char="•"/>
            </a:pPr>
            <a:r>
              <a:rPr lang="en-US" sz="2200" kern="1200" dirty="0">
                <a:solidFill>
                  <a:prstClr val="white"/>
                </a:solidFill>
                <a:latin typeface="Calibri" panose="020F0502020204030204" pitchFamily="34" charset="0"/>
                <a:ea typeface="+mn-ea"/>
                <a:cs typeface="Calibri" panose="020F0502020204030204" pitchFamily="34" charset="0"/>
              </a:rPr>
              <a:t>https://www.gotquestions.org/reasons-for-divorce.html</a:t>
            </a:r>
          </a:p>
          <a:p>
            <a:pPr marL="342900" indent="-342900">
              <a:buClrTx/>
              <a:buFont typeface="Arial" panose="020B0604020202020204" pitchFamily="34" charset="0"/>
              <a:buChar char="•"/>
            </a:pPr>
            <a:r>
              <a:rPr lang="en-US" sz="2200" kern="1200" dirty="0">
                <a:solidFill>
                  <a:prstClr val="white"/>
                </a:solidFill>
                <a:latin typeface="Calibri" panose="020F0502020204030204" pitchFamily="34" charset="0"/>
                <a:ea typeface="+mn-ea"/>
                <a:cs typeface="Calibri" panose="020F0502020204030204" pitchFamily="34" charset="0"/>
              </a:rPr>
              <a:t>https://www.gotquestions.org/grounds-for-divorce.html</a:t>
            </a:r>
          </a:p>
        </p:txBody>
      </p:sp>
    </p:spTree>
    <p:extLst>
      <p:ext uri="{BB962C8B-B14F-4D97-AF65-F5344CB8AC3E}">
        <p14:creationId xmlns:p14="http://schemas.microsoft.com/office/powerpoint/2010/main" val="240889005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60"/>
        <p:cNvGrpSpPr/>
        <p:nvPr/>
      </p:nvGrpSpPr>
      <p:grpSpPr>
        <a:xfrm>
          <a:off x="0" y="0"/>
          <a:ext cx="0" cy="0"/>
          <a:chOff x="0" y="0"/>
          <a:chExt cx="0" cy="0"/>
        </a:xfrm>
      </p:grpSpPr>
      <p:pic>
        <p:nvPicPr>
          <p:cNvPr id="61" name="Google Shape;61;p14"/>
          <p:cNvPicPr preferRelativeResize="0"/>
          <p:nvPr/>
        </p:nvPicPr>
        <p:blipFill>
          <a:blip r:embed="rId3">
            <a:alphaModFix/>
          </a:blip>
          <a:stretch>
            <a:fillRect/>
          </a:stretch>
        </p:blipFill>
        <p:spPr>
          <a:xfrm>
            <a:off x="0" y="0"/>
            <a:ext cx="9144000" cy="5143500"/>
          </a:xfrm>
          <a:prstGeom prst="rect">
            <a:avLst/>
          </a:prstGeom>
          <a:noFill/>
          <a:ln>
            <a:noFill/>
          </a:ln>
        </p:spPr>
      </p:pic>
      <p:sp>
        <p:nvSpPr>
          <p:cNvPr id="11" name="TextBox 10">
            <a:extLst>
              <a:ext uri="{FF2B5EF4-FFF2-40B4-BE49-F238E27FC236}">
                <a16:creationId xmlns:a16="http://schemas.microsoft.com/office/drawing/2014/main" id="{C84296B4-04AC-46C8-9D41-61159F3D488E}"/>
              </a:ext>
            </a:extLst>
          </p:cNvPr>
          <p:cNvSpPr txBox="1"/>
          <p:nvPr/>
        </p:nvSpPr>
        <p:spPr>
          <a:xfrm>
            <a:off x="253629" y="284280"/>
            <a:ext cx="8636742" cy="4031873"/>
          </a:xfrm>
          <a:prstGeom prst="rect">
            <a:avLst/>
          </a:prstGeom>
          <a:noFill/>
        </p:spPr>
        <p:txBody>
          <a:bodyPr wrap="square">
            <a:spAutoFit/>
          </a:bodyPr>
          <a:lstStyle/>
          <a:p>
            <a:pPr>
              <a:buClrTx/>
              <a:buFontTx/>
              <a:buNone/>
            </a:pPr>
            <a:r>
              <a:rPr lang="en-US" sz="3200" kern="1200" dirty="0">
                <a:solidFill>
                  <a:prstClr val="white"/>
                </a:solidFill>
                <a:latin typeface="Calibri" panose="020F0502020204030204" pitchFamily="34" charset="0"/>
                <a:ea typeface="+mn-ea"/>
                <a:cs typeface="Calibri" panose="020F0502020204030204" pitchFamily="34" charset="0"/>
              </a:rPr>
              <a:t>[3] And Pharisees came up to him and tested him by asking, “Is it lawful to divorce one’s wife for any cause?” [4] He answered, “Have you not read that he who created them from the beginning made them male and female, [5] and said, ‘Therefore a man shall leave his father and his mother and hold fast to his wife, and the two shall become one flesh’?</a:t>
            </a:r>
          </a:p>
        </p:txBody>
      </p:sp>
    </p:spTree>
    <p:extLst>
      <p:ext uri="{BB962C8B-B14F-4D97-AF65-F5344CB8AC3E}">
        <p14:creationId xmlns:p14="http://schemas.microsoft.com/office/powerpoint/2010/main" val="362547361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60"/>
        <p:cNvGrpSpPr/>
        <p:nvPr/>
      </p:nvGrpSpPr>
      <p:grpSpPr>
        <a:xfrm>
          <a:off x="0" y="0"/>
          <a:ext cx="0" cy="0"/>
          <a:chOff x="0" y="0"/>
          <a:chExt cx="0" cy="0"/>
        </a:xfrm>
      </p:grpSpPr>
      <p:pic>
        <p:nvPicPr>
          <p:cNvPr id="61" name="Google Shape;61;p14"/>
          <p:cNvPicPr preferRelativeResize="0"/>
          <p:nvPr/>
        </p:nvPicPr>
        <p:blipFill>
          <a:blip r:embed="rId3">
            <a:alphaModFix/>
          </a:blip>
          <a:stretch>
            <a:fillRect/>
          </a:stretch>
        </p:blipFill>
        <p:spPr>
          <a:xfrm>
            <a:off x="0" y="0"/>
            <a:ext cx="9144000" cy="5143500"/>
          </a:xfrm>
          <a:prstGeom prst="rect">
            <a:avLst/>
          </a:prstGeom>
          <a:noFill/>
          <a:ln>
            <a:noFill/>
          </a:ln>
        </p:spPr>
      </p:pic>
      <p:sp>
        <p:nvSpPr>
          <p:cNvPr id="11" name="TextBox 10">
            <a:extLst>
              <a:ext uri="{FF2B5EF4-FFF2-40B4-BE49-F238E27FC236}">
                <a16:creationId xmlns:a16="http://schemas.microsoft.com/office/drawing/2014/main" id="{C84296B4-04AC-46C8-9D41-61159F3D488E}"/>
              </a:ext>
            </a:extLst>
          </p:cNvPr>
          <p:cNvSpPr txBox="1"/>
          <p:nvPr/>
        </p:nvSpPr>
        <p:spPr>
          <a:xfrm>
            <a:off x="253629" y="284280"/>
            <a:ext cx="8636742" cy="2554545"/>
          </a:xfrm>
          <a:prstGeom prst="rect">
            <a:avLst/>
          </a:prstGeom>
          <a:noFill/>
        </p:spPr>
        <p:txBody>
          <a:bodyPr wrap="square">
            <a:spAutoFit/>
          </a:bodyPr>
          <a:lstStyle/>
          <a:p>
            <a:pPr>
              <a:buClrTx/>
              <a:buFontTx/>
              <a:buNone/>
            </a:pPr>
            <a:r>
              <a:rPr lang="en-US" sz="3200" kern="1200" dirty="0">
                <a:solidFill>
                  <a:prstClr val="white"/>
                </a:solidFill>
                <a:latin typeface="Calibri" panose="020F0502020204030204" pitchFamily="34" charset="0"/>
                <a:ea typeface="+mn-ea"/>
                <a:cs typeface="Calibri" panose="020F0502020204030204" pitchFamily="34" charset="0"/>
              </a:rPr>
              <a:t>[6] So they are no longer two but one flesh. What therefore God has joined together, let not man separate.” [7] They said to him, “Why then did Moses command one to give a certificate of divorce and to send her away?”</a:t>
            </a:r>
          </a:p>
        </p:txBody>
      </p:sp>
    </p:spTree>
    <p:extLst>
      <p:ext uri="{BB962C8B-B14F-4D97-AF65-F5344CB8AC3E}">
        <p14:creationId xmlns:p14="http://schemas.microsoft.com/office/powerpoint/2010/main" val="11771307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60"/>
        <p:cNvGrpSpPr/>
        <p:nvPr/>
      </p:nvGrpSpPr>
      <p:grpSpPr>
        <a:xfrm>
          <a:off x="0" y="0"/>
          <a:ext cx="0" cy="0"/>
          <a:chOff x="0" y="0"/>
          <a:chExt cx="0" cy="0"/>
        </a:xfrm>
      </p:grpSpPr>
      <p:pic>
        <p:nvPicPr>
          <p:cNvPr id="61" name="Google Shape;61;p14"/>
          <p:cNvPicPr preferRelativeResize="0"/>
          <p:nvPr/>
        </p:nvPicPr>
        <p:blipFill>
          <a:blip r:embed="rId3">
            <a:alphaModFix/>
          </a:blip>
          <a:stretch>
            <a:fillRect/>
          </a:stretch>
        </p:blipFill>
        <p:spPr>
          <a:xfrm>
            <a:off x="0" y="0"/>
            <a:ext cx="9144000" cy="5143500"/>
          </a:xfrm>
          <a:prstGeom prst="rect">
            <a:avLst/>
          </a:prstGeom>
          <a:noFill/>
          <a:ln>
            <a:noFill/>
          </a:ln>
        </p:spPr>
      </p:pic>
      <p:sp>
        <p:nvSpPr>
          <p:cNvPr id="11" name="TextBox 10">
            <a:extLst>
              <a:ext uri="{FF2B5EF4-FFF2-40B4-BE49-F238E27FC236}">
                <a16:creationId xmlns:a16="http://schemas.microsoft.com/office/drawing/2014/main" id="{C84296B4-04AC-46C8-9D41-61159F3D488E}"/>
              </a:ext>
            </a:extLst>
          </p:cNvPr>
          <p:cNvSpPr txBox="1"/>
          <p:nvPr/>
        </p:nvSpPr>
        <p:spPr>
          <a:xfrm>
            <a:off x="253629" y="284280"/>
            <a:ext cx="8636742" cy="3046988"/>
          </a:xfrm>
          <a:prstGeom prst="rect">
            <a:avLst/>
          </a:prstGeom>
          <a:noFill/>
        </p:spPr>
        <p:txBody>
          <a:bodyPr wrap="square">
            <a:spAutoFit/>
          </a:bodyPr>
          <a:lstStyle/>
          <a:p>
            <a:pPr>
              <a:buClrTx/>
              <a:buFontTx/>
              <a:buNone/>
            </a:pPr>
            <a:r>
              <a:rPr lang="en-US" sz="3200" kern="1200" dirty="0">
                <a:solidFill>
                  <a:prstClr val="white"/>
                </a:solidFill>
                <a:latin typeface="Calibri" panose="020F0502020204030204" pitchFamily="34" charset="0"/>
                <a:ea typeface="+mn-ea"/>
                <a:cs typeface="Calibri" panose="020F0502020204030204" pitchFamily="34" charset="0"/>
              </a:rPr>
              <a:t>[8] He said to them, “Because of your hardness of heart Moses allowed you to divorce your wives, but from the beginning it was not so. [9] And I say to you: whoever divorces his wife, except for sexual immorality, and marries another, commits adultery.”</a:t>
            </a:r>
          </a:p>
        </p:txBody>
      </p:sp>
    </p:spTree>
    <p:extLst>
      <p:ext uri="{BB962C8B-B14F-4D97-AF65-F5344CB8AC3E}">
        <p14:creationId xmlns:p14="http://schemas.microsoft.com/office/powerpoint/2010/main" val="305683877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60"/>
        <p:cNvGrpSpPr/>
        <p:nvPr/>
      </p:nvGrpSpPr>
      <p:grpSpPr>
        <a:xfrm>
          <a:off x="0" y="0"/>
          <a:ext cx="0" cy="0"/>
          <a:chOff x="0" y="0"/>
          <a:chExt cx="0" cy="0"/>
        </a:xfrm>
      </p:grpSpPr>
      <p:pic>
        <p:nvPicPr>
          <p:cNvPr id="61" name="Google Shape;61;p14"/>
          <p:cNvPicPr preferRelativeResize="0"/>
          <p:nvPr/>
        </p:nvPicPr>
        <p:blipFill>
          <a:blip r:embed="rId3">
            <a:alphaModFix/>
          </a:blip>
          <a:stretch>
            <a:fillRect/>
          </a:stretch>
        </p:blipFill>
        <p:spPr>
          <a:xfrm>
            <a:off x="0" y="0"/>
            <a:ext cx="9144000" cy="5143500"/>
          </a:xfrm>
          <a:prstGeom prst="rect">
            <a:avLst/>
          </a:prstGeom>
          <a:noFill/>
          <a:ln>
            <a:noFill/>
          </a:ln>
        </p:spPr>
      </p:pic>
      <p:sp>
        <p:nvSpPr>
          <p:cNvPr id="11" name="TextBox 10">
            <a:extLst>
              <a:ext uri="{FF2B5EF4-FFF2-40B4-BE49-F238E27FC236}">
                <a16:creationId xmlns:a16="http://schemas.microsoft.com/office/drawing/2014/main" id="{C84296B4-04AC-46C8-9D41-61159F3D488E}"/>
              </a:ext>
            </a:extLst>
          </p:cNvPr>
          <p:cNvSpPr txBox="1"/>
          <p:nvPr/>
        </p:nvSpPr>
        <p:spPr>
          <a:xfrm>
            <a:off x="253629" y="284280"/>
            <a:ext cx="8636742" cy="2554545"/>
          </a:xfrm>
          <a:prstGeom prst="rect">
            <a:avLst/>
          </a:prstGeom>
          <a:noFill/>
        </p:spPr>
        <p:txBody>
          <a:bodyPr wrap="square">
            <a:spAutoFit/>
          </a:bodyPr>
          <a:lstStyle/>
          <a:p>
            <a:pPr>
              <a:buClrTx/>
              <a:buFontTx/>
              <a:buNone/>
            </a:pPr>
            <a:r>
              <a:rPr lang="en-US" sz="3200" kern="1200" dirty="0">
                <a:solidFill>
                  <a:prstClr val="white"/>
                </a:solidFill>
                <a:latin typeface="Calibri" panose="020F0502020204030204" pitchFamily="34" charset="0"/>
                <a:ea typeface="+mn-ea"/>
                <a:cs typeface="Calibri" panose="020F0502020204030204" pitchFamily="34" charset="0"/>
              </a:rPr>
              <a:t>[10] The disciples said to him, “If such is the case of a man with his wife, it is better not to marry.” [11] But he said to them, “Not everyone can receive this saying, but only those to whom it is given. </a:t>
            </a:r>
          </a:p>
        </p:txBody>
      </p:sp>
    </p:spTree>
    <p:extLst>
      <p:ext uri="{BB962C8B-B14F-4D97-AF65-F5344CB8AC3E}">
        <p14:creationId xmlns:p14="http://schemas.microsoft.com/office/powerpoint/2010/main" val="292259666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60"/>
        <p:cNvGrpSpPr/>
        <p:nvPr/>
      </p:nvGrpSpPr>
      <p:grpSpPr>
        <a:xfrm>
          <a:off x="0" y="0"/>
          <a:ext cx="0" cy="0"/>
          <a:chOff x="0" y="0"/>
          <a:chExt cx="0" cy="0"/>
        </a:xfrm>
      </p:grpSpPr>
      <p:pic>
        <p:nvPicPr>
          <p:cNvPr id="61" name="Google Shape;61;p14"/>
          <p:cNvPicPr preferRelativeResize="0"/>
          <p:nvPr/>
        </p:nvPicPr>
        <p:blipFill>
          <a:blip r:embed="rId3">
            <a:alphaModFix/>
          </a:blip>
          <a:stretch>
            <a:fillRect/>
          </a:stretch>
        </p:blipFill>
        <p:spPr>
          <a:xfrm>
            <a:off x="0" y="0"/>
            <a:ext cx="9144000" cy="5143500"/>
          </a:xfrm>
          <a:prstGeom prst="rect">
            <a:avLst/>
          </a:prstGeom>
          <a:noFill/>
          <a:ln>
            <a:noFill/>
          </a:ln>
        </p:spPr>
      </p:pic>
      <p:sp>
        <p:nvSpPr>
          <p:cNvPr id="11" name="TextBox 10">
            <a:extLst>
              <a:ext uri="{FF2B5EF4-FFF2-40B4-BE49-F238E27FC236}">
                <a16:creationId xmlns:a16="http://schemas.microsoft.com/office/drawing/2014/main" id="{C84296B4-04AC-46C8-9D41-61159F3D488E}"/>
              </a:ext>
            </a:extLst>
          </p:cNvPr>
          <p:cNvSpPr txBox="1"/>
          <p:nvPr/>
        </p:nvSpPr>
        <p:spPr>
          <a:xfrm>
            <a:off x="253629" y="284280"/>
            <a:ext cx="8636742" cy="3046988"/>
          </a:xfrm>
          <a:prstGeom prst="rect">
            <a:avLst/>
          </a:prstGeom>
          <a:noFill/>
        </p:spPr>
        <p:txBody>
          <a:bodyPr wrap="square">
            <a:spAutoFit/>
          </a:bodyPr>
          <a:lstStyle/>
          <a:p>
            <a:pPr>
              <a:buClrTx/>
              <a:buFontTx/>
              <a:buNone/>
            </a:pPr>
            <a:r>
              <a:rPr lang="en-US" sz="3200" kern="1200" dirty="0">
                <a:solidFill>
                  <a:prstClr val="white"/>
                </a:solidFill>
                <a:latin typeface="Calibri" panose="020F0502020204030204" pitchFamily="34" charset="0"/>
                <a:ea typeface="+mn-ea"/>
                <a:cs typeface="Calibri" panose="020F0502020204030204" pitchFamily="34" charset="0"/>
              </a:rPr>
              <a:t>[12] For there are eunuchs who have been so from birth, and there are eunuchs who have been made eunuchs by men, and there are eunuchs who have made themselves eunuchs for the sake of the kingdom of heaven. Let the one who is able to receive this receive it.”</a:t>
            </a:r>
          </a:p>
        </p:txBody>
      </p:sp>
    </p:spTree>
    <p:extLst>
      <p:ext uri="{BB962C8B-B14F-4D97-AF65-F5344CB8AC3E}">
        <p14:creationId xmlns:p14="http://schemas.microsoft.com/office/powerpoint/2010/main" val="90781191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60"/>
        <p:cNvGrpSpPr/>
        <p:nvPr/>
      </p:nvGrpSpPr>
      <p:grpSpPr>
        <a:xfrm>
          <a:off x="0" y="0"/>
          <a:ext cx="0" cy="0"/>
          <a:chOff x="0" y="0"/>
          <a:chExt cx="0" cy="0"/>
        </a:xfrm>
      </p:grpSpPr>
      <p:pic>
        <p:nvPicPr>
          <p:cNvPr id="61" name="Google Shape;61;p14"/>
          <p:cNvPicPr preferRelativeResize="0"/>
          <p:nvPr/>
        </p:nvPicPr>
        <p:blipFill>
          <a:blip r:embed="rId3">
            <a:alphaModFix/>
          </a:blip>
          <a:stretch>
            <a:fillRect/>
          </a:stretch>
        </p:blipFill>
        <p:spPr>
          <a:xfrm>
            <a:off x="0" y="0"/>
            <a:ext cx="9144000" cy="5143500"/>
          </a:xfrm>
          <a:prstGeom prst="rect">
            <a:avLst/>
          </a:prstGeom>
          <a:noFill/>
          <a:ln>
            <a:noFill/>
          </a:ln>
        </p:spPr>
      </p:pic>
      <p:sp>
        <p:nvSpPr>
          <p:cNvPr id="11" name="TextBox 10">
            <a:extLst>
              <a:ext uri="{FF2B5EF4-FFF2-40B4-BE49-F238E27FC236}">
                <a16:creationId xmlns:a16="http://schemas.microsoft.com/office/drawing/2014/main" id="{C84296B4-04AC-46C8-9D41-61159F3D488E}"/>
              </a:ext>
            </a:extLst>
          </p:cNvPr>
          <p:cNvSpPr txBox="1"/>
          <p:nvPr/>
        </p:nvSpPr>
        <p:spPr>
          <a:xfrm>
            <a:off x="253629" y="284280"/>
            <a:ext cx="8636742" cy="1631216"/>
          </a:xfrm>
          <a:prstGeom prst="rect">
            <a:avLst/>
          </a:prstGeom>
          <a:noFill/>
        </p:spPr>
        <p:txBody>
          <a:bodyPr wrap="square">
            <a:spAutoFit/>
          </a:bodyPr>
          <a:lstStyle/>
          <a:p>
            <a:pPr marL="457200" indent="-457200">
              <a:buClrTx/>
              <a:buFont typeface="Arial" panose="020B0604020202020204" pitchFamily="34" charset="0"/>
              <a:buChar char="•"/>
            </a:pPr>
            <a:endParaRPr lang="en-US" sz="3200" kern="1200" dirty="0">
              <a:solidFill>
                <a:prstClr val="white"/>
              </a:solidFill>
              <a:latin typeface="Calibri" panose="020F0502020204030204" pitchFamily="34" charset="0"/>
              <a:ea typeface="+mn-ea"/>
              <a:cs typeface="Calibri" panose="020F0502020204030204" pitchFamily="34" charset="0"/>
            </a:endParaRPr>
          </a:p>
          <a:p>
            <a:pPr marL="457200" indent="-457200">
              <a:buClrTx/>
              <a:buFont typeface="Arial" panose="020B0604020202020204" pitchFamily="34" charset="0"/>
              <a:buChar char="•"/>
            </a:pPr>
            <a:r>
              <a:rPr lang="en-US" sz="3400" kern="1200" dirty="0">
                <a:solidFill>
                  <a:prstClr val="white"/>
                </a:solidFill>
                <a:latin typeface="Calibri" panose="020F0502020204030204" pitchFamily="34" charset="0"/>
                <a:ea typeface="+mn-ea"/>
                <a:cs typeface="Calibri" panose="020F0502020204030204" pitchFamily="34" charset="0"/>
              </a:rPr>
              <a:t>Verse 2 – [2] And large crowds followed him, and he healed them there.</a:t>
            </a:r>
          </a:p>
        </p:txBody>
      </p:sp>
    </p:spTree>
    <p:extLst>
      <p:ext uri="{BB962C8B-B14F-4D97-AF65-F5344CB8AC3E}">
        <p14:creationId xmlns:p14="http://schemas.microsoft.com/office/powerpoint/2010/main" val="241770108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60"/>
        <p:cNvGrpSpPr/>
        <p:nvPr/>
      </p:nvGrpSpPr>
      <p:grpSpPr>
        <a:xfrm>
          <a:off x="0" y="0"/>
          <a:ext cx="0" cy="0"/>
          <a:chOff x="0" y="0"/>
          <a:chExt cx="0" cy="0"/>
        </a:xfrm>
      </p:grpSpPr>
      <p:pic>
        <p:nvPicPr>
          <p:cNvPr id="61" name="Google Shape;61;p14"/>
          <p:cNvPicPr preferRelativeResize="0"/>
          <p:nvPr/>
        </p:nvPicPr>
        <p:blipFill>
          <a:blip r:embed="rId3">
            <a:alphaModFix/>
          </a:blip>
          <a:stretch>
            <a:fillRect/>
          </a:stretch>
        </p:blipFill>
        <p:spPr>
          <a:xfrm>
            <a:off x="0" y="0"/>
            <a:ext cx="9144000" cy="5143500"/>
          </a:xfrm>
          <a:prstGeom prst="rect">
            <a:avLst/>
          </a:prstGeom>
          <a:noFill/>
          <a:ln>
            <a:noFill/>
          </a:ln>
        </p:spPr>
      </p:pic>
      <p:sp>
        <p:nvSpPr>
          <p:cNvPr id="11" name="TextBox 10">
            <a:extLst>
              <a:ext uri="{FF2B5EF4-FFF2-40B4-BE49-F238E27FC236}">
                <a16:creationId xmlns:a16="http://schemas.microsoft.com/office/drawing/2014/main" id="{C84296B4-04AC-46C8-9D41-61159F3D488E}"/>
              </a:ext>
            </a:extLst>
          </p:cNvPr>
          <p:cNvSpPr txBox="1"/>
          <p:nvPr/>
        </p:nvSpPr>
        <p:spPr>
          <a:xfrm>
            <a:off x="253629" y="284280"/>
            <a:ext cx="8675626" cy="4385816"/>
          </a:xfrm>
          <a:prstGeom prst="rect">
            <a:avLst/>
          </a:prstGeom>
          <a:noFill/>
        </p:spPr>
        <p:txBody>
          <a:bodyPr wrap="square">
            <a:spAutoFit/>
          </a:bodyPr>
          <a:lstStyle/>
          <a:p>
            <a:pPr>
              <a:buClrTx/>
            </a:pPr>
            <a:r>
              <a:rPr lang="en-US" sz="3100" kern="1200" dirty="0">
                <a:solidFill>
                  <a:prstClr val="white"/>
                </a:solidFill>
                <a:latin typeface="Calibri" panose="020F0502020204030204" pitchFamily="34" charset="0"/>
                <a:ea typeface="+mn-ea"/>
                <a:cs typeface="Calibri" panose="020F0502020204030204" pitchFamily="34" charset="0"/>
              </a:rPr>
              <a:t>[3] And Pharisees came up to him and tested him by asking, “Is it lawful to divorce one’s wife for any cause?” [4] He answered, “Have you not read that he who created them from the beginning made them male and female, [5] and said, ‘Therefore a man shall leave his father and his mother and hold fast to his wife, and the two shall become one flesh’? [6] So they are no longer two but one flesh. What therefore God has joined together, let not man separate.”</a:t>
            </a:r>
          </a:p>
        </p:txBody>
      </p:sp>
    </p:spTree>
    <p:extLst>
      <p:ext uri="{BB962C8B-B14F-4D97-AF65-F5344CB8AC3E}">
        <p14:creationId xmlns:p14="http://schemas.microsoft.com/office/powerpoint/2010/main" val="284994523"/>
      </p:ext>
    </p:extLst>
  </p:cSld>
  <p:clrMapOvr>
    <a:masterClrMapping/>
  </p:clrMapOvr>
</p:sld>
</file>

<file path=ppt/theme/theme1.xml><?xml version="1.0" encoding="utf-8"?>
<a:theme xmlns:a="http://schemas.openxmlformats.org/drawingml/2006/main" name="Simple Dark">
  <a:themeElements>
    <a:clrScheme name="Simple Dark">
      <a:dk1>
        <a:srgbClr val="FFFFFF"/>
      </a:dk1>
      <a:lt1>
        <a:srgbClr val="212121"/>
      </a:lt1>
      <a:dk2>
        <a:srgbClr val="303030"/>
      </a:dk2>
      <a:lt2>
        <a:srgbClr val="ADADAD"/>
      </a:lt2>
      <a:accent1>
        <a:srgbClr val="009688"/>
      </a:accent1>
      <a:accent2>
        <a:srgbClr val="EEEEEE"/>
      </a:accent2>
      <a:accent3>
        <a:srgbClr val="78909C"/>
      </a:accent3>
      <a:accent4>
        <a:srgbClr val="FFAB40"/>
      </a:accent4>
      <a:accent5>
        <a:srgbClr val="4DD0E1"/>
      </a:accent5>
      <a:accent6>
        <a:srgbClr val="EEFF41"/>
      </a:accent6>
      <a:hlink>
        <a:srgbClr val="4DD0E1"/>
      </a:hlink>
      <a:folHlink>
        <a:srgbClr val="4DD0E1"/>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3796</TotalTime>
  <Words>1413</Words>
  <Application>Microsoft Office PowerPoint</Application>
  <PresentationFormat>On-screen Show (16:9)</PresentationFormat>
  <Paragraphs>54</Paragraphs>
  <Slides>24</Slides>
  <Notes>24</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24</vt:i4>
      </vt:variant>
    </vt:vector>
  </HeadingPairs>
  <TitlesOfParts>
    <vt:vector size="29" baseType="lpstr">
      <vt:lpstr>Arial</vt:lpstr>
      <vt:lpstr>Calibri</vt:lpstr>
      <vt:lpstr>Cambria</vt:lpstr>
      <vt:lpstr>Wingdings</vt:lpstr>
      <vt:lpstr>Simple Dark</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Thadd McElreath</dc:creator>
  <cp:lastModifiedBy>tmcel468</cp:lastModifiedBy>
  <cp:revision>298</cp:revision>
  <dcterms:modified xsi:type="dcterms:W3CDTF">2026-07-25T01:01:01Z</dcterms:modified>
</cp:coreProperties>
</file>