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4c97cc0f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f4c97cc0f5_0_30:notes"/>
          <p:cNvSpPr/>
          <p:nvPr>
            <p:ph idx="2" type="sldImg"/>
          </p:nvPr>
        </p:nvSpPr>
        <p:spPr>
          <a:xfrm>
            <a:off x="1143225" y="685800"/>
            <a:ext cx="4572300" cy="3429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f4c97cc0f5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f4c97cc0f5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f4c97cc0f5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f4c97cc0f5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f4c97cc0f5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f4c97cc0f5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4c97cc0f5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4c97cc0f5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4c97cc0f5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f4c97cc0f5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f4c97cc0f5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f4c97cc0f5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4c97cc0f5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4c97cc0f5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4c97cc0f5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4c97cc0f5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4c97cc0f5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4c97cc0f5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4c97cc0f5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4c97cc0f5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4c97cc0f5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4c97cc0f5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f4c97cc0f5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f4c97cc0f5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f4c97cc0f5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f4c97cc0f5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f4c97cc0f5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f4c97cc0f5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f4c97cc0f5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f4c97cc0f5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f4c97cc0f5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f4c97cc0f5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4c97cc0f5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4c97cc0f5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f4c97cc0f5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f4c97cc0f5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4c97cc0f5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f4c97cc0f5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4c97cc0f5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4c97cc0f5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p:cSld name="Custom">
    <p:spTree>
      <p:nvGrpSpPr>
        <p:cNvPr id="50" name="Shape 50"/>
        <p:cNvGrpSpPr/>
        <p:nvPr/>
      </p:nvGrpSpPr>
      <p:grpSpPr>
        <a:xfrm>
          <a:off x="0" y="0"/>
          <a:ext cx="0" cy="0"/>
          <a:chOff x="0" y="0"/>
          <a:chExt cx="0" cy="0"/>
        </a:xfrm>
      </p:grpSpPr>
      <p:sp>
        <p:nvSpPr>
          <p:cNvPr id="51" name="Google Shape;51;p13"/>
          <p:cNvSpPr txBox="1"/>
          <p:nvPr>
            <p:ph idx="1" type="body"/>
          </p:nvPr>
        </p:nvSpPr>
        <p:spPr>
          <a:xfrm>
            <a:off x="666750" y="1428750"/>
            <a:ext cx="7810500" cy="990600"/>
          </a:xfrm>
          <a:prstGeom prst="rect">
            <a:avLst/>
          </a:prstGeom>
          <a:noFill/>
          <a:ln>
            <a:noFill/>
          </a:ln>
        </p:spPr>
        <p:txBody>
          <a:bodyPr anchorCtr="0" anchor="b" bIns="34275" lIns="68575" spcFirstLastPara="1" rIns="68575" wrap="square" tIns="34275">
            <a:normAutofit/>
          </a:bodyPr>
          <a:lstStyle>
            <a:lvl1pPr indent="-228600" lvl="0" marL="457200" algn="ctr">
              <a:spcBef>
                <a:spcPts val="0"/>
              </a:spcBef>
              <a:spcAft>
                <a:spcPts val="0"/>
              </a:spcAft>
              <a:buSzPts val="1800"/>
              <a:buNone/>
              <a:defRPr sz="5600">
                <a:solidFill>
                  <a:srgbClr val="20222F"/>
                </a:solidFill>
                <a:latin typeface="Arial"/>
                <a:ea typeface="Arial"/>
                <a:cs typeface="Arial"/>
                <a:sym typeface="Arial"/>
              </a:defRPr>
            </a:lvl1pPr>
            <a:lvl2pPr indent="-228600" lvl="1" marL="914400">
              <a:spcBef>
                <a:spcPts val="1200"/>
              </a:spcBef>
              <a:spcAft>
                <a:spcPts val="0"/>
              </a:spcAft>
              <a:buSzPts val="1400"/>
              <a:buNone/>
              <a:defRPr sz="1400">
                <a:solidFill>
                  <a:schemeClr val="lt1"/>
                </a:solidFill>
                <a:latin typeface="Arial"/>
                <a:ea typeface="Arial"/>
                <a:cs typeface="Arial"/>
                <a:sym typeface="Arial"/>
              </a:defRPr>
            </a:lvl2pPr>
            <a:lvl3pPr indent="-228600" lvl="2" marL="1371600">
              <a:spcBef>
                <a:spcPts val="1200"/>
              </a:spcBef>
              <a:spcAft>
                <a:spcPts val="0"/>
              </a:spcAft>
              <a:buSzPts val="1400"/>
              <a:buNone/>
              <a:defRPr sz="1400">
                <a:solidFill>
                  <a:schemeClr val="lt1"/>
                </a:solidFill>
                <a:latin typeface="Arial"/>
                <a:ea typeface="Arial"/>
                <a:cs typeface="Arial"/>
                <a:sym typeface="Arial"/>
              </a:defRPr>
            </a:lvl3pPr>
            <a:lvl4pPr indent="-228600" lvl="3" marL="1828800">
              <a:spcBef>
                <a:spcPts val="1200"/>
              </a:spcBef>
              <a:spcAft>
                <a:spcPts val="0"/>
              </a:spcAft>
              <a:buSzPts val="1400"/>
              <a:buNone/>
              <a:defRPr sz="1400">
                <a:solidFill>
                  <a:schemeClr val="lt1"/>
                </a:solidFill>
                <a:latin typeface="Arial"/>
                <a:ea typeface="Arial"/>
                <a:cs typeface="Arial"/>
                <a:sym typeface="Arial"/>
              </a:defRPr>
            </a:lvl4pPr>
            <a:lvl5pPr indent="-228600" lvl="4" marL="2286000">
              <a:spcBef>
                <a:spcPts val="1200"/>
              </a:spcBef>
              <a:spcAft>
                <a:spcPts val="0"/>
              </a:spcAft>
              <a:buSzPts val="1400"/>
              <a:buNone/>
              <a:defRPr sz="1400">
                <a:solidFill>
                  <a:schemeClr val="lt1"/>
                </a:solidFill>
                <a:latin typeface="Arial"/>
                <a:ea typeface="Arial"/>
                <a:cs typeface="Arial"/>
                <a:sym typeface="Arial"/>
              </a:defRPr>
            </a:lvl5pPr>
            <a:lvl6pPr indent="-228600" lvl="5" marL="2743200">
              <a:spcBef>
                <a:spcPts val="1200"/>
              </a:spcBef>
              <a:spcAft>
                <a:spcPts val="0"/>
              </a:spcAft>
              <a:buSzPts val="1400"/>
              <a:buNone/>
              <a:defRPr sz="1400">
                <a:solidFill>
                  <a:schemeClr val="lt1"/>
                </a:solidFill>
                <a:latin typeface="Arial"/>
                <a:ea typeface="Arial"/>
                <a:cs typeface="Arial"/>
                <a:sym typeface="Arial"/>
              </a:defRPr>
            </a:lvl6pPr>
            <a:lvl7pPr indent="-228600" lvl="6" marL="3200400">
              <a:spcBef>
                <a:spcPts val="1200"/>
              </a:spcBef>
              <a:spcAft>
                <a:spcPts val="0"/>
              </a:spcAft>
              <a:buSzPts val="1400"/>
              <a:buNone/>
              <a:defRPr sz="1400">
                <a:solidFill>
                  <a:schemeClr val="lt1"/>
                </a:solidFill>
                <a:latin typeface="Arial"/>
                <a:ea typeface="Arial"/>
                <a:cs typeface="Arial"/>
                <a:sym typeface="Arial"/>
              </a:defRPr>
            </a:lvl7pPr>
            <a:lvl8pPr indent="-228600" lvl="7" marL="3657600">
              <a:spcBef>
                <a:spcPts val="1200"/>
              </a:spcBef>
              <a:spcAft>
                <a:spcPts val="0"/>
              </a:spcAft>
              <a:buSzPts val="1400"/>
              <a:buNone/>
              <a:defRPr sz="1400">
                <a:solidFill>
                  <a:schemeClr val="lt1"/>
                </a:solidFill>
                <a:latin typeface="Arial"/>
                <a:ea typeface="Arial"/>
                <a:cs typeface="Arial"/>
                <a:sym typeface="Arial"/>
              </a:defRPr>
            </a:lvl8pPr>
            <a:lvl9pPr indent="-228600" lvl="8" marL="4114800">
              <a:spcBef>
                <a:spcPts val="1200"/>
              </a:spcBef>
              <a:spcAft>
                <a:spcPts val="1200"/>
              </a:spcAft>
              <a:buSzPts val="1400"/>
              <a:buNone/>
              <a:defRPr sz="1400">
                <a:solidFill>
                  <a:schemeClr val="lt1"/>
                </a:solidFill>
                <a:latin typeface="Arial"/>
                <a:ea typeface="Arial"/>
                <a:cs typeface="Arial"/>
                <a:sym typeface="Arial"/>
              </a:defRPr>
            </a:lvl9pPr>
          </a:lstStyle>
          <a:p/>
        </p:txBody>
      </p:sp>
      <p:sp>
        <p:nvSpPr>
          <p:cNvPr id="52" name="Google Shape;52;p13"/>
          <p:cNvSpPr txBox="1"/>
          <p:nvPr>
            <p:ph idx="2" type="body"/>
          </p:nvPr>
        </p:nvSpPr>
        <p:spPr>
          <a:xfrm>
            <a:off x="666750" y="2428875"/>
            <a:ext cx="7810500" cy="619200"/>
          </a:xfrm>
          <a:prstGeom prst="rect">
            <a:avLst/>
          </a:prstGeom>
          <a:noFill/>
          <a:ln>
            <a:noFill/>
          </a:ln>
        </p:spPr>
        <p:txBody>
          <a:bodyPr anchorCtr="0" anchor="ctr" bIns="34275" lIns="68575" spcFirstLastPara="1" rIns="68575" wrap="square" tIns="34275">
            <a:normAutofit/>
          </a:bodyPr>
          <a:lstStyle>
            <a:lvl1pPr indent="-228600" lvl="0" marL="457200" algn="ctr">
              <a:spcBef>
                <a:spcPts val="0"/>
              </a:spcBef>
              <a:spcAft>
                <a:spcPts val="0"/>
              </a:spcAft>
              <a:buSzPts val="1800"/>
              <a:buNone/>
              <a:defRPr sz="4200">
                <a:solidFill>
                  <a:srgbClr val="20222F"/>
                </a:solidFill>
                <a:latin typeface="Arial"/>
                <a:ea typeface="Arial"/>
                <a:cs typeface="Arial"/>
                <a:sym typeface="Arial"/>
              </a:defRPr>
            </a:lvl1pPr>
            <a:lvl2pPr indent="-228600" lvl="1" marL="914400">
              <a:spcBef>
                <a:spcPts val="1200"/>
              </a:spcBef>
              <a:spcAft>
                <a:spcPts val="0"/>
              </a:spcAft>
              <a:buSzPts val="1400"/>
              <a:buNone/>
              <a:defRPr sz="1400">
                <a:solidFill>
                  <a:schemeClr val="lt1"/>
                </a:solidFill>
                <a:latin typeface="Arial"/>
                <a:ea typeface="Arial"/>
                <a:cs typeface="Arial"/>
                <a:sym typeface="Arial"/>
              </a:defRPr>
            </a:lvl2pPr>
            <a:lvl3pPr indent="-228600" lvl="2" marL="1371600">
              <a:spcBef>
                <a:spcPts val="1200"/>
              </a:spcBef>
              <a:spcAft>
                <a:spcPts val="0"/>
              </a:spcAft>
              <a:buSzPts val="1400"/>
              <a:buNone/>
              <a:defRPr sz="1400">
                <a:solidFill>
                  <a:schemeClr val="lt1"/>
                </a:solidFill>
                <a:latin typeface="Arial"/>
                <a:ea typeface="Arial"/>
                <a:cs typeface="Arial"/>
                <a:sym typeface="Arial"/>
              </a:defRPr>
            </a:lvl3pPr>
            <a:lvl4pPr indent="-228600" lvl="3" marL="1828800">
              <a:spcBef>
                <a:spcPts val="1200"/>
              </a:spcBef>
              <a:spcAft>
                <a:spcPts val="0"/>
              </a:spcAft>
              <a:buSzPts val="1400"/>
              <a:buNone/>
              <a:defRPr sz="1400">
                <a:solidFill>
                  <a:schemeClr val="lt1"/>
                </a:solidFill>
                <a:latin typeface="Arial"/>
                <a:ea typeface="Arial"/>
                <a:cs typeface="Arial"/>
                <a:sym typeface="Arial"/>
              </a:defRPr>
            </a:lvl4pPr>
            <a:lvl5pPr indent="-228600" lvl="4" marL="2286000">
              <a:spcBef>
                <a:spcPts val="1200"/>
              </a:spcBef>
              <a:spcAft>
                <a:spcPts val="0"/>
              </a:spcAft>
              <a:buSzPts val="1400"/>
              <a:buNone/>
              <a:defRPr sz="1400">
                <a:solidFill>
                  <a:schemeClr val="lt1"/>
                </a:solidFill>
                <a:latin typeface="Arial"/>
                <a:ea typeface="Arial"/>
                <a:cs typeface="Arial"/>
                <a:sym typeface="Arial"/>
              </a:defRPr>
            </a:lvl5pPr>
            <a:lvl6pPr indent="-228600" lvl="5" marL="2743200">
              <a:spcBef>
                <a:spcPts val="1200"/>
              </a:spcBef>
              <a:spcAft>
                <a:spcPts val="0"/>
              </a:spcAft>
              <a:buSzPts val="1400"/>
              <a:buNone/>
              <a:defRPr sz="1400">
                <a:solidFill>
                  <a:schemeClr val="lt1"/>
                </a:solidFill>
                <a:latin typeface="Arial"/>
                <a:ea typeface="Arial"/>
                <a:cs typeface="Arial"/>
                <a:sym typeface="Arial"/>
              </a:defRPr>
            </a:lvl6pPr>
            <a:lvl7pPr indent="-228600" lvl="6" marL="3200400">
              <a:spcBef>
                <a:spcPts val="1200"/>
              </a:spcBef>
              <a:spcAft>
                <a:spcPts val="0"/>
              </a:spcAft>
              <a:buSzPts val="1400"/>
              <a:buNone/>
              <a:defRPr sz="1400">
                <a:solidFill>
                  <a:schemeClr val="lt1"/>
                </a:solidFill>
                <a:latin typeface="Arial"/>
                <a:ea typeface="Arial"/>
                <a:cs typeface="Arial"/>
                <a:sym typeface="Arial"/>
              </a:defRPr>
            </a:lvl7pPr>
            <a:lvl8pPr indent="-228600" lvl="7" marL="3657600">
              <a:spcBef>
                <a:spcPts val="1200"/>
              </a:spcBef>
              <a:spcAft>
                <a:spcPts val="0"/>
              </a:spcAft>
              <a:buSzPts val="1400"/>
              <a:buNone/>
              <a:defRPr sz="1400">
                <a:solidFill>
                  <a:schemeClr val="lt1"/>
                </a:solidFill>
                <a:latin typeface="Arial"/>
                <a:ea typeface="Arial"/>
                <a:cs typeface="Arial"/>
                <a:sym typeface="Arial"/>
              </a:defRPr>
            </a:lvl8pPr>
            <a:lvl9pPr indent="-228600" lvl="8" marL="4114800">
              <a:spcBef>
                <a:spcPts val="1200"/>
              </a:spcBef>
              <a:spcAft>
                <a:spcPts val="1200"/>
              </a:spcAft>
              <a:buSzPts val="1400"/>
              <a:buNone/>
              <a:defRPr sz="1400">
                <a:solidFill>
                  <a:schemeClr val="lt1"/>
                </a:solidFill>
                <a:latin typeface="Arial"/>
                <a:ea typeface="Arial"/>
                <a:cs typeface="Arial"/>
                <a:sym typeface="Arial"/>
              </a:defRPr>
            </a:lvl9pPr>
          </a:lstStyle>
          <a:p/>
        </p:txBody>
      </p:sp>
      <p:sp>
        <p:nvSpPr>
          <p:cNvPr id="53" name="Google Shape;53;p13"/>
          <p:cNvSpPr txBox="1"/>
          <p:nvPr>
            <p:ph idx="3" type="body"/>
          </p:nvPr>
        </p:nvSpPr>
        <p:spPr>
          <a:xfrm>
            <a:off x="661987" y="3143250"/>
            <a:ext cx="7820100" cy="500100"/>
          </a:xfrm>
          <a:prstGeom prst="rect">
            <a:avLst/>
          </a:prstGeom>
          <a:noFill/>
          <a:ln>
            <a:noFill/>
          </a:ln>
        </p:spPr>
        <p:txBody>
          <a:bodyPr anchorCtr="0" anchor="ctr" bIns="34275" lIns="68575" spcFirstLastPara="1" rIns="68575" wrap="square" tIns="34275">
            <a:normAutofit/>
          </a:bodyPr>
          <a:lstStyle>
            <a:lvl1pPr indent="-228600" lvl="0" marL="457200" algn="ctr">
              <a:spcBef>
                <a:spcPts val="0"/>
              </a:spcBef>
              <a:spcAft>
                <a:spcPts val="0"/>
              </a:spcAft>
              <a:buSzPts val="1800"/>
              <a:buNone/>
              <a:defRPr sz="4200">
                <a:solidFill>
                  <a:srgbClr val="20222F"/>
                </a:solidFill>
                <a:latin typeface="Arial"/>
                <a:ea typeface="Arial"/>
                <a:cs typeface="Arial"/>
                <a:sym typeface="Arial"/>
              </a:defRPr>
            </a:lvl1pPr>
            <a:lvl2pPr indent="-228600" lvl="1" marL="914400">
              <a:spcBef>
                <a:spcPts val="1200"/>
              </a:spcBef>
              <a:spcAft>
                <a:spcPts val="0"/>
              </a:spcAft>
              <a:buSzPts val="1400"/>
              <a:buNone/>
              <a:defRPr sz="1400">
                <a:solidFill>
                  <a:schemeClr val="lt1"/>
                </a:solidFill>
                <a:latin typeface="Arial"/>
                <a:ea typeface="Arial"/>
                <a:cs typeface="Arial"/>
                <a:sym typeface="Arial"/>
              </a:defRPr>
            </a:lvl2pPr>
            <a:lvl3pPr indent="-228600" lvl="2" marL="1371600">
              <a:spcBef>
                <a:spcPts val="1200"/>
              </a:spcBef>
              <a:spcAft>
                <a:spcPts val="0"/>
              </a:spcAft>
              <a:buSzPts val="1400"/>
              <a:buNone/>
              <a:defRPr sz="1400">
                <a:solidFill>
                  <a:schemeClr val="lt1"/>
                </a:solidFill>
                <a:latin typeface="Arial"/>
                <a:ea typeface="Arial"/>
                <a:cs typeface="Arial"/>
                <a:sym typeface="Arial"/>
              </a:defRPr>
            </a:lvl3pPr>
            <a:lvl4pPr indent="-228600" lvl="3" marL="1828800">
              <a:spcBef>
                <a:spcPts val="1200"/>
              </a:spcBef>
              <a:spcAft>
                <a:spcPts val="0"/>
              </a:spcAft>
              <a:buSzPts val="1400"/>
              <a:buNone/>
              <a:defRPr sz="1400">
                <a:solidFill>
                  <a:schemeClr val="lt1"/>
                </a:solidFill>
                <a:latin typeface="Arial"/>
                <a:ea typeface="Arial"/>
                <a:cs typeface="Arial"/>
                <a:sym typeface="Arial"/>
              </a:defRPr>
            </a:lvl4pPr>
            <a:lvl5pPr indent="-228600" lvl="4" marL="2286000">
              <a:spcBef>
                <a:spcPts val="1200"/>
              </a:spcBef>
              <a:spcAft>
                <a:spcPts val="0"/>
              </a:spcAft>
              <a:buSzPts val="1400"/>
              <a:buNone/>
              <a:defRPr sz="1400">
                <a:solidFill>
                  <a:schemeClr val="lt1"/>
                </a:solidFill>
                <a:latin typeface="Arial"/>
                <a:ea typeface="Arial"/>
                <a:cs typeface="Arial"/>
                <a:sym typeface="Arial"/>
              </a:defRPr>
            </a:lvl5pPr>
            <a:lvl6pPr indent="-228600" lvl="5" marL="2743200">
              <a:spcBef>
                <a:spcPts val="1200"/>
              </a:spcBef>
              <a:spcAft>
                <a:spcPts val="0"/>
              </a:spcAft>
              <a:buSzPts val="1400"/>
              <a:buNone/>
              <a:defRPr sz="1400">
                <a:solidFill>
                  <a:schemeClr val="lt1"/>
                </a:solidFill>
                <a:latin typeface="Arial"/>
                <a:ea typeface="Arial"/>
                <a:cs typeface="Arial"/>
                <a:sym typeface="Arial"/>
              </a:defRPr>
            </a:lvl6pPr>
            <a:lvl7pPr indent="-228600" lvl="6" marL="3200400">
              <a:spcBef>
                <a:spcPts val="1200"/>
              </a:spcBef>
              <a:spcAft>
                <a:spcPts val="0"/>
              </a:spcAft>
              <a:buSzPts val="1400"/>
              <a:buNone/>
              <a:defRPr sz="1400">
                <a:solidFill>
                  <a:schemeClr val="lt1"/>
                </a:solidFill>
                <a:latin typeface="Arial"/>
                <a:ea typeface="Arial"/>
                <a:cs typeface="Arial"/>
                <a:sym typeface="Arial"/>
              </a:defRPr>
            </a:lvl7pPr>
            <a:lvl8pPr indent="-228600" lvl="7" marL="3657600">
              <a:spcBef>
                <a:spcPts val="1200"/>
              </a:spcBef>
              <a:spcAft>
                <a:spcPts val="0"/>
              </a:spcAft>
              <a:buSzPts val="1400"/>
              <a:buNone/>
              <a:defRPr sz="1400">
                <a:solidFill>
                  <a:schemeClr val="lt1"/>
                </a:solidFill>
                <a:latin typeface="Arial"/>
                <a:ea typeface="Arial"/>
                <a:cs typeface="Arial"/>
                <a:sym typeface="Arial"/>
              </a:defRPr>
            </a:lvl8pPr>
            <a:lvl9pPr indent="-228600" lvl="8" marL="4114800">
              <a:spcBef>
                <a:spcPts val="1200"/>
              </a:spcBef>
              <a:spcAft>
                <a:spcPts val="1200"/>
              </a:spcAft>
              <a:buSzPts val="1400"/>
              <a:buNone/>
              <a:defRPr sz="1400">
                <a:solidFill>
                  <a:schemeClr val="lt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ref.ly/Dt19.15"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www.biblegateway.com/passage/?search=Matthew%2018%3A15-20&amp;version=ESV#fen-ESV-23743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pic>
        <p:nvPicPr>
          <p:cNvPr id="58" name="Google Shape;58;p14" title="The King and His Kingdom.png"/>
          <p:cNvPicPr preferRelativeResize="0"/>
          <p:nvPr/>
        </p:nvPicPr>
        <p:blipFill rotWithShape="1">
          <a:blip r:embed="rId3">
            <a:alphaModFix/>
          </a:blip>
          <a:srcRect b="0" l="0" r="0" t="0"/>
          <a:stretch/>
        </p:blipFill>
        <p:spPr>
          <a:xfrm>
            <a:off x="13545" y="12169"/>
            <a:ext cx="9144003" cy="5110989"/>
          </a:xfrm>
          <a:prstGeom prst="rect">
            <a:avLst/>
          </a:prstGeom>
          <a:noFill/>
          <a:ln>
            <a:noFill/>
          </a:ln>
        </p:spPr>
      </p:pic>
      <p:sp>
        <p:nvSpPr>
          <p:cNvPr id="59" name="Google Shape;59;p14"/>
          <p:cNvSpPr txBox="1"/>
          <p:nvPr>
            <p:ph idx="1" type="body"/>
          </p:nvPr>
        </p:nvSpPr>
        <p:spPr>
          <a:xfrm>
            <a:off x="95275" y="1799625"/>
            <a:ext cx="6252000" cy="1386000"/>
          </a:xfrm>
          <a:prstGeom prst="rect">
            <a:avLst/>
          </a:prstGeom>
          <a:noFill/>
          <a:ln>
            <a:noFill/>
          </a:ln>
        </p:spPr>
        <p:txBody>
          <a:bodyPr anchorCtr="0" anchor="b" bIns="34275" lIns="68575" spcFirstLastPara="1" rIns="68575" wrap="square" tIns="34275">
            <a:noAutofit/>
          </a:bodyPr>
          <a:lstStyle/>
          <a:p>
            <a:pPr indent="0" lvl="0" marL="0" rtl="0" algn="ctr">
              <a:lnSpc>
                <a:spcPct val="100000"/>
              </a:lnSpc>
              <a:spcBef>
                <a:spcPts val="0"/>
              </a:spcBef>
              <a:spcAft>
                <a:spcPts val="1200"/>
              </a:spcAft>
              <a:buNone/>
            </a:pPr>
            <a:r>
              <a:rPr lang="en" sz="4800">
                <a:solidFill>
                  <a:schemeClr val="lt1"/>
                </a:solidFill>
                <a:latin typeface="Georgia"/>
                <a:ea typeface="Georgia"/>
                <a:cs typeface="Georgia"/>
                <a:sym typeface="Georgia"/>
              </a:rPr>
              <a:t>Kingdom Greatness Seeks to Restore</a:t>
            </a:r>
            <a:endParaRPr sz="4800">
              <a:solidFill>
                <a:schemeClr val="lt1"/>
              </a:solidFill>
              <a:latin typeface="Georgia"/>
              <a:ea typeface="Georgia"/>
              <a:cs typeface="Georgia"/>
              <a:sym typeface="Georgia"/>
            </a:endParaRPr>
          </a:p>
        </p:txBody>
      </p:sp>
      <p:sp>
        <p:nvSpPr>
          <p:cNvPr id="60" name="Google Shape;60;p14"/>
          <p:cNvSpPr txBox="1"/>
          <p:nvPr>
            <p:ph idx="3" type="body"/>
          </p:nvPr>
        </p:nvSpPr>
        <p:spPr>
          <a:xfrm>
            <a:off x="1217575" y="3015388"/>
            <a:ext cx="4007400" cy="9075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1200"/>
              </a:spcAft>
              <a:buNone/>
            </a:pPr>
            <a:r>
              <a:rPr lang="en" sz="3200">
                <a:solidFill>
                  <a:schemeClr val="lt1"/>
                </a:solidFill>
                <a:latin typeface="Georgia"/>
                <a:ea typeface="Georgia"/>
                <a:cs typeface="Georgia"/>
                <a:sym typeface="Georgia"/>
              </a:rPr>
              <a:t>Matthew 18:15-20</a:t>
            </a:r>
            <a:endParaRPr sz="3200">
              <a:solidFill>
                <a:schemeClr val="lt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4" name="Shape 104"/>
        <p:cNvGrpSpPr/>
        <p:nvPr/>
      </p:nvGrpSpPr>
      <p:grpSpPr>
        <a:xfrm>
          <a:off x="0" y="0"/>
          <a:ext cx="0" cy="0"/>
          <a:chOff x="0" y="0"/>
          <a:chExt cx="0" cy="0"/>
        </a:xfrm>
      </p:grpSpPr>
      <p:sp>
        <p:nvSpPr>
          <p:cNvPr id="105" name="Google Shape;105;p23"/>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uFill>
                  <a:noFill/>
                </a:uFill>
                <a:latin typeface="Calibri"/>
                <a:ea typeface="Calibri"/>
                <a:cs typeface="Calibri"/>
                <a:sym typeface="Calibri"/>
                <a:hlinkClick r:id="rId3">
                  <a:extLst>
                    <a:ext uri="{A12FA001-AC4F-418D-AE19-62706E023703}">
                      <ahyp:hlinkClr val="tx"/>
                    </a:ext>
                  </a:extLst>
                </a:hlinkClick>
              </a:rPr>
              <a:t>Deuteronomy 19:15</a:t>
            </a:r>
            <a:r>
              <a:rPr lang="en" sz="3200">
                <a:solidFill>
                  <a:schemeClr val="lt1"/>
                </a:solidFill>
                <a:latin typeface="Calibri"/>
                <a:ea typeface="Calibri"/>
                <a:cs typeface="Calibri"/>
                <a:sym typeface="Calibri"/>
              </a:rPr>
              <a:t> (ESV): “A single witness shall not suffice against a person for any crime or for any wrong in connection with any offense that he has committed. Only on the evidence of two witnesses or of three witnesses shall a charge be established.”</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9" name="Shape 109"/>
        <p:cNvGrpSpPr/>
        <p:nvPr/>
      </p:nvGrpSpPr>
      <p:grpSpPr>
        <a:xfrm>
          <a:off x="0" y="0"/>
          <a:ext cx="0" cy="0"/>
          <a:chOff x="0" y="0"/>
          <a:chExt cx="0" cy="0"/>
        </a:xfrm>
      </p:grpSpPr>
      <p:sp>
        <p:nvSpPr>
          <p:cNvPr id="110" name="Google Shape;110;p24"/>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“Nobody is to be convicted on the evidence of a single person; everything must be attested by two or, better, three witnesses. Where it is important to have the exact words attested, there must be two or three people who can vouch for what was said…</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4" name="Shape 114"/>
        <p:cNvGrpSpPr/>
        <p:nvPr/>
      </p:nvGrpSpPr>
      <p:grpSpPr>
        <a:xfrm>
          <a:off x="0" y="0"/>
          <a:ext cx="0" cy="0"/>
          <a:chOff x="0" y="0"/>
          <a:chExt cx="0" cy="0"/>
        </a:xfrm>
      </p:grpSpPr>
      <p:sp>
        <p:nvSpPr>
          <p:cNvPr id="115" name="Google Shape;115;p25"/>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 Jesus is not, of course, talking about a trial, and in any case the one or two more are not witnesses of the offense; they can testify only that they have tried to help the offender. Jesus is saying that the church must not apply less stringent tests than the courts.” </a:t>
            </a:r>
            <a:endParaRPr sz="3200">
              <a:solidFill>
                <a:schemeClr val="lt1"/>
              </a:solidFill>
              <a:latin typeface="Calibri"/>
              <a:ea typeface="Calibri"/>
              <a:cs typeface="Calibri"/>
              <a:sym typeface="Calibri"/>
            </a:endParaRPr>
          </a:p>
          <a:p>
            <a:pPr indent="0" lvl="0" marL="0" rtl="0" algn="l">
              <a:spcBef>
                <a:spcPts val="0"/>
              </a:spcBef>
              <a:spcAft>
                <a:spcPts val="0"/>
              </a:spcAft>
              <a:buNone/>
            </a:pPr>
            <a:r>
              <a:rPr lang="en" sz="3200">
                <a:solidFill>
                  <a:schemeClr val="lt1"/>
                </a:solidFill>
                <a:latin typeface="Calibri"/>
                <a:ea typeface="Calibri"/>
                <a:cs typeface="Calibri"/>
                <a:sym typeface="Calibri"/>
              </a:rPr>
              <a:t>											     Leon Morris</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9" name="Shape 119"/>
        <p:cNvGrpSpPr/>
        <p:nvPr/>
      </p:nvGrpSpPr>
      <p:grpSpPr>
        <a:xfrm>
          <a:off x="0" y="0"/>
          <a:ext cx="0" cy="0"/>
          <a:chOff x="0" y="0"/>
          <a:chExt cx="0" cy="0"/>
        </a:xfrm>
      </p:grpSpPr>
      <p:sp>
        <p:nvSpPr>
          <p:cNvPr id="120" name="Google Shape;120;p26"/>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a:solidFill>
                  <a:schemeClr val="lt1"/>
                </a:solidFill>
                <a:latin typeface="Calibri"/>
                <a:ea typeface="Calibri"/>
                <a:cs typeface="Calibri"/>
                <a:sym typeface="Calibri"/>
              </a:rPr>
              <a:t>“The ends in view in the discipline are three: that the church be not dishonored, the good not corrupted, and offenders brought to repentance.” </a:t>
            </a:r>
            <a:endParaRPr sz="3300">
              <a:solidFill>
                <a:schemeClr val="lt1"/>
              </a:solidFill>
              <a:latin typeface="Calibri"/>
              <a:ea typeface="Calibri"/>
              <a:cs typeface="Calibri"/>
              <a:sym typeface="Calibri"/>
            </a:endParaRPr>
          </a:p>
          <a:p>
            <a:pPr indent="457200" lvl="0" marL="5029200" rtl="0" algn="l">
              <a:spcBef>
                <a:spcPts val="0"/>
              </a:spcBef>
              <a:spcAft>
                <a:spcPts val="0"/>
              </a:spcAft>
              <a:buNone/>
            </a:pPr>
            <a:r>
              <a:rPr lang="en" sz="3300">
                <a:solidFill>
                  <a:schemeClr val="lt1"/>
                </a:solidFill>
                <a:latin typeface="Calibri"/>
                <a:ea typeface="Calibri"/>
                <a:cs typeface="Calibri"/>
                <a:sym typeface="Calibri"/>
              </a:rPr>
              <a:t>John Calvin</a:t>
            </a:r>
            <a:endParaRPr sz="3300">
              <a:solidFill>
                <a:schemeClr val="lt1"/>
              </a:solidFill>
              <a:latin typeface="Calibri"/>
              <a:ea typeface="Calibri"/>
              <a:cs typeface="Calibri"/>
              <a:sym typeface="Calibri"/>
            </a:endParaRPr>
          </a:p>
          <a:p>
            <a:pPr indent="0" lvl="0" marL="0" rtl="0" algn="l">
              <a:spcBef>
                <a:spcPts val="0"/>
              </a:spcBef>
              <a:spcAft>
                <a:spcPts val="0"/>
              </a:spcAft>
              <a:buNone/>
            </a:pPr>
            <a:r>
              <a:t/>
            </a:r>
            <a:endParaRPr sz="3300">
              <a:solidFill>
                <a:schemeClr val="lt1"/>
              </a:solidFill>
              <a:latin typeface="Calibri"/>
              <a:ea typeface="Calibri"/>
              <a:cs typeface="Calibri"/>
              <a:sym typeface="Calibri"/>
            </a:endParaRPr>
          </a:p>
          <a:p>
            <a:pPr indent="0" lvl="0" marL="0" rtl="0" algn="l">
              <a:spcBef>
                <a:spcPts val="0"/>
              </a:spcBef>
              <a:spcAft>
                <a:spcPts val="0"/>
              </a:spcAft>
              <a:buNone/>
            </a:pPr>
            <a:r>
              <a:t/>
            </a:r>
            <a:endParaRPr sz="33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4" name="Shape 124"/>
        <p:cNvGrpSpPr/>
        <p:nvPr/>
      </p:nvGrpSpPr>
      <p:grpSpPr>
        <a:xfrm>
          <a:off x="0" y="0"/>
          <a:ext cx="0" cy="0"/>
          <a:chOff x="0" y="0"/>
          <a:chExt cx="0" cy="0"/>
        </a:xfrm>
      </p:grpSpPr>
      <p:sp>
        <p:nvSpPr>
          <p:cNvPr id="125" name="Google Shape;125;p27"/>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a:solidFill>
                  <a:schemeClr val="lt1"/>
                </a:solidFill>
                <a:latin typeface="Calibri"/>
                <a:ea typeface="Calibri"/>
                <a:cs typeface="Calibri"/>
                <a:sym typeface="Calibri"/>
              </a:rPr>
              <a:t>“Church discipline is the key to the purity of the church, which in turn will enable us to reach the world.”</a:t>
            </a:r>
            <a:endParaRPr sz="3300">
              <a:solidFill>
                <a:schemeClr val="lt1"/>
              </a:solidFill>
              <a:latin typeface="Calibri"/>
              <a:ea typeface="Calibri"/>
              <a:cs typeface="Calibri"/>
              <a:sym typeface="Calibri"/>
            </a:endParaRPr>
          </a:p>
          <a:p>
            <a:pPr indent="0" lvl="0" marL="0" rtl="0" algn="l">
              <a:spcBef>
                <a:spcPts val="0"/>
              </a:spcBef>
              <a:spcAft>
                <a:spcPts val="0"/>
              </a:spcAft>
              <a:buNone/>
            </a:pPr>
            <a:r>
              <a:rPr lang="en" sz="3300">
                <a:solidFill>
                  <a:schemeClr val="lt1"/>
                </a:solidFill>
                <a:latin typeface="Calibri"/>
                <a:ea typeface="Calibri"/>
                <a:cs typeface="Calibri"/>
                <a:sym typeface="Calibri"/>
              </a:rPr>
              <a:t>										   John MacArthur</a:t>
            </a:r>
            <a:endParaRPr sz="3300">
              <a:solidFill>
                <a:schemeClr val="lt1"/>
              </a:solidFill>
              <a:latin typeface="Calibri"/>
              <a:ea typeface="Calibri"/>
              <a:cs typeface="Calibri"/>
              <a:sym typeface="Calibri"/>
            </a:endParaRPr>
          </a:p>
          <a:p>
            <a:pPr indent="0" lvl="0" marL="0" rtl="0" algn="l">
              <a:spcBef>
                <a:spcPts val="0"/>
              </a:spcBef>
              <a:spcAft>
                <a:spcPts val="0"/>
              </a:spcAft>
              <a:buNone/>
            </a:pPr>
            <a:r>
              <a:t/>
            </a:r>
            <a:endParaRPr sz="3300">
              <a:solidFill>
                <a:schemeClr val="lt1"/>
              </a:solidFill>
              <a:latin typeface="Calibri"/>
              <a:ea typeface="Calibri"/>
              <a:cs typeface="Calibri"/>
              <a:sym typeface="Calibri"/>
            </a:endParaRPr>
          </a:p>
          <a:p>
            <a:pPr indent="0" lvl="0" marL="0" rtl="0" algn="l">
              <a:spcBef>
                <a:spcPts val="0"/>
              </a:spcBef>
              <a:spcAft>
                <a:spcPts val="0"/>
              </a:spcAft>
              <a:buNone/>
            </a:pPr>
            <a:r>
              <a:t/>
            </a:r>
            <a:endParaRPr sz="3300">
              <a:solidFill>
                <a:schemeClr val="lt1"/>
              </a:solidFill>
              <a:latin typeface="Calibri"/>
              <a:ea typeface="Calibri"/>
              <a:cs typeface="Calibri"/>
              <a:sym typeface="Calibri"/>
            </a:endParaRPr>
          </a:p>
          <a:p>
            <a:pPr indent="0" lvl="0" marL="0" rtl="0" algn="l">
              <a:spcBef>
                <a:spcPts val="0"/>
              </a:spcBef>
              <a:spcAft>
                <a:spcPts val="0"/>
              </a:spcAft>
              <a:buNone/>
            </a:pPr>
            <a:r>
              <a:t/>
            </a:r>
            <a:endParaRPr sz="33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9" name="Shape 129"/>
        <p:cNvGrpSpPr/>
        <p:nvPr/>
      </p:nvGrpSpPr>
      <p:grpSpPr>
        <a:xfrm>
          <a:off x="0" y="0"/>
          <a:ext cx="0" cy="0"/>
          <a:chOff x="0" y="0"/>
          <a:chExt cx="0" cy="0"/>
        </a:xfrm>
      </p:grpSpPr>
      <p:sp>
        <p:nvSpPr>
          <p:cNvPr id="130" name="Google Shape;130;p28"/>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Matthew 18:18-20 (ESV): Tr</a:t>
            </a:r>
            <a:r>
              <a:rPr lang="en" sz="3200">
                <a:solidFill>
                  <a:schemeClr val="lt1"/>
                </a:solidFill>
                <a:latin typeface="Calibri"/>
                <a:ea typeface="Calibri"/>
                <a:cs typeface="Calibri"/>
                <a:sym typeface="Calibri"/>
              </a:rPr>
              <a:t>uly, I say to you, whatever you bind on earth shall be bound in heaven, and whatever you loose on earth shall be loosed in heaven. </a:t>
            </a:r>
            <a:r>
              <a:rPr baseline="30000" lang="en" sz="3200">
                <a:solidFill>
                  <a:schemeClr val="lt1"/>
                </a:solidFill>
                <a:latin typeface="Calibri"/>
                <a:ea typeface="Calibri"/>
                <a:cs typeface="Calibri"/>
                <a:sym typeface="Calibri"/>
              </a:rPr>
              <a:t>19 </a:t>
            </a:r>
            <a:r>
              <a:rPr lang="en" sz="3200">
                <a:solidFill>
                  <a:schemeClr val="lt1"/>
                </a:solidFill>
                <a:latin typeface="Calibri"/>
                <a:ea typeface="Calibri"/>
                <a:cs typeface="Calibri"/>
                <a:sym typeface="Calibri"/>
              </a:rPr>
              <a:t>Again I say to you, if two of you agree on earth about anything they ask, it will be done for them by my Father in heaven. </a:t>
            </a:r>
            <a:r>
              <a:rPr baseline="30000" lang="en" sz="3200">
                <a:solidFill>
                  <a:schemeClr val="lt1"/>
                </a:solidFill>
                <a:latin typeface="Calibri"/>
                <a:ea typeface="Calibri"/>
                <a:cs typeface="Calibri"/>
                <a:sym typeface="Calibri"/>
              </a:rPr>
              <a:t>20 </a:t>
            </a:r>
            <a:r>
              <a:rPr lang="en" sz="3200">
                <a:solidFill>
                  <a:schemeClr val="lt1"/>
                </a:solidFill>
                <a:latin typeface="Calibri"/>
                <a:ea typeface="Calibri"/>
                <a:cs typeface="Calibri"/>
                <a:sym typeface="Calibri"/>
              </a:rPr>
              <a:t>For where two or three are gathered in my name, there am I among them.”</a:t>
            </a:r>
            <a:r>
              <a:rPr lang="en" sz="3200">
                <a:solidFill>
                  <a:schemeClr val="lt1"/>
                </a:solidFill>
                <a:latin typeface="Calibri"/>
                <a:ea typeface="Calibri"/>
                <a:cs typeface="Calibri"/>
                <a:sym typeface="Calibri"/>
              </a:rPr>
              <a:t> </a:t>
            </a:r>
            <a:endParaRPr sz="32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4" name="Shape 134"/>
        <p:cNvGrpSpPr/>
        <p:nvPr/>
      </p:nvGrpSpPr>
      <p:grpSpPr>
        <a:xfrm>
          <a:off x="0" y="0"/>
          <a:ext cx="0" cy="0"/>
          <a:chOff x="0" y="0"/>
          <a:chExt cx="0" cy="0"/>
        </a:xfrm>
      </p:grpSpPr>
      <p:sp>
        <p:nvSpPr>
          <p:cNvPr id="135" name="Google Shape;135;p29"/>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First, Jesus assures His church that heaven stands behind faithful discipline.</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lnSpc>
                <a:spcPct val="115000"/>
              </a:lnSpc>
              <a:spcBef>
                <a:spcPts val="900"/>
              </a:spcBef>
              <a:spcAft>
                <a:spcPts val="900"/>
              </a:spcAft>
              <a:buNone/>
            </a:pPr>
            <a:r>
              <a:t/>
            </a:r>
            <a:endParaRPr sz="1150">
              <a:solidFill>
                <a:schemeClr val="dk1"/>
              </a:solidFill>
              <a:highlight>
                <a:srgbClr val="FFF5D9"/>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9" name="Shape 139"/>
        <p:cNvGrpSpPr/>
        <p:nvPr/>
      </p:nvGrpSpPr>
      <p:grpSpPr>
        <a:xfrm>
          <a:off x="0" y="0"/>
          <a:ext cx="0" cy="0"/>
          <a:chOff x="0" y="0"/>
          <a:chExt cx="0" cy="0"/>
        </a:xfrm>
      </p:grpSpPr>
      <p:sp>
        <p:nvSpPr>
          <p:cNvPr id="140" name="Google Shape;140;p30"/>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The grammar actually suggests that what the church binds on earth has already been bound in heaven, and what the church looses on earth has already been loosed in heaven.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rPr lang="en" sz="3200">
                <a:solidFill>
                  <a:schemeClr val="lt1"/>
                </a:solidFill>
                <a:latin typeface="Calibri"/>
                <a:ea typeface="Calibri"/>
                <a:cs typeface="Calibri"/>
                <a:sym typeface="Calibri"/>
              </a:rPr>
              <a:t>In other words, the church does not create heaven's verdict…it declares heaven's verdict.</a:t>
            </a:r>
            <a:endParaRPr sz="3200">
              <a:solidFill>
                <a:schemeClr val="lt1"/>
              </a:solidFill>
              <a:highlight>
                <a:srgbClr val="FFF5D9"/>
              </a:highlight>
              <a:latin typeface="Calibri"/>
              <a:ea typeface="Calibri"/>
              <a:cs typeface="Calibri"/>
              <a:sym typeface="Calibri"/>
            </a:endParaRPr>
          </a:p>
          <a:p>
            <a:pPr indent="0" lvl="0" marL="0" rtl="0" algn="l">
              <a:lnSpc>
                <a:spcPct val="115000"/>
              </a:lnSpc>
              <a:spcBef>
                <a:spcPts val="900"/>
              </a:spcBef>
              <a:spcAft>
                <a:spcPts val="900"/>
              </a:spcAft>
              <a:buNone/>
            </a:pPr>
            <a:r>
              <a:t/>
            </a:r>
            <a:endParaRPr sz="1150">
              <a:solidFill>
                <a:schemeClr val="dk1"/>
              </a:solidFill>
              <a:highlight>
                <a:srgbClr val="FFF5D9"/>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4" name="Shape 144"/>
        <p:cNvGrpSpPr/>
        <p:nvPr/>
      </p:nvGrpSpPr>
      <p:grpSpPr>
        <a:xfrm>
          <a:off x="0" y="0"/>
          <a:ext cx="0" cy="0"/>
          <a:chOff x="0" y="0"/>
          <a:chExt cx="0" cy="0"/>
        </a:xfrm>
      </p:grpSpPr>
      <p:sp>
        <p:nvSpPr>
          <p:cNvPr id="145" name="Google Shape;145;p31"/>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a:solidFill>
                  <a:schemeClr val="lt1"/>
                </a:solidFill>
                <a:latin typeface="Calibri"/>
                <a:ea typeface="Calibri"/>
                <a:cs typeface="Calibri"/>
                <a:sym typeface="Calibri"/>
              </a:rPr>
              <a:t>He does promise something even better: </a:t>
            </a:r>
            <a:endParaRPr sz="3300">
              <a:solidFill>
                <a:schemeClr val="lt1"/>
              </a:solidFill>
              <a:latin typeface="Calibri"/>
              <a:ea typeface="Calibri"/>
              <a:cs typeface="Calibri"/>
              <a:sym typeface="Calibri"/>
            </a:endParaRPr>
          </a:p>
          <a:p>
            <a:pPr indent="0" lvl="0" marL="0" rtl="0" algn="l">
              <a:spcBef>
                <a:spcPts val="0"/>
              </a:spcBef>
              <a:spcAft>
                <a:spcPts val="0"/>
              </a:spcAft>
              <a:buNone/>
            </a:pPr>
            <a:r>
              <a:rPr lang="en" sz="3300">
                <a:solidFill>
                  <a:schemeClr val="lt1"/>
                </a:solidFill>
                <a:latin typeface="Calibri"/>
                <a:ea typeface="Calibri"/>
                <a:cs typeface="Calibri"/>
                <a:sym typeface="Calibri"/>
              </a:rPr>
              <a:t>"I am there."</a:t>
            </a:r>
            <a:endParaRPr sz="33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9" name="Shape 149"/>
        <p:cNvGrpSpPr/>
        <p:nvPr/>
      </p:nvGrpSpPr>
      <p:grpSpPr>
        <a:xfrm>
          <a:off x="0" y="0"/>
          <a:ext cx="0" cy="0"/>
          <a:chOff x="0" y="0"/>
          <a:chExt cx="0" cy="0"/>
        </a:xfrm>
      </p:grpSpPr>
      <p:sp>
        <p:nvSpPr>
          <p:cNvPr id="150" name="Google Shape;150;p32"/>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a:solidFill>
                  <a:schemeClr val="lt1"/>
                </a:solidFill>
                <a:latin typeface="Calibri"/>
                <a:ea typeface="Calibri"/>
                <a:cs typeface="Calibri"/>
                <a:sym typeface="Calibri"/>
              </a:rPr>
              <a:t>Conclusion and Application:</a:t>
            </a:r>
            <a:endParaRPr sz="3300">
              <a:solidFill>
                <a:schemeClr val="lt1"/>
              </a:solidFill>
              <a:latin typeface="Calibri"/>
              <a:ea typeface="Calibri"/>
              <a:cs typeface="Calibri"/>
              <a:sym typeface="Calibri"/>
            </a:endParaRPr>
          </a:p>
          <a:p>
            <a:pPr indent="0" lvl="0" marL="0" rtl="0" algn="l">
              <a:spcBef>
                <a:spcPts val="0"/>
              </a:spcBef>
              <a:spcAft>
                <a:spcPts val="0"/>
              </a:spcAft>
              <a:buNone/>
            </a:pPr>
            <a:r>
              <a:rPr lang="en" sz="3300">
                <a:solidFill>
                  <a:schemeClr val="lt1"/>
                </a:solidFill>
                <a:latin typeface="Calibri"/>
                <a:ea typeface="Calibri"/>
                <a:cs typeface="Calibri"/>
                <a:sym typeface="Calibri"/>
              </a:rPr>
              <a:t>How should we respond to what Jesus has taught us?</a:t>
            </a:r>
            <a:endParaRPr sz="3300">
              <a:solidFill>
                <a:schemeClr val="lt1"/>
              </a:solidFill>
              <a:latin typeface="Calibri"/>
              <a:ea typeface="Calibri"/>
              <a:cs typeface="Calibri"/>
              <a:sym typeface="Calibri"/>
            </a:endParaRPr>
          </a:p>
          <a:p>
            <a:pPr indent="0" lvl="0" marL="0" rtl="0" algn="l">
              <a:spcBef>
                <a:spcPts val="0"/>
              </a:spcBef>
              <a:spcAft>
                <a:spcPts val="0"/>
              </a:spcAft>
              <a:buNone/>
            </a:pPr>
            <a:r>
              <a:t/>
            </a:r>
            <a:endParaRPr sz="33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4" name="Shape 64"/>
        <p:cNvGrpSpPr/>
        <p:nvPr/>
      </p:nvGrpSpPr>
      <p:grpSpPr>
        <a:xfrm>
          <a:off x="0" y="0"/>
          <a:ext cx="0" cy="0"/>
          <a:chOff x="0" y="0"/>
          <a:chExt cx="0" cy="0"/>
        </a:xfrm>
      </p:grpSpPr>
      <p:sp>
        <p:nvSpPr>
          <p:cNvPr id="65" name="Google Shape;65;p15"/>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Matthew 18:15-20 (ESV): “If your brother sins against you, go and tell him his fault, between you and him alone. If he listens to you, you have gained your brother. </a:t>
            </a:r>
            <a:r>
              <a:rPr baseline="30000" lang="en" sz="3200">
                <a:solidFill>
                  <a:schemeClr val="lt1"/>
                </a:solidFill>
                <a:latin typeface="Calibri"/>
                <a:ea typeface="Calibri"/>
                <a:cs typeface="Calibri"/>
                <a:sym typeface="Calibri"/>
              </a:rPr>
              <a:t>16 </a:t>
            </a:r>
            <a:r>
              <a:rPr lang="en" sz="3200">
                <a:solidFill>
                  <a:schemeClr val="lt1"/>
                </a:solidFill>
                <a:latin typeface="Calibri"/>
                <a:ea typeface="Calibri"/>
                <a:cs typeface="Calibri"/>
                <a:sym typeface="Calibri"/>
              </a:rPr>
              <a:t>But if he does not listen, take one or two others along with you, that every charge may be established by the evidence of two or three witnesses. </a:t>
            </a:r>
            <a:endParaRPr sz="32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4" name="Shape 154"/>
        <p:cNvGrpSpPr/>
        <p:nvPr/>
      </p:nvGrpSpPr>
      <p:grpSpPr>
        <a:xfrm>
          <a:off x="0" y="0"/>
          <a:ext cx="0" cy="0"/>
          <a:chOff x="0" y="0"/>
          <a:chExt cx="0" cy="0"/>
        </a:xfrm>
      </p:grpSpPr>
      <p:sp>
        <p:nvSpPr>
          <p:cNvPr id="155" name="Google Shape;155;p33"/>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Proverbs 9:8-9 (ESV): “R</a:t>
            </a:r>
            <a:r>
              <a:rPr lang="en" sz="3200">
                <a:solidFill>
                  <a:schemeClr val="lt1"/>
                </a:solidFill>
                <a:latin typeface="Calibri"/>
                <a:ea typeface="Calibri"/>
                <a:cs typeface="Calibri"/>
                <a:sym typeface="Calibri"/>
              </a:rPr>
              <a:t>eprove a wise man, and he will love you... Give instruction to a wise man, and he will be still wiser.”</a:t>
            </a:r>
            <a:endParaRPr sz="32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9" name="Shape 159"/>
        <p:cNvGrpSpPr/>
        <p:nvPr/>
      </p:nvGrpSpPr>
      <p:grpSpPr>
        <a:xfrm>
          <a:off x="0" y="0"/>
          <a:ext cx="0" cy="0"/>
          <a:chOff x="0" y="0"/>
          <a:chExt cx="0" cy="0"/>
        </a:xfrm>
      </p:grpSpPr>
      <p:sp>
        <p:nvSpPr>
          <p:cNvPr id="160" name="Google Shape;160;p34"/>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The greatest humble themselves like little children.  The greatest protect the weak from stumbling. The greatest pursue wandering sheep. And now, the greatest lovingly pursue brothers and sisters caught in sin.</a:t>
            </a:r>
            <a:endParaRPr sz="320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64" name="Shape 164"/>
        <p:cNvGrpSpPr/>
        <p:nvPr/>
      </p:nvGrpSpPr>
      <p:grpSpPr>
        <a:xfrm>
          <a:off x="0" y="0"/>
          <a:ext cx="0" cy="0"/>
          <a:chOff x="0" y="0"/>
          <a:chExt cx="0" cy="0"/>
        </a:xfrm>
      </p:grpSpPr>
      <p:sp>
        <p:nvSpPr>
          <p:cNvPr id="165" name="Google Shape;165;p35"/>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Kingdom greatness is not measured by how many people follow you, but by how faithfully you help others follow Christ.</a:t>
            </a:r>
            <a:endParaRPr sz="32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9" name="Shape 69"/>
        <p:cNvGrpSpPr/>
        <p:nvPr/>
      </p:nvGrpSpPr>
      <p:grpSpPr>
        <a:xfrm>
          <a:off x="0" y="0"/>
          <a:ext cx="0" cy="0"/>
          <a:chOff x="0" y="0"/>
          <a:chExt cx="0" cy="0"/>
        </a:xfrm>
      </p:grpSpPr>
      <p:sp>
        <p:nvSpPr>
          <p:cNvPr id="70" name="Google Shape;70;p16"/>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aseline="30000" lang="en" sz="3200">
                <a:solidFill>
                  <a:schemeClr val="lt1"/>
                </a:solidFill>
                <a:latin typeface="Calibri"/>
                <a:ea typeface="Calibri"/>
                <a:cs typeface="Calibri"/>
                <a:sym typeface="Calibri"/>
              </a:rPr>
              <a:t>17 </a:t>
            </a:r>
            <a:r>
              <a:rPr lang="en" sz="3200">
                <a:solidFill>
                  <a:schemeClr val="lt1"/>
                </a:solidFill>
                <a:latin typeface="Calibri"/>
                <a:ea typeface="Calibri"/>
                <a:cs typeface="Calibri"/>
                <a:sym typeface="Calibri"/>
              </a:rPr>
              <a:t>If he refuses to listen to them, tell it to the church. And if he refuses to listen even to the church, let him be to you as a Gentile and a tax collector. </a:t>
            </a:r>
            <a:r>
              <a:rPr baseline="30000" lang="en" sz="3200">
                <a:solidFill>
                  <a:schemeClr val="lt1"/>
                </a:solidFill>
                <a:latin typeface="Calibri"/>
                <a:ea typeface="Calibri"/>
                <a:cs typeface="Calibri"/>
                <a:sym typeface="Calibri"/>
              </a:rPr>
              <a:t>18 </a:t>
            </a:r>
            <a:r>
              <a:rPr lang="en" sz="3200">
                <a:solidFill>
                  <a:schemeClr val="lt1"/>
                </a:solidFill>
                <a:latin typeface="Calibri"/>
                <a:ea typeface="Calibri"/>
                <a:cs typeface="Calibri"/>
                <a:sym typeface="Calibri"/>
              </a:rPr>
              <a:t>Truly, I say to you, whatever you bind on earth shall be bound in heaven, and whatever you loose on earth shall be loosed</a:t>
            </a:r>
            <a:r>
              <a:rPr baseline="30000" lang="en" sz="3200">
                <a:solidFill>
                  <a:schemeClr val="lt1"/>
                </a:solidFill>
                <a:latin typeface="Calibri"/>
                <a:ea typeface="Calibri"/>
                <a:cs typeface="Calibri"/>
                <a:sym typeface="Calibri"/>
              </a:rPr>
              <a:t>[</a:t>
            </a:r>
            <a:r>
              <a:rPr baseline="30000" lang="en" sz="3200" u="sng">
                <a:solidFill>
                  <a:schemeClr val="lt1"/>
                </a:solidFill>
                <a:latin typeface="Calibri"/>
                <a:ea typeface="Calibri"/>
                <a:cs typeface="Calibri"/>
                <a:sym typeface="Calibri"/>
                <a:hlinkClick r:id="rId3">
                  <a:extLst>
                    <a:ext uri="{A12FA001-AC4F-418D-AE19-62706E023703}">
                      <ahyp:hlinkClr val="tx"/>
                    </a:ext>
                  </a:extLst>
                </a:hlinkClick>
              </a:rPr>
              <a:t>a</a:t>
            </a:r>
            <a:r>
              <a:rPr baseline="30000" lang="en" sz="3200">
                <a:solidFill>
                  <a:schemeClr val="lt1"/>
                </a:solidFill>
                <a:latin typeface="Calibri"/>
                <a:ea typeface="Calibri"/>
                <a:cs typeface="Calibri"/>
                <a:sym typeface="Calibri"/>
              </a:rPr>
              <a:t>]</a:t>
            </a:r>
            <a:r>
              <a:rPr lang="en" sz="3200">
                <a:solidFill>
                  <a:schemeClr val="lt1"/>
                </a:solidFill>
                <a:latin typeface="Calibri"/>
                <a:ea typeface="Calibri"/>
                <a:cs typeface="Calibri"/>
                <a:sym typeface="Calibri"/>
              </a:rPr>
              <a:t> in heaven. </a:t>
            </a:r>
            <a:endParaRPr sz="32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4" name="Shape 74"/>
        <p:cNvGrpSpPr/>
        <p:nvPr/>
      </p:nvGrpSpPr>
      <p:grpSpPr>
        <a:xfrm>
          <a:off x="0" y="0"/>
          <a:ext cx="0" cy="0"/>
          <a:chOff x="0" y="0"/>
          <a:chExt cx="0" cy="0"/>
        </a:xfrm>
      </p:grpSpPr>
      <p:sp>
        <p:nvSpPr>
          <p:cNvPr id="75" name="Google Shape;75;p17"/>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aseline="30000" lang="en" sz="3200">
                <a:solidFill>
                  <a:schemeClr val="lt1"/>
                </a:solidFill>
                <a:latin typeface="Calibri"/>
                <a:ea typeface="Calibri"/>
                <a:cs typeface="Calibri"/>
                <a:sym typeface="Calibri"/>
              </a:rPr>
              <a:t>19 </a:t>
            </a:r>
            <a:r>
              <a:rPr lang="en" sz="3200">
                <a:solidFill>
                  <a:schemeClr val="lt1"/>
                </a:solidFill>
                <a:latin typeface="Calibri"/>
                <a:ea typeface="Calibri"/>
                <a:cs typeface="Calibri"/>
                <a:sym typeface="Calibri"/>
              </a:rPr>
              <a:t>Again I say to you, if two of you agree on earth about anything they ask, it will be done for them by my Father in heaven. </a:t>
            </a:r>
            <a:r>
              <a:rPr baseline="30000" lang="en" sz="3200">
                <a:solidFill>
                  <a:schemeClr val="lt1"/>
                </a:solidFill>
                <a:latin typeface="Calibri"/>
                <a:ea typeface="Calibri"/>
                <a:cs typeface="Calibri"/>
                <a:sym typeface="Calibri"/>
              </a:rPr>
              <a:t>20 </a:t>
            </a:r>
            <a:r>
              <a:rPr lang="en" sz="3200">
                <a:solidFill>
                  <a:schemeClr val="lt1"/>
                </a:solidFill>
                <a:latin typeface="Calibri"/>
                <a:ea typeface="Calibri"/>
                <a:cs typeface="Calibri"/>
                <a:sym typeface="Calibri"/>
              </a:rPr>
              <a:t>For where two or three are gathered in my name, there am I among them.”</a:t>
            </a:r>
            <a:endParaRPr sz="32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9" name="Shape 79"/>
        <p:cNvGrpSpPr/>
        <p:nvPr/>
      </p:nvGrpSpPr>
      <p:grpSpPr>
        <a:xfrm>
          <a:off x="0" y="0"/>
          <a:ext cx="0" cy="0"/>
          <a:chOff x="0" y="0"/>
          <a:chExt cx="0" cy="0"/>
        </a:xfrm>
      </p:grpSpPr>
      <p:sp>
        <p:nvSpPr>
          <p:cNvPr id="80" name="Google Shape;80;p18"/>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900"/>
              </a:spcBef>
              <a:spcAft>
                <a:spcPts val="0"/>
              </a:spcAft>
              <a:buClr>
                <a:schemeClr val="dk1"/>
              </a:buClr>
              <a:buSzPts val="1100"/>
              <a:buFont typeface="Arial"/>
              <a:buNone/>
            </a:pPr>
            <a:r>
              <a:rPr lang="en" sz="3200">
                <a:solidFill>
                  <a:schemeClr val="lt1"/>
                </a:solidFill>
                <a:latin typeface="Calibri"/>
                <a:ea typeface="Calibri"/>
                <a:cs typeface="Calibri"/>
                <a:sym typeface="Calibri"/>
              </a:rPr>
              <a:t>Verse 15:</a:t>
            </a:r>
            <a:endParaRPr sz="3200">
              <a:solidFill>
                <a:schemeClr val="lt1"/>
              </a:solidFill>
              <a:latin typeface="Calibri"/>
              <a:ea typeface="Calibri"/>
              <a:cs typeface="Calibri"/>
              <a:sym typeface="Calibri"/>
            </a:endParaRPr>
          </a:p>
          <a:p>
            <a:pPr indent="-431800" lvl="0" marL="457200" rtl="0" algn="l">
              <a:spcBef>
                <a:spcPts val="900"/>
              </a:spcBef>
              <a:spcAft>
                <a:spcPts val="0"/>
              </a:spcAft>
              <a:buClr>
                <a:schemeClr val="lt1"/>
              </a:buClr>
              <a:buSzPts val="3200"/>
              <a:buFont typeface="Calibri"/>
              <a:buChar char="●"/>
            </a:pPr>
            <a:r>
              <a:rPr lang="en" sz="3200">
                <a:solidFill>
                  <a:schemeClr val="lt1"/>
                </a:solidFill>
                <a:latin typeface="Calibri"/>
                <a:ea typeface="Calibri"/>
                <a:cs typeface="Calibri"/>
                <a:sym typeface="Calibri"/>
              </a:rPr>
              <a:t>If/When</a:t>
            </a:r>
            <a:endParaRPr sz="3200">
              <a:solidFill>
                <a:schemeClr val="lt1"/>
              </a:solidFill>
              <a:latin typeface="Calibri"/>
              <a:ea typeface="Calibri"/>
              <a:cs typeface="Calibri"/>
              <a:sym typeface="Calibri"/>
            </a:endParaRPr>
          </a:p>
          <a:p>
            <a:pPr indent="-431800" lvl="0" marL="457200" rtl="0" algn="l">
              <a:spcBef>
                <a:spcPts val="0"/>
              </a:spcBef>
              <a:spcAft>
                <a:spcPts val="0"/>
              </a:spcAft>
              <a:buClr>
                <a:schemeClr val="lt1"/>
              </a:buClr>
              <a:buSzPts val="3200"/>
              <a:buFont typeface="Calibri"/>
              <a:buChar char="●"/>
            </a:pPr>
            <a:r>
              <a:rPr lang="en" sz="3200">
                <a:solidFill>
                  <a:schemeClr val="lt1"/>
                </a:solidFill>
                <a:latin typeface="Calibri"/>
                <a:ea typeface="Calibri"/>
                <a:cs typeface="Calibri"/>
                <a:sym typeface="Calibri"/>
              </a:rPr>
              <a:t>Brother</a:t>
            </a:r>
            <a:endParaRPr sz="3200">
              <a:solidFill>
                <a:schemeClr val="lt1"/>
              </a:solidFill>
              <a:latin typeface="Calibri"/>
              <a:ea typeface="Calibri"/>
              <a:cs typeface="Calibri"/>
              <a:sym typeface="Calibri"/>
            </a:endParaRPr>
          </a:p>
          <a:p>
            <a:pPr indent="-431800" lvl="0" marL="457200" rtl="0" algn="l">
              <a:spcBef>
                <a:spcPts val="0"/>
              </a:spcBef>
              <a:spcAft>
                <a:spcPts val="0"/>
              </a:spcAft>
              <a:buClr>
                <a:schemeClr val="lt1"/>
              </a:buClr>
              <a:buSzPts val="3200"/>
              <a:buFont typeface="Calibri"/>
              <a:buChar char="●"/>
            </a:pPr>
            <a:r>
              <a:rPr lang="en" sz="3200">
                <a:solidFill>
                  <a:schemeClr val="lt1"/>
                </a:solidFill>
                <a:latin typeface="Calibri"/>
                <a:ea typeface="Calibri"/>
                <a:cs typeface="Calibri"/>
                <a:sym typeface="Calibri"/>
              </a:rPr>
              <a:t>SIN - not annoying, irritation, etiquette, or petty offense. But sin again God.</a:t>
            </a:r>
            <a:endParaRPr baseline="30000" sz="32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4" name="Shape 84"/>
        <p:cNvGrpSpPr/>
        <p:nvPr/>
      </p:nvGrpSpPr>
      <p:grpSpPr>
        <a:xfrm>
          <a:off x="0" y="0"/>
          <a:ext cx="0" cy="0"/>
          <a:chOff x="0" y="0"/>
          <a:chExt cx="0" cy="0"/>
        </a:xfrm>
      </p:grpSpPr>
      <p:sp>
        <p:nvSpPr>
          <p:cNvPr id="85" name="Google Shape;85;p19"/>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900"/>
              </a:spcBef>
              <a:spcAft>
                <a:spcPts val="0"/>
              </a:spcAft>
              <a:buNone/>
            </a:pPr>
            <a:r>
              <a:rPr lang="en" sz="3200">
                <a:solidFill>
                  <a:schemeClr val="lt1"/>
                </a:solidFill>
                <a:latin typeface="Calibri"/>
                <a:ea typeface="Calibri"/>
                <a:cs typeface="Calibri"/>
                <a:sym typeface="Calibri"/>
              </a:rPr>
              <a:t>If/when sinned against - what do you, what must you do as a Christian:</a:t>
            </a:r>
            <a:endParaRPr sz="3200">
              <a:solidFill>
                <a:schemeClr val="lt1"/>
              </a:solidFill>
              <a:latin typeface="Calibri"/>
              <a:ea typeface="Calibri"/>
              <a:cs typeface="Calibri"/>
              <a:sym typeface="Calibri"/>
            </a:endParaRPr>
          </a:p>
          <a:p>
            <a:pPr indent="-431800" lvl="0" marL="457200" rtl="0" algn="l">
              <a:lnSpc>
                <a:spcPct val="115000"/>
              </a:lnSpc>
              <a:spcBef>
                <a:spcPts val="900"/>
              </a:spcBef>
              <a:spcAft>
                <a:spcPts val="0"/>
              </a:spcAft>
              <a:buClr>
                <a:schemeClr val="lt1"/>
              </a:buClr>
              <a:buSzPts val="3200"/>
              <a:buFont typeface="Calibri"/>
              <a:buChar char="●"/>
            </a:pPr>
            <a:r>
              <a:rPr lang="en" sz="3200">
                <a:solidFill>
                  <a:schemeClr val="lt1"/>
                </a:solidFill>
                <a:latin typeface="Calibri"/>
                <a:ea typeface="Calibri"/>
                <a:cs typeface="Calibri"/>
                <a:sym typeface="Calibri"/>
              </a:rPr>
              <a:t>Go to them</a:t>
            </a:r>
            <a:endParaRPr sz="3200">
              <a:solidFill>
                <a:schemeClr val="lt1"/>
              </a:solidFill>
              <a:latin typeface="Calibri"/>
              <a:ea typeface="Calibri"/>
              <a:cs typeface="Calibri"/>
              <a:sym typeface="Calibri"/>
            </a:endParaRPr>
          </a:p>
          <a:p>
            <a:pPr indent="-431800" lvl="0" marL="457200" rtl="0" algn="l">
              <a:lnSpc>
                <a:spcPct val="115000"/>
              </a:lnSpc>
              <a:spcBef>
                <a:spcPts val="0"/>
              </a:spcBef>
              <a:spcAft>
                <a:spcPts val="0"/>
              </a:spcAft>
              <a:buClr>
                <a:schemeClr val="lt1"/>
              </a:buClr>
              <a:buSzPts val="3200"/>
              <a:buFont typeface="Calibri"/>
              <a:buChar char="●"/>
            </a:pPr>
            <a:r>
              <a:rPr lang="en" sz="3200">
                <a:solidFill>
                  <a:schemeClr val="lt1"/>
                </a:solidFill>
                <a:latin typeface="Calibri"/>
                <a:ea typeface="Calibri"/>
                <a:cs typeface="Calibri"/>
                <a:sym typeface="Calibri"/>
              </a:rPr>
              <a:t>Go to them in private (not facebook or Instagram live, people)</a:t>
            </a:r>
            <a:endParaRPr sz="3200">
              <a:solidFill>
                <a:schemeClr val="lt1"/>
              </a:solidFill>
              <a:latin typeface="Calibri"/>
              <a:ea typeface="Calibri"/>
              <a:cs typeface="Calibri"/>
              <a:sym typeface="Calibri"/>
            </a:endParaRPr>
          </a:p>
          <a:p>
            <a:pPr indent="-431800" lvl="0" marL="457200" rtl="0" algn="l">
              <a:lnSpc>
                <a:spcPct val="115000"/>
              </a:lnSpc>
              <a:spcBef>
                <a:spcPts val="0"/>
              </a:spcBef>
              <a:spcAft>
                <a:spcPts val="0"/>
              </a:spcAft>
              <a:buClr>
                <a:schemeClr val="lt1"/>
              </a:buClr>
              <a:buSzPts val="3200"/>
              <a:buFont typeface="Calibri"/>
              <a:buChar char="●"/>
            </a:pPr>
            <a:r>
              <a:rPr lang="en" sz="3200">
                <a:solidFill>
                  <a:schemeClr val="lt1"/>
                </a:solidFill>
                <a:latin typeface="Calibri"/>
                <a:ea typeface="Calibri"/>
                <a:cs typeface="Calibri"/>
                <a:sym typeface="Calibri"/>
              </a:rPr>
              <a:t>explain how they have sinned chiefly before God and in turn against you.</a:t>
            </a:r>
            <a:endParaRPr sz="3200">
              <a:solidFill>
                <a:schemeClr val="lt1"/>
              </a:solidFill>
              <a:latin typeface="Calibri"/>
              <a:ea typeface="Calibri"/>
              <a:cs typeface="Calibri"/>
              <a:sym typeface="Calibri"/>
            </a:endParaRPr>
          </a:p>
          <a:p>
            <a:pPr indent="0" lvl="0" marL="0" rtl="0" algn="l">
              <a:spcBef>
                <a:spcPts val="900"/>
              </a:spcBef>
              <a:spcAft>
                <a:spcPts val="0"/>
              </a:spcAft>
              <a:buNone/>
            </a:pPr>
            <a:r>
              <a:t/>
            </a:r>
            <a:endParaRPr baseline="30000" sz="41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9" name="Shape 89"/>
        <p:cNvGrpSpPr/>
        <p:nvPr/>
      </p:nvGrpSpPr>
      <p:grpSpPr>
        <a:xfrm>
          <a:off x="0" y="0"/>
          <a:ext cx="0" cy="0"/>
          <a:chOff x="0" y="0"/>
          <a:chExt cx="0" cy="0"/>
        </a:xfrm>
      </p:grpSpPr>
      <p:sp>
        <p:nvSpPr>
          <p:cNvPr id="90" name="Google Shape;90;p20"/>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3200">
                <a:solidFill>
                  <a:schemeClr val="lt1"/>
                </a:solidFill>
                <a:latin typeface="Calibri"/>
                <a:ea typeface="Calibri"/>
                <a:cs typeface="Calibri"/>
                <a:sym typeface="Calibri"/>
              </a:rPr>
              <a:t>You have gained a brother.</a:t>
            </a:r>
            <a:r>
              <a:rPr lang="en" sz="3200">
                <a:solidFill>
                  <a:schemeClr val="lt1"/>
                </a:solidFill>
                <a:latin typeface="Calibri"/>
                <a:ea typeface="Calibri"/>
                <a:cs typeface="Calibri"/>
                <a:sym typeface="Calibri"/>
              </a:rPr>
              <a:t>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rPr lang="en" sz="3200">
                <a:solidFill>
                  <a:schemeClr val="lt1"/>
                </a:solidFill>
                <a:latin typeface="Calibri"/>
                <a:ea typeface="Calibri"/>
                <a:cs typeface="Calibri"/>
                <a:sym typeface="Calibri"/>
              </a:rPr>
              <a:t>Church family, don't miss Jesus' goal. The goal is never to win the argument. The goal is always to win the brother.</a:t>
            </a:r>
            <a:endParaRPr sz="3200">
              <a:solidFill>
                <a:schemeClr val="lt1"/>
              </a:solidFill>
              <a:latin typeface="Calibri"/>
              <a:ea typeface="Calibri"/>
              <a:cs typeface="Calibri"/>
              <a:sym typeface="Calibri"/>
            </a:endParaRPr>
          </a:p>
          <a:p>
            <a:pPr indent="0" lvl="0" marL="457200" rtl="0" algn="l">
              <a:spcBef>
                <a:spcPts val="0"/>
              </a:spcBef>
              <a:spcAft>
                <a:spcPts val="0"/>
              </a:spcAft>
              <a:buNone/>
            </a:pPr>
            <a:r>
              <a:t/>
            </a:r>
            <a:endParaRPr sz="3200">
              <a:solidFill>
                <a:schemeClr val="lt1"/>
              </a:solidFill>
              <a:latin typeface="Calibri"/>
              <a:ea typeface="Calibri"/>
              <a:cs typeface="Calibri"/>
              <a:sym typeface="Calibri"/>
            </a:endParaRPr>
          </a:p>
          <a:p>
            <a:pPr indent="0" lvl="0" marL="457200" rtl="0" algn="l">
              <a:spcBef>
                <a:spcPts val="0"/>
              </a:spcBef>
              <a:spcAft>
                <a:spcPts val="0"/>
              </a:spcAft>
              <a:buNone/>
            </a:pPr>
            <a:r>
              <a:t/>
            </a:r>
            <a:endParaRPr baseline="30000" sz="32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4" name="Shape 94"/>
        <p:cNvGrpSpPr/>
        <p:nvPr/>
      </p:nvGrpSpPr>
      <p:grpSpPr>
        <a:xfrm>
          <a:off x="0" y="0"/>
          <a:ext cx="0" cy="0"/>
          <a:chOff x="0" y="0"/>
          <a:chExt cx="0" cy="0"/>
        </a:xfrm>
      </p:grpSpPr>
      <p:sp>
        <p:nvSpPr>
          <p:cNvPr id="95" name="Google Shape;95;p21"/>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Matthew 18:16-17 (ESV): But if he does not listen, take one or two others along with you, that every charge may be established by the evidence of two or three witnesses. </a:t>
            </a:r>
            <a:r>
              <a:rPr baseline="30000" lang="en" sz="3200">
                <a:solidFill>
                  <a:schemeClr val="lt1"/>
                </a:solidFill>
                <a:latin typeface="Calibri"/>
                <a:ea typeface="Calibri"/>
                <a:cs typeface="Calibri"/>
                <a:sym typeface="Calibri"/>
              </a:rPr>
              <a:t>17 </a:t>
            </a:r>
            <a:r>
              <a:rPr lang="en" sz="3200">
                <a:solidFill>
                  <a:schemeClr val="lt1"/>
                </a:solidFill>
                <a:latin typeface="Calibri"/>
                <a:ea typeface="Calibri"/>
                <a:cs typeface="Calibri"/>
                <a:sym typeface="Calibri"/>
              </a:rPr>
              <a:t>If he refuses to listen to them, tell it to the church. And if he refuses to listen even to the church, let him be to you as a Gentile and a tax collector.</a:t>
            </a:r>
            <a:endParaRPr sz="32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9" name="Shape 99"/>
        <p:cNvGrpSpPr/>
        <p:nvPr/>
      </p:nvGrpSpPr>
      <p:grpSpPr>
        <a:xfrm>
          <a:off x="0" y="0"/>
          <a:ext cx="0" cy="0"/>
          <a:chOff x="0" y="0"/>
          <a:chExt cx="0" cy="0"/>
        </a:xfrm>
      </p:grpSpPr>
      <p:sp>
        <p:nvSpPr>
          <p:cNvPr id="100" name="Google Shape;100;p22"/>
          <p:cNvSpPr txBox="1"/>
          <p:nvPr/>
        </p:nvSpPr>
        <p:spPr>
          <a:xfrm>
            <a:off x="559329" y="595813"/>
            <a:ext cx="8049600" cy="393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lt1"/>
                </a:solidFill>
                <a:latin typeface="Calibri"/>
                <a:ea typeface="Calibri"/>
                <a:cs typeface="Calibri"/>
                <a:sym typeface="Calibri"/>
              </a:rPr>
              <a:t>“The path of hardening usually leads to more hardening, so it is wise not to start down that path.” </a:t>
            </a:r>
            <a:endParaRPr sz="3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3200">
                <a:solidFill>
                  <a:schemeClr val="lt1"/>
                </a:solidFill>
                <a:latin typeface="Calibri"/>
                <a:ea typeface="Calibri"/>
                <a:cs typeface="Calibri"/>
                <a:sym typeface="Calibri"/>
              </a:rPr>
              <a:t>                                                            Gary Smith</a:t>
            </a:r>
            <a:endParaRPr sz="32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