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4" r:id="rId3"/>
    <p:sldId id="358" r:id="rId4"/>
    <p:sldId id="359" r:id="rId5"/>
    <p:sldId id="376" r:id="rId6"/>
    <p:sldId id="390" r:id="rId7"/>
    <p:sldId id="391" r:id="rId8"/>
    <p:sldId id="378" r:id="rId9"/>
    <p:sldId id="364" r:id="rId10"/>
    <p:sldId id="375" r:id="rId11"/>
    <p:sldId id="367" r:id="rId12"/>
    <p:sldId id="379" r:id="rId13"/>
    <p:sldId id="380" r:id="rId14"/>
    <p:sldId id="381" r:id="rId15"/>
    <p:sldId id="382" r:id="rId16"/>
    <p:sldId id="384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92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80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2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032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39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125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306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03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10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39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37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47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67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99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384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76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15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A crown of thorns and a crown of thorns&#10;&#10;Description automatically generated">
            <a:extLst>
              <a:ext uri="{FF2B5EF4-FFF2-40B4-BE49-F238E27FC236}">
                <a16:creationId xmlns:a16="http://schemas.microsoft.com/office/drawing/2014/main" id="{0033701A-A1EC-3966-D960-F7CEB7B0A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176" y="-147912"/>
            <a:ext cx="9669910" cy="5439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F6F04-5F63-6DD2-CB7C-9B8F6025BF8D}"/>
              </a:ext>
            </a:extLst>
          </p:cNvPr>
          <p:cNvSpPr txBox="1"/>
          <p:nvPr/>
        </p:nvSpPr>
        <p:spPr>
          <a:xfrm>
            <a:off x="629142" y="1633796"/>
            <a:ext cx="794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The King and His Kingdom Part 55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“The Death of John the Baptist”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14756-1E81-34A4-4AB5-0478DAEB6F5D}"/>
              </a:ext>
            </a:extLst>
          </p:cNvPr>
          <p:cNvSpPr txBox="1"/>
          <p:nvPr/>
        </p:nvSpPr>
        <p:spPr>
          <a:xfrm>
            <a:off x="600362" y="3436455"/>
            <a:ext cx="7943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</a:rPr>
              <a:t>Matthew 14:1-12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</a:t>
            </a:r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</a:rPr>
              <a:t>March 1,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 always leaves distortion and desperation in its wake.</a:t>
            </a: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34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 may be in the past but its consequences are likely very much part of the present. </a:t>
            </a:r>
          </a:p>
        </p:txBody>
      </p:sp>
    </p:spTree>
    <p:extLst>
      <p:ext uri="{BB962C8B-B14F-4D97-AF65-F5344CB8AC3E}">
        <p14:creationId xmlns:p14="http://schemas.microsoft.com/office/powerpoint/2010/main" val="409197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+mj-lt"/>
              <a:buAutoNum type="arabicParenR" startAt="2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Godly Faithfulness of John</a:t>
            </a:r>
          </a:p>
          <a:p>
            <a:pPr marL="514350" indent="-514350">
              <a:buClrTx/>
              <a:buFont typeface="+mj-lt"/>
              <a:buAutoNum type="arabicParenR" startAt="2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[3] For Herod had seized John and bound him and put him in prison for the sake of Herodias, his brother Philip’s wife, [4] because John had been saying to him, “It is not lawful for you to have her.”</a:t>
            </a:r>
          </a:p>
        </p:txBody>
      </p:sp>
    </p:spTree>
    <p:extLst>
      <p:ext uri="{BB962C8B-B14F-4D97-AF65-F5344CB8AC3E}">
        <p14:creationId xmlns:p14="http://schemas.microsoft.com/office/powerpoint/2010/main" val="272625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John was faithful to the ministry where God called him, even if it meant his own freedom would be taken from him.</a:t>
            </a: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“Open Doors” story – </a:t>
            </a:r>
            <a:r>
              <a:rPr lang="en-US" sz="3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“I never regretted my decision to follow Jesus. I'm following him wholeheartedly.”</a:t>
            </a:r>
          </a:p>
        </p:txBody>
      </p:sp>
    </p:spTree>
    <p:extLst>
      <p:ext uri="{BB962C8B-B14F-4D97-AF65-F5344CB8AC3E}">
        <p14:creationId xmlns:p14="http://schemas.microsoft.com/office/powerpoint/2010/main" val="126773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+mj-lt"/>
              <a:buAutoNum type="arabicParenR" startAt="3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Gutless Outcome of Sin</a:t>
            </a:r>
          </a:p>
          <a:p>
            <a:pPr marL="514350" indent="-514350">
              <a:buClrTx/>
              <a:buFont typeface="+mj-lt"/>
              <a:buAutoNum type="arabicParenR" startAt="3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[5] And though he wanted to put him to death, he feared the people, because they held him to be a prophet. [6] But when Herod’s birthday came, the daughter of Herodias danced before the company and pleased Herod,</a:t>
            </a:r>
          </a:p>
        </p:txBody>
      </p:sp>
    </p:spTree>
    <p:extLst>
      <p:ext uri="{BB962C8B-B14F-4D97-AF65-F5344CB8AC3E}">
        <p14:creationId xmlns:p14="http://schemas.microsoft.com/office/powerpoint/2010/main" val="429282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38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[7] so that he promised with an oath to give her whatever she might ask. [8] Prompted by her mother, she said, “Give me the head of John the Baptist here on a platter.” [9] And the king was sorry, but because of his oaths and his guests he commanded it to be given. </a:t>
            </a:r>
            <a:endParaRPr lang="en-US" sz="26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8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38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[10] He sent and had John beheaded in the prison, [11] and his head was brought on a platter and given to the girl, and she brought it to her mother. [12] And his disciples came and took the body and buried it, and they went and told Jesus.</a:t>
            </a:r>
            <a:endParaRPr lang="en-US" sz="26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2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38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[9] And the king was sorry, but because of his oaths and his guests he commanded it to be given. [10] He sent and had John beheaded in the prison, [11] and his head was brought on a platter and given to the girl, and she brought it to her mother.</a:t>
            </a:r>
            <a:endParaRPr lang="en-US" sz="26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01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Resources (1):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J. Vernon McGee.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“Thru the Bible with J. Vernon McGee, Volume IV, Matthew-Romans.”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Thomas Nelson Publishing, 1982.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John MacArthur.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 MacArthur New Testament Commentary.”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Moody Publishers, 1985.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Warren W.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Wiersbe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 </a:t>
            </a:r>
            <a:r>
              <a:rPr lang="en-US" sz="2400" i="1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Wiersbe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Bible Commentary, The Complete New Testament in One Volume.”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David C. Cook, 2007.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Platt.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“Christ Centered Exposition: Exalting Jesus in Matthew.”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Series Editors: David Platt, Daniel L. Akin, and Tony Merida.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B&amp;H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Publishing Group, 2013.</a:t>
            </a:r>
          </a:p>
        </p:txBody>
      </p:sp>
    </p:spTree>
    <p:extLst>
      <p:ext uri="{BB962C8B-B14F-4D97-AF65-F5344CB8AC3E}">
        <p14:creationId xmlns:p14="http://schemas.microsoft.com/office/powerpoint/2010/main" val="942029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Resources (2):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Charles H. Spurgeon.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“Commentary on Matthew: The Gospel of the Kingdom.”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Banner of Truth Trust, first publication 1893, reprinted 2010, 2013.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"Led to Christ to Lead Others."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Doors Asia. 4-7-16.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Bryan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Chapell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“Holiness By Grace.”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Crossway Books, 2001. www.crosswaybooks.org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8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3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Guilty Fear of Herod 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34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Godly Faithfulness of John 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34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Gutless Outcome of Sin </a:t>
            </a:r>
          </a:p>
        </p:txBody>
      </p:sp>
    </p:spTree>
    <p:extLst>
      <p:ext uri="{BB962C8B-B14F-4D97-AF65-F5344CB8AC3E}">
        <p14:creationId xmlns:p14="http://schemas.microsoft.com/office/powerpoint/2010/main" val="124161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14:1-12 – [1] At that time Herod the tetrarch heard about the fame of Jesus, [2] and he said to his servants, “This is John the Baptist. He has been raised from the dead; that is why these miraculous powers are at work in him.”</a:t>
            </a:r>
          </a:p>
        </p:txBody>
      </p:sp>
    </p:spTree>
    <p:extLst>
      <p:ext uri="{BB962C8B-B14F-4D97-AF65-F5344CB8AC3E}">
        <p14:creationId xmlns:p14="http://schemas.microsoft.com/office/powerpoint/2010/main" val="245169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[3] For Herod had seized John and bound him and put him in prison for the sake of Herodias, his brother Philip’s wife, [4] because John had been saying to him, “It is not lawful for you to have her.” </a:t>
            </a:r>
          </a:p>
        </p:txBody>
      </p:sp>
    </p:spTree>
    <p:extLst>
      <p:ext uri="{BB962C8B-B14F-4D97-AF65-F5344CB8AC3E}">
        <p14:creationId xmlns:p14="http://schemas.microsoft.com/office/powerpoint/2010/main" val="64416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[5] And though he wanted to put him to death, he feared the people, because they held him to be a prophet. [6] But when Herod’s birthday came, the daughter of Herodias danced before the company and pleased Herod, [7] so that he promised with an oath to give her whatever she might ask. </a:t>
            </a:r>
          </a:p>
        </p:txBody>
      </p:sp>
    </p:spTree>
    <p:extLst>
      <p:ext uri="{BB962C8B-B14F-4D97-AF65-F5344CB8AC3E}">
        <p14:creationId xmlns:p14="http://schemas.microsoft.com/office/powerpoint/2010/main" val="362547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[8] Prompted by her mother, she said, “Give me the head of John the Baptist here on a platter.” [9] And the king was sorry, but because of his oaths and his guests he commanded it to be given. </a:t>
            </a:r>
          </a:p>
        </p:txBody>
      </p:sp>
    </p:spTree>
    <p:extLst>
      <p:ext uri="{BB962C8B-B14F-4D97-AF65-F5344CB8AC3E}">
        <p14:creationId xmlns:p14="http://schemas.microsoft.com/office/powerpoint/2010/main" val="241770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[10] He sent and had John beheaded in the prison, [11] and his head was brought on a platter and given to the girl, and she brought it to her mother. [12] And his disciples came and took the body and buried it, and they went and told Jesus.</a:t>
            </a:r>
          </a:p>
        </p:txBody>
      </p:sp>
    </p:spTree>
    <p:extLst>
      <p:ext uri="{BB962C8B-B14F-4D97-AF65-F5344CB8AC3E}">
        <p14:creationId xmlns:p14="http://schemas.microsoft.com/office/powerpoint/2010/main" val="263864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+mj-lt"/>
              <a:buAutoNum type="arabicParenR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Guilty Fear of Herod</a:t>
            </a:r>
          </a:p>
          <a:p>
            <a:pPr marL="514350" indent="-514350">
              <a:buClrTx/>
              <a:buFont typeface="+mj-lt"/>
              <a:buAutoNum type="arabicParenR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US" sz="3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The Herod Family Dynasty</a:t>
            </a: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endParaRPr lang="en-US" i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Herod the Great (father): 37 BC – 4 BC</a:t>
            </a:r>
          </a:p>
          <a:p>
            <a:pPr marL="514350" indent="-514350">
              <a:buClrTx/>
              <a:buFont typeface="Wingdings" panose="05000000000000000000" pitchFamily="2" charset="2"/>
              <a:buChar char="ü"/>
            </a:pPr>
            <a:endParaRPr lang="en-US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Herod the Tetrarch (son): 4 BC – AD 39</a:t>
            </a:r>
          </a:p>
        </p:txBody>
      </p:sp>
    </p:spTree>
    <p:extLst>
      <p:ext uri="{BB962C8B-B14F-4D97-AF65-F5344CB8AC3E}">
        <p14:creationId xmlns:p14="http://schemas.microsoft.com/office/powerpoint/2010/main" val="141257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[1] At that time Herod the tetrarch heard about the fame of Jesus, [2] and he said to his servants, “This is John the Baptist. He has been raised from the dead; that is why these miraculous powers are at work in him.” </a:t>
            </a:r>
          </a:p>
        </p:txBody>
      </p:sp>
    </p:spTree>
    <p:extLst>
      <p:ext uri="{BB962C8B-B14F-4D97-AF65-F5344CB8AC3E}">
        <p14:creationId xmlns:p14="http://schemas.microsoft.com/office/powerpoint/2010/main" val="6562035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944</Words>
  <Application>Microsoft Office PowerPoint</Application>
  <PresentationFormat>On-screen Show (16:9)</PresentationFormat>
  <Paragraphs>45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Thadd McElreath</dc:creator>
  <cp:lastModifiedBy>tmcel468</cp:lastModifiedBy>
  <cp:revision>217</cp:revision>
  <dcterms:modified xsi:type="dcterms:W3CDTF">2026-02-28T04:51:36Z</dcterms:modified>
</cp:coreProperties>
</file>