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74" r:id="rId3"/>
    <p:sldId id="358" r:id="rId4"/>
    <p:sldId id="359" r:id="rId5"/>
    <p:sldId id="376" r:id="rId6"/>
    <p:sldId id="378" r:id="rId7"/>
    <p:sldId id="364" r:id="rId8"/>
    <p:sldId id="375" r:id="rId9"/>
    <p:sldId id="367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271" r:id="rId21"/>
    <p:sldId id="272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7"/>
  </p:normalViewPr>
  <p:slideViewPr>
    <p:cSldViewPr snapToGrid="0">
      <p:cViewPr varScale="1">
        <p:scale>
          <a:sx n="138" d="100"/>
          <a:sy n="138" d="100"/>
        </p:scale>
        <p:origin x="22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032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39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125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366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306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807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145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94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57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393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037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10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37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47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678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768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15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927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02601575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02601575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8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 descr="A crown of thorns and a crown of thorns&#10;&#10;Description automatically generated">
            <a:extLst>
              <a:ext uri="{FF2B5EF4-FFF2-40B4-BE49-F238E27FC236}">
                <a16:creationId xmlns:a16="http://schemas.microsoft.com/office/drawing/2014/main" id="{0033701A-A1EC-3966-D960-F7CEB7B0A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176" y="-147912"/>
            <a:ext cx="9669910" cy="5439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F6F04-5F63-6DD2-CB7C-9B8F6025BF8D}"/>
              </a:ext>
            </a:extLst>
          </p:cNvPr>
          <p:cNvSpPr txBox="1"/>
          <p:nvPr/>
        </p:nvSpPr>
        <p:spPr>
          <a:xfrm>
            <a:off x="629142" y="1633796"/>
            <a:ext cx="7943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The King and His Kingdom Part 53</a:t>
            </a:r>
            <a:endParaRPr lang="en-US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“Have You Understood?”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14756-1E81-34A4-4AB5-0478DAEB6F5D}"/>
              </a:ext>
            </a:extLst>
          </p:cNvPr>
          <p:cNvSpPr txBox="1"/>
          <p:nvPr/>
        </p:nvSpPr>
        <p:spPr>
          <a:xfrm>
            <a:off x="600362" y="3436455"/>
            <a:ext cx="7943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mbria" panose="02040503050406030204" pitchFamily="18" charset="0"/>
              </a:rPr>
              <a:t>Matthew 13:44-52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                                         </a:t>
            </a:r>
            <a:r>
              <a:rPr lang="en-US" sz="3000" dirty="0">
                <a:solidFill>
                  <a:schemeClr val="tx1"/>
                </a:solidFill>
                <a:latin typeface="Cambria" panose="02040503050406030204" pitchFamily="18" charset="0"/>
              </a:rPr>
              <a:t>February 15,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 15:11 – These things I have spoken to you, that my joy may be in you, and that your joy may be full.</a:t>
            </a:r>
          </a:p>
        </p:txBody>
      </p:sp>
    </p:spTree>
    <p:extLst>
      <p:ext uri="{BB962C8B-B14F-4D97-AF65-F5344CB8AC3E}">
        <p14:creationId xmlns:p14="http://schemas.microsoft.com/office/powerpoint/2010/main" val="126773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we find joy in Christ and the things of His kingdom?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are we willing to give up to find our treasure in Jesus? </a:t>
            </a:r>
          </a:p>
        </p:txBody>
      </p:sp>
    </p:spTree>
    <p:extLst>
      <p:ext uri="{BB962C8B-B14F-4D97-AF65-F5344CB8AC3E}">
        <p14:creationId xmlns:p14="http://schemas.microsoft.com/office/powerpoint/2010/main" val="429282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38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[47] “Again, the kingdom of heaven is like a net that was thrown into the sea and gathered fish of every kind. [48] When it was full, men drew it ashore and sat down and sorted the good into containers but threw away the bad.</a:t>
            </a:r>
            <a:endParaRPr lang="en-US" sz="2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8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38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[49] So it will be at the end of the age. The angels will come out and separate the evil from the righteous [50] and throw them into the fiery furnace. In that place there will be weeping and gnashing of teeth.</a:t>
            </a:r>
            <a:endParaRPr lang="en-US" sz="2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57731-5CCA-4C6E-B5D8-8C9A74EFE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08" y="198762"/>
            <a:ext cx="3290694" cy="2327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E1288-AB2B-4825-A8AD-49A92F646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954" y="630642"/>
            <a:ext cx="3544410" cy="3544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CCAF1-CB8B-4272-BCD5-09DD310A9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17" y="2665508"/>
            <a:ext cx="3984401" cy="22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9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38200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“The dragnet of God’s judgment moves silently through the sea of mankind and draws all men to the shores of eternity for final separation to their ultimate destiny – believers to eternal life and unbelievers to eternal damnation.” </a:t>
            </a:r>
          </a:p>
          <a:p>
            <a:pPr>
              <a:buClrTx/>
            </a:pPr>
            <a:endParaRPr lang="en-US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– John MacArthur</a:t>
            </a:r>
            <a:endParaRPr lang="en-US" sz="2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01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38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Peter 3:9 – [9] The Lord is not slow to fulfill his promise as some count slowness, but is patient toward you, not wishing that any should perish, but that all should reach repentance. </a:t>
            </a:r>
            <a:endParaRPr lang="en-US" sz="2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2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38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 13:51-52 – [51] “Have you understood all these things?” They said to him, “Yes.” [52] And he said to them, “Therefore every scribe who has been trained for the kingdom of heaven is like a master of a house, who brings out of his treasure what is new and what is old.”</a:t>
            </a:r>
            <a:endParaRPr lang="en-US" sz="2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03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AACC4A-583D-49FC-8EE3-8801313A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69" y="67541"/>
            <a:ext cx="7532661" cy="50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91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38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 Main Truths:</a:t>
            </a:r>
          </a:p>
          <a:p>
            <a:pPr>
              <a:buClrTx/>
            </a:pPr>
            <a:endParaRPr lang="en-US" sz="2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514350">
              <a:buClrTx/>
              <a:buAutoNum type="arabicPeriod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Knowing Jesus is the greatest treasure.</a:t>
            </a:r>
          </a:p>
          <a:p>
            <a:pPr marL="514350" indent="-514350">
              <a:buClrTx/>
              <a:buAutoNum type="arabicPeriod"/>
            </a:pPr>
            <a:endParaRPr lang="en-US" sz="20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514350">
              <a:buClrTx/>
              <a:buAutoNum type="arabicPeriod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Take the call to share the Gospel with other people seriously.</a:t>
            </a:r>
          </a:p>
        </p:txBody>
      </p:sp>
    </p:spTree>
    <p:extLst>
      <p:ext uri="{BB962C8B-B14F-4D97-AF65-F5344CB8AC3E}">
        <p14:creationId xmlns:p14="http://schemas.microsoft.com/office/powerpoint/2010/main" val="263533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Matthew 13:44-52 (</a:t>
            </a:r>
            <a:r>
              <a:rPr lang="en-US" sz="3200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ESV</a:t>
            </a: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– [44] “The kingdom of heaven is like treasure hidden in a field, which a man found and covered up. Then in his joy he goes and sells all that he has and buys that field. [45] “Again, the kingdom of heaven is like a merchant in search of fine pearls, [46] who, on finding one pearl of great value, went and sold all that he had and bought it.</a:t>
            </a:r>
          </a:p>
        </p:txBody>
      </p:sp>
    </p:spTree>
    <p:extLst>
      <p:ext uri="{BB962C8B-B14F-4D97-AF65-F5344CB8AC3E}">
        <p14:creationId xmlns:p14="http://schemas.microsoft.com/office/powerpoint/2010/main" val="1241611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Resources (1):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J. Vernon McGee.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“Thru the Bible with J. Vernon McGee, Volume IV, Matthew-Romans.” 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Thomas Nelson Publishing, 1982.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 MacArthur.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“The MacArthur New Testament Commentary.” 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Moody Publishers, 1985.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Warren W. </a:t>
            </a:r>
            <a:r>
              <a:rPr lang="en-US" sz="2400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Wiersbe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“The </a:t>
            </a:r>
            <a:r>
              <a:rPr lang="en-US" sz="2400" i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Wiersbe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Bible Commentary, The Complete New Testament in One Volume.”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David C. Cook, 2007.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Platt.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“Christ Centered Exposition: Exalting Jesus in Matthew.”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Series Editors: David Platt, Daniel L. Akin, and Tony Merida. </a:t>
            </a:r>
            <a:r>
              <a:rPr lang="en-US" sz="24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B&amp;H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Publishing Group, 2013.</a:t>
            </a:r>
          </a:p>
        </p:txBody>
      </p:sp>
    </p:spTree>
    <p:extLst>
      <p:ext uri="{BB962C8B-B14F-4D97-AF65-F5344CB8AC3E}">
        <p14:creationId xmlns:p14="http://schemas.microsoft.com/office/powerpoint/2010/main" val="94202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Resources (2):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Charles H. Spurgeon.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“Commentary on Matthew: The Gospel of the Kingdom.”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Banner of Truth Trust, first publication 1893, reprinted 2010, 2013.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 Press,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"Sold! One Declaration of Independence Copy," 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MSNBC.com. 03-23-2007.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Smithsonian Magazine, </a:t>
            </a:r>
            <a:r>
              <a:rPr lang="en-US" sz="2400" i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"Did Broken Buoys Fail to Warn Victims of the Mentawai Tsunami?" </a:t>
            </a:r>
            <a:r>
              <a:rPr lang="en-US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28, 2010.</a:t>
            </a:r>
          </a:p>
        </p:txBody>
      </p:sp>
    </p:spTree>
    <p:extLst>
      <p:ext uri="{BB962C8B-B14F-4D97-AF65-F5344CB8AC3E}">
        <p14:creationId xmlns:p14="http://schemas.microsoft.com/office/powerpoint/2010/main" val="7323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[47] “Again, the kingdom of heaven is like a net that was thrown into the sea and gathered fish of every kind. [48] When it was full, men drew it ashore and sat down and sorted the good into containers but threw away the bad. </a:t>
            </a:r>
          </a:p>
        </p:txBody>
      </p:sp>
    </p:spTree>
    <p:extLst>
      <p:ext uri="{BB962C8B-B14F-4D97-AF65-F5344CB8AC3E}">
        <p14:creationId xmlns:p14="http://schemas.microsoft.com/office/powerpoint/2010/main" val="245169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367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[49] So it will be at the end of the age. The angels will come out and separate the evil from the righteous [50] and throw them into the fiery furnace. In that place there will be weeping and gnashing of teeth.</a:t>
            </a:r>
          </a:p>
        </p:txBody>
      </p:sp>
    </p:spTree>
    <p:extLst>
      <p:ext uri="{BB962C8B-B14F-4D97-AF65-F5344CB8AC3E}">
        <p14:creationId xmlns:p14="http://schemas.microsoft.com/office/powerpoint/2010/main" val="64416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367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[51] “Have you understood all these things?” They said to him, “Yes.” [52] And he said to them, “Therefore every scribe who has been trained for the kingdom of heaven is like a master of a house, who brings out of his treasure what is new and what is old.”</a:t>
            </a:r>
          </a:p>
        </p:txBody>
      </p:sp>
    </p:spTree>
    <p:extLst>
      <p:ext uri="{BB962C8B-B14F-4D97-AF65-F5344CB8AC3E}">
        <p14:creationId xmlns:p14="http://schemas.microsoft.com/office/powerpoint/2010/main" val="362547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253629" y="284280"/>
            <a:ext cx="863674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“The kingdom of heaven is like …” 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Verse 44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Verse 45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Verse 47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Verse 52</a:t>
            </a:r>
          </a:p>
        </p:txBody>
      </p:sp>
    </p:spTree>
    <p:extLst>
      <p:ext uri="{BB962C8B-B14F-4D97-AF65-F5344CB8AC3E}">
        <p14:creationId xmlns:p14="http://schemas.microsoft.com/office/powerpoint/2010/main" val="141257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[44] “The kingdom of heaven is like treasure hidden in a field, which a man found and covered up. Then in his joy he goes and sells all that he has and buys that field.</a:t>
            </a:r>
          </a:p>
        </p:txBody>
      </p:sp>
    </p:spTree>
    <p:extLst>
      <p:ext uri="{BB962C8B-B14F-4D97-AF65-F5344CB8AC3E}">
        <p14:creationId xmlns:p14="http://schemas.microsoft.com/office/powerpoint/2010/main" val="656203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[45] “Again, the kingdom of heaven is like a merchant in search of fine pearls, [46] who, on finding one pearl of great value, went and sold all that he had and bought it. </a:t>
            </a:r>
          </a:p>
        </p:txBody>
      </p:sp>
    </p:spTree>
    <p:extLst>
      <p:ext uri="{BB962C8B-B14F-4D97-AF65-F5344CB8AC3E}">
        <p14:creationId xmlns:p14="http://schemas.microsoft.com/office/powerpoint/2010/main" val="409197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4296B4-04AC-46C8-9D41-61159F3D488E}"/>
              </a:ext>
            </a:extLst>
          </p:cNvPr>
          <p:cNvSpPr txBox="1"/>
          <p:nvPr/>
        </p:nvSpPr>
        <p:spPr>
          <a:xfrm>
            <a:off x="346364" y="270931"/>
            <a:ext cx="8534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Philippians 3:8-9 – [8] Indeed, I count everything as loss because of the surpassing worth of knowing Christ Jesus my Lord. For his sake I have suffered the loss of all things and count them as rubbish, in order that I may gain Christ</a:t>
            </a:r>
          </a:p>
        </p:txBody>
      </p:sp>
    </p:spTree>
    <p:extLst>
      <p:ext uri="{BB962C8B-B14F-4D97-AF65-F5344CB8AC3E}">
        <p14:creationId xmlns:p14="http://schemas.microsoft.com/office/powerpoint/2010/main" val="27262545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941</Words>
  <Application>Microsoft Office PowerPoint</Application>
  <PresentationFormat>On-screen Show (16:9)</PresentationFormat>
  <Paragraphs>44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</vt:lpstr>
      <vt:lpstr>Wingdings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Thadd McElreath</dc:creator>
  <cp:lastModifiedBy>Thadd McElreath</cp:lastModifiedBy>
  <cp:revision>203</cp:revision>
  <dcterms:modified xsi:type="dcterms:W3CDTF">2026-02-13T18:18:21Z</dcterms:modified>
</cp:coreProperties>
</file>