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12192000"/>
  <p:notesSz cx="6858000" cy="9144000"/>
  <p:embeddedFontLst>
    <p:embeddedFont>
      <p:font typeface="Libre Franklin"/>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hdpwaNIQsb90zQi9aGRVaV3EpU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LibreFranklin-bold.fntdata"/><Relationship Id="rId14" Type="http://schemas.openxmlformats.org/officeDocument/2006/relationships/slide" Target="slides/slide10.xml"/><Relationship Id="rId36" Type="http://schemas.openxmlformats.org/officeDocument/2006/relationships/font" Target="fonts/LibreFranklin-regular.fntdata"/><Relationship Id="rId17" Type="http://schemas.openxmlformats.org/officeDocument/2006/relationships/slide" Target="slides/slide13.xml"/><Relationship Id="rId39" Type="http://schemas.openxmlformats.org/officeDocument/2006/relationships/font" Target="fonts/LibreFranklin-boldItalic.fntdata"/><Relationship Id="rId16" Type="http://schemas.openxmlformats.org/officeDocument/2006/relationships/slide" Target="slides/slide12.xml"/><Relationship Id="rId38" Type="http://schemas.openxmlformats.org/officeDocument/2006/relationships/font" Target="fonts/LibreFranklin-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b900ecd5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b900ecd5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babf0bf90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3babf0bf903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babf0bf90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3babf0bf903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babf0bf90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3babf0bf903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babf0bf90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3babf0bf903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babf0bf90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3babf0bf903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babf0bf90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3babf0bf903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babf0bf90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3babf0bf903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babf0bf90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3babf0bf903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babf0bf90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3babf0bf903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babf0bf90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3babf0bf903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babf0bf9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3babf0bf90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babf0bf90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3babf0bf903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babf0bf90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3babf0bf903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2" name="Shape 12"/>
        <p:cNvGrpSpPr/>
        <p:nvPr/>
      </p:nvGrpSpPr>
      <p:grpSpPr>
        <a:xfrm>
          <a:off x="0" y="0"/>
          <a:ext cx="0" cy="0"/>
          <a:chOff x="0" y="0"/>
          <a:chExt cx="0" cy="0"/>
        </a:xfrm>
      </p:grpSpPr>
      <p:sp>
        <p:nvSpPr>
          <p:cNvPr id="13" name="Google Shape;13;p20"/>
          <p:cNvSpPr txBox="1"/>
          <p:nvPr>
            <p:ph type="ctrTitle"/>
          </p:nvPr>
        </p:nvSpPr>
        <p:spPr>
          <a:xfrm>
            <a:off x="1915128" y="1788454"/>
            <a:ext cx="8361229" cy="2098226"/>
          </a:xfrm>
          <a:prstGeom prst="rect">
            <a:avLst/>
          </a:prstGeom>
          <a:noFill/>
          <a:ln>
            <a:noFill/>
          </a:ln>
        </p:spPr>
        <p:txBody>
          <a:bodyPr anchorCtr="0" anchor="b" bIns="45700" lIns="91425" spcFirstLastPara="1" rIns="91425" wrap="square" tIns="45700">
            <a:noAutofit/>
          </a:bodyPr>
          <a:lstStyle>
            <a:lvl1pPr lvl="0" algn="ctr">
              <a:lnSpc>
                <a:spcPct val="89000"/>
              </a:lnSpc>
              <a:spcBef>
                <a:spcPts val="0"/>
              </a:spcBef>
              <a:spcAft>
                <a:spcPts val="0"/>
              </a:spcAft>
              <a:buClr>
                <a:schemeClr val="lt2"/>
              </a:buClr>
              <a:buSzPts val="7200"/>
              <a:buFont typeface="Libre Franklin"/>
              <a:buNone/>
              <a:defRPr sz="72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0"/>
          <p:cNvSpPr txBox="1"/>
          <p:nvPr>
            <p:ph idx="1" type="subTitle"/>
          </p:nvPr>
        </p:nvSpPr>
        <p:spPr>
          <a:xfrm>
            <a:off x="2679906" y="3956279"/>
            <a:ext cx="6831673" cy="1086237"/>
          </a:xfrm>
          <a:prstGeom prst="rect">
            <a:avLst/>
          </a:prstGeom>
          <a:noFill/>
          <a:ln>
            <a:noFill/>
          </a:ln>
        </p:spPr>
        <p:txBody>
          <a:bodyPr anchorCtr="0" anchor="t" bIns="45700" lIns="91425" spcFirstLastPara="1" rIns="91425" wrap="square" tIns="45700">
            <a:normAutofit/>
          </a:bodyPr>
          <a:lstStyle>
            <a:lvl1pPr lvl="0" algn="ctr">
              <a:lnSpc>
                <a:spcPct val="112000"/>
              </a:lnSpc>
              <a:spcBef>
                <a:spcPts val="0"/>
              </a:spcBef>
              <a:spcAft>
                <a:spcPts val="0"/>
              </a:spcAft>
              <a:buClr>
                <a:schemeClr val="lt2"/>
              </a:buClr>
              <a:buSzPts val="2300"/>
              <a:buNone/>
              <a:defRPr sz="2300"/>
            </a:lvl1pPr>
            <a:lvl2pPr lvl="1" algn="ctr">
              <a:lnSpc>
                <a:spcPct val="94000"/>
              </a:lnSpc>
              <a:spcBef>
                <a:spcPts val="500"/>
              </a:spcBef>
              <a:spcAft>
                <a:spcPts val="0"/>
              </a:spcAft>
              <a:buClr>
                <a:schemeClr val="lt2"/>
              </a:buClr>
              <a:buSzPts val="2000"/>
              <a:buNone/>
              <a:defRPr sz="2000"/>
            </a:lvl2pPr>
            <a:lvl3pPr lvl="2" algn="ctr">
              <a:lnSpc>
                <a:spcPct val="94000"/>
              </a:lnSpc>
              <a:spcBef>
                <a:spcPts val="500"/>
              </a:spcBef>
              <a:spcAft>
                <a:spcPts val="0"/>
              </a:spcAft>
              <a:buClr>
                <a:schemeClr val="lt2"/>
              </a:buClr>
              <a:buSzPts val="1800"/>
              <a:buNone/>
              <a:defRPr sz="1800"/>
            </a:lvl3pPr>
            <a:lvl4pPr lvl="3" algn="ctr">
              <a:lnSpc>
                <a:spcPct val="94000"/>
              </a:lnSpc>
              <a:spcBef>
                <a:spcPts val="500"/>
              </a:spcBef>
              <a:spcAft>
                <a:spcPts val="0"/>
              </a:spcAft>
              <a:buClr>
                <a:schemeClr val="lt2"/>
              </a:buClr>
              <a:buSzPts val="1600"/>
              <a:buNone/>
              <a:defRPr sz="1600"/>
            </a:lvl4pPr>
            <a:lvl5pPr lvl="4" algn="ctr">
              <a:lnSpc>
                <a:spcPct val="94000"/>
              </a:lnSpc>
              <a:spcBef>
                <a:spcPts val="500"/>
              </a:spcBef>
              <a:spcAft>
                <a:spcPts val="0"/>
              </a:spcAft>
              <a:buClr>
                <a:schemeClr val="lt2"/>
              </a:buClr>
              <a:buSzPts val="1600"/>
              <a:buNone/>
              <a:defRPr sz="1600"/>
            </a:lvl5pPr>
            <a:lvl6pPr lvl="5" algn="ctr">
              <a:lnSpc>
                <a:spcPct val="94000"/>
              </a:lnSpc>
              <a:spcBef>
                <a:spcPts val="500"/>
              </a:spcBef>
              <a:spcAft>
                <a:spcPts val="0"/>
              </a:spcAft>
              <a:buClr>
                <a:schemeClr val="lt2"/>
              </a:buClr>
              <a:buSzPts val="1600"/>
              <a:buNone/>
              <a:defRPr sz="1600"/>
            </a:lvl6pPr>
            <a:lvl7pPr lvl="6" algn="ctr">
              <a:lnSpc>
                <a:spcPct val="94000"/>
              </a:lnSpc>
              <a:spcBef>
                <a:spcPts val="500"/>
              </a:spcBef>
              <a:spcAft>
                <a:spcPts val="0"/>
              </a:spcAft>
              <a:buClr>
                <a:schemeClr val="lt2"/>
              </a:buClr>
              <a:buSzPts val="1600"/>
              <a:buNone/>
              <a:defRPr sz="1600"/>
            </a:lvl7pPr>
            <a:lvl8pPr lvl="7" algn="ctr">
              <a:lnSpc>
                <a:spcPct val="94000"/>
              </a:lnSpc>
              <a:spcBef>
                <a:spcPts val="500"/>
              </a:spcBef>
              <a:spcAft>
                <a:spcPts val="0"/>
              </a:spcAft>
              <a:buClr>
                <a:schemeClr val="lt2"/>
              </a:buClr>
              <a:buSzPts val="1600"/>
              <a:buNone/>
              <a:defRPr sz="1600"/>
            </a:lvl8pPr>
            <a:lvl9pPr lvl="8" algn="ctr">
              <a:lnSpc>
                <a:spcPct val="94000"/>
              </a:lnSpc>
              <a:spcBef>
                <a:spcPts val="500"/>
              </a:spcBef>
              <a:spcAft>
                <a:spcPts val="200"/>
              </a:spcAft>
              <a:buClr>
                <a:schemeClr val="lt2"/>
              </a:buClr>
              <a:buSzPts val="1600"/>
              <a:buNone/>
              <a:defRPr sz="1600"/>
            </a:lvl9pPr>
          </a:lstStyle>
          <a:p/>
        </p:txBody>
      </p:sp>
      <p:sp>
        <p:nvSpPr>
          <p:cNvPr id="15" name="Google Shape;15;p20"/>
          <p:cNvSpPr txBox="1"/>
          <p:nvPr>
            <p:ph idx="10" type="dt"/>
          </p:nvPr>
        </p:nvSpPr>
        <p:spPr>
          <a:xfrm>
            <a:off x="752858" y="6453386"/>
            <a:ext cx="1607944"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0"/>
          <p:cNvSpPr txBox="1"/>
          <p:nvPr>
            <p:ph idx="11" type="ftr"/>
          </p:nvPr>
        </p:nvSpPr>
        <p:spPr>
          <a:xfrm>
            <a:off x="2584054" y="6453386"/>
            <a:ext cx="7023377" cy="4046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0"/>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2"/>
                </a:solidFill>
                <a:latin typeface="Libre Franklin"/>
                <a:ea typeface="Libre Franklin"/>
                <a:cs typeface="Libre Franklin"/>
                <a:sym typeface="Libre Franklin"/>
              </a:defRPr>
            </a:lvl1pPr>
            <a:lvl2pPr indent="0" lvl="1" marL="0" algn="r">
              <a:spcBef>
                <a:spcPts val="0"/>
              </a:spcBef>
              <a:buNone/>
              <a:defRPr b="0" i="0" sz="1200" u="none" cap="none" strike="noStrike">
                <a:solidFill>
                  <a:schemeClr val="lt2"/>
                </a:solidFill>
                <a:latin typeface="Libre Franklin"/>
                <a:ea typeface="Libre Franklin"/>
                <a:cs typeface="Libre Franklin"/>
                <a:sym typeface="Libre Franklin"/>
              </a:defRPr>
            </a:lvl2pPr>
            <a:lvl3pPr indent="0" lvl="2" marL="0" algn="r">
              <a:spcBef>
                <a:spcPts val="0"/>
              </a:spcBef>
              <a:buNone/>
              <a:defRPr b="0" i="0" sz="1200" u="none" cap="none" strike="noStrike">
                <a:solidFill>
                  <a:schemeClr val="lt2"/>
                </a:solidFill>
                <a:latin typeface="Libre Franklin"/>
                <a:ea typeface="Libre Franklin"/>
                <a:cs typeface="Libre Franklin"/>
                <a:sym typeface="Libre Franklin"/>
              </a:defRPr>
            </a:lvl3pPr>
            <a:lvl4pPr indent="0" lvl="3" marL="0" algn="r">
              <a:spcBef>
                <a:spcPts val="0"/>
              </a:spcBef>
              <a:buNone/>
              <a:defRPr b="0" i="0" sz="1200" u="none" cap="none" strike="noStrike">
                <a:solidFill>
                  <a:schemeClr val="lt2"/>
                </a:solidFill>
                <a:latin typeface="Libre Franklin"/>
                <a:ea typeface="Libre Franklin"/>
                <a:cs typeface="Libre Franklin"/>
                <a:sym typeface="Libre Franklin"/>
              </a:defRPr>
            </a:lvl4pPr>
            <a:lvl5pPr indent="0" lvl="4" marL="0" algn="r">
              <a:spcBef>
                <a:spcPts val="0"/>
              </a:spcBef>
              <a:buNone/>
              <a:defRPr b="0" i="0" sz="1200" u="none" cap="none" strike="noStrike">
                <a:solidFill>
                  <a:schemeClr val="lt2"/>
                </a:solidFill>
                <a:latin typeface="Libre Franklin"/>
                <a:ea typeface="Libre Franklin"/>
                <a:cs typeface="Libre Franklin"/>
                <a:sym typeface="Libre Franklin"/>
              </a:defRPr>
            </a:lvl5pPr>
            <a:lvl6pPr indent="0" lvl="5" marL="0" algn="r">
              <a:spcBef>
                <a:spcPts val="0"/>
              </a:spcBef>
              <a:buNone/>
              <a:defRPr b="0" i="0" sz="1200" u="none" cap="none" strike="noStrike">
                <a:solidFill>
                  <a:schemeClr val="lt2"/>
                </a:solidFill>
                <a:latin typeface="Libre Franklin"/>
                <a:ea typeface="Libre Franklin"/>
                <a:cs typeface="Libre Franklin"/>
                <a:sym typeface="Libre Franklin"/>
              </a:defRPr>
            </a:lvl6pPr>
            <a:lvl7pPr indent="0" lvl="6" marL="0" algn="r">
              <a:spcBef>
                <a:spcPts val="0"/>
              </a:spcBef>
              <a:buNone/>
              <a:defRPr b="0" i="0" sz="1200" u="none" cap="none" strike="noStrike">
                <a:solidFill>
                  <a:schemeClr val="lt2"/>
                </a:solidFill>
                <a:latin typeface="Libre Franklin"/>
                <a:ea typeface="Libre Franklin"/>
                <a:cs typeface="Libre Franklin"/>
                <a:sym typeface="Libre Franklin"/>
              </a:defRPr>
            </a:lvl7pPr>
            <a:lvl8pPr indent="0" lvl="7" marL="0" algn="r">
              <a:spcBef>
                <a:spcPts val="0"/>
              </a:spcBef>
              <a:buNone/>
              <a:defRPr b="0" i="0" sz="1200" u="none" cap="none" strike="noStrike">
                <a:solidFill>
                  <a:schemeClr val="lt2"/>
                </a:solidFill>
                <a:latin typeface="Libre Franklin"/>
                <a:ea typeface="Libre Franklin"/>
                <a:cs typeface="Libre Franklin"/>
                <a:sym typeface="Libre Franklin"/>
              </a:defRPr>
            </a:lvl8pPr>
            <a:lvl9pPr indent="0" lvl="8" marL="0" algn="r">
              <a:spcBef>
                <a:spcPts val="0"/>
              </a:spcBef>
              <a:buNone/>
              <a:defRPr b="0" i="0" sz="1200" u="none" cap="none" strike="noStrike">
                <a:solidFill>
                  <a:schemeClr val="lt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grpSp>
        <p:nvGrpSpPr>
          <p:cNvPr id="18" name="Google Shape;18;p20"/>
          <p:cNvGrpSpPr/>
          <p:nvPr/>
        </p:nvGrpSpPr>
        <p:grpSpPr>
          <a:xfrm>
            <a:off x="752858" y="744469"/>
            <a:ext cx="10674117" cy="5349671"/>
            <a:chOff x="752858" y="744469"/>
            <a:chExt cx="10674117" cy="5349671"/>
          </a:xfrm>
        </p:grpSpPr>
        <p:sp>
          <p:nvSpPr>
            <p:cNvPr id="19" name="Google Shape;19;p20"/>
            <p:cNvSpPr/>
            <p:nvPr/>
          </p:nvSpPr>
          <p:spPr>
            <a:xfrm>
              <a:off x="8151962" y="1685652"/>
              <a:ext cx="3275013" cy="4408488"/>
            </a:xfrm>
            <a:custGeom>
              <a:rect b="b" l="l" r="r" t="t"/>
              <a:pathLst>
                <a:path extrusionOk="0" h="10000" w="10000">
                  <a:moveTo>
                    <a:pt x="8761" y="0"/>
                  </a:moveTo>
                  <a:lnTo>
                    <a:pt x="10000" y="0"/>
                  </a:lnTo>
                  <a:lnTo>
                    <a:pt x="10000" y="10000"/>
                  </a:lnTo>
                  <a:lnTo>
                    <a:pt x="0" y="10000"/>
                  </a:lnTo>
                  <a:lnTo>
                    <a:pt x="0" y="9126"/>
                  </a:lnTo>
                  <a:lnTo>
                    <a:pt x="8761" y="9127"/>
                  </a:lnTo>
                  <a:lnTo>
                    <a:pt x="8761" y="0"/>
                  </a:lnTo>
                  <a:close/>
                </a:path>
              </a:pathLst>
            </a:custGeom>
            <a:solidFill>
              <a:schemeClr val="lt2"/>
            </a:solidFill>
            <a:ln>
              <a:noFill/>
            </a:ln>
          </p:spPr>
        </p:sp>
        <p:sp>
          <p:nvSpPr>
            <p:cNvPr id="20" name="Google Shape;20;p20"/>
            <p:cNvSpPr/>
            <p:nvPr/>
          </p:nvSpPr>
          <p:spPr>
            <a:xfrm rot="10800000">
              <a:off x="752858" y="744469"/>
              <a:ext cx="3275668" cy="4408488"/>
            </a:xfrm>
            <a:custGeom>
              <a:rect b="b" l="l" r="r" t="t"/>
              <a:pathLst>
                <a:path extrusionOk="0" h="10000" w="10002">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29"/>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9"/>
          <p:cNvSpPr txBox="1"/>
          <p:nvPr>
            <p:ph idx="1" type="body"/>
          </p:nvPr>
        </p:nvSpPr>
        <p:spPr>
          <a:xfrm rot="5400000">
            <a:off x="4386263" y="-719137"/>
            <a:ext cx="3571875" cy="96012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lt2"/>
              </a:buClr>
              <a:buSzPts val="1800"/>
              <a:buChar char="■"/>
              <a:defRPr/>
            </a:lvl1pPr>
            <a:lvl2pPr indent="-342900" lvl="1" marL="914400" algn="l">
              <a:lnSpc>
                <a:spcPct val="94000"/>
              </a:lnSpc>
              <a:spcBef>
                <a:spcPts val="500"/>
              </a:spcBef>
              <a:spcAft>
                <a:spcPts val="0"/>
              </a:spcAft>
              <a:buClr>
                <a:schemeClr val="lt2"/>
              </a:buClr>
              <a:buSzPts val="1800"/>
              <a:buChar char="–"/>
              <a:defRPr/>
            </a:lvl2pPr>
            <a:lvl3pPr indent="-342900" lvl="2" marL="1371600" algn="l">
              <a:lnSpc>
                <a:spcPct val="94000"/>
              </a:lnSpc>
              <a:spcBef>
                <a:spcPts val="500"/>
              </a:spcBef>
              <a:spcAft>
                <a:spcPts val="0"/>
              </a:spcAft>
              <a:buClr>
                <a:schemeClr val="lt2"/>
              </a:buClr>
              <a:buSzPts val="1800"/>
              <a:buChar char="■"/>
              <a:defRPr/>
            </a:lvl3pPr>
            <a:lvl4pPr indent="-342900" lvl="3" marL="1828800" algn="l">
              <a:lnSpc>
                <a:spcPct val="94000"/>
              </a:lnSpc>
              <a:spcBef>
                <a:spcPts val="500"/>
              </a:spcBef>
              <a:spcAft>
                <a:spcPts val="0"/>
              </a:spcAft>
              <a:buClr>
                <a:schemeClr val="lt2"/>
              </a:buClr>
              <a:buSzPts val="1800"/>
              <a:buChar char="–"/>
              <a:defRPr/>
            </a:lvl4pPr>
            <a:lvl5pPr indent="-342900" lvl="4" marL="2286000" algn="l">
              <a:lnSpc>
                <a:spcPct val="94000"/>
              </a:lnSpc>
              <a:spcBef>
                <a:spcPts val="500"/>
              </a:spcBef>
              <a:spcAft>
                <a:spcPts val="0"/>
              </a:spcAft>
              <a:buClr>
                <a:schemeClr val="lt2"/>
              </a:buClr>
              <a:buSzPts val="1800"/>
              <a:buChar char="■"/>
              <a:defRPr/>
            </a:lvl5pPr>
            <a:lvl6pPr indent="-342900" lvl="5" marL="2743200" algn="l">
              <a:lnSpc>
                <a:spcPct val="94000"/>
              </a:lnSpc>
              <a:spcBef>
                <a:spcPts val="500"/>
              </a:spcBef>
              <a:spcAft>
                <a:spcPts val="0"/>
              </a:spcAft>
              <a:buClr>
                <a:schemeClr val="lt2"/>
              </a:buClr>
              <a:buSzPts val="1800"/>
              <a:buChar char="–"/>
              <a:defRPr/>
            </a:lvl6pPr>
            <a:lvl7pPr indent="-342900" lvl="6" marL="3200400" algn="l">
              <a:lnSpc>
                <a:spcPct val="94000"/>
              </a:lnSpc>
              <a:spcBef>
                <a:spcPts val="500"/>
              </a:spcBef>
              <a:spcAft>
                <a:spcPts val="0"/>
              </a:spcAft>
              <a:buClr>
                <a:schemeClr val="lt2"/>
              </a:buClr>
              <a:buSzPts val="1800"/>
              <a:buChar char="■"/>
              <a:defRPr/>
            </a:lvl7pPr>
            <a:lvl8pPr indent="-342900" lvl="7" marL="3657600" algn="l">
              <a:lnSpc>
                <a:spcPct val="94000"/>
              </a:lnSpc>
              <a:spcBef>
                <a:spcPts val="500"/>
              </a:spcBef>
              <a:spcAft>
                <a:spcPts val="0"/>
              </a:spcAft>
              <a:buClr>
                <a:schemeClr val="lt2"/>
              </a:buClr>
              <a:buSzPts val="1800"/>
              <a:buChar char="–"/>
              <a:defRPr/>
            </a:lvl8pPr>
            <a:lvl9pPr indent="-342900" lvl="8" marL="4114800" algn="l">
              <a:lnSpc>
                <a:spcPct val="94000"/>
              </a:lnSpc>
              <a:spcBef>
                <a:spcPts val="500"/>
              </a:spcBef>
              <a:spcAft>
                <a:spcPts val="200"/>
              </a:spcAft>
              <a:buClr>
                <a:schemeClr val="lt2"/>
              </a:buClr>
              <a:buSzPts val="1800"/>
              <a:buChar char="■"/>
              <a:defRPr/>
            </a:lvl9pPr>
          </a:lstStyle>
          <a:p/>
        </p:txBody>
      </p:sp>
      <p:sp>
        <p:nvSpPr>
          <p:cNvPr id="80" name="Google Shape;80;p29"/>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9"/>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30"/>
          <p:cNvSpPr txBox="1"/>
          <p:nvPr>
            <p:ph type="title"/>
          </p:nvPr>
        </p:nvSpPr>
        <p:spPr>
          <a:xfrm rot="5400000">
            <a:off x="7757822" y="2462895"/>
            <a:ext cx="5243244" cy="1565766"/>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0"/>
          <p:cNvSpPr txBox="1"/>
          <p:nvPr>
            <p:ph idx="1" type="body"/>
          </p:nvPr>
        </p:nvSpPr>
        <p:spPr>
          <a:xfrm rot="5400000">
            <a:off x="2839799" y="-844042"/>
            <a:ext cx="5243244" cy="8179641"/>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lt2"/>
              </a:buClr>
              <a:buSzPts val="1800"/>
              <a:buChar char="■"/>
              <a:defRPr/>
            </a:lvl1pPr>
            <a:lvl2pPr indent="-342900" lvl="1" marL="914400" algn="l">
              <a:lnSpc>
                <a:spcPct val="94000"/>
              </a:lnSpc>
              <a:spcBef>
                <a:spcPts val="500"/>
              </a:spcBef>
              <a:spcAft>
                <a:spcPts val="0"/>
              </a:spcAft>
              <a:buClr>
                <a:schemeClr val="lt2"/>
              </a:buClr>
              <a:buSzPts val="1800"/>
              <a:buChar char="–"/>
              <a:defRPr/>
            </a:lvl2pPr>
            <a:lvl3pPr indent="-342900" lvl="2" marL="1371600" algn="l">
              <a:lnSpc>
                <a:spcPct val="94000"/>
              </a:lnSpc>
              <a:spcBef>
                <a:spcPts val="500"/>
              </a:spcBef>
              <a:spcAft>
                <a:spcPts val="0"/>
              </a:spcAft>
              <a:buClr>
                <a:schemeClr val="lt2"/>
              </a:buClr>
              <a:buSzPts val="1800"/>
              <a:buChar char="■"/>
              <a:defRPr/>
            </a:lvl3pPr>
            <a:lvl4pPr indent="-342900" lvl="3" marL="1828800" algn="l">
              <a:lnSpc>
                <a:spcPct val="94000"/>
              </a:lnSpc>
              <a:spcBef>
                <a:spcPts val="500"/>
              </a:spcBef>
              <a:spcAft>
                <a:spcPts val="0"/>
              </a:spcAft>
              <a:buClr>
                <a:schemeClr val="lt2"/>
              </a:buClr>
              <a:buSzPts val="1800"/>
              <a:buChar char="–"/>
              <a:defRPr/>
            </a:lvl4pPr>
            <a:lvl5pPr indent="-342900" lvl="4" marL="2286000" algn="l">
              <a:lnSpc>
                <a:spcPct val="94000"/>
              </a:lnSpc>
              <a:spcBef>
                <a:spcPts val="500"/>
              </a:spcBef>
              <a:spcAft>
                <a:spcPts val="0"/>
              </a:spcAft>
              <a:buClr>
                <a:schemeClr val="lt2"/>
              </a:buClr>
              <a:buSzPts val="1800"/>
              <a:buChar char="■"/>
              <a:defRPr/>
            </a:lvl5pPr>
            <a:lvl6pPr indent="-342900" lvl="5" marL="2743200" algn="l">
              <a:lnSpc>
                <a:spcPct val="94000"/>
              </a:lnSpc>
              <a:spcBef>
                <a:spcPts val="500"/>
              </a:spcBef>
              <a:spcAft>
                <a:spcPts val="0"/>
              </a:spcAft>
              <a:buClr>
                <a:schemeClr val="lt2"/>
              </a:buClr>
              <a:buSzPts val="1800"/>
              <a:buChar char="–"/>
              <a:defRPr/>
            </a:lvl6pPr>
            <a:lvl7pPr indent="-342900" lvl="6" marL="3200400" algn="l">
              <a:lnSpc>
                <a:spcPct val="94000"/>
              </a:lnSpc>
              <a:spcBef>
                <a:spcPts val="500"/>
              </a:spcBef>
              <a:spcAft>
                <a:spcPts val="0"/>
              </a:spcAft>
              <a:buClr>
                <a:schemeClr val="lt2"/>
              </a:buClr>
              <a:buSzPts val="1800"/>
              <a:buChar char="■"/>
              <a:defRPr/>
            </a:lvl7pPr>
            <a:lvl8pPr indent="-342900" lvl="7" marL="3657600" algn="l">
              <a:lnSpc>
                <a:spcPct val="94000"/>
              </a:lnSpc>
              <a:spcBef>
                <a:spcPts val="500"/>
              </a:spcBef>
              <a:spcAft>
                <a:spcPts val="0"/>
              </a:spcAft>
              <a:buClr>
                <a:schemeClr val="lt2"/>
              </a:buClr>
              <a:buSzPts val="1800"/>
              <a:buChar char="–"/>
              <a:defRPr/>
            </a:lvl8pPr>
            <a:lvl9pPr indent="-342900" lvl="8" marL="4114800" algn="l">
              <a:lnSpc>
                <a:spcPct val="94000"/>
              </a:lnSpc>
              <a:spcBef>
                <a:spcPts val="500"/>
              </a:spcBef>
              <a:spcAft>
                <a:spcPts val="200"/>
              </a:spcAft>
              <a:buClr>
                <a:schemeClr val="lt2"/>
              </a:buClr>
              <a:buSzPts val="1800"/>
              <a:buChar char="■"/>
              <a:defRPr/>
            </a:lvl9pPr>
          </a:lstStyle>
          <a:p/>
        </p:txBody>
      </p:sp>
      <p:sp>
        <p:nvSpPr>
          <p:cNvPr id="86" name="Google Shape;86;p30"/>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0"/>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0"/>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lt2"/>
              </a:buClr>
              <a:buSzPts val="1800"/>
              <a:buChar char="■"/>
              <a:defRPr/>
            </a:lvl1pPr>
            <a:lvl2pPr indent="-342900" lvl="1" marL="914400" algn="l">
              <a:lnSpc>
                <a:spcPct val="94000"/>
              </a:lnSpc>
              <a:spcBef>
                <a:spcPts val="500"/>
              </a:spcBef>
              <a:spcAft>
                <a:spcPts val="0"/>
              </a:spcAft>
              <a:buClr>
                <a:schemeClr val="lt2"/>
              </a:buClr>
              <a:buSzPts val="1800"/>
              <a:buChar char="–"/>
              <a:defRPr/>
            </a:lvl2pPr>
            <a:lvl3pPr indent="-342900" lvl="2" marL="1371600" algn="l">
              <a:lnSpc>
                <a:spcPct val="94000"/>
              </a:lnSpc>
              <a:spcBef>
                <a:spcPts val="500"/>
              </a:spcBef>
              <a:spcAft>
                <a:spcPts val="0"/>
              </a:spcAft>
              <a:buClr>
                <a:schemeClr val="lt2"/>
              </a:buClr>
              <a:buSzPts val="1800"/>
              <a:buChar char="■"/>
              <a:defRPr/>
            </a:lvl3pPr>
            <a:lvl4pPr indent="-342900" lvl="3" marL="1828800" algn="l">
              <a:lnSpc>
                <a:spcPct val="94000"/>
              </a:lnSpc>
              <a:spcBef>
                <a:spcPts val="500"/>
              </a:spcBef>
              <a:spcAft>
                <a:spcPts val="0"/>
              </a:spcAft>
              <a:buClr>
                <a:schemeClr val="lt2"/>
              </a:buClr>
              <a:buSzPts val="1800"/>
              <a:buChar char="–"/>
              <a:defRPr/>
            </a:lvl4pPr>
            <a:lvl5pPr indent="-342900" lvl="4" marL="2286000" algn="l">
              <a:lnSpc>
                <a:spcPct val="94000"/>
              </a:lnSpc>
              <a:spcBef>
                <a:spcPts val="500"/>
              </a:spcBef>
              <a:spcAft>
                <a:spcPts val="0"/>
              </a:spcAft>
              <a:buClr>
                <a:schemeClr val="lt2"/>
              </a:buClr>
              <a:buSzPts val="1800"/>
              <a:buChar char="■"/>
              <a:defRPr/>
            </a:lvl5pPr>
            <a:lvl6pPr indent="-342900" lvl="5" marL="2743200" algn="l">
              <a:lnSpc>
                <a:spcPct val="94000"/>
              </a:lnSpc>
              <a:spcBef>
                <a:spcPts val="500"/>
              </a:spcBef>
              <a:spcAft>
                <a:spcPts val="0"/>
              </a:spcAft>
              <a:buClr>
                <a:schemeClr val="lt2"/>
              </a:buClr>
              <a:buSzPts val="1800"/>
              <a:buChar char="–"/>
              <a:defRPr/>
            </a:lvl6pPr>
            <a:lvl7pPr indent="-342900" lvl="6" marL="3200400" algn="l">
              <a:lnSpc>
                <a:spcPct val="94000"/>
              </a:lnSpc>
              <a:spcBef>
                <a:spcPts val="500"/>
              </a:spcBef>
              <a:spcAft>
                <a:spcPts val="0"/>
              </a:spcAft>
              <a:buClr>
                <a:schemeClr val="lt2"/>
              </a:buClr>
              <a:buSzPts val="1800"/>
              <a:buChar char="■"/>
              <a:defRPr/>
            </a:lvl7pPr>
            <a:lvl8pPr indent="-342900" lvl="7" marL="3657600" algn="l">
              <a:lnSpc>
                <a:spcPct val="94000"/>
              </a:lnSpc>
              <a:spcBef>
                <a:spcPts val="500"/>
              </a:spcBef>
              <a:spcAft>
                <a:spcPts val="0"/>
              </a:spcAft>
              <a:buClr>
                <a:schemeClr val="lt2"/>
              </a:buClr>
              <a:buSzPts val="1800"/>
              <a:buChar char="–"/>
              <a:defRPr/>
            </a:lvl8pPr>
            <a:lvl9pPr indent="-342900" lvl="8" marL="4114800" algn="l">
              <a:lnSpc>
                <a:spcPct val="94000"/>
              </a:lnSpc>
              <a:spcBef>
                <a:spcPts val="500"/>
              </a:spcBef>
              <a:spcAft>
                <a:spcPts val="200"/>
              </a:spcAft>
              <a:buClr>
                <a:schemeClr val="lt2"/>
              </a:buClr>
              <a:buSzPts val="1800"/>
              <a:buChar char="■"/>
              <a:defRPr/>
            </a:lvl9pPr>
          </a:lstStyle>
          <a:p/>
        </p:txBody>
      </p:sp>
      <p:sp>
        <p:nvSpPr>
          <p:cNvPr id="24" name="Google Shape;24;p21"/>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765025" y="1301360"/>
            <a:ext cx="9612971" cy="2852737"/>
          </a:xfrm>
          <a:prstGeom prst="rect">
            <a:avLst/>
          </a:prstGeom>
          <a:noFill/>
          <a:ln>
            <a:noFill/>
          </a:ln>
        </p:spPr>
        <p:txBody>
          <a:bodyPr anchorCtr="0" anchor="b" bIns="45700" lIns="91425" spcFirstLastPara="1" rIns="91425" wrap="square" tIns="45700">
            <a:normAutofit/>
          </a:bodyPr>
          <a:lstStyle>
            <a:lvl1pPr lvl="0" algn="r">
              <a:lnSpc>
                <a:spcPct val="89000"/>
              </a:lnSpc>
              <a:spcBef>
                <a:spcPts val="0"/>
              </a:spcBef>
              <a:spcAft>
                <a:spcPts val="0"/>
              </a:spcAft>
              <a:buClr>
                <a:schemeClr val="lt2"/>
              </a:buClr>
              <a:buSzPts val="7200"/>
              <a:buFont typeface="Libre Franklin"/>
              <a:buNone/>
              <a:defRPr sz="72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765025" y="4216328"/>
            <a:ext cx="9612971" cy="1143324"/>
          </a:xfrm>
          <a:prstGeom prst="rect">
            <a:avLst/>
          </a:prstGeom>
          <a:noFill/>
          <a:ln>
            <a:noFill/>
          </a:ln>
        </p:spPr>
        <p:txBody>
          <a:bodyPr anchorCtr="0" anchor="t" bIns="45700" lIns="91425" spcFirstLastPara="1" rIns="91425" wrap="square" tIns="45700">
            <a:normAutofit/>
          </a:bodyPr>
          <a:lstStyle>
            <a:lvl1pPr indent="-228600" lvl="0" marL="457200" algn="r">
              <a:lnSpc>
                <a:spcPct val="112000"/>
              </a:lnSpc>
              <a:spcBef>
                <a:spcPts val="0"/>
              </a:spcBef>
              <a:spcAft>
                <a:spcPts val="0"/>
              </a:spcAft>
              <a:buClr>
                <a:schemeClr val="lt2"/>
              </a:buClr>
              <a:buSzPts val="2400"/>
              <a:buNone/>
              <a:defRPr sz="2400">
                <a:solidFill>
                  <a:schemeClr val="lt2"/>
                </a:solidFill>
              </a:defRPr>
            </a:lvl1pPr>
            <a:lvl2pPr indent="-228600" lvl="1" marL="914400" algn="l">
              <a:lnSpc>
                <a:spcPct val="94000"/>
              </a:lnSpc>
              <a:spcBef>
                <a:spcPts val="500"/>
              </a:spcBef>
              <a:spcAft>
                <a:spcPts val="0"/>
              </a:spcAft>
              <a:buClr>
                <a:schemeClr val="lt1"/>
              </a:buClr>
              <a:buSzPts val="2000"/>
              <a:buNone/>
              <a:defRPr sz="2000">
                <a:solidFill>
                  <a:schemeClr val="lt1"/>
                </a:solidFill>
              </a:defRPr>
            </a:lvl2pPr>
            <a:lvl3pPr indent="-228600" lvl="2" marL="1371600" algn="l">
              <a:lnSpc>
                <a:spcPct val="94000"/>
              </a:lnSpc>
              <a:spcBef>
                <a:spcPts val="500"/>
              </a:spcBef>
              <a:spcAft>
                <a:spcPts val="0"/>
              </a:spcAft>
              <a:buClr>
                <a:schemeClr val="lt1"/>
              </a:buClr>
              <a:buSzPts val="1800"/>
              <a:buNone/>
              <a:defRPr sz="1800">
                <a:solidFill>
                  <a:schemeClr val="lt1"/>
                </a:solidFill>
              </a:defRPr>
            </a:lvl3pPr>
            <a:lvl4pPr indent="-228600" lvl="3" marL="1828800" algn="l">
              <a:lnSpc>
                <a:spcPct val="94000"/>
              </a:lnSpc>
              <a:spcBef>
                <a:spcPts val="500"/>
              </a:spcBef>
              <a:spcAft>
                <a:spcPts val="0"/>
              </a:spcAft>
              <a:buClr>
                <a:schemeClr val="lt1"/>
              </a:buClr>
              <a:buSzPts val="1600"/>
              <a:buNone/>
              <a:defRPr sz="1600">
                <a:solidFill>
                  <a:schemeClr val="lt1"/>
                </a:solidFill>
              </a:defRPr>
            </a:lvl4pPr>
            <a:lvl5pPr indent="-228600" lvl="4" marL="2286000" algn="l">
              <a:lnSpc>
                <a:spcPct val="94000"/>
              </a:lnSpc>
              <a:spcBef>
                <a:spcPts val="500"/>
              </a:spcBef>
              <a:spcAft>
                <a:spcPts val="0"/>
              </a:spcAft>
              <a:buClr>
                <a:schemeClr val="lt1"/>
              </a:buClr>
              <a:buSzPts val="1600"/>
              <a:buNone/>
              <a:defRPr sz="1600">
                <a:solidFill>
                  <a:schemeClr val="lt1"/>
                </a:solidFill>
              </a:defRPr>
            </a:lvl5pPr>
            <a:lvl6pPr indent="-228600" lvl="5" marL="2743200" algn="l">
              <a:lnSpc>
                <a:spcPct val="94000"/>
              </a:lnSpc>
              <a:spcBef>
                <a:spcPts val="500"/>
              </a:spcBef>
              <a:spcAft>
                <a:spcPts val="0"/>
              </a:spcAft>
              <a:buClr>
                <a:schemeClr val="lt1"/>
              </a:buClr>
              <a:buSzPts val="1600"/>
              <a:buNone/>
              <a:defRPr sz="1600">
                <a:solidFill>
                  <a:schemeClr val="lt1"/>
                </a:solidFill>
              </a:defRPr>
            </a:lvl6pPr>
            <a:lvl7pPr indent="-228600" lvl="6" marL="3200400" algn="l">
              <a:lnSpc>
                <a:spcPct val="94000"/>
              </a:lnSpc>
              <a:spcBef>
                <a:spcPts val="500"/>
              </a:spcBef>
              <a:spcAft>
                <a:spcPts val="0"/>
              </a:spcAft>
              <a:buClr>
                <a:schemeClr val="lt1"/>
              </a:buClr>
              <a:buSzPts val="1600"/>
              <a:buNone/>
              <a:defRPr sz="1600">
                <a:solidFill>
                  <a:schemeClr val="lt1"/>
                </a:solidFill>
              </a:defRPr>
            </a:lvl7pPr>
            <a:lvl8pPr indent="-228600" lvl="7" marL="3657600" algn="l">
              <a:lnSpc>
                <a:spcPct val="94000"/>
              </a:lnSpc>
              <a:spcBef>
                <a:spcPts val="500"/>
              </a:spcBef>
              <a:spcAft>
                <a:spcPts val="0"/>
              </a:spcAft>
              <a:buClr>
                <a:schemeClr val="lt1"/>
              </a:buClr>
              <a:buSzPts val="1600"/>
              <a:buNone/>
              <a:defRPr sz="1600">
                <a:solidFill>
                  <a:schemeClr val="lt1"/>
                </a:solidFill>
              </a:defRPr>
            </a:lvl8pPr>
            <a:lvl9pPr indent="-228600" lvl="8" marL="4114800" algn="l">
              <a:lnSpc>
                <a:spcPct val="94000"/>
              </a:lnSpc>
              <a:spcBef>
                <a:spcPts val="500"/>
              </a:spcBef>
              <a:spcAft>
                <a:spcPts val="200"/>
              </a:spcAft>
              <a:buClr>
                <a:schemeClr val="lt1"/>
              </a:buClr>
              <a:buSzPts val="1600"/>
              <a:buNone/>
              <a:defRPr sz="1600">
                <a:solidFill>
                  <a:schemeClr val="lt1"/>
                </a:solidFill>
              </a:defRPr>
            </a:lvl9pPr>
          </a:lstStyle>
          <a:p/>
        </p:txBody>
      </p:sp>
      <p:sp>
        <p:nvSpPr>
          <p:cNvPr id="30" name="Google Shape;30;p22"/>
          <p:cNvSpPr txBox="1"/>
          <p:nvPr>
            <p:ph idx="10" type="dt"/>
          </p:nvPr>
        </p:nvSpPr>
        <p:spPr>
          <a:xfrm>
            <a:off x="738908" y="6453386"/>
            <a:ext cx="1622409"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a:off x="2584312" y="6453386"/>
            <a:ext cx="7023377" cy="4046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2"/>
                </a:solidFill>
                <a:latin typeface="Libre Franklin"/>
                <a:ea typeface="Libre Franklin"/>
                <a:cs typeface="Libre Franklin"/>
                <a:sym typeface="Libre Franklin"/>
              </a:defRPr>
            </a:lvl1pPr>
            <a:lvl2pPr indent="0" lvl="1" marL="0" algn="r">
              <a:spcBef>
                <a:spcPts val="0"/>
              </a:spcBef>
              <a:buNone/>
              <a:defRPr b="0" i="0" sz="1200" u="none" cap="none" strike="noStrike">
                <a:solidFill>
                  <a:schemeClr val="lt2"/>
                </a:solidFill>
                <a:latin typeface="Libre Franklin"/>
                <a:ea typeface="Libre Franklin"/>
                <a:cs typeface="Libre Franklin"/>
                <a:sym typeface="Libre Franklin"/>
              </a:defRPr>
            </a:lvl2pPr>
            <a:lvl3pPr indent="0" lvl="2" marL="0" algn="r">
              <a:spcBef>
                <a:spcPts val="0"/>
              </a:spcBef>
              <a:buNone/>
              <a:defRPr b="0" i="0" sz="1200" u="none" cap="none" strike="noStrike">
                <a:solidFill>
                  <a:schemeClr val="lt2"/>
                </a:solidFill>
                <a:latin typeface="Libre Franklin"/>
                <a:ea typeface="Libre Franklin"/>
                <a:cs typeface="Libre Franklin"/>
                <a:sym typeface="Libre Franklin"/>
              </a:defRPr>
            </a:lvl3pPr>
            <a:lvl4pPr indent="0" lvl="3" marL="0" algn="r">
              <a:spcBef>
                <a:spcPts val="0"/>
              </a:spcBef>
              <a:buNone/>
              <a:defRPr b="0" i="0" sz="1200" u="none" cap="none" strike="noStrike">
                <a:solidFill>
                  <a:schemeClr val="lt2"/>
                </a:solidFill>
                <a:latin typeface="Libre Franklin"/>
                <a:ea typeface="Libre Franklin"/>
                <a:cs typeface="Libre Franklin"/>
                <a:sym typeface="Libre Franklin"/>
              </a:defRPr>
            </a:lvl4pPr>
            <a:lvl5pPr indent="0" lvl="4" marL="0" algn="r">
              <a:spcBef>
                <a:spcPts val="0"/>
              </a:spcBef>
              <a:buNone/>
              <a:defRPr b="0" i="0" sz="1200" u="none" cap="none" strike="noStrike">
                <a:solidFill>
                  <a:schemeClr val="lt2"/>
                </a:solidFill>
                <a:latin typeface="Libre Franklin"/>
                <a:ea typeface="Libre Franklin"/>
                <a:cs typeface="Libre Franklin"/>
                <a:sym typeface="Libre Franklin"/>
              </a:defRPr>
            </a:lvl5pPr>
            <a:lvl6pPr indent="0" lvl="5" marL="0" algn="r">
              <a:spcBef>
                <a:spcPts val="0"/>
              </a:spcBef>
              <a:buNone/>
              <a:defRPr b="0" i="0" sz="1200" u="none" cap="none" strike="noStrike">
                <a:solidFill>
                  <a:schemeClr val="lt2"/>
                </a:solidFill>
                <a:latin typeface="Libre Franklin"/>
                <a:ea typeface="Libre Franklin"/>
                <a:cs typeface="Libre Franklin"/>
                <a:sym typeface="Libre Franklin"/>
              </a:defRPr>
            </a:lvl6pPr>
            <a:lvl7pPr indent="0" lvl="6" marL="0" algn="r">
              <a:spcBef>
                <a:spcPts val="0"/>
              </a:spcBef>
              <a:buNone/>
              <a:defRPr b="0" i="0" sz="1200" u="none" cap="none" strike="noStrike">
                <a:solidFill>
                  <a:schemeClr val="lt2"/>
                </a:solidFill>
                <a:latin typeface="Libre Franklin"/>
                <a:ea typeface="Libre Franklin"/>
                <a:cs typeface="Libre Franklin"/>
                <a:sym typeface="Libre Franklin"/>
              </a:defRPr>
            </a:lvl7pPr>
            <a:lvl8pPr indent="0" lvl="7" marL="0" algn="r">
              <a:spcBef>
                <a:spcPts val="0"/>
              </a:spcBef>
              <a:buNone/>
              <a:defRPr b="0" i="0" sz="1200" u="none" cap="none" strike="noStrike">
                <a:solidFill>
                  <a:schemeClr val="lt2"/>
                </a:solidFill>
                <a:latin typeface="Libre Franklin"/>
                <a:ea typeface="Libre Franklin"/>
                <a:cs typeface="Libre Franklin"/>
                <a:sym typeface="Libre Franklin"/>
              </a:defRPr>
            </a:lvl8pPr>
            <a:lvl9pPr indent="0" lvl="8" marL="0" algn="r">
              <a:spcBef>
                <a:spcPts val="0"/>
              </a:spcBef>
              <a:buNone/>
              <a:defRPr b="0" i="0" sz="1200" u="none" cap="none" strike="noStrike">
                <a:solidFill>
                  <a:schemeClr val="lt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22" title="Crop Mark"/>
          <p:cNvSpPr/>
          <p:nvPr/>
        </p:nvSpPr>
        <p:spPr>
          <a:xfrm>
            <a:off x="8151962" y="1685652"/>
            <a:ext cx="3275013" cy="4408488"/>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23"/>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lt2"/>
              </a:buClr>
              <a:buSzPts val="4400"/>
              <a:buFont typeface="Libre Franklin"/>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3"/>
          <p:cNvSpPr txBox="1"/>
          <p:nvPr>
            <p:ph idx="1" type="body"/>
          </p:nvPr>
        </p:nvSpPr>
        <p:spPr>
          <a:xfrm>
            <a:off x="1371600" y="2285999"/>
            <a:ext cx="4447786" cy="3581401"/>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lt2"/>
              </a:buClr>
              <a:buSzPts val="2000"/>
              <a:buChar char="■"/>
              <a:defRPr>
                <a:solidFill>
                  <a:schemeClr val="lt2"/>
                </a:solidFill>
              </a:defRPr>
            </a:lvl1pPr>
            <a:lvl2pPr indent="-355600" lvl="1" marL="914400" algn="l">
              <a:lnSpc>
                <a:spcPct val="94000"/>
              </a:lnSpc>
              <a:spcBef>
                <a:spcPts val="500"/>
              </a:spcBef>
              <a:spcAft>
                <a:spcPts val="0"/>
              </a:spcAft>
              <a:buClr>
                <a:schemeClr val="lt2"/>
              </a:buClr>
              <a:buSzPts val="2000"/>
              <a:buChar char="–"/>
              <a:defRPr>
                <a:solidFill>
                  <a:schemeClr val="lt2"/>
                </a:solidFill>
              </a:defRPr>
            </a:lvl2pPr>
            <a:lvl3pPr indent="-342900" lvl="2" marL="1371600" algn="l">
              <a:lnSpc>
                <a:spcPct val="94000"/>
              </a:lnSpc>
              <a:spcBef>
                <a:spcPts val="500"/>
              </a:spcBef>
              <a:spcAft>
                <a:spcPts val="0"/>
              </a:spcAft>
              <a:buClr>
                <a:schemeClr val="lt2"/>
              </a:buClr>
              <a:buSzPts val="1800"/>
              <a:buChar char="■"/>
              <a:defRPr>
                <a:solidFill>
                  <a:schemeClr val="lt2"/>
                </a:solidFill>
              </a:defRPr>
            </a:lvl3pPr>
            <a:lvl4pPr indent="-342900" lvl="3" marL="1828800" algn="l">
              <a:lnSpc>
                <a:spcPct val="94000"/>
              </a:lnSpc>
              <a:spcBef>
                <a:spcPts val="500"/>
              </a:spcBef>
              <a:spcAft>
                <a:spcPts val="0"/>
              </a:spcAft>
              <a:buClr>
                <a:schemeClr val="lt2"/>
              </a:buClr>
              <a:buSzPts val="1800"/>
              <a:buChar char="–"/>
              <a:defRPr>
                <a:solidFill>
                  <a:schemeClr val="lt2"/>
                </a:solidFill>
              </a:defRPr>
            </a:lvl4pPr>
            <a:lvl5pPr indent="-330200" lvl="4" marL="2286000" algn="l">
              <a:lnSpc>
                <a:spcPct val="94000"/>
              </a:lnSpc>
              <a:spcBef>
                <a:spcPts val="500"/>
              </a:spcBef>
              <a:spcAft>
                <a:spcPts val="0"/>
              </a:spcAft>
              <a:buClr>
                <a:schemeClr val="lt2"/>
              </a:buClr>
              <a:buSzPts val="1600"/>
              <a:buChar char="■"/>
              <a:defRPr>
                <a:solidFill>
                  <a:schemeClr val="lt2"/>
                </a:solidFill>
              </a:defRPr>
            </a:lvl5pPr>
            <a:lvl6pPr indent="-342900" lvl="5" marL="2743200" algn="l">
              <a:lnSpc>
                <a:spcPct val="94000"/>
              </a:lnSpc>
              <a:spcBef>
                <a:spcPts val="500"/>
              </a:spcBef>
              <a:spcAft>
                <a:spcPts val="0"/>
              </a:spcAft>
              <a:buClr>
                <a:schemeClr val="lt2"/>
              </a:buClr>
              <a:buSzPts val="1800"/>
              <a:buChar char="–"/>
              <a:defRPr/>
            </a:lvl6pPr>
            <a:lvl7pPr indent="-342900" lvl="6" marL="3200400" algn="l">
              <a:lnSpc>
                <a:spcPct val="94000"/>
              </a:lnSpc>
              <a:spcBef>
                <a:spcPts val="500"/>
              </a:spcBef>
              <a:spcAft>
                <a:spcPts val="0"/>
              </a:spcAft>
              <a:buClr>
                <a:schemeClr val="lt2"/>
              </a:buClr>
              <a:buSzPts val="1800"/>
              <a:buChar char="■"/>
              <a:defRPr/>
            </a:lvl7pPr>
            <a:lvl8pPr indent="-342900" lvl="7" marL="3657600" algn="l">
              <a:lnSpc>
                <a:spcPct val="94000"/>
              </a:lnSpc>
              <a:spcBef>
                <a:spcPts val="500"/>
              </a:spcBef>
              <a:spcAft>
                <a:spcPts val="0"/>
              </a:spcAft>
              <a:buClr>
                <a:schemeClr val="lt2"/>
              </a:buClr>
              <a:buSzPts val="1800"/>
              <a:buChar char="–"/>
              <a:defRPr/>
            </a:lvl8pPr>
            <a:lvl9pPr indent="-342900" lvl="8" marL="4114800" algn="l">
              <a:lnSpc>
                <a:spcPct val="94000"/>
              </a:lnSpc>
              <a:spcBef>
                <a:spcPts val="500"/>
              </a:spcBef>
              <a:spcAft>
                <a:spcPts val="200"/>
              </a:spcAft>
              <a:buClr>
                <a:schemeClr val="lt2"/>
              </a:buClr>
              <a:buSzPts val="1800"/>
              <a:buChar char="■"/>
              <a:defRPr/>
            </a:lvl9pPr>
          </a:lstStyle>
          <a:p/>
        </p:txBody>
      </p:sp>
      <p:sp>
        <p:nvSpPr>
          <p:cNvPr id="37" name="Google Shape;37;p23"/>
          <p:cNvSpPr txBox="1"/>
          <p:nvPr>
            <p:ph idx="2" type="body"/>
          </p:nvPr>
        </p:nvSpPr>
        <p:spPr>
          <a:xfrm>
            <a:off x="6525403" y="2285999"/>
            <a:ext cx="4447786" cy="3581401"/>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lt2"/>
              </a:buClr>
              <a:buSzPts val="2000"/>
              <a:buChar char="■"/>
              <a:defRPr>
                <a:solidFill>
                  <a:schemeClr val="lt2"/>
                </a:solidFill>
              </a:defRPr>
            </a:lvl1pPr>
            <a:lvl2pPr indent="-355600" lvl="1" marL="914400" algn="l">
              <a:lnSpc>
                <a:spcPct val="94000"/>
              </a:lnSpc>
              <a:spcBef>
                <a:spcPts val="500"/>
              </a:spcBef>
              <a:spcAft>
                <a:spcPts val="0"/>
              </a:spcAft>
              <a:buClr>
                <a:schemeClr val="lt2"/>
              </a:buClr>
              <a:buSzPts val="2000"/>
              <a:buChar char="–"/>
              <a:defRPr>
                <a:solidFill>
                  <a:schemeClr val="lt2"/>
                </a:solidFill>
              </a:defRPr>
            </a:lvl2pPr>
            <a:lvl3pPr indent="-342900" lvl="2" marL="1371600" algn="l">
              <a:lnSpc>
                <a:spcPct val="94000"/>
              </a:lnSpc>
              <a:spcBef>
                <a:spcPts val="500"/>
              </a:spcBef>
              <a:spcAft>
                <a:spcPts val="0"/>
              </a:spcAft>
              <a:buClr>
                <a:schemeClr val="lt2"/>
              </a:buClr>
              <a:buSzPts val="1800"/>
              <a:buChar char="■"/>
              <a:defRPr>
                <a:solidFill>
                  <a:schemeClr val="lt2"/>
                </a:solidFill>
              </a:defRPr>
            </a:lvl3pPr>
            <a:lvl4pPr indent="-342900" lvl="3" marL="1828800" algn="l">
              <a:lnSpc>
                <a:spcPct val="94000"/>
              </a:lnSpc>
              <a:spcBef>
                <a:spcPts val="500"/>
              </a:spcBef>
              <a:spcAft>
                <a:spcPts val="0"/>
              </a:spcAft>
              <a:buClr>
                <a:schemeClr val="lt2"/>
              </a:buClr>
              <a:buSzPts val="1800"/>
              <a:buChar char="–"/>
              <a:defRPr>
                <a:solidFill>
                  <a:schemeClr val="lt2"/>
                </a:solidFill>
              </a:defRPr>
            </a:lvl4pPr>
            <a:lvl5pPr indent="-330200" lvl="4" marL="2286000" algn="l">
              <a:lnSpc>
                <a:spcPct val="94000"/>
              </a:lnSpc>
              <a:spcBef>
                <a:spcPts val="500"/>
              </a:spcBef>
              <a:spcAft>
                <a:spcPts val="0"/>
              </a:spcAft>
              <a:buClr>
                <a:schemeClr val="lt2"/>
              </a:buClr>
              <a:buSzPts val="1600"/>
              <a:buChar char="■"/>
              <a:defRPr>
                <a:solidFill>
                  <a:schemeClr val="lt2"/>
                </a:solidFill>
              </a:defRPr>
            </a:lvl5pPr>
            <a:lvl6pPr indent="-342900" lvl="5" marL="2743200" algn="l">
              <a:lnSpc>
                <a:spcPct val="94000"/>
              </a:lnSpc>
              <a:spcBef>
                <a:spcPts val="500"/>
              </a:spcBef>
              <a:spcAft>
                <a:spcPts val="0"/>
              </a:spcAft>
              <a:buClr>
                <a:schemeClr val="lt2"/>
              </a:buClr>
              <a:buSzPts val="1800"/>
              <a:buChar char="–"/>
              <a:defRPr/>
            </a:lvl6pPr>
            <a:lvl7pPr indent="-342900" lvl="6" marL="3200400" algn="l">
              <a:lnSpc>
                <a:spcPct val="94000"/>
              </a:lnSpc>
              <a:spcBef>
                <a:spcPts val="500"/>
              </a:spcBef>
              <a:spcAft>
                <a:spcPts val="0"/>
              </a:spcAft>
              <a:buClr>
                <a:schemeClr val="lt2"/>
              </a:buClr>
              <a:buSzPts val="1800"/>
              <a:buChar char="■"/>
              <a:defRPr/>
            </a:lvl7pPr>
            <a:lvl8pPr indent="-342900" lvl="7" marL="3657600" algn="l">
              <a:lnSpc>
                <a:spcPct val="94000"/>
              </a:lnSpc>
              <a:spcBef>
                <a:spcPts val="500"/>
              </a:spcBef>
              <a:spcAft>
                <a:spcPts val="0"/>
              </a:spcAft>
              <a:buClr>
                <a:schemeClr val="lt2"/>
              </a:buClr>
              <a:buSzPts val="1800"/>
              <a:buChar char="–"/>
              <a:defRPr/>
            </a:lvl8pPr>
            <a:lvl9pPr indent="-342900" lvl="8" marL="4114800" algn="l">
              <a:lnSpc>
                <a:spcPct val="94000"/>
              </a:lnSpc>
              <a:spcBef>
                <a:spcPts val="500"/>
              </a:spcBef>
              <a:spcAft>
                <a:spcPts val="200"/>
              </a:spcAft>
              <a:buClr>
                <a:schemeClr val="lt2"/>
              </a:buClr>
              <a:buSzPts val="1800"/>
              <a:buChar char="■"/>
              <a:defRPr/>
            </a:lvl9pPr>
          </a:lstStyle>
          <a:p/>
        </p:txBody>
      </p:sp>
      <p:sp>
        <p:nvSpPr>
          <p:cNvPr id="38" name="Google Shape;38;p23"/>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3"/>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3"/>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4"/>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lt2"/>
              </a:buClr>
              <a:buSzPts val="4400"/>
              <a:buFont typeface="Libre Franklin"/>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4"/>
          <p:cNvSpPr txBox="1"/>
          <p:nvPr>
            <p:ph idx="1" type="body"/>
          </p:nvPr>
        </p:nvSpPr>
        <p:spPr>
          <a:xfrm>
            <a:off x="1371600" y="2340864"/>
            <a:ext cx="4443984" cy="823912"/>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lt2"/>
              </a:buClr>
              <a:buSzPts val="3000"/>
              <a:buNone/>
              <a:defRPr b="0" sz="3000">
                <a:solidFill>
                  <a:schemeClr val="lt2"/>
                </a:solidFill>
              </a:defRPr>
            </a:lvl1pPr>
            <a:lvl2pPr indent="-228600" lvl="1" marL="914400" algn="l">
              <a:lnSpc>
                <a:spcPct val="94000"/>
              </a:lnSpc>
              <a:spcBef>
                <a:spcPts val="500"/>
              </a:spcBef>
              <a:spcAft>
                <a:spcPts val="0"/>
              </a:spcAft>
              <a:buClr>
                <a:schemeClr val="lt2"/>
              </a:buClr>
              <a:buSzPts val="2000"/>
              <a:buNone/>
              <a:defRPr b="1" sz="2000"/>
            </a:lvl2pPr>
            <a:lvl3pPr indent="-228600" lvl="2" marL="1371600" algn="l">
              <a:lnSpc>
                <a:spcPct val="94000"/>
              </a:lnSpc>
              <a:spcBef>
                <a:spcPts val="500"/>
              </a:spcBef>
              <a:spcAft>
                <a:spcPts val="0"/>
              </a:spcAft>
              <a:buClr>
                <a:schemeClr val="lt2"/>
              </a:buClr>
              <a:buSzPts val="1800"/>
              <a:buNone/>
              <a:defRPr b="1" sz="1800"/>
            </a:lvl3pPr>
            <a:lvl4pPr indent="-228600" lvl="3" marL="1828800" algn="l">
              <a:lnSpc>
                <a:spcPct val="94000"/>
              </a:lnSpc>
              <a:spcBef>
                <a:spcPts val="500"/>
              </a:spcBef>
              <a:spcAft>
                <a:spcPts val="0"/>
              </a:spcAft>
              <a:buClr>
                <a:schemeClr val="lt2"/>
              </a:buClr>
              <a:buSzPts val="1600"/>
              <a:buNone/>
              <a:defRPr b="1" sz="1600"/>
            </a:lvl4pPr>
            <a:lvl5pPr indent="-228600" lvl="4" marL="2286000" algn="l">
              <a:lnSpc>
                <a:spcPct val="94000"/>
              </a:lnSpc>
              <a:spcBef>
                <a:spcPts val="500"/>
              </a:spcBef>
              <a:spcAft>
                <a:spcPts val="0"/>
              </a:spcAft>
              <a:buClr>
                <a:schemeClr val="lt2"/>
              </a:buClr>
              <a:buSzPts val="1600"/>
              <a:buNone/>
              <a:defRPr b="1" sz="1600"/>
            </a:lvl5pPr>
            <a:lvl6pPr indent="-228600" lvl="5" marL="2743200" algn="l">
              <a:lnSpc>
                <a:spcPct val="94000"/>
              </a:lnSpc>
              <a:spcBef>
                <a:spcPts val="500"/>
              </a:spcBef>
              <a:spcAft>
                <a:spcPts val="0"/>
              </a:spcAft>
              <a:buClr>
                <a:schemeClr val="lt2"/>
              </a:buClr>
              <a:buSzPts val="1600"/>
              <a:buNone/>
              <a:defRPr b="1" sz="1600"/>
            </a:lvl6pPr>
            <a:lvl7pPr indent="-228600" lvl="6" marL="3200400" algn="l">
              <a:lnSpc>
                <a:spcPct val="94000"/>
              </a:lnSpc>
              <a:spcBef>
                <a:spcPts val="500"/>
              </a:spcBef>
              <a:spcAft>
                <a:spcPts val="0"/>
              </a:spcAft>
              <a:buClr>
                <a:schemeClr val="lt2"/>
              </a:buClr>
              <a:buSzPts val="1600"/>
              <a:buNone/>
              <a:defRPr b="1" sz="1600"/>
            </a:lvl7pPr>
            <a:lvl8pPr indent="-228600" lvl="7" marL="3657600" algn="l">
              <a:lnSpc>
                <a:spcPct val="94000"/>
              </a:lnSpc>
              <a:spcBef>
                <a:spcPts val="500"/>
              </a:spcBef>
              <a:spcAft>
                <a:spcPts val="0"/>
              </a:spcAft>
              <a:buClr>
                <a:schemeClr val="lt2"/>
              </a:buClr>
              <a:buSzPts val="1600"/>
              <a:buNone/>
              <a:defRPr b="1" sz="1600"/>
            </a:lvl8pPr>
            <a:lvl9pPr indent="-228600" lvl="8" marL="4114800" algn="l">
              <a:lnSpc>
                <a:spcPct val="94000"/>
              </a:lnSpc>
              <a:spcBef>
                <a:spcPts val="500"/>
              </a:spcBef>
              <a:spcAft>
                <a:spcPts val="200"/>
              </a:spcAft>
              <a:buClr>
                <a:schemeClr val="lt2"/>
              </a:buClr>
              <a:buSzPts val="1600"/>
              <a:buNone/>
              <a:defRPr b="1" sz="1600"/>
            </a:lvl9pPr>
          </a:lstStyle>
          <a:p/>
        </p:txBody>
      </p:sp>
      <p:sp>
        <p:nvSpPr>
          <p:cNvPr id="44" name="Google Shape;44;p24"/>
          <p:cNvSpPr txBox="1"/>
          <p:nvPr>
            <p:ph idx="2" type="body"/>
          </p:nvPr>
        </p:nvSpPr>
        <p:spPr>
          <a:xfrm>
            <a:off x="1371600" y="3305207"/>
            <a:ext cx="4443984" cy="2562193"/>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lt2"/>
              </a:buClr>
              <a:buSzPts val="2000"/>
              <a:buChar char="■"/>
              <a:defRPr>
                <a:solidFill>
                  <a:schemeClr val="lt2"/>
                </a:solidFill>
              </a:defRPr>
            </a:lvl1pPr>
            <a:lvl2pPr indent="-355600" lvl="1" marL="914400" algn="l">
              <a:lnSpc>
                <a:spcPct val="94000"/>
              </a:lnSpc>
              <a:spcBef>
                <a:spcPts val="500"/>
              </a:spcBef>
              <a:spcAft>
                <a:spcPts val="0"/>
              </a:spcAft>
              <a:buClr>
                <a:schemeClr val="lt2"/>
              </a:buClr>
              <a:buSzPts val="2000"/>
              <a:buChar char="–"/>
              <a:defRPr>
                <a:solidFill>
                  <a:schemeClr val="lt2"/>
                </a:solidFill>
              </a:defRPr>
            </a:lvl2pPr>
            <a:lvl3pPr indent="-342900" lvl="2" marL="1371600" algn="l">
              <a:lnSpc>
                <a:spcPct val="94000"/>
              </a:lnSpc>
              <a:spcBef>
                <a:spcPts val="500"/>
              </a:spcBef>
              <a:spcAft>
                <a:spcPts val="0"/>
              </a:spcAft>
              <a:buClr>
                <a:schemeClr val="lt2"/>
              </a:buClr>
              <a:buSzPts val="1800"/>
              <a:buChar char="■"/>
              <a:defRPr>
                <a:solidFill>
                  <a:schemeClr val="lt2"/>
                </a:solidFill>
              </a:defRPr>
            </a:lvl3pPr>
            <a:lvl4pPr indent="-342900" lvl="3" marL="1828800" algn="l">
              <a:lnSpc>
                <a:spcPct val="94000"/>
              </a:lnSpc>
              <a:spcBef>
                <a:spcPts val="500"/>
              </a:spcBef>
              <a:spcAft>
                <a:spcPts val="0"/>
              </a:spcAft>
              <a:buClr>
                <a:schemeClr val="lt2"/>
              </a:buClr>
              <a:buSzPts val="1800"/>
              <a:buChar char="–"/>
              <a:defRPr>
                <a:solidFill>
                  <a:schemeClr val="lt2"/>
                </a:solidFill>
              </a:defRPr>
            </a:lvl4pPr>
            <a:lvl5pPr indent="-330200" lvl="4" marL="2286000" algn="l">
              <a:lnSpc>
                <a:spcPct val="94000"/>
              </a:lnSpc>
              <a:spcBef>
                <a:spcPts val="500"/>
              </a:spcBef>
              <a:spcAft>
                <a:spcPts val="0"/>
              </a:spcAft>
              <a:buClr>
                <a:schemeClr val="lt2"/>
              </a:buClr>
              <a:buSzPts val="1600"/>
              <a:buChar char="■"/>
              <a:defRPr>
                <a:solidFill>
                  <a:schemeClr val="lt2"/>
                </a:solidFill>
              </a:defRPr>
            </a:lvl5pPr>
            <a:lvl6pPr indent="-342900" lvl="5" marL="2743200" algn="l">
              <a:lnSpc>
                <a:spcPct val="94000"/>
              </a:lnSpc>
              <a:spcBef>
                <a:spcPts val="500"/>
              </a:spcBef>
              <a:spcAft>
                <a:spcPts val="0"/>
              </a:spcAft>
              <a:buClr>
                <a:schemeClr val="lt2"/>
              </a:buClr>
              <a:buSzPts val="1800"/>
              <a:buChar char="–"/>
              <a:defRPr/>
            </a:lvl6pPr>
            <a:lvl7pPr indent="-342900" lvl="6" marL="3200400" algn="l">
              <a:lnSpc>
                <a:spcPct val="94000"/>
              </a:lnSpc>
              <a:spcBef>
                <a:spcPts val="500"/>
              </a:spcBef>
              <a:spcAft>
                <a:spcPts val="0"/>
              </a:spcAft>
              <a:buClr>
                <a:schemeClr val="lt2"/>
              </a:buClr>
              <a:buSzPts val="1800"/>
              <a:buChar char="■"/>
              <a:defRPr/>
            </a:lvl7pPr>
            <a:lvl8pPr indent="-342900" lvl="7" marL="3657600" algn="l">
              <a:lnSpc>
                <a:spcPct val="94000"/>
              </a:lnSpc>
              <a:spcBef>
                <a:spcPts val="500"/>
              </a:spcBef>
              <a:spcAft>
                <a:spcPts val="0"/>
              </a:spcAft>
              <a:buClr>
                <a:schemeClr val="lt2"/>
              </a:buClr>
              <a:buSzPts val="1800"/>
              <a:buChar char="–"/>
              <a:defRPr/>
            </a:lvl8pPr>
            <a:lvl9pPr indent="-342900" lvl="8" marL="4114800" algn="l">
              <a:lnSpc>
                <a:spcPct val="94000"/>
              </a:lnSpc>
              <a:spcBef>
                <a:spcPts val="500"/>
              </a:spcBef>
              <a:spcAft>
                <a:spcPts val="200"/>
              </a:spcAft>
              <a:buClr>
                <a:schemeClr val="lt2"/>
              </a:buClr>
              <a:buSzPts val="1800"/>
              <a:buChar char="■"/>
              <a:defRPr/>
            </a:lvl9pPr>
          </a:lstStyle>
          <a:p/>
        </p:txBody>
      </p:sp>
      <p:sp>
        <p:nvSpPr>
          <p:cNvPr id="45" name="Google Shape;45;p24"/>
          <p:cNvSpPr txBox="1"/>
          <p:nvPr>
            <p:ph idx="3" type="body"/>
          </p:nvPr>
        </p:nvSpPr>
        <p:spPr>
          <a:xfrm>
            <a:off x="6525014" y="2340864"/>
            <a:ext cx="4443984" cy="823912"/>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lt2"/>
              </a:buClr>
              <a:buSzPts val="3000"/>
              <a:buNone/>
              <a:defRPr b="0" sz="3000">
                <a:solidFill>
                  <a:schemeClr val="lt2"/>
                </a:solidFill>
              </a:defRPr>
            </a:lvl1pPr>
            <a:lvl2pPr indent="-228600" lvl="1" marL="914400" algn="l">
              <a:lnSpc>
                <a:spcPct val="94000"/>
              </a:lnSpc>
              <a:spcBef>
                <a:spcPts val="500"/>
              </a:spcBef>
              <a:spcAft>
                <a:spcPts val="0"/>
              </a:spcAft>
              <a:buClr>
                <a:schemeClr val="lt2"/>
              </a:buClr>
              <a:buSzPts val="2000"/>
              <a:buNone/>
              <a:defRPr b="1" sz="2000"/>
            </a:lvl2pPr>
            <a:lvl3pPr indent="-228600" lvl="2" marL="1371600" algn="l">
              <a:lnSpc>
                <a:spcPct val="94000"/>
              </a:lnSpc>
              <a:spcBef>
                <a:spcPts val="500"/>
              </a:spcBef>
              <a:spcAft>
                <a:spcPts val="0"/>
              </a:spcAft>
              <a:buClr>
                <a:schemeClr val="lt2"/>
              </a:buClr>
              <a:buSzPts val="1800"/>
              <a:buNone/>
              <a:defRPr b="1" sz="1800"/>
            </a:lvl3pPr>
            <a:lvl4pPr indent="-228600" lvl="3" marL="1828800" algn="l">
              <a:lnSpc>
                <a:spcPct val="94000"/>
              </a:lnSpc>
              <a:spcBef>
                <a:spcPts val="500"/>
              </a:spcBef>
              <a:spcAft>
                <a:spcPts val="0"/>
              </a:spcAft>
              <a:buClr>
                <a:schemeClr val="lt2"/>
              </a:buClr>
              <a:buSzPts val="1600"/>
              <a:buNone/>
              <a:defRPr b="1" sz="1600"/>
            </a:lvl4pPr>
            <a:lvl5pPr indent="-228600" lvl="4" marL="2286000" algn="l">
              <a:lnSpc>
                <a:spcPct val="94000"/>
              </a:lnSpc>
              <a:spcBef>
                <a:spcPts val="500"/>
              </a:spcBef>
              <a:spcAft>
                <a:spcPts val="0"/>
              </a:spcAft>
              <a:buClr>
                <a:schemeClr val="lt2"/>
              </a:buClr>
              <a:buSzPts val="1600"/>
              <a:buNone/>
              <a:defRPr b="1" sz="1600"/>
            </a:lvl5pPr>
            <a:lvl6pPr indent="-228600" lvl="5" marL="2743200" algn="l">
              <a:lnSpc>
                <a:spcPct val="94000"/>
              </a:lnSpc>
              <a:spcBef>
                <a:spcPts val="500"/>
              </a:spcBef>
              <a:spcAft>
                <a:spcPts val="0"/>
              </a:spcAft>
              <a:buClr>
                <a:schemeClr val="lt2"/>
              </a:buClr>
              <a:buSzPts val="1600"/>
              <a:buNone/>
              <a:defRPr b="1" sz="1600"/>
            </a:lvl6pPr>
            <a:lvl7pPr indent="-228600" lvl="6" marL="3200400" algn="l">
              <a:lnSpc>
                <a:spcPct val="94000"/>
              </a:lnSpc>
              <a:spcBef>
                <a:spcPts val="500"/>
              </a:spcBef>
              <a:spcAft>
                <a:spcPts val="0"/>
              </a:spcAft>
              <a:buClr>
                <a:schemeClr val="lt2"/>
              </a:buClr>
              <a:buSzPts val="1600"/>
              <a:buNone/>
              <a:defRPr b="1" sz="1600"/>
            </a:lvl7pPr>
            <a:lvl8pPr indent="-228600" lvl="7" marL="3657600" algn="l">
              <a:lnSpc>
                <a:spcPct val="94000"/>
              </a:lnSpc>
              <a:spcBef>
                <a:spcPts val="500"/>
              </a:spcBef>
              <a:spcAft>
                <a:spcPts val="0"/>
              </a:spcAft>
              <a:buClr>
                <a:schemeClr val="lt2"/>
              </a:buClr>
              <a:buSzPts val="1600"/>
              <a:buNone/>
              <a:defRPr b="1" sz="1600"/>
            </a:lvl8pPr>
            <a:lvl9pPr indent="-228600" lvl="8" marL="4114800" algn="l">
              <a:lnSpc>
                <a:spcPct val="94000"/>
              </a:lnSpc>
              <a:spcBef>
                <a:spcPts val="500"/>
              </a:spcBef>
              <a:spcAft>
                <a:spcPts val="200"/>
              </a:spcAft>
              <a:buClr>
                <a:schemeClr val="lt2"/>
              </a:buClr>
              <a:buSzPts val="1600"/>
              <a:buNone/>
              <a:defRPr b="1" sz="1600"/>
            </a:lvl9pPr>
          </a:lstStyle>
          <a:p/>
        </p:txBody>
      </p:sp>
      <p:sp>
        <p:nvSpPr>
          <p:cNvPr id="46" name="Google Shape;46;p24"/>
          <p:cNvSpPr txBox="1"/>
          <p:nvPr>
            <p:ph idx="4" type="body"/>
          </p:nvPr>
        </p:nvSpPr>
        <p:spPr>
          <a:xfrm>
            <a:off x="6525014" y="3305207"/>
            <a:ext cx="4443984" cy="2562193"/>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lt2"/>
              </a:buClr>
              <a:buSzPts val="2000"/>
              <a:buChar char="■"/>
              <a:defRPr>
                <a:solidFill>
                  <a:schemeClr val="lt2"/>
                </a:solidFill>
              </a:defRPr>
            </a:lvl1pPr>
            <a:lvl2pPr indent="-355600" lvl="1" marL="914400" algn="l">
              <a:lnSpc>
                <a:spcPct val="94000"/>
              </a:lnSpc>
              <a:spcBef>
                <a:spcPts val="500"/>
              </a:spcBef>
              <a:spcAft>
                <a:spcPts val="0"/>
              </a:spcAft>
              <a:buClr>
                <a:schemeClr val="lt2"/>
              </a:buClr>
              <a:buSzPts val="2000"/>
              <a:buChar char="–"/>
              <a:defRPr>
                <a:solidFill>
                  <a:schemeClr val="lt2"/>
                </a:solidFill>
              </a:defRPr>
            </a:lvl2pPr>
            <a:lvl3pPr indent="-342900" lvl="2" marL="1371600" algn="l">
              <a:lnSpc>
                <a:spcPct val="94000"/>
              </a:lnSpc>
              <a:spcBef>
                <a:spcPts val="500"/>
              </a:spcBef>
              <a:spcAft>
                <a:spcPts val="0"/>
              </a:spcAft>
              <a:buClr>
                <a:schemeClr val="lt2"/>
              </a:buClr>
              <a:buSzPts val="1800"/>
              <a:buChar char="■"/>
              <a:defRPr>
                <a:solidFill>
                  <a:schemeClr val="lt2"/>
                </a:solidFill>
              </a:defRPr>
            </a:lvl3pPr>
            <a:lvl4pPr indent="-342900" lvl="3" marL="1828800" algn="l">
              <a:lnSpc>
                <a:spcPct val="94000"/>
              </a:lnSpc>
              <a:spcBef>
                <a:spcPts val="500"/>
              </a:spcBef>
              <a:spcAft>
                <a:spcPts val="0"/>
              </a:spcAft>
              <a:buClr>
                <a:schemeClr val="lt2"/>
              </a:buClr>
              <a:buSzPts val="1800"/>
              <a:buChar char="–"/>
              <a:defRPr>
                <a:solidFill>
                  <a:schemeClr val="lt2"/>
                </a:solidFill>
              </a:defRPr>
            </a:lvl4pPr>
            <a:lvl5pPr indent="-330200" lvl="4" marL="2286000" algn="l">
              <a:lnSpc>
                <a:spcPct val="94000"/>
              </a:lnSpc>
              <a:spcBef>
                <a:spcPts val="500"/>
              </a:spcBef>
              <a:spcAft>
                <a:spcPts val="0"/>
              </a:spcAft>
              <a:buClr>
                <a:schemeClr val="lt2"/>
              </a:buClr>
              <a:buSzPts val="1600"/>
              <a:buChar char="■"/>
              <a:defRPr>
                <a:solidFill>
                  <a:schemeClr val="lt2"/>
                </a:solidFill>
              </a:defRPr>
            </a:lvl5pPr>
            <a:lvl6pPr indent="-342900" lvl="5" marL="2743200" algn="l">
              <a:lnSpc>
                <a:spcPct val="94000"/>
              </a:lnSpc>
              <a:spcBef>
                <a:spcPts val="500"/>
              </a:spcBef>
              <a:spcAft>
                <a:spcPts val="0"/>
              </a:spcAft>
              <a:buClr>
                <a:schemeClr val="lt2"/>
              </a:buClr>
              <a:buSzPts val="1800"/>
              <a:buChar char="–"/>
              <a:defRPr/>
            </a:lvl6pPr>
            <a:lvl7pPr indent="-342900" lvl="6" marL="3200400" algn="l">
              <a:lnSpc>
                <a:spcPct val="94000"/>
              </a:lnSpc>
              <a:spcBef>
                <a:spcPts val="500"/>
              </a:spcBef>
              <a:spcAft>
                <a:spcPts val="0"/>
              </a:spcAft>
              <a:buClr>
                <a:schemeClr val="lt2"/>
              </a:buClr>
              <a:buSzPts val="1800"/>
              <a:buChar char="■"/>
              <a:defRPr/>
            </a:lvl7pPr>
            <a:lvl8pPr indent="-342900" lvl="7" marL="3657600" algn="l">
              <a:lnSpc>
                <a:spcPct val="94000"/>
              </a:lnSpc>
              <a:spcBef>
                <a:spcPts val="500"/>
              </a:spcBef>
              <a:spcAft>
                <a:spcPts val="0"/>
              </a:spcAft>
              <a:buClr>
                <a:schemeClr val="lt2"/>
              </a:buClr>
              <a:buSzPts val="1800"/>
              <a:buChar char="–"/>
              <a:defRPr/>
            </a:lvl8pPr>
            <a:lvl9pPr indent="-342900" lvl="8" marL="4114800" algn="l">
              <a:lnSpc>
                <a:spcPct val="94000"/>
              </a:lnSpc>
              <a:spcBef>
                <a:spcPts val="500"/>
              </a:spcBef>
              <a:spcAft>
                <a:spcPts val="200"/>
              </a:spcAft>
              <a:buClr>
                <a:schemeClr val="lt2"/>
              </a:buClr>
              <a:buSzPts val="1800"/>
              <a:buChar char="■"/>
              <a:defRPr/>
            </a:lvl9pPr>
          </a:lstStyle>
          <a:p/>
        </p:txBody>
      </p:sp>
      <p:sp>
        <p:nvSpPr>
          <p:cNvPr id="47" name="Google Shape;47;p24"/>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25"/>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5"/>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5"/>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26"/>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6"/>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9" name="Shape 59"/>
        <p:cNvGrpSpPr/>
        <p:nvPr/>
      </p:nvGrpSpPr>
      <p:grpSpPr>
        <a:xfrm>
          <a:off x="0" y="0"/>
          <a:ext cx="0" cy="0"/>
          <a:chOff x="0" y="0"/>
          <a:chExt cx="0" cy="0"/>
        </a:xfrm>
      </p:grpSpPr>
      <p:sp>
        <p:nvSpPr>
          <p:cNvPr id="60" name="Google Shape;60;p27"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7"/>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Autofit/>
          </a:bodyPr>
          <a:lstStyle>
            <a:lvl1pPr lvl="0" algn="l">
              <a:lnSpc>
                <a:spcPct val="84000"/>
              </a:lnSpc>
              <a:spcBef>
                <a:spcPts val="0"/>
              </a:spcBef>
              <a:spcAft>
                <a:spcPts val="0"/>
              </a:spcAft>
              <a:buClr>
                <a:schemeClr val="lt2"/>
              </a:buClr>
              <a:buSzPts val="4800"/>
              <a:buFont typeface="Libre Franklin"/>
              <a:buNone/>
              <a:defRPr sz="48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7"/>
          <p:cNvSpPr txBox="1"/>
          <p:nvPr>
            <p:ph idx="1" type="body"/>
          </p:nvPr>
        </p:nvSpPr>
        <p:spPr>
          <a:xfrm>
            <a:off x="6256020" y="685801"/>
            <a:ext cx="5212080" cy="5175250"/>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lt2"/>
              </a:buClr>
              <a:buSzPts val="2000"/>
              <a:buChar char="■"/>
              <a:defRPr sz="2000"/>
            </a:lvl1pPr>
            <a:lvl2pPr indent="-355600" lvl="1" marL="914400" algn="l">
              <a:lnSpc>
                <a:spcPct val="94000"/>
              </a:lnSpc>
              <a:spcBef>
                <a:spcPts val="500"/>
              </a:spcBef>
              <a:spcAft>
                <a:spcPts val="0"/>
              </a:spcAft>
              <a:buClr>
                <a:schemeClr val="lt2"/>
              </a:buClr>
              <a:buSzPts val="2000"/>
              <a:buChar char="–"/>
              <a:defRPr sz="2000"/>
            </a:lvl2pPr>
            <a:lvl3pPr indent="-342900" lvl="2" marL="1371600" algn="l">
              <a:lnSpc>
                <a:spcPct val="94000"/>
              </a:lnSpc>
              <a:spcBef>
                <a:spcPts val="500"/>
              </a:spcBef>
              <a:spcAft>
                <a:spcPts val="0"/>
              </a:spcAft>
              <a:buClr>
                <a:schemeClr val="lt2"/>
              </a:buClr>
              <a:buSzPts val="1800"/>
              <a:buChar char="■"/>
              <a:defRPr sz="1800"/>
            </a:lvl3pPr>
            <a:lvl4pPr indent="-342900" lvl="3" marL="1828800" algn="l">
              <a:lnSpc>
                <a:spcPct val="94000"/>
              </a:lnSpc>
              <a:spcBef>
                <a:spcPts val="500"/>
              </a:spcBef>
              <a:spcAft>
                <a:spcPts val="0"/>
              </a:spcAft>
              <a:buClr>
                <a:schemeClr val="lt2"/>
              </a:buClr>
              <a:buSzPts val="1800"/>
              <a:buChar char="–"/>
              <a:defRPr sz="1800"/>
            </a:lvl4pPr>
            <a:lvl5pPr indent="-330200" lvl="4" marL="2286000" algn="l">
              <a:lnSpc>
                <a:spcPct val="94000"/>
              </a:lnSpc>
              <a:spcBef>
                <a:spcPts val="500"/>
              </a:spcBef>
              <a:spcAft>
                <a:spcPts val="0"/>
              </a:spcAft>
              <a:buClr>
                <a:schemeClr val="lt2"/>
              </a:buClr>
              <a:buSzPts val="1600"/>
              <a:buChar char="■"/>
              <a:defRPr sz="1600"/>
            </a:lvl5pPr>
            <a:lvl6pPr indent="-330200" lvl="5" marL="2743200" algn="l">
              <a:lnSpc>
                <a:spcPct val="94000"/>
              </a:lnSpc>
              <a:spcBef>
                <a:spcPts val="500"/>
              </a:spcBef>
              <a:spcAft>
                <a:spcPts val="0"/>
              </a:spcAft>
              <a:buClr>
                <a:schemeClr val="lt2"/>
              </a:buClr>
              <a:buSzPts val="1600"/>
              <a:buChar char="–"/>
              <a:defRPr sz="1600"/>
            </a:lvl6pPr>
            <a:lvl7pPr indent="-330200" lvl="6" marL="3200400" algn="l">
              <a:lnSpc>
                <a:spcPct val="94000"/>
              </a:lnSpc>
              <a:spcBef>
                <a:spcPts val="500"/>
              </a:spcBef>
              <a:spcAft>
                <a:spcPts val="0"/>
              </a:spcAft>
              <a:buClr>
                <a:schemeClr val="lt2"/>
              </a:buClr>
              <a:buSzPts val="1600"/>
              <a:buChar char="■"/>
              <a:defRPr sz="1600"/>
            </a:lvl7pPr>
            <a:lvl8pPr indent="-330200" lvl="7" marL="3657600" algn="l">
              <a:lnSpc>
                <a:spcPct val="94000"/>
              </a:lnSpc>
              <a:spcBef>
                <a:spcPts val="500"/>
              </a:spcBef>
              <a:spcAft>
                <a:spcPts val="0"/>
              </a:spcAft>
              <a:buClr>
                <a:schemeClr val="lt2"/>
              </a:buClr>
              <a:buSzPts val="1600"/>
              <a:buChar char="–"/>
              <a:defRPr sz="1600"/>
            </a:lvl8pPr>
            <a:lvl9pPr indent="-330200" lvl="8" marL="4114800" algn="l">
              <a:lnSpc>
                <a:spcPct val="94000"/>
              </a:lnSpc>
              <a:spcBef>
                <a:spcPts val="500"/>
              </a:spcBef>
              <a:spcAft>
                <a:spcPts val="200"/>
              </a:spcAft>
              <a:buClr>
                <a:schemeClr val="lt2"/>
              </a:buClr>
              <a:buSzPts val="1600"/>
              <a:buChar char="■"/>
              <a:defRPr sz="1600"/>
            </a:lvl9pPr>
          </a:lstStyle>
          <a:p/>
        </p:txBody>
      </p:sp>
      <p:sp>
        <p:nvSpPr>
          <p:cNvPr id="63" name="Google Shape;63;p27"/>
          <p:cNvSpPr txBox="1"/>
          <p:nvPr>
            <p:ph idx="2" type="body"/>
          </p:nvPr>
        </p:nvSpPr>
        <p:spPr>
          <a:xfrm>
            <a:off x="723900" y="2856344"/>
            <a:ext cx="3855720" cy="3011056"/>
          </a:xfrm>
          <a:prstGeom prst="rect">
            <a:avLst/>
          </a:prstGeom>
          <a:noFill/>
          <a:ln>
            <a:noFill/>
          </a:ln>
        </p:spPr>
        <p:txBody>
          <a:bodyPr anchorCtr="0" anchor="t" bIns="45700" lIns="91425" spcFirstLastPara="1" rIns="91425" wrap="square" tIns="45700">
            <a:normAutofit/>
          </a:bodyPr>
          <a:lstStyle>
            <a:lvl1pPr indent="-228600" lvl="0" marL="457200" algn="l">
              <a:lnSpc>
                <a:spcPct val="113000"/>
              </a:lnSpc>
              <a:spcBef>
                <a:spcPts val="0"/>
              </a:spcBef>
              <a:spcAft>
                <a:spcPts val="0"/>
              </a:spcAft>
              <a:buClr>
                <a:schemeClr val="lt2"/>
              </a:buClr>
              <a:buSzPts val="1600"/>
              <a:buNone/>
              <a:defRPr sz="1600"/>
            </a:lvl1pPr>
            <a:lvl2pPr indent="-228600" lvl="1" marL="914400" algn="l">
              <a:lnSpc>
                <a:spcPct val="94000"/>
              </a:lnSpc>
              <a:spcBef>
                <a:spcPts val="1500"/>
              </a:spcBef>
              <a:spcAft>
                <a:spcPts val="0"/>
              </a:spcAft>
              <a:buClr>
                <a:schemeClr val="lt2"/>
              </a:buClr>
              <a:buSzPts val="1400"/>
              <a:buNone/>
              <a:defRPr sz="1400"/>
            </a:lvl2pPr>
            <a:lvl3pPr indent="-228600" lvl="2" marL="1371600" algn="l">
              <a:lnSpc>
                <a:spcPct val="94000"/>
              </a:lnSpc>
              <a:spcBef>
                <a:spcPts val="500"/>
              </a:spcBef>
              <a:spcAft>
                <a:spcPts val="0"/>
              </a:spcAft>
              <a:buClr>
                <a:schemeClr val="lt2"/>
              </a:buClr>
              <a:buSzPts val="1200"/>
              <a:buNone/>
              <a:defRPr sz="1200"/>
            </a:lvl3pPr>
            <a:lvl4pPr indent="-228600" lvl="3" marL="1828800" algn="l">
              <a:lnSpc>
                <a:spcPct val="94000"/>
              </a:lnSpc>
              <a:spcBef>
                <a:spcPts val="500"/>
              </a:spcBef>
              <a:spcAft>
                <a:spcPts val="0"/>
              </a:spcAft>
              <a:buClr>
                <a:schemeClr val="lt2"/>
              </a:buClr>
              <a:buSzPts val="1000"/>
              <a:buNone/>
              <a:defRPr sz="1000"/>
            </a:lvl4pPr>
            <a:lvl5pPr indent="-228600" lvl="4" marL="2286000" algn="l">
              <a:lnSpc>
                <a:spcPct val="94000"/>
              </a:lnSpc>
              <a:spcBef>
                <a:spcPts val="500"/>
              </a:spcBef>
              <a:spcAft>
                <a:spcPts val="0"/>
              </a:spcAft>
              <a:buClr>
                <a:schemeClr val="lt2"/>
              </a:buClr>
              <a:buSzPts val="1000"/>
              <a:buNone/>
              <a:defRPr sz="1000"/>
            </a:lvl5pPr>
            <a:lvl6pPr indent="-228600" lvl="5" marL="2743200" algn="l">
              <a:lnSpc>
                <a:spcPct val="94000"/>
              </a:lnSpc>
              <a:spcBef>
                <a:spcPts val="500"/>
              </a:spcBef>
              <a:spcAft>
                <a:spcPts val="0"/>
              </a:spcAft>
              <a:buClr>
                <a:schemeClr val="lt2"/>
              </a:buClr>
              <a:buSzPts val="1000"/>
              <a:buNone/>
              <a:defRPr sz="1000"/>
            </a:lvl6pPr>
            <a:lvl7pPr indent="-228600" lvl="6" marL="3200400" algn="l">
              <a:lnSpc>
                <a:spcPct val="94000"/>
              </a:lnSpc>
              <a:spcBef>
                <a:spcPts val="500"/>
              </a:spcBef>
              <a:spcAft>
                <a:spcPts val="0"/>
              </a:spcAft>
              <a:buClr>
                <a:schemeClr val="lt2"/>
              </a:buClr>
              <a:buSzPts val="1000"/>
              <a:buNone/>
              <a:defRPr sz="1000"/>
            </a:lvl7pPr>
            <a:lvl8pPr indent="-228600" lvl="7" marL="3657600" algn="l">
              <a:lnSpc>
                <a:spcPct val="94000"/>
              </a:lnSpc>
              <a:spcBef>
                <a:spcPts val="500"/>
              </a:spcBef>
              <a:spcAft>
                <a:spcPts val="0"/>
              </a:spcAft>
              <a:buClr>
                <a:schemeClr val="lt2"/>
              </a:buClr>
              <a:buSzPts val="1000"/>
              <a:buNone/>
              <a:defRPr sz="1000"/>
            </a:lvl8pPr>
            <a:lvl9pPr indent="-228600" lvl="8" marL="4114800" algn="l">
              <a:lnSpc>
                <a:spcPct val="94000"/>
              </a:lnSpc>
              <a:spcBef>
                <a:spcPts val="500"/>
              </a:spcBef>
              <a:spcAft>
                <a:spcPts val="200"/>
              </a:spcAft>
              <a:buClr>
                <a:schemeClr val="lt2"/>
              </a:buClr>
              <a:buSzPts val="1000"/>
              <a:buNone/>
              <a:defRPr sz="1000"/>
            </a:lvl9pPr>
          </a:lstStyle>
          <a:p/>
        </p:txBody>
      </p:sp>
      <p:sp>
        <p:nvSpPr>
          <p:cNvPr id="64" name="Google Shape;64;p27"/>
          <p:cNvSpPr txBox="1"/>
          <p:nvPr>
            <p:ph idx="10" type="dt"/>
          </p:nvPr>
        </p:nvSpPr>
        <p:spPr>
          <a:xfrm>
            <a:off x="72390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7"/>
          <p:cNvSpPr txBox="1"/>
          <p:nvPr>
            <p:ph idx="11" type="ftr"/>
          </p:nvPr>
        </p:nvSpPr>
        <p:spPr>
          <a:xfrm>
            <a:off x="2205945" y="6453386"/>
            <a:ext cx="2373675"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2"/>
                </a:solidFill>
                <a:latin typeface="Libre Franklin"/>
                <a:ea typeface="Libre Franklin"/>
                <a:cs typeface="Libre Franklin"/>
                <a:sym typeface="Libre Franklin"/>
              </a:defRPr>
            </a:lvl1pPr>
            <a:lvl2pPr indent="0" lvl="1" marL="0" algn="r">
              <a:spcBef>
                <a:spcPts val="0"/>
              </a:spcBef>
              <a:buNone/>
              <a:defRPr b="0" i="0" sz="1200" u="none" cap="none" strike="noStrike">
                <a:solidFill>
                  <a:schemeClr val="lt2"/>
                </a:solidFill>
                <a:latin typeface="Libre Franklin"/>
                <a:ea typeface="Libre Franklin"/>
                <a:cs typeface="Libre Franklin"/>
                <a:sym typeface="Libre Franklin"/>
              </a:defRPr>
            </a:lvl2pPr>
            <a:lvl3pPr indent="0" lvl="2" marL="0" algn="r">
              <a:spcBef>
                <a:spcPts val="0"/>
              </a:spcBef>
              <a:buNone/>
              <a:defRPr b="0" i="0" sz="1200" u="none" cap="none" strike="noStrike">
                <a:solidFill>
                  <a:schemeClr val="lt2"/>
                </a:solidFill>
                <a:latin typeface="Libre Franklin"/>
                <a:ea typeface="Libre Franklin"/>
                <a:cs typeface="Libre Franklin"/>
                <a:sym typeface="Libre Franklin"/>
              </a:defRPr>
            </a:lvl3pPr>
            <a:lvl4pPr indent="0" lvl="3" marL="0" algn="r">
              <a:spcBef>
                <a:spcPts val="0"/>
              </a:spcBef>
              <a:buNone/>
              <a:defRPr b="0" i="0" sz="1200" u="none" cap="none" strike="noStrike">
                <a:solidFill>
                  <a:schemeClr val="lt2"/>
                </a:solidFill>
                <a:latin typeface="Libre Franklin"/>
                <a:ea typeface="Libre Franklin"/>
                <a:cs typeface="Libre Franklin"/>
                <a:sym typeface="Libre Franklin"/>
              </a:defRPr>
            </a:lvl4pPr>
            <a:lvl5pPr indent="0" lvl="4" marL="0" algn="r">
              <a:spcBef>
                <a:spcPts val="0"/>
              </a:spcBef>
              <a:buNone/>
              <a:defRPr b="0" i="0" sz="1200" u="none" cap="none" strike="noStrike">
                <a:solidFill>
                  <a:schemeClr val="lt2"/>
                </a:solidFill>
                <a:latin typeface="Libre Franklin"/>
                <a:ea typeface="Libre Franklin"/>
                <a:cs typeface="Libre Franklin"/>
                <a:sym typeface="Libre Franklin"/>
              </a:defRPr>
            </a:lvl5pPr>
            <a:lvl6pPr indent="0" lvl="5" marL="0" algn="r">
              <a:spcBef>
                <a:spcPts val="0"/>
              </a:spcBef>
              <a:buNone/>
              <a:defRPr b="0" i="0" sz="1200" u="none" cap="none" strike="noStrike">
                <a:solidFill>
                  <a:schemeClr val="lt2"/>
                </a:solidFill>
                <a:latin typeface="Libre Franklin"/>
                <a:ea typeface="Libre Franklin"/>
                <a:cs typeface="Libre Franklin"/>
                <a:sym typeface="Libre Franklin"/>
              </a:defRPr>
            </a:lvl6pPr>
            <a:lvl7pPr indent="0" lvl="6" marL="0" algn="r">
              <a:spcBef>
                <a:spcPts val="0"/>
              </a:spcBef>
              <a:buNone/>
              <a:defRPr b="0" i="0" sz="1200" u="none" cap="none" strike="noStrike">
                <a:solidFill>
                  <a:schemeClr val="lt2"/>
                </a:solidFill>
                <a:latin typeface="Libre Franklin"/>
                <a:ea typeface="Libre Franklin"/>
                <a:cs typeface="Libre Franklin"/>
                <a:sym typeface="Libre Franklin"/>
              </a:defRPr>
            </a:lvl7pPr>
            <a:lvl8pPr indent="0" lvl="7" marL="0" algn="r">
              <a:spcBef>
                <a:spcPts val="0"/>
              </a:spcBef>
              <a:buNone/>
              <a:defRPr b="0" i="0" sz="1200" u="none" cap="none" strike="noStrike">
                <a:solidFill>
                  <a:schemeClr val="lt2"/>
                </a:solidFill>
                <a:latin typeface="Libre Franklin"/>
                <a:ea typeface="Libre Franklin"/>
                <a:cs typeface="Libre Franklin"/>
                <a:sym typeface="Libre Franklin"/>
              </a:defRPr>
            </a:lvl8pPr>
            <a:lvl9pPr indent="0" lvl="8" marL="0" algn="r">
              <a:spcBef>
                <a:spcPts val="0"/>
              </a:spcBef>
              <a:buNone/>
              <a:defRPr b="0" i="0" sz="1200" u="none" cap="none" strike="noStrike">
                <a:solidFill>
                  <a:schemeClr val="lt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p27" title="Divider Bar"/>
          <p:cNvSpPr/>
          <p:nvPr/>
        </p:nvSpPr>
        <p:spPr>
          <a:xfrm>
            <a:off x="5303520" y="376"/>
            <a:ext cx="2286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8" name="Shape 68"/>
        <p:cNvGrpSpPr/>
        <p:nvPr/>
      </p:nvGrpSpPr>
      <p:grpSpPr>
        <a:xfrm>
          <a:off x="0" y="0"/>
          <a:ext cx="0" cy="0"/>
          <a:chOff x="0" y="0"/>
          <a:chExt cx="0" cy="0"/>
        </a:xfrm>
      </p:grpSpPr>
      <p:sp>
        <p:nvSpPr>
          <p:cNvPr id="69" name="Google Shape;69;p28"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8"/>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rmAutofit/>
          </a:bodyPr>
          <a:lstStyle>
            <a:lvl1pPr lvl="0" algn="l">
              <a:lnSpc>
                <a:spcPct val="84000"/>
              </a:lnSpc>
              <a:spcBef>
                <a:spcPts val="0"/>
              </a:spcBef>
              <a:spcAft>
                <a:spcPts val="0"/>
              </a:spcAft>
              <a:buClr>
                <a:schemeClr val="lt2"/>
              </a:buClr>
              <a:buSzPts val="4800"/>
              <a:buFont typeface="Libre Franklin"/>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8"/>
          <p:cNvSpPr/>
          <p:nvPr>
            <p:ph idx="2" type="pic"/>
          </p:nvPr>
        </p:nvSpPr>
        <p:spPr>
          <a:xfrm>
            <a:off x="5532120" y="0"/>
            <a:ext cx="6659880" cy="6857999"/>
          </a:xfrm>
          <a:prstGeom prst="rect">
            <a:avLst/>
          </a:prstGeom>
          <a:noFill/>
          <a:ln>
            <a:noFill/>
          </a:ln>
        </p:spPr>
      </p:sp>
      <p:sp>
        <p:nvSpPr>
          <p:cNvPr id="72" name="Google Shape;72;p28"/>
          <p:cNvSpPr txBox="1"/>
          <p:nvPr>
            <p:ph idx="1" type="body"/>
          </p:nvPr>
        </p:nvSpPr>
        <p:spPr>
          <a:xfrm>
            <a:off x="723900" y="2855968"/>
            <a:ext cx="3855720" cy="3011432"/>
          </a:xfrm>
          <a:prstGeom prst="rect">
            <a:avLst/>
          </a:prstGeom>
          <a:noFill/>
          <a:ln>
            <a:noFill/>
          </a:ln>
        </p:spPr>
        <p:txBody>
          <a:bodyPr anchorCtr="0" anchor="t" bIns="45700" lIns="91425" spcFirstLastPara="1" rIns="91425" wrap="square" tIns="45700">
            <a:normAutofit/>
          </a:bodyPr>
          <a:lstStyle>
            <a:lvl1pPr indent="-228600" lvl="0" marL="457200" algn="l">
              <a:lnSpc>
                <a:spcPct val="113000"/>
              </a:lnSpc>
              <a:spcBef>
                <a:spcPts val="0"/>
              </a:spcBef>
              <a:spcAft>
                <a:spcPts val="0"/>
              </a:spcAft>
              <a:buClr>
                <a:schemeClr val="lt2"/>
              </a:buClr>
              <a:buSzPts val="1600"/>
              <a:buNone/>
              <a:defRPr sz="1600"/>
            </a:lvl1pPr>
            <a:lvl2pPr indent="-228600" lvl="1" marL="914400" algn="l">
              <a:lnSpc>
                <a:spcPct val="94000"/>
              </a:lnSpc>
              <a:spcBef>
                <a:spcPts val="1500"/>
              </a:spcBef>
              <a:spcAft>
                <a:spcPts val="0"/>
              </a:spcAft>
              <a:buClr>
                <a:schemeClr val="lt2"/>
              </a:buClr>
              <a:buSzPts val="1400"/>
              <a:buNone/>
              <a:defRPr sz="1400"/>
            </a:lvl2pPr>
            <a:lvl3pPr indent="-228600" lvl="2" marL="1371600" algn="l">
              <a:lnSpc>
                <a:spcPct val="94000"/>
              </a:lnSpc>
              <a:spcBef>
                <a:spcPts val="500"/>
              </a:spcBef>
              <a:spcAft>
                <a:spcPts val="0"/>
              </a:spcAft>
              <a:buClr>
                <a:schemeClr val="lt2"/>
              </a:buClr>
              <a:buSzPts val="1200"/>
              <a:buNone/>
              <a:defRPr sz="1200"/>
            </a:lvl3pPr>
            <a:lvl4pPr indent="-228600" lvl="3" marL="1828800" algn="l">
              <a:lnSpc>
                <a:spcPct val="94000"/>
              </a:lnSpc>
              <a:spcBef>
                <a:spcPts val="500"/>
              </a:spcBef>
              <a:spcAft>
                <a:spcPts val="0"/>
              </a:spcAft>
              <a:buClr>
                <a:schemeClr val="lt2"/>
              </a:buClr>
              <a:buSzPts val="1000"/>
              <a:buNone/>
              <a:defRPr sz="1000"/>
            </a:lvl4pPr>
            <a:lvl5pPr indent="-228600" lvl="4" marL="2286000" algn="l">
              <a:lnSpc>
                <a:spcPct val="94000"/>
              </a:lnSpc>
              <a:spcBef>
                <a:spcPts val="500"/>
              </a:spcBef>
              <a:spcAft>
                <a:spcPts val="0"/>
              </a:spcAft>
              <a:buClr>
                <a:schemeClr val="lt2"/>
              </a:buClr>
              <a:buSzPts val="1000"/>
              <a:buNone/>
              <a:defRPr sz="1000"/>
            </a:lvl5pPr>
            <a:lvl6pPr indent="-228600" lvl="5" marL="2743200" algn="l">
              <a:lnSpc>
                <a:spcPct val="94000"/>
              </a:lnSpc>
              <a:spcBef>
                <a:spcPts val="500"/>
              </a:spcBef>
              <a:spcAft>
                <a:spcPts val="0"/>
              </a:spcAft>
              <a:buClr>
                <a:schemeClr val="lt2"/>
              </a:buClr>
              <a:buSzPts val="1000"/>
              <a:buNone/>
              <a:defRPr sz="1000"/>
            </a:lvl6pPr>
            <a:lvl7pPr indent="-228600" lvl="6" marL="3200400" algn="l">
              <a:lnSpc>
                <a:spcPct val="94000"/>
              </a:lnSpc>
              <a:spcBef>
                <a:spcPts val="500"/>
              </a:spcBef>
              <a:spcAft>
                <a:spcPts val="0"/>
              </a:spcAft>
              <a:buClr>
                <a:schemeClr val="lt2"/>
              </a:buClr>
              <a:buSzPts val="1000"/>
              <a:buNone/>
              <a:defRPr sz="1000"/>
            </a:lvl7pPr>
            <a:lvl8pPr indent="-228600" lvl="7" marL="3657600" algn="l">
              <a:lnSpc>
                <a:spcPct val="94000"/>
              </a:lnSpc>
              <a:spcBef>
                <a:spcPts val="500"/>
              </a:spcBef>
              <a:spcAft>
                <a:spcPts val="0"/>
              </a:spcAft>
              <a:buClr>
                <a:schemeClr val="lt2"/>
              </a:buClr>
              <a:buSzPts val="1000"/>
              <a:buNone/>
              <a:defRPr sz="1000"/>
            </a:lvl8pPr>
            <a:lvl9pPr indent="-228600" lvl="8" marL="4114800" algn="l">
              <a:lnSpc>
                <a:spcPct val="94000"/>
              </a:lnSpc>
              <a:spcBef>
                <a:spcPts val="500"/>
              </a:spcBef>
              <a:spcAft>
                <a:spcPts val="200"/>
              </a:spcAft>
              <a:buClr>
                <a:schemeClr val="lt2"/>
              </a:buClr>
              <a:buSzPts val="1000"/>
              <a:buNone/>
              <a:defRPr sz="1000"/>
            </a:lvl9pPr>
          </a:lstStyle>
          <a:p/>
        </p:txBody>
      </p:sp>
      <p:sp>
        <p:nvSpPr>
          <p:cNvPr id="73" name="Google Shape;73;p28"/>
          <p:cNvSpPr txBox="1"/>
          <p:nvPr>
            <p:ph idx="10" type="dt"/>
          </p:nvPr>
        </p:nvSpPr>
        <p:spPr>
          <a:xfrm>
            <a:off x="72390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8"/>
          <p:cNvSpPr txBox="1"/>
          <p:nvPr>
            <p:ph idx="11" type="ftr"/>
          </p:nvPr>
        </p:nvSpPr>
        <p:spPr>
          <a:xfrm>
            <a:off x="2205945" y="6453386"/>
            <a:ext cx="2373675"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8"/>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2"/>
                </a:solidFill>
                <a:latin typeface="Libre Franklin"/>
                <a:ea typeface="Libre Franklin"/>
                <a:cs typeface="Libre Franklin"/>
                <a:sym typeface="Libre Franklin"/>
              </a:defRPr>
            </a:lvl1pPr>
            <a:lvl2pPr indent="0" lvl="1" marL="0" algn="r">
              <a:spcBef>
                <a:spcPts val="0"/>
              </a:spcBef>
              <a:buNone/>
              <a:defRPr b="0" i="0" sz="1200" u="none" cap="none" strike="noStrike">
                <a:solidFill>
                  <a:schemeClr val="lt2"/>
                </a:solidFill>
                <a:latin typeface="Libre Franklin"/>
                <a:ea typeface="Libre Franklin"/>
                <a:cs typeface="Libre Franklin"/>
                <a:sym typeface="Libre Franklin"/>
              </a:defRPr>
            </a:lvl2pPr>
            <a:lvl3pPr indent="0" lvl="2" marL="0" algn="r">
              <a:spcBef>
                <a:spcPts val="0"/>
              </a:spcBef>
              <a:buNone/>
              <a:defRPr b="0" i="0" sz="1200" u="none" cap="none" strike="noStrike">
                <a:solidFill>
                  <a:schemeClr val="lt2"/>
                </a:solidFill>
                <a:latin typeface="Libre Franklin"/>
                <a:ea typeface="Libre Franklin"/>
                <a:cs typeface="Libre Franklin"/>
                <a:sym typeface="Libre Franklin"/>
              </a:defRPr>
            </a:lvl3pPr>
            <a:lvl4pPr indent="0" lvl="3" marL="0" algn="r">
              <a:spcBef>
                <a:spcPts val="0"/>
              </a:spcBef>
              <a:buNone/>
              <a:defRPr b="0" i="0" sz="1200" u="none" cap="none" strike="noStrike">
                <a:solidFill>
                  <a:schemeClr val="lt2"/>
                </a:solidFill>
                <a:latin typeface="Libre Franklin"/>
                <a:ea typeface="Libre Franklin"/>
                <a:cs typeface="Libre Franklin"/>
                <a:sym typeface="Libre Franklin"/>
              </a:defRPr>
            </a:lvl4pPr>
            <a:lvl5pPr indent="0" lvl="4" marL="0" algn="r">
              <a:spcBef>
                <a:spcPts val="0"/>
              </a:spcBef>
              <a:buNone/>
              <a:defRPr b="0" i="0" sz="1200" u="none" cap="none" strike="noStrike">
                <a:solidFill>
                  <a:schemeClr val="lt2"/>
                </a:solidFill>
                <a:latin typeface="Libre Franklin"/>
                <a:ea typeface="Libre Franklin"/>
                <a:cs typeface="Libre Franklin"/>
                <a:sym typeface="Libre Franklin"/>
              </a:defRPr>
            </a:lvl5pPr>
            <a:lvl6pPr indent="0" lvl="5" marL="0" algn="r">
              <a:spcBef>
                <a:spcPts val="0"/>
              </a:spcBef>
              <a:buNone/>
              <a:defRPr b="0" i="0" sz="1200" u="none" cap="none" strike="noStrike">
                <a:solidFill>
                  <a:schemeClr val="lt2"/>
                </a:solidFill>
                <a:latin typeface="Libre Franklin"/>
                <a:ea typeface="Libre Franklin"/>
                <a:cs typeface="Libre Franklin"/>
                <a:sym typeface="Libre Franklin"/>
              </a:defRPr>
            </a:lvl6pPr>
            <a:lvl7pPr indent="0" lvl="6" marL="0" algn="r">
              <a:spcBef>
                <a:spcPts val="0"/>
              </a:spcBef>
              <a:buNone/>
              <a:defRPr b="0" i="0" sz="1200" u="none" cap="none" strike="noStrike">
                <a:solidFill>
                  <a:schemeClr val="lt2"/>
                </a:solidFill>
                <a:latin typeface="Libre Franklin"/>
                <a:ea typeface="Libre Franklin"/>
                <a:cs typeface="Libre Franklin"/>
                <a:sym typeface="Libre Franklin"/>
              </a:defRPr>
            </a:lvl7pPr>
            <a:lvl8pPr indent="0" lvl="7" marL="0" algn="r">
              <a:spcBef>
                <a:spcPts val="0"/>
              </a:spcBef>
              <a:buNone/>
              <a:defRPr b="0" i="0" sz="1200" u="none" cap="none" strike="noStrike">
                <a:solidFill>
                  <a:schemeClr val="lt2"/>
                </a:solidFill>
                <a:latin typeface="Libre Franklin"/>
                <a:ea typeface="Libre Franklin"/>
                <a:cs typeface="Libre Franklin"/>
                <a:sym typeface="Libre Franklin"/>
              </a:defRPr>
            </a:lvl8pPr>
            <a:lvl9pPr indent="0" lvl="8" marL="0" algn="r">
              <a:spcBef>
                <a:spcPts val="0"/>
              </a:spcBef>
              <a:buNone/>
              <a:defRPr b="0" i="0" sz="1200" u="none" cap="none" strike="noStrike">
                <a:solidFill>
                  <a:schemeClr val="lt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28" title="Divider Bar"/>
          <p:cNvSpPr/>
          <p:nvPr/>
        </p:nvSpPr>
        <p:spPr>
          <a:xfrm>
            <a:off x="5303520" y="376"/>
            <a:ext cx="2286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marR="0" rtl="0" algn="l">
              <a:lnSpc>
                <a:spcPct val="89000"/>
              </a:lnSpc>
              <a:spcBef>
                <a:spcPts val="0"/>
              </a:spcBef>
              <a:spcAft>
                <a:spcPts val="0"/>
              </a:spcAft>
              <a:buClr>
                <a:schemeClr val="lt2"/>
              </a:buClr>
              <a:buSzPts val="4400"/>
              <a:buFont typeface="Libre Franklin"/>
              <a:buNone/>
              <a:defRPr b="0" i="0" sz="4400" u="none" cap="none" strike="noStrike">
                <a:solidFill>
                  <a:schemeClr val="lt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4000"/>
              </a:lnSpc>
              <a:spcBef>
                <a:spcPts val="1000"/>
              </a:spcBef>
              <a:spcAft>
                <a:spcPts val="0"/>
              </a:spcAft>
              <a:buClr>
                <a:schemeClr val="lt2"/>
              </a:buClr>
              <a:buSzPts val="2000"/>
              <a:buFont typeface="Libre Franklin"/>
              <a:buChar char="■"/>
              <a:defRPr b="0" i="0" sz="2000" u="none" cap="none" strike="noStrike">
                <a:solidFill>
                  <a:schemeClr val="lt2"/>
                </a:solidFill>
                <a:latin typeface="Libre Franklin"/>
                <a:ea typeface="Libre Franklin"/>
                <a:cs typeface="Libre Franklin"/>
                <a:sym typeface="Libre Franklin"/>
              </a:defRPr>
            </a:lvl1pPr>
            <a:lvl2pPr indent="-355600" lvl="1" marL="914400" marR="0" rtl="0" algn="l">
              <a:lnSpc>
                <a:spcPct val="94000"/>
              </a:lnSpc>
              <a:spcBef>
                <a:spcPts val="500"/>
              </a:spcBef>
              <a:spcAft>
                <a:spcPts val="0"/>
              </a:spcAft>
              <a:buClr>
                <a:schemeClr val="lt2"/>
              </a:buClr>
              <a:buSzPts val="2000"/>
              <a:buFont typeface="Libre Franklin"/>
              <a:buChar char="–"/>
              <a:defRPr b="0" i="1" sz="2000" u="none" cap="none" strike="noStrike">
                <a:solidFill>
                  <a:schemeClr val="lt2"/>
                </a:solidFill>
                <a:latin typeface="Libre Franklin"/>
                <a:ea typeface="Libre Franklin"/>
                <a:cs typeface="Libre Franklin"/>
                <a:sym typeface="Libre Franklin"/>
              </a:defRPr>
            </a:lvl2pPr>
            <a:lvl3pPr indent="-342900" lvl="2" marL="1371600" marR="0" rtl="0" algn="l">
              <a:lnSpc>
                <a:spcPct val="94000"/>
              </a:lnSpc>
              <a:spcBef>
                <a:spcPts val="500"/>
              </a:spcBef>
              <a:spcAft>
                <a:spcPts val="0"/>
              </a:spcAft>
              <a:buClr>
                <a:schemeClr val="lt2"/>
              </a:buClr>
              <a:buSzPts val="1800"/>
              <a:buFont typeface="Libre Franklin"/>
              <a:buChar char="■"/>
              <a:defRPr b="0" i="0" sz="1800" u="none" cap="none" strike="noStrike">
                <a:solidFill>
                  <a:schemeClr val="lt2"/>
                </a:solidFill>
                <a:latin typeface="Libre Franklin"/>
                <a:ea typeface="Libre Franklin"/>
                <a:cs typeface="Libre Franklin"/>
                <a:sym typeface="Libre Franklin"/>
              </a:defRPr>
            </a:lvl3pPr>
            <a:lvl4pPr indent="-342900" lvl="3" marL="1828800" marR="0" rtl="0" algn="l">
              <a:lnSpc>
                <a:spcPct val="94000"/>
              </a:lnSpc>
              <a:spcBef>
                <a:spcPts val="500"/>
              </a:spcBef>
              <a:spcAft>
                <a:spcPts val="0"/>
              </a:spcAft>
              <a:buClr>
                <a:schemeClr val="lt2"/>
              </a:buClr>
              <a:buSzPts val="1800"/>
              <a:buFont typeface="Libre Franklin"/>
              <a:buChar char="–"/>
              <a:defRPr b="0" i="1" sz="1800" u="none" cap="none" strike="noStrike">
                <a:solidFill>
                  <a:schemeClr val="lt2"/>
                </a:solidFill>
                <a:latin typeface="Libre Franklin"/>
                <a:ea typeface="Libre Franklin"/>
                <a:cs typeface="Libre Franklin"/>
                <a:sym typeface="Libre Franklin"/>
              </a:defRPr>
            </a:lvl4pPr>
            <a:lvl5pPr indent="-330200" lvl="4" marL="2286000" marR="0" rtl="0" algn="l">
              <a:lnSpc>
                <a:spcPct val="94000"/>
              </a:lnSpc>
              <a:spcBef>
                <a:spcPts val="500"/>
              </a:spcBef>
              <a:spcAft>
                <a:spcPts val="0"/>
              </a:spcAft>
              <a:buClr>
                <a:schemeClr val="lt2"/>
              </a:buClr>
              <a:buSzPts val="1600"/>
              <a:buFont typeface="Libre Franklin"/>
              <a:buChar char="■"/>
              <a:defRPr b="0" i="0" sz="1600" u="none" cap="none" strike="noStrike">
                <a:solidFill>
                  <a:schemeClr val="lt2"/>
                </a:solidFill>
                <a:latin typeface="Libre Franklin"/>
                <a:ea typeface="Libre Franklin"/>
                <a:cs typeface="Libre Franklin"/>
                <a:sym typeface="Libre Franklin"/>
              </a:defRPr>
            </a:lvl5pPr>
            <a:lvl6pPr indent="-330200" lvl="5" marL="2743200" marR="0" rtl="0" algn="l">
              <a:lnSpc>
                <a:spcPct val="94000"/>
              </a:lnSpc>
              <a:spcBef>
                <a:spcPts val="500"/>
              </a:spcBef>
              <a:spcAft>
                <a:spcPts val="0"/>
              </a:spcAft>
              <a:buClr>
                <a:schemeClr val="lt2"/>
              </a:buClr>
              <a:buSzPts val="1600"/>
              <a:buFont typeface="Libre Franklin"/>
              <a:buChar char="–"/>
              <a:defRPr b="0" i="1" sz="1600" u="none" cap="none" strike="noStrike">
                <a:solidFill>
                  <a:schemeClr val="lt2"/>
                </a:solidFill>
                <a:latin typeface="Libre Franklin"/>
                <a:ea typeface="Libre Franklin"/>
                <a:cs typeface="Libre Franklin"/>
                <a:sym typeface="Libre Franklin"/>
              </a:defRPr>
            </a:lvl6pPr>
            <a:lvl7pPr indent="-317500" lvl="6" marL="3200400" marR="0" rtl="0" algn="l">
              <a:lnSpc>
                <a:spcPct val="94000"/>
              </a:lnSpc>
              <a:spcBef>
                <a:spcPts val="500"/>
              </a:spcBef>
              <a:spcAft>
                <a:spcPts val="0"/>
              </a:spcAft>
              <a:buClr>
                <a:schemeClr val="lt2"/>
              </a:buClr>
              <a:buSzPts val="1400"/>
              <a:buFont typeface="Libre Franklin"/>
              <a:buChar char="■"/>
              <a:defRPr b="0" i="0" sz="1400" u="none" cap="none" strike="noStrike">
                <a:solidFill>
                  <a:schemeClr val="lt2"/>
                </a:solidFill>
                <a:latin typeface="Libre Franklin"/>
                <a:ea typeface="Libre Franklin"/>
                <a:cs typeface="Libre Franklin"/>
                <a:sym typeface="Libre Franklin"/>
              </a:defRPr>
            </a:lvl7pPr>
            <a:lvl8pPr indent="-317500" lvl="7" marL="3657600" marR="0" rtl="0" algn="l">
              <a:lnSpc>
                <a:spcPct val="94000"/>
              </a:lnSpc>
              <a:spcBef>
                <a:spcPts val="500"/>
              </a:spcBef>
              <a:spcAft>
                <a:spcPts val="0"/>
              </a:spcAft>
              <a:buClr>
                <a:schemeClr val="lt2"/>
              </a:buClr>
              <a:buSzPts val="1400"/>
              <a:buFont typeface="Libre Franklin"/>
              <a:buChar char="–"/>
              <a:defRPr b="0" i="1" sz="1400" u="none" cap="none" strike="noStrike">
                <a:solidFill>
                  <a:schemeClr val="lt2"/>
                </a:solidFill>
                <a:latin typeface="Libre Franklin"/>
                <a:ea typeface="Libre Franklin"/>
                <a:cs typeface="Libre Franklin"/>
                <a:sym typeface="Libre Franklin"/>
              </a:defRPr>
            </a:lvl8pPr>
            <a:lvl9pPr indent="-317500" lvl="8" marL="4114800" marR="0" rtl="0" algn="l">
              <a:lnSpc>
                <a:spcPct val="94000"/>
              </a:lnSpc>
              <a:spcBef>
                <a:spcPts val="500"/>
              </a:spcBef>
              <a:spcAft>
                <a:spcPts val="200"/>
              </a:spcAft>
              <a:buClr>
                <a:schemeClr val="lt2"/>
              </a:buClr>
              <a:buSzPts val="1400"/>
              <a:buFont typeface="Libre Franklin"/>
              <a:buChar char="■"/>
              <a:defRPr b="0" i="0" sz="1400" u="none" cap="none" strike="noStrike">
                <a:solidFill>
                  <a:schemeClr val="lt2"/>
                </a:solidFill>
                <a:latin typeface="Libre Franklin"/>
                <a:ea typeface="Libre Franklin"/>
                <a:cs typeface="Libre Franklin"/>
                <a:sym typeface="Libre Franklin"/>
              </a:defRPr>
            </a:lvl9pPr>
          </a:lstStyle>
          <a:p/>
        </p:txBody>
      </p:sp>
      <p:sp>
        <p:nvSpPr>
          <p:cNvPr id="8" name="Google Shape;8;p19"/>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9pPr>
          </a:lstStyle>
          <a:p/>
        </p:txBody>
      </p:sp>
      <p:sp>
        <p:nvSpPr>
          <p:cNvPr id="9" name="Google Shape;9;p19"/>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9pPr>
          </a:lstStyle>
          <a:p/>
        </p:txBody>
      </p:sp>
      <p:sp>
        <p:nvSpPr>
          <p:cNvPr id="10" name="Google Shape;10;p19"/>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chemeClr val="lt2"/>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chemeClr val="lt2"/>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chemeClr val="lt2"/>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chemeClr val="lt2"/>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chemeClr val="lt2"/>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chemeClr val="lt2"/>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chemeClr val="lt2"/>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chemeClr val="lt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19" title="Side bar"/>
          <p:cNvSpPr/>
          <p:nvPr/>
        </p:nvSpPr>
        <p:spPr>
          <a:xfrm>
            <a:off x="478095" y="376"/>
            <a:ext cx="2286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g3b900ecd542_0_0" title="The King and His Kingdom.png"/>
          <p:cNvPicPr preferRelativeResize="0"/>
          <p:nvPr/>
        </p:nvPicPr>
        <p:blipFill>
          <a:blip r:embed="rId3">
            <a:alphaModFix/>
          </a:blip>
          <a:stretch>
            <a:fillRect/>
          </a:stretch>
        </p:blipFill>
        <p:spPr>
          <a:xfrm>
            <a:off x="-158032" y="0"/>
            <a:ext cx="12787768" cy="7193100"/>
          </a:xfrm>
          <a:prstGeom prst="rect">
            <a:avLst/>
          </a:prstGeom>
          <a:noFill/>
          <a:ln>
            <a:noFill/>
          </a:ln>
        </p:spPr>
      </p:pic>
      <p:sp>
        <p:nvSpPr>
          <p:cNvPr id="94" name="Google Shape;94;g3b900ecd542_0_0"/>
          <p:cNvSpPr txBox="1"/>
          <p:nvPr>
            <p:ph type="ctrTitle"/>
          </p:nvPr>
        </p:nvSpPr>
        <p:spPr>
          <a:xfrm>
            <a:off x="148050" y="2076204"/>
            <a:ext cx="8420400" cy="1798800"/>
          </a:xfrm>
          <a:prstGeom prst="rect">
            <a:avLst/>
          </a:prstGeom>
        </p:spPr>
        <p:txBody>
          <a:bodyPr anchorCtr="0" anchor="b" bIns="45700" lIns="91425" spcFirstLastPara="1" rIns="91425" wrap="square" tIns="45700">
            <a:noAutofit/>
          </a:bodyPr>
          <a:lstStyle/>
          <a:p>
            <a:pPr indent="0" lvl="0" marL="0" rtl="0" algn="ctr">
              <a:lnSpc>
                <a:spcPct val="115000"/>
              </a:lnSpc>
              <a:spcBef>
                <a:spcPts val="0"/>
              </a:spcBef>
              <a:spcAft>
                <a:spcPts val="0"/>
              </a:spcAft>
              <a:buNone/>
            </a:pPr>
            <a:r>
              <a:rPr lang="en-US" sz="7600">
                <a:latin typeface="Georgia"/>
                <a:ea typeface="Georgia"/>
                <a:cs typeface="Georgia"/>
                <a:sym typeface="Georgia"/>
              </a:rPr>
              <a:t>The Parable </a:t>
            </a:r>
            <a:endParaRPr sz="7600">
              <a:latin typeface="Georgia"/>
              <a:ea typeface="Georgia"/>
              <a:cs typeface="Georgia"/>
              <a:sym typeface="Georgia"/>
            </a:endParaRPr>
          </a:p>
          <a:p>
            <a:pPr indent="0" lvl="0" marL="0" rtl="0" algn="ctr">
              <a:lnSpc>
                <a:spcPct val="115000"/>
              </a:lnSpc>
              <a:spcBef>
                <a:spcPts val="0"/>
              </a:spcBef>
              <a:spcAft>
                <a:spcPts val="0"/>
              </a:spcAft>
              <a:buNone/>
            </a:pPr>
            <a:r>
              <a:rPr lang="en-US" sz="7600">
                <a:latin typeface="Georgia"/>
                <a:ea typeface="Georgia"/>
                <a:cs typeface="Georgia"/>
                <a:sym typeface="Georgia"/>
              </a:rPr>
              <a:t>of the Sower</a:t>
            </a:r>
            <a:endParaRPr sz="7600">
              <a:latin typeface="Georgia"/>
              <a:ea typeface="Georgia"/>
              <a:cs typeface="Georgia"/>
              <a:sym typeface="Georgia"/>
            </a:endParaRPr>
          </a:p>
        </p:txBody>
      </p:sp>
      <p:sp>
        <p:nvSpPr>
          <p:cNvPr id="95" name="Google Shape;95;g3b900ecd542_0_0"/>
          <p:cNvSpPr txBox="1"/>
          <p:nvPr>
            <p:ph idx="1" type="subTitle"/>
          </p:nvPr>
        </p:nvSpPr>
        <p:spPr>
          <a:xfrm>
            <a:off x="415650" y="4187383"/>
            <a:ext cx="7885200" cy="10569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sz="4500">
                <a:solidFill>
                  <a:schemeClr val="lt1"/>
                </a:solidFill>
                <a:latin typeface="Georgia"/>
                <a:ea typeface="Georgia"/>
                <a:cs typeface="Georgia"/>
                <a:sym typeface="Georgia"/>
              </a:rPr>
              <a:t>Matthew 13:1-23</a:t>
            </a:r>
            <a:endParaRPr sz="4500">
              <a:solidFill>
                <a:schemeClr val="lt1"/>
              </a:solidFill>
              <a:latin typeface="Georgia"/>
              <a:ea typeface="Georgia"/>
              <a:cs typeface="Georgia"/>
              <a:sym typeface="Georgia"/>
            </a:endParaRPr>
          </a:p>
        </p:txBody>
      </p:sp>
      <p:sp>
        <p:nvSpPr>
          <p:cNvPr id="96" name="Google Shape;96;g3b900ecd542_0_0"/>
          <p:cNvSpPr txBox="1"/>
          <p:nvPr>
            <p:ph idx="1" type="subTitle"/>
          </p:nvPr>
        </p:nvSpPr>
        <p:spPr>
          <a:xfrm>
            <a:off x="-649946" y="5082017"/>
            <a:ext cx="9627300" cy="13845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SzPts val="1400"/>
              <a:buNone/>
            </a:pPr>
            <a:r>
              <a:rPr lang="en-US" sz="2900">
                <a:solidFill>
                  <a:schemeClr val="lt1"/>
                </a:solidFill>
                <a:latin typeface="Cambria"/>
                <a:ea typeface="Cambria"/>
                <a:cs typeface="Cambria"/>
                <a:sym typeface="Cambria"/>
              </a:rPr>
              <a:t>January 18, 2026</a:t>
            </a:r>
            <a:endParaRPr sz="2900">
              <a:solidFill>
                <a:schemeClr val="lt1"/>
              </a:solidFill>
              <a:latin typeface="Cambria"/>
              <a:ea typeface="Cambria"/>
              <a:cs typeface="Cambria"/>
              <a:sym typeface="Cambria"/>
            </a:endParaRPr>
          </a:p>
          <a:p>
            <a:pPr indent="0" lvl="0" marL="0" rtl="0" algn="ctr">
              <a:spcBef>
                <a:spcPts val="0"/>
              </a:spcBef>
              <a:spcAft>
                <a:spcPts val="0"/>
              </a:spcAft>
              <a:buSzPts val="1400"/>
              <a:buNone/>
            </a:pPr>
            <a:r>
              <a:rPr lang="en-US" sz="2900">
                <a:solidFill>
                  <a:schemeClr val="lt1"/>
                </a:solidFill>
                <a:latin typeface="Cambria"/>
                <a:ea typeface="Cambria"/>
                <a:cs typeface="Cambria"/>
                <a:sym typeface="Cambria"/>
              </a:rPr>
              <a:t>The King and His Kingdom: Part 51</a:t>
            </a:r>
            <a:endParaRPr sz="3600">
              <a:solidFill>
                <a:schemeClr val="lt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txBox="1"/>
          <p:nvPr>
            <p:ph type="title"/>
          </p:nvPr>
        </p:nvSpPr>
        <p:spPr>
          <a:xfrm>
            <a:off x="1371600" y="685800"/>
            <a:ext cx="9601200" cy="772297"/>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000"/>
              <a:buFont typeface="Libre Franklin"/>
              <a:buNone/>
            </a:pPr>
            <a:r>
              <a:rPr lang="en-US" sz="4000"/>
              <a:t>Why Is Jesus Speaking in Parables? (10-17)</a:t>
            </a:r>
            <a:endParaRPr/>
          </a:p>
        </p:txBody>
      </p:sp>
      <p:sp>
        <p:nvSpPr>
          <p:cNvPr id="150" name="Google Shape;150;p7"/>
          <p:cNvSpPr txBox="1"/>
          <p:nvPr>
            <p:ph idx="1" type="body"/>
          </p:nvPr>
        </p:nvSpPr>
        <p:spPr>
          <a:xfrm>
            <a:off x="1371600" y="2113722"/>
            <a:ext cx="9601200" cy="4578300"/>
          </a:xfrm>
          <a:prstGeom prst="rect">
            <a:avLst/>
          </a:prstGeom>
          <a:noFill/>
          <a:ln>
            <a:noFill/>
          </a:ln>
        </p:spPr>
        <p:txBody>
          <a:bodyPr anchorCtr="0" anchor="t" bIns="45700" lIns="91425" spcFirstLastPara="1" rIns="91425" wrap="square" tIns="45700">
            <a:noAutofit/>
          </a:bodyPr>
          <a:lstStyle/>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Parables reveal truth to those whom God has enabled to hear. </a:t>
            </a:r>
            <a:endParaRPr sz="3000"/>
          </a:p>
          <a:p>
            <a:pPr indent="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Parables conceal truth from those who have refused clear light (Matt. 13:13). </a:t>
            </a:r>
            <a:endParaRPr sz="3000"/>
          </a:p>
          <a:p>
            <a:pPr indent="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Christ is declaring that as the leaders have rejected Him, they do not understand His truths.</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3babf0bf903_0_15"/>
          <p:cNvSpPr txBox="1"/>
          <p:nvPr>
            <p:ph type="title"/>
          </p:nvPr>
        </p:nvSpPr>
        <p:spPr>
          <a:xfrm>
            <a:off x="1371600" y="685800"/>
            <a:ext cx="9601200" cy="7722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89000"/>
              </a:lnSpc>
              <a:spcBef>
                <a:spcPts val="0"/>
              </a:spcBef>
              <a:spcAft>
                <a:spcPts val="0"/>
              </a:spcAft>
              <a:buClr>
                <a:schemeClr val="lt2"/>
              </a:buClr>
              <a:buSzPct val="100000"/>
              <a:buFont typeface="Libre Franklin"/>
              <a:buNone/>
            </a:pPr>
            <a:r>
              <a:rPr lang="en-US" sz="4000"/>
              <a:t>Why Is Jesus Speaking in Parables? (10-17)</a:t>
            </a:r>
            <a:endParaRPr/>
          </a:p>
        </p:txBody>
      </p:sp>
      <p:sp>
        <p:nvSpPr>
          <p:cNvPr id="156" name="Google Shape;156;g3babf0bf903_0_15"/>
          <p:cNvSpPr txBox="1"/>
          <p:nvPr>
            <p:ph idx="1" type="body"/>
          </p:nvPr>
        </p:nvSpPr>
        <p:spPr>
          <a:xfrm>
            <a:off x="1371600" y="1746872"/>
            <a:ext cx="9601200" cy="4578300"/>
          </a:xfrm>
          <a:prstGeom prst="rect">
            <a:avLst/>
          </a:prstGeom>
          <a:noFill/>
          <a:ln>
            <a:noFill/>
          </a:ln>
        </p:spPr>
        <p:txBody>
          <a:bodyPr anchorCtr="0" anchor="t" bIns="45700" lIns="91425" spcFirstLastPara="1" rIns="91425" wrap="square" tIns="45700">
            <a:noAutofit/>
          </a:bodyPr>
          <a:lstStyle/>
          <a:p>
            <a:pPr indent="0" lvl="0" marL="0" marR="0" rtl="0" algn="l">
              <a:lnSpc>
                <a:spcPct val="94000"/>
              </a:lnSpc>
              <a:spcBef>
                <a:spcPts val="0"/>
              </a:spcBef>
              <a:spcAft>
                <a:spcPts val="0"/>
              </a:spcAft>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But for those who trust Christ, the Spirit of God enables them to understand. His parables reveal divine truths about the kingdom of God, how the Lord rescues, and what the kingdom will be like. Even if the disciples had to ask for help to understand the supernatural/divine things. </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8"/>
          <p:cNvSpPr txBox="1"/>
          <p:nvPr>
            <p:ph type="title"/>
          </p:nvPr>
        </p:nvSpPr>
        <p:spPr>
          <a:xfrm>
            <a:off x="1371600" y="685800"/>
            <a:ext cx="9601200" cy="772297"/>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000"/>
              <a:buFont typeface="Libre Franklin"/>
              <a:buNone/>
            </a:pPr>
            <a:r>
              <a:rPr lang="en-US" sz="4000"/>
              <a:t>Isn’t This Unfair?</a:t>
            </a:r>
            <a:endParaRPr/>
          </a:p>
        </p:txBody>
      </p:sp>
      <p:sp>
        <p:nvSpPr>
          <p:cNvPr id="162" name="Google Shape;162;p8"/>
          <p:cNvSpPr txBox="1"/>
          <p:nvPr>
            <p:ph idx="1" type="body"/>
          </p:nvPr>
        </p:nvSpPr>
        <p:spPr>
          <a:xfrm>
            <a:off x="1371600" y="1594022"/>
            <a:ext cx="9601200" cy="4578178"/>
          </a:xfrm>
          <a:prstGeom prst="rect">
            <a:avLst/>
          </a:prstGeom>
          <a:noFill/>
          <a:ln>
            <a:noFill/>
          </a:ln>
        </p:spPr>
        <p:txBody>
          <a:bodyPr anchorCtr="0" anchor="t" bIns="45700" lIns="91425" spcFirstLastPara="1" rIns="91425" wrap="square" tIns="45700">
            <a:noAutofit/>
          </a:bodyPr>
          <a:lstStyle/>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Why are the people responsible?</a:t>
            </a:r>
            <a:endParaRPr sz="3000"/>
          </a:p>
          <a:p>
            <a:pPr indent="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Jesus answers by quoting Isaiah: </a:t>
            </a:r>
            <a:r>
              <a:rPr i="1" lang="en-US" sz="3000">
                <a:latin typeface="Arial"/>
                <a:ea typeface="Arial"/>
                <a:cs typeface="Arial"/>
                <a:sym typeface="Arial"/>
              </a:rPr>
              <a:t>“This people’s heart has grown dull… they have closed their eyes”</a:t>
            </a:r>
            <a:r>
              <a:rPr lang="en-US" sz="3000">
                <a:latin typeface="Arial"/>
                <a:ea typeface="Arial"/>
                <a:cs typeface="Arial"/>
                <a:sym typeface="Arial"/>
              </a:rPr>
              <a:t> (Matt. 13:15; Isa. 6:9–10). </a:t>
            </a:r>
            <a:endParaRPr sz="3000"/>
          </a:p>
          <a:p>
            <a:pPr indent="11430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John Calvin: “Matthew does not represent men as being deprived of understanding by God in such a manner as to excuse them from blame; for they are the cause of their own blindness, because they shut their eyes against the light.” </a:t>
            </a:r>
            <a:endParaRPr sz="3000"/>
          </a:p>
          <a:p>
            <a:pPr indent="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The issue is not that people lack ears or minds. Romans 1 explains the same pattern: people suppress the truth they already have because they prefer something else (Rom. 1:18–25). God’s judgment, then, is not arbitrary; it is consistent with the state of the heart. Where a heart had rejected the free gift of grace in the person of Jesus Christ, as these leaders had, grace does not intervene, people remain accountable for what they love and refuse to surrender.</a:t>
            </a:r>
            <a:endParaRPr sz="3000"/>
          </a:p>
          <a:p>
            <a:pPr indent="0" lvl="0" marL="0" marR="0" rtl="0" algn="l">
              <a:lnSpc>
                <a:spcPct val="94000"/>
              </a:lnSpc>
              <a:spcBef>
                <a:spcPts val="0"/>
              </a:spcBef>
              <a:spcAft>
                <a:spcPts val="0"/>
              </a:spcAft>
              <a:buClr>
                <a:schemeClr val="lt2"/>
              </a:buClr>
              <a:buSzPts val="1800"/>
              <a:buNone/>
            </a:pPr>
            <a:r>
              <a:t/>
            </a:r>
            <a:endParaRPr sz="18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babf0bf903_0_20"/>
          <p:cNvSpPr txBox="1"/>
          <p:nvPr>
            <p:ph type="title"/>
          </p:nvPr>
        </p:nvSpPr>
        <p:spPr>
          <a:xfrm>
            <a:off x="1371600" y="685800"/>
            <a:ext cx="9601200" cy="7722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000"/>
              <a:buFont typeface="Libre Franklin"/>
              <a:buNone/>
            </a:pPr>
            <a:r>
              <a:rPr lang="en-US" sz="4000"/>
              <a:t>Isn’t This Unfair?</a:t>
            </a:r>
            <a:endParaRPr/>
          </a:p>
        </p:txBody>
      </p:sp>
      <p:sp>
        <p:nvSpPr>
          <p:cNvPr id="168" name="Google Shape;168;g3babf0bf903_0_20"/>
          <p:cNvSpPr txBox="1"/>
          <p:nvPr>
            <p:ph idx="1" type="body"/>
          </p:nvPr>
        </p:nvSpPr>
        <p:spPr>
          <a:xfrm>
            <a:off x="1371600" y="1457997"/>
            <a:ext cx="9601200" cy="4578300"/>
          </a:xfrm>
          <a:prstGeom prst="rect">
            <a:avLst/>
          </a:prstGeom>
          <a:noFill/>
          <a:ln>
            <a:noFill/>
          </a:ln>
        </p:spPr>
        <p:txBody>
          <a:bodyPr anchorCtr="0" anchor="t" bIns="45700" lIns="91425" spcFirstLastPara="1" rIns="91425" wrap="square" tIns="45700">
            <a:noAutofit/>
          </a:bodyPr>
          <a:lstStyle/>
          <a:p>
            <a:pPr indent="0" lvl="0" marL="0" marR="0" rtl="0" algn="l">
              <a:lnSpc>
                <a:spcPct val="94000"/>
              </a:lnSpc>
              <a:spcBef>
                <a:spcPts val="0"/>
              </a:spcBef>
              <a:spcAft>
                <a:spcPts val="0"/>
              </a:spcAft>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The issue is not that people lack ears or minds. Romans 1 explains the same pattern: people suppress the truth they already have because they prefer something else (Rom. 1:18–25). God’s judgment, then, is not arbitrary; it is consistent with the state of the heart. Where a heart had rejected the free gift of grace in the person of Jesus Christ, as these leaders had, grace does not intervene, people remain accountable for what they love and refuse to surrender.</a:t>
            </a:r>
            <a:endParaRPr sz="3000"/>
          </a:p>
          <a:p>
            <a:pPr indent="0" lvl="0" marL="0" marR="0" rtl="0" algn="l">
              <a:lnSpc>
                <a:spcPct val="94000"/>
              </a:lnSpc>
              <a:spcBef>
                <a:spcPts val="0"/>
              </a:spcBef>
              <a:spcAft>
                <a:spcPts val="0"/>
              </a:spcAft>
              <a:buClr>
                <a:schemeClr val="lt2"/>
              </a:buClr>
              <a:buSzPts val="1800"/>
              <a:buNone/>
            </a:pPr>
            <a:r>
              <a:t/>
            </a:r>
            <a:endParaRPr sz="18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9"/>
          <p:cNvSpPr txBox="1"/>
          <p:nvPr>
            <p:ph type="title"/>
          </p:nvPr>
        </p:nvSpPr>
        <p:spPr>
          <a:xfrm>
            <a:off x="1371600" y="685800"/>
            <a:ext cx="9601200" cy="1007076"/>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Explaining the Parable (18-23)</a:t>
            </a:r>
            <a:endParaRPr/>
          </a:p>
        </p:txBody>
      </p:sp>
      <p:sp>
        <p:nvSpPr>
          <p:cNvPr id="174" name="Google Shape;174;p9"/>
          <p:cNvSpPr txBox="1"/>
          <p:nvPr>
            <p:ph idx="1" type="body"/>
          </p:nvPr>
        </p:nvSpPr>
        <p:spPr>
          <a:xfrm>
            <a:off x="1371600" y="1590975"/>
            <a:ext cx="10540800" cy="4174500"/>
          </a:xfrm>
          <a:prstGeom prst="rect">
            <a:avLst/>
          </a:prstGeom>
          <a:noFill/>
          <a:ln>
            <a:noFill/>
          </a:ln>
        </p:spPr>
        <p:txBody>
          <a:bodyPr anchorCtr="0" anchor="t" bIns="45700" lIns="91425" spcFirstLastPara="1" rIns="91425" wrap="square" tIns="45700">
            <a:noAutofit/>
          </a:bodyPr>
          <a:lstStyle/>
          <a:p>
            <a:pPr indent="-460247" lvl="0" marL="384048" rtl="0" algn="l">
              <a:lnSpc>
                <a:spcPct val="94000"/>
              </a:lnSpc>
              <a:spcBef>
                <a:spcPts val="0"/>
              </a:spcBef>
              <a:spcAft>
                <a:spcPts val="0"/>
              </a:spcAft>
              <a:buClr>
                <a:schemeClr val="lt2"/>
              </a:buClr>
              <a:buSzPts val="3000"/>
              <a:buChar char="■"/>
            </a:pPr>
            <a:r>
              <a:rPr lang="en-US" sz="3000">
                <a:latin typeface="Arial"/>
                <a:ea typeface="Arial"/>
                <a:cs typeface="Arial"/>
                <a:sym typeface="Arial"/>
              </a:rPr>
              <a:t>One Sower</a:t>
            </a:r>
            <a:endParaRPr sz="3000"/>
          </a:p>
          <a:p>
            <a:pPr indent="-460247" lvl="0" marL="384048" rtl="0" algn="l">
              <a:lnSpc>
                <a:spcPct val="94000"/>
              </a:lnSpc>
              <a:spcBef>
                <a:spcPts val="1200"/>
              </a:spcBef>
              <a:spcAft>
                <a:spcPts val="0"/>
              </a:spcAft>
              <a:buClr>
                <a:schemeClr val="lt2"/>
              </a:buClr>
              <a:buSzPts val="3000"/>
              <a:buChar char="■"/>
            </a:pPr>
            <a:r>
              <a:rPr lang="en-US" sz="3000">
                <a:latin typeface="Arial"/>
                <a:ea typeface="Arial"/>
                <a:cs typeface="Arial"/>
                <a:sym typeface="Arial"/>
              </a:rPr>
              <a:t>One Seed</a:t>
            </a:r>
            <a:endParaRPr sz="3000"/>
          </a:p>
          <a:p>
            <a:pPr indent="-460247" lvl="0" marL="384048" rtl="0" algn="l">
              <a:lnSpc>
                <a:spcPct val="94000"/>
              </a:lnSpc>
              <a:spcBef>
                <a:spcPts val="1200"/>
              </a:spcBef>
              <a:spcAft>
                <a:spcPts val="0"/>
              </a:spcAft>
              <a:buClr>
                <a:schemeClr val="lt2"/>
              </a:buClr>
              <a:buSzPts val="3000"/>
              <a:buChar char="■"/>
            </a:pPr>
            <a:r>
              <a:rPr lang="en-US" sz="3000">
                <a:latin typeface="Arial"/>
                <a:ea typeface="Arial"/>
                <a:cs typeface="Arial"/>
                <a:sym typeface="Arial"/>
              </a:rPr>
              <a:t>Four Responses</a:t>
            </a:r>
            <a:endParaRPr sz="3000"/>
          </a:p>
          <a:p>
            <a:pPr indent="-460247" lvl="0" marL="384048" rtl="0" algn="l">
              <a:lnSpc>
                <a:spcPct val="94000"/>
              </a:lnSpc>
              <a:spcBef>
                <a:spcPts val="1200"/>
              </a:spcBef>
              <a:spcAft>
                <a:spcPts val="0"/>
              </a:spcAft>
              <a:buClr>
                <a:schemeClr val="lt2"/>
              </a:buClr>
              <a:buSzPts val="3000"/>
              <a:buChar char="■"/>
            </a:pPr>
            <a:r>
              <a:rPr lang="en-US" sz="3000">
                <a:latin typeface="Arial"/>
                <a:ea typeface="Arial"/>
                <a:cs typeface="Arial"/>
                <a:sym typeface="Arial"/>
              </a:rPr>
              <a:t>The Sower in this parable is Jesus Christ</a:t>
            </a:r>
            <a:endParaRPr sz="3000">
              <a:latin typeface="Arial"/>
              <a:ea typeface="Arial"/>
              <a:cs typeface="Arial"/>
              <a:sym typeface="Arial"/>
            </a:endParaRPr>
          </a:p>
          <a:p>
            <a:pPr indent="-460248" lvl="1" marL="914400" rtl="0" algn="l">
              <a:lnSpc>
                <a:spcPct val="94000"/>
              </a:lnSpc>
              <a:spcBef>
                <a:spcPts val="700"/>
              </a:spcBef>
              <a:spcAft>
                <a:spcPts val="0"/>
              </a:spcAft>
              <a:buClr>
                <a:schemeClr val="lt2"/>
              </a:buClr>
              <a:buSzPts val="3000"/>
              <a:buChar char="–"/>
            </a:pPr>
            <a:r>
              <a:rPr lang="en-US" sz="3000">
                <a:latin typeface="Arial"/>
                <a:ea typeface="Arial"/>
                <a:cs typeface="Arial"/>
                <a:sym typeface="Arial"/>
              </a:rPr>
              <a:t>Matthew 13:37, Christ declares that He is the Sower in these parables. </a:t>
            </a:r>
            <a:r>
              <a:rPr i="1" lang="en-US" sz="3000" u="sng">
                <a:latin typeface="Arial"/>
                <a:ea typeface="Arial"/>
                <a:cs typeface="Arial"/>
                <a:sym typeface="Arial"/>
              </a:rPr>
              <a:t>“He answered, “The one who sows the good seed is the Son of Man”</a:t>
            </a:r>
            <a:endParaRPr sz="3000">
              <a:latin typeface="Arial"/>
              <a:ea typeface="Arial"/>
              <a:cs typeface="Arial"/>
              <a:sym typeface="Arial"/>
            </a:endParaRPr>
          </a:p>
          <a:p>
            <a:pPr indent="-453897" lvl="0" marL="384048" rtl="0" algn="l">
              <a:lnSpc>
                <a:spcPct val="94000"/>
              </a:lnSpc>
              <a:spcBef>
                <a:spcPts val="1200"/>
              </a:spcBef>
              <a:spcAft>
                <a:spcPts val="0"/>
              </a:spcAft>
              <a:buClr>
                <a:schemeClr val="lt2"/>
              </a:buClr>
              <a:buSzPts val="2900"/>
              <a:buChar char="■"/>
            </a:pPr>
            <a:r>
              <a:rPr lang="en-US" sz="2900">
                <a:latin typeface="Arial"/>
                <a:ea typeface="Arial"/>
                <a:cs typeface="Arial"/>
                <a:sym typeface="Arial"/>
              </a:rPr>
              <a:t>The seed then is the message of Christ. It is the good news. In the later parables, the seed is called “the good seed”</a:t>
            </a:r>
            <a:endParaRPr sz="2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0"/>
          <p:cNvSpPr txBox="1"/>
          <p:nvPr>
            <p:ph type="title"/>
          </p:nvPr>
        </p:nvSpPr>
        <p:spPr>
          <a:xfrm>
            <a:off x="1371600" y="685800"/>
            <a:ext cx="9601200" cy="735227"/>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Seeds Along the Path (vs 19)</a:t>
            </a:r>
            <a:endParaRPr/>
          </a:p>
        </p:txBody>
      </p:sp>
      <p:sp>
        <p:nvSpPr>
          <p:cNvPr id="180" name="Google Shape;180;p10"/>
          <p:cNvSpPr txBox="1"/>
          <p:nvPr>
            <p:ph idx="1" type="body"/>
          </p:nvPr>
        </p:nvSpPr>
        <p:spPr>
          <a:xfrm>
            <a:off x="1371600" y="1581665"/>
            <a:ext cx="9601200" cy="4285735"/>
          </a:xfrm>
          <a:prstGeom prst="rect">
            <a:avLst/>
          </a:prstGeom>
          <a:noFill/>
          <a:ln>
            <a:noFill/>
          </a:ln>
        </p:spPr>
        <p:txBody>
          <a:bodyPr anchorCtr="0" anchor="t" bIns="45700" lIns="91425" spcFirstLastPara="1" rIns="91425" wrap="square" tIns="45700">
            <a:noAutofit/>
          </a:bodyPr>
          <a:lstStyle/>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These seeds are taken by the birds. </a:t>
            </a:r>
            <a:endParaRPr sz="3000"/>
          </a:p>
          <a:p>
            <a:pPr indent="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Jesus tells us that this heart hears the message and rejects it;</a:t>
            </a:r>
            <a:endParaRPr sz="3000"/>
          </a:p>
          <a:p>
            <a:pPr indent="-460247" lvl="1" marL="530352" rtl="0" algn="l">
              <a:lnSpc>
                <a:spcPct val="94000"/>
              </a:lnSpc>
              <a:spcBef>
                <a:spcPts val="0"/>
              </a:spcBef>
              <a:spcAft>
                <a:spcPts val="0"/>
              </a:spcAft>
              <a:buClr>
                <a:schemeClr val="lt2"/>
              </a:buClr>
              <a:buSzPts val="3000"/>
              <a:buChar char="–"/>
            </a:pPr>
            <a:r>
              <a:rPr lang="en-US" sz="3000">
                <a:latin typeface="Arial"/>
                <a:ea typeface="Arial"/>
                <a:cs typeface="Arial"/>
                <a:sym typeface="Arial"/>
              </a:rPr>
              <a:t>Literal word/definition syniēmi means come to agreement.</a:t>
            </a:r>
            <a:endParaRPr sz="3000"/>
          </a:p>
          <a:p>
            <a:pPr indent="-460247" lvl="1" marL="530352" rtl="0" algn="l">
              <a:lnSpc>
                <a:spcPct val="94000"/>
              </a:lnSpc>
              <a:spcBef>
                <a:spcPts val="0"/>
              </a:spcBef>
              <a:spcAft>
                <a:spcPts val="0"/>
              </a:spcAft>
              <a:buClr>
                <a:schemeClr val="lt2"/>
              </a:buClr>
              <a:buSzPts val="3000"/>
              <a:buChar char="–"/>
            </a:pPr>
            <a:r>
              <a:rPr lang="en-US" sz="3000">
                <a:latin typeface="Arial"/>
                <a:ea typeface="Arial"/>
                <a:cs typeface="Arial"/>
                <a:sym typeface="Arial"/>
              </a:rPr>
              <a:t>This hear literally will not come to agreement with the truth put in front of them. </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babf0bf903_0_25"/>
          <p:cNvSpPr txBox="1"/>
          <p:nvPr>
            <p:ph type="title"/>
          </p:nvPr>
        </p:nvSpPr>
        <p:spPr>
          <a:xfrm>
            <a:off x="1371600" y="685800"/>
            <a:ext cx="9601200" cy="7353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Seeds Along the Path (vs 19)</a:t>
            </a:r>
            <a:endParaRPr/>
          </a:p>
        </p:txBody>
      </p:sp>
      <p:sp>
        <p:nvSpPr>
          <p:cNvPr id="186" name="Google Shape;186;g3babf0bf903_0_25"/>
          <p:cNvSpPr txBox="1"/>
          <p:nvPr>
            <p:ph idx="1" type="body"/>
          </p:nvPr>
        </p:nvSpPr>
        <p:spPr>
          <a:xfrm>
            <a:off x="1371600" y="1286090"/>
            <a:ext cx="9601200" cy="4285800"/>
          </a:xfrm>
          <a:prstGeom prst="rect">
            <a:avLst/>
          </a:prstGeom>
          <a:noFill/>
          <a:ln>
            <a:noFill/>
          </a:ln>
        </p:spPr>
        <p:txBody>
          <a:bodyPr anchorCtr="0" anchor="t" bIns="45700" lIns="91425" spcFirstLastPara="1" rIns="91425" wrap="square" tIns="45700">
            <a:noAutofit/>
          </a:bodyPr>
          <a:lstStyle/>
          <a:p>
            <a:pPr indent="0" lvl="0" marL="0" marR="0" rtl="0" algn="l">
              <a:lnSpc>
                <a:spcPct val="94000"/>
              </a:lnSpc>
              <a:spcBef>
                <a:spcPts val="0"/>
              </a:spcBef>
              <a:spcAft>
                <a:spcPts val="0"/>
              </a:spcAft>
              <a:buNone/>
            </a:pPr>
            <a:r>
              <a:t/>
            </a:r>
            <a:endParaRPr sz="3000">
              <a:latin typeface="Arial"/>
              <a:ea typeface="Arial"/>
              <a:cs typeface="Arial"/>
              <a:sym typeface="Arial"/>
            </a:endParaRPr>
          </a:p>
          <a:p>
            <a:pPr indent="-76200" lvl="0" marL="0" rtl="0" algn="l">
              <a:lnSpc>
                <a:spcPct val="94000"/>
              </a:lnSpc>
              <a:spcBef>
                <a:spcPts val="0"/>
              </a:spcBef>
              <a:spcAft>
                <a:spcPts val="0"/>
              </a:spcAft>
              <a:buClr>
                <a:schemeClr val="lt2"/>
              </a:buClr>
              <a:buSzPts val="3000"/>
              <a:buChar char="■"/>
            </a:pPr>
            <a:r>
              <a:rPr lang="en-US" sz="3000">
                <a:latin typeface="Arial"/>
                <a:ea typeface="Arial"/>
                <a:cs typeface="Arial"/>
                <a:sym typeface="Arial"/>
              </a:rPr>
              <a:t>This a sinful heart being led and blinded by sin.</a:t>
            </a:r>
            <a:endParaRPr sz="3000"/>
          </a:p>
          <a:p>
            <a:pPr indent="0" lvl="0" marL="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rtl="0" algn="l">
              <a:lnSpc>
                <a:spcPct val="94000"/>
              </a:lnSpc>
              <a:spcBef>
                <a:spcPts val="0"/>
              </a:spcBef>
              <a:spcAft>
                <a:spcPts val="0"/>
              </a:spcAft>
              <a:buClr>
                <a:schemeClr val="lt2"/>
              </a:buClr>
              <a:buSzPts val="3000"/>
              <a:buChar char="■"/>
            </a:pPr>
            <a:r>
              <a:rPr lang="en-US" sz="3000">
                <a:latin typeface="Arial"/>
                <a:ea typeface="Arial"/>
                <a:cs typeface="Arial"/>
                <a:sym typeface="Arial"/>
              </a:rPr>
              <a:t> The message is “taken” by the evil one of the world. </a:t>
            </a:r>
            <a:endParaRPr sz="3000"/>
          </a:p>
          <a:p>
            <a:pPr indent="0" lvl="0" marL="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rtl="0" algn="l">
              <a:lnSpc>
                <a:spcPct val="94000"/>
              </a:lnSpc>
              <a:spcBef>
                <a:spcPts val="0"/>
              </a:spcBef>
              <a:spcAft>
                <a:spcPts val="0"/>
              </a:spcAft>
              <a:buClr>
                <a:schemeClr val="lt2"/>
              </a:buClr>
              <a:buSzPts val="3000"/>
              <a:buChar char="■"/>
            </a:pPr>
            <a:r>
              <a:rPr lang="en-US" sz="3000">
                <a:latin typeface="Arial"/>
                <a:ea typeface="Arial"/>
                <a:cs typeface="Arial"/>
                <a:sym typeface="Arial"/>
              </a:rPr>
              <a:t>Calvin: “The doctrine of the gospel is never received into the heart unless God opens the entrance; otherwise, Satan immediately steals it away.” </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1"/>
          <p:cNvSpPr txBox="1"/>
          <p:nvPr>
            <p:ph type="title"/>
          </p:nvPr>
        </p:nvSpPr>
        <p:spPr>
          <a:xfrm>
            <a:off x="1371600" y="685800"/>
            <a:ext cx="9601200" cy="735227"/>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Seeds Amidst the Rocks (vs 20-21)</a:t>
            </a:r>
            <a:endParaRPr/>
          </a:p>
        </p:txBody>
      </p:sp>
      <p:sp>
        <p:nvSpPr>
          <p:cNvPr id="192" name="Google Shape;192;p11"/>
          <p:cNvSpPr txBox="1"/>
          <p:nvPr>
            <p:ph idx="1" type="body"/>
          </p:nvPr>
        </p:nvSpPr>
        <p:spPr>
          <a:xfrm>
            <a:off x="1371600" y="1692875"/>
            <a:ext cx="10173900" cy="4174500"/>
          </a:xfrm>
          <a:prstGeom prst="rect">
            <a:avLst/>
          </a:prstGeom>
          <a:noFill/>
          <a:ln>
            <a:noFill/>
          </a:ln>
        </p:spPr>
        <p:txBody>
          <a:bodyPr anchorCtr="0" anchor="t" bIns="45700" lIns="91425" spcFirstLastPara="1" rIns="91425" wrap="square" tIns="45700">
            <a:noAutofit/>
          </a:bodyPr>
          <a:lstStyle/>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This seed is sown amidst the rocky soil.</a:t>
            </a:r>
            <a:endParaRPr sz="3000"/>
          </a:p>
          <a:p>
            <a:pPr indent="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 The message of Christ produces some immediate joy. </a:t>
            </a:r>
            <a:endParaRPr sz="3000"/>
          </a:p>
          <a:p>
            <a:pPr indent="11430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However, Jesus says there is no true “root” in this person. There is nothing anchoring this person to the faith. When tested by the sun, they could not withstand</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3babf0bf903_0_30"/>
          <p:cNvSpPr txBox="1"/>
          <p:nvPr>
            <p:ph type="title"/>
          </p:nvPr>
        </p:nvSpPr>
        <p:spPr>
          <a:xfrm>
            <a:off x="1371600" y="685800"/>
            <a:ext cx="9601200" cy="7353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Seeds Amidst the Rocks (vs 20-21)</a:t>
            </a:r>
            <a:endParaRPr/>
          </a:p>
        </p:txBody>
      </p:sp>
      <p:sp>
        <p:nvSpPr>
          <p:cNvPr id="198" name="Google Shape;198;g3babf0bf903_0_30"/>
          <p:cNvSpPr txBox="1"/>
          <p:nvPr>
            <p:ph idx="1" type="body"/>
          </p:nvPr>
        </p:nvSpPr>
        <p:spPr>
          <a:xfrm>
            <a:off x="1371600" y="1560401"/>
            <a:ext cx="9601200" cy="4174500"/>
          </a:xfrm>
          <a:prstGeom prst="rect">
            <a:avLst/>
          </a:prstGeom>
          <a:noFill/>
          <a:ln>
            <a:noFill/>
          </a:ln>
        </p:spPr>
        <p:txBody>
          <a:bodyPr anchorCtr="0" anchor="t" bIns="45700" lIns="91425" spcFirstLastPara="1" rIns="91425" wrap="square" tIns="45700">
            <a:noAutofit/>
          </a:bodyPr>
          <a:lstStyle/>
          <a:p>
            <a:pPr indent="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This is a heart that has not truly been made new and has not submitted its allegiance to Christ (remember what it means to declare Jesus is LORD)</a:t>
            </a:r>
            <a:endParaRPr sz="3000"/>
          </a:p>
          <a:p>
            <a:pPr indent="11430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Jonathan Edwards: “There are many that are moved with religious affections who yet have no true grace.”</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2"/>
          <p:cNvSpPr txBox="1"/>
          <p:nvPr>
            <p:ph type="title"/>
          </p:nvPr>
        </p:nvSpPr>
        <p:spPr>
          <a:xfrm>
            <a:off x="1371600" y="685800"/>
            <a:ext cx="9601200" cy="735227"/>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Seeds Amidst the Rocks (vs 20-21)</a:t>
            </a:r>
            <a:endParaRPr/>
          </a:p>
        </p:txBody>
      </p:sp>
      <p:sp>
        <p:nvSpPr>
          <p:cNvPr id="204" name="Google Shape;204;p12"/>
          <p:cNvSpPr txBox="1"/>
          <p:nvPr>
            <p:ph idx="1" type="body"/>
          </p:nvPr>
        </p:nvSpPr>
        <p:spPr>
          <a:xfrm>
            <a:off x="1371600" y="1692875"/>
            <a:ext cx="10235100" cy="4174500"/>
          </a:xfrm>
          <a:prstGeom prst="rect">
            <a:avLst/>
          </a:prstGeom>
          <a:noFill/>
          <a:ln>
            <a:noFill/>
          </a:ln>
        </p:spPr>
        <p:txBody>
          <a:bodyPr anchorCtr="0" anchor="t" bIns="45700" lIns="91425" spcFirstLastPara="1" rIns="91425" wrap="square" tIns="45700">
            <a:noAutofit/>
          </a:bodyPr>
          <a:lstStyle/>
          <a:p>
            <a:pPr indent="-460247" lvl="0" marL="384048" rtl="0" algn="l">
              <a:lnSpc>
                <a:spcPct val="94000"/>
              </a:lnSpc>
              <a:spcBef>
                <a:spcPts val="0"/>
              </a:spcBef>
              <a:spcAft>
                <a:spcPts val="0"/>
              </a:spcAft>
              <a:buClr>
                <a:schemeClr val="lt2"/>
              </a:buClr>
              <a:buSzPts val="3000"/>
              <a:buChar char="■"/>
            </a:pPr>
            <a:r>
              <a:rPr lang="en-US" sz="3000">
                <a:latin typeface="Arial"/>
                <a:ea typeface="Arial"/>
                <a:cs typeface="Arial"/>
                <a:sym typeface="Arial"/>
              </a:rPr>
              <a:t>The problem is not the seed. It is not the method. It isn’t the persecution (sun)… James 1 tells us to count it a blessing when facing various trials because they produce faith and endurance in us. </a:t>
            </a:r>
            <a:endParaRPr sz="3000"/>
          </a:p>
          <a:p>
            <a:pPr indent="-460247" lvl="0" marL="384048" rtl="0" algn="l">
              <a:lnSpc>
                <a:spcPct val="94000"/>
              </a:lnSpc>
              <a:spcBef>
                <a:spcPts val="1200"/>
              </a:spcBef>
              <a:spcAft>
                <a:spcPts val="0"/>
              </a:spcAft>
              <a:buClr>
                <a:schemeClr val="lt2"/>
              </a:buClr>
              <a:buSzPts val="3000"/>
              <a:buChar char="■"/>
            </a:pPr>
            <a:r>
              <a:rPr lang="en-US" sz="3000">
                <a:latin typeface="Arial"/>
                <a:ea typeface="Arial"/>
                <a:cs typeface="Arial"/>
                <a:sym typeface="Arial"/>
              </a:rPr>
              <a:t>The problem is that the heart has no root of Christ. </a:t>
            </a:r>
            <a:endParaRPr sz="3000"/>
          </a:p>
          <a:p>
            <a:pPr indent="-460247" lvl="0" marL="384048" rtl="0" algn="l">
              <a:lnSpc>
                <a:spcPct val="94000"/>
              </a:lnSpc>
              <a:spcBef>
                <a:spcPts val="1200"/>
              </a:spcBef>
              <a:spcAft>
                <a:spcPts val="0"/>
              </a:spcAft>
              <a:buClr>
                <a:schemeClr val="lt2"/>
              </a:buClr>
              <a:buSzPts val="3000"/>
              <a:buChar char="■"/>
            </a:pPr>
            <a:r>
              <a:rPr lang="en-US" sz="3000">
                <a:latin typeface="Arial"/>
                <a:ea typeface="Arial"/>
                <a:cs typeface="Arial"/>
                <a:sym typeface="Arial"/>
              </a:rPr>
              <a:t>Psalm 1 </a:t>
            </a:r>
            <a:r>
              <a:rPr i="1" lang="en-US" sz="3000" u="sng">
                <a:latin typeface="Arial"/>
                <a:ea typeface="Arial"/>
                <a:cs typeface="Arial"/>
                <a:sym typeface="Arial"/>
              </a:rPr>
              <a:t>“his delight is in the law of the Lord, and on his law he meditates day and night. He is like a tree planted by streams of water that yields its fruit in its season, and its leaf does not wither."</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Outline	</a:t>
            </a:r>
            <a:endParaRPr/>
          </a:p>
        </p:txBody>
      </p:sp>
      <p:sp>
        <p:nvSpPr>
          <p:cNvPr id="102" name="Google Shape;102;p2"/>
          <p:cNvSpPr txBox="1"/>
          <p:nvPr>
            <p:ph idx="1" type="body"/>
          </p:nvPr>
        </p:nvSpPr>
        <p:spPr>
          <a:xfrm>
            <a:off x="1371600" y="1735725"/>
            <a:ext cx="10296300" cy="3581400"/>
          </a:xfrm>
          <a:prstGeom prst="rect">
            <a:avLst/>
          </a:prstGeom>
          <a:noFill/>
          <a:ln>
            <a:noFill/>
          </a:ln>
        </p:spPr>
        <p:txBody>
          <a:bodyPr anchorCtr="0" anchor="t" bIns="45700" lIns="91425" spcFirstLastPara="1" rIns="91425" wrap="square" tIns="45700">
            <a:noAutofit/>
          </a:bodyPr>
          <a:lstStyle/>
          <a:p>
            <a:pPr indent="-460247" lvl="0" marL="384048" rtl="0" algn="l">
              <a:lnSpc>
                <a:spcPct val="94000"/>
              </a:lnSpc>
              <a:spcBef>
                <a:spcPts val="0"/>
              </a:spcBef>
              <a:spcAft>
                <a:spcPts val="0"/>
              </a:spcAft>
              <a:buClr>
                <a:schemeClr val="lt2"/>
              </a:buClr>
              <a:buSzPts val="3200"/>
              <a:buChar char="■"/>
            </a:pPr>
            <a:r>
              <a:rPr lang="en-US" sz="3200"/>
              <a:t>Context and the Direction of Jesus’ Ministry</a:t>
            </a:r>
            <a:endParaRPr sz="3200"/>
          </a:p>
          <a:p>
            <a:pPr indent="-460247" lvl="0" marL="384048" rtl="0" algn="l">
              <a:lnSpc>
                <a:spcPct val="94000"/>
              </a:lnSpc>
              <a:spcBef>
                <a:spcPts val="1200"/>
              </a:spcBef>
              <a:spcAft>
                <a:spcPts val="0"/>
              </a:spcAft>
              <a:buClr>
                <a:schemeClr val="lt2"/>
              </a:buClr>
              <a:buSzPts val="3200"/>
              <a:buChar char="■"/>
            </a:pPr>
            <a:r>
              <a:rPr lang="en-US" sz="3200"/>
              <a:t>The Parable of the Sower (vs 1-9)</a:t>
            </a:r>
            <a:endParaRPr sz="3200"/>
          </a:p>
          <a:p>
            <a:pPr indent="-460247" lvl="0" marL="384048" rtl="0" algn="l">
              <a:lnSpc>
                <a:spcPct val="94000"/>
              </a:lnSpc>
              <a:spcBef>
                <a:spcPts val="1200"/>
              </a:spcBef>
              <a:spcAft>
                <a:spcPts val="0"/>
              </a:spcAft>
              <a:buClr>
                <a:schemeClr val="lt2"/>
              </a:buClr>
              <a:buSzPts val="3200"/>
              <a:buChar char="■"/>
            </a:pPr>
            <a:r>
              <a:rPr lang="en-US" sz="3200"/>
              <a:t>Why is Jesus Speaking in Parables (vs 10-17)</a:t>
            </a:r>
            <a:endParaRPr sz="3200"/>
          </a:p>
          <a:p>
            <a:pPr indent="-460248" lvl="1" marL="914400" rtl="0" algn="l">
              <a:lnSpc>
                <a:spcPct val="94000"/>
              </a:lnSpc>
              <a:spcBef>
                <a:spcPts val="700"/>
              </a:spcBef>
              <a:spcAft>
                <a:spcPts val="0"/>
              </a:spcAft>
              <a:buClr>
                <a:schemeClr val="lt2"/>
              </a:buClr>
              <a:buSzPts val="3200"/>
              <a:buChar char="–"/>
            </a:pPr>
            <a:r>
              <a:rPr lang="en-US" sz="3200"/>
              <a:t>Is That Fair?</a:t>
            </a:r>
            <a:endParaRPr sz="3200"/>
          </a:p>
          <a:p>
            <a:pPr indent="-460247" lvl="0" marL="384048" rtl="0" algn="l">
              <a:lnSpc>
                <a:spcPct val="94000"/>
              </a:lnSpc>
              <a:spcBef>
                <a:spcPts val="1200"/>
              </a:spcBef>
              <a:spcAft>
                <a:spcPts val="0"/>
              </a:spcAft>
              <a:buClr>
                <a:schemeClr val="lt2"/>
              </a:buClr>
              <a:buSzPts val="3200"/>
              <a:buChar char="■"/>
            </a:pPr>
            <a:r>
              <a:rPr lang="en-US" sz="3200"/>
              <a:t>What Does the Parable Mean, from Jesus’ Mouth</a:t>
            </a:r>
            <a:endParaRPr sz="3200"/>
          </a:p>
          <a:p>
            <a:pPr indent="-460247" lvl="0" marL="384048" rtl="0" algn="l">
              <a:lnSpc>
                <a:spcPct val="94000"/>
              </a:lnSpc>
              <a:spcBef>
                <a:spcPts val="1200"/>
              </a:spcBef>
              <a:spcAft>
                <a:spcPts val="0"/>
              </a:spcAft>
              <a:buClr>
                <a:schemeClr val="lt2"/>
              </a:buClr>
              <a:buSzPts val="3200"/>
              <a:buChar char="■"/>
            </a:pPr>
            <a:r>
              <a:rPr lang="en-US" sz="3200"/>
              <a:t>Evangelism?</a:t>
            </a:r>
            <a:endParaRPr sz="3200"/>
          </a:p>
          <a:p>
            <a:pPr indent="-460247" lvl="0" marL="384048" rtl="0" algn="l">
              <a:lnSpc>
                <a:spcPct val="94000"/>
              </a:lnSpc>
              <a:spcBef>
                <a:spcPts val="1200"/>
              </a:spcBef>
              <a:spcAft>
                <a:spcPts val="0"/>
              </a:spcAft>
              <a:buClr>
                <a:schemeClr val="lt2"/>
              </a:buClr>
              <a:buSzPts val="3200"/>
              <a:buChar char="■"/>
            </a:pPr>
            <a:r>
              <a:rPr lang="en-US" sz="3200"/>
              <a:t>Application – What Do We Do In Light of This Truth?</a:t>
            </a:r>
            <a:endParaRPr sz="3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3babf0bf903_0_35"/>
          <p:cNvSpPr txBox="1"/>
          <p:nvPr>
            <p:ph type="title"/>
          </p:nvPr>
        </p:nvSpPr>
        <p:spPr>
          <a:xfrm>
            <a:off x="1371600" y="685800"/>
            <a:ext cx="9601200" cy="7353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Seeds Amidst the Rocks (vs 20-21)</a:t>
            </a:r>
            <a:endParaRPr/>
          </a:p>
        </p:txBody>
      </p:sp>
      <p:sp>
        <p:nvSpPr>
          <p:cNvPr id="210" name="Google Shape;210;g3babf0bf903_0_35"/>
          <p:cNvSpPr txBox="1"/>
          <p:nvPr>
            <p:ph idx="1" type="body"/>
          </p:nvPr>
        </p:nvSpPr>
        <p:spPr>
          <a:xfrm>
            <a:off x="1371600" y="1341750"/>
            <a:ext cx="10235100" cy="4174500"/>
          </a:xfrm>
          <a:prstGeom prst="rect">
            <a:avLst/>
          </a:prstGeom>
          <a:noFill/>
          <a:ln>
            <a:noFill/>
          </a:ln>
        </p:spPr>
        <p:txBody>
          <a:bodyPr anchorCtr="0" anchor="t" bIns="45700" lIns="91425" spcFirstLastPara="1" rIns="91425" wrap="square" tIns="45700">
            <a:noAutofit/>
          </a:bodyPr>
          <a:lstStyle/>
          <a:p>
            <a:pPr indent="0" lvl="0" marL="0" rtl="0" algn="l">
              <a:lnSpc>
                <a:spcPct val="94000"/>
              </a:lnSpc>
              <a:spcBef>
                <a:spcPts val="1200"/>
              </a:spcBef>
              <a:spcAft>
                <a:spcPts val="0"/>
              </a:spcAft>
              <a:buNone/>
            </a:pPr>
            <a:r>
              <a:t/>
            </a:r>
            <a:endParaRPr sz="3000">
              <a:latin typeface="Arial"/>
              <a:ea typeface="Arial"/>
              <a:cs typeface="Arial"/>
              <a:sym typeface="Arial"/>
            </a:endParaRPr>
          </a:p>
          <a:p>
            <a:pPr indent="-460247" lvl="0" marL="384048" rtl="0" algn="l">
              <a:lnSpc>
                <a:spcPct val="94000"/>
              </a:lnSpc>
              <a:spcBef>
                <a:spcPts val="1200"/>
              </a:spcBef>
              <a:spcAft>
                <a:spcPts val="0"/>
              </a:spcAft>
              <a:buClr>
                <a:schemeClr val="lt2"/>
              </a:buClr>
              <a:buSzPts val="3000"/>
              <a:buChar char="■"/>
            </a:pPr>
            <a:r>
              <a:rPr lang="en-US" sz="3000">
                <a:latin typeface="Arial"/>
                <a:ea typeface="Arial"/>
                <a:cs typeface="Arial"/>
                <a:sym typeface="Arial"/>
              </a:rPr>
              <a:t>Psalm 1 tell us about this person? It is that they love and meditate on the word of the Lord. </a:t>
            </a:r>
            <a:endParaRPr sz="3000">
              <a:latin typeface="Arial"/>
              <a:ea typeface="Arial"/>
              <a:cs typeface="Arial"/>
              <a:sym typeface="Arial"/>
            </a:endParaRPr>
          </a:p>
          <a:p>
            <a:pPr indent="-460247" lvl="0" marL="384048" rtl="0" algn="l">
              <a:lnSpc>
                <a:spcPct val="94000"/>
              </a:lnSpc>
              <a:spcBef>
                <a:spcPts val="1200"/>
              </a:spcBef>
              <a:spcAft>
                <a:spcPts val="0"/>
              </a:spcAft>
              <a:buClr>
                <a:schemeClr val="lt2"/>
              </a:buClr>
              <a:buSzPts val="3000"/>
              <a:buChar char="■"/>
            </a:pPr>
            <a:r>
              <a:rPr lang="en-US" sz="3000">
                <a:latin typeface="Arial"/>
                <a:ea typeface="Arial"/>
                <a:cs typeface="Arial"/>
                <a:sym typeface="Arial"/>
              </a:rPr>
              <a:t>Liken this to the immediate sugar rush you get some eating candy. It doesn’t sustain you. This person is enticed by something of the message; but without the root in God’s Word (ultimately seen in the truest Word, Jesus) you’ll never produce fruit.</a:t>
            </a:r>
            <a:endParaRPr sz="3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3"/>
          <p:cNvSpPr txBox="1"/>
          <p:nvPr>
            <p:ph type="title"/>
          </p:nvPr>
        </p:nvSpPr>
        <p:spPr>
          <a:xfrm>
            <a:off x="1371600" y="685800"/>
            <a:ext cx="9601200" cy="735227"/>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Seeds Among the Thorns (vs 22)</a:t>
            </a:r>
            <a:endParaRPr/>
          </a:p>
        </p:txBody>
      </p:sp>
      <p:sp>
        <p:nvSpPr>
          <p:cNvPr id="216" name="Google Shape;216;p13"/>
          <p:cNvSpPr txBox="1"/>
          <p:nvPr>
            <p:ph idx="1" type="body"/>
          </p:nvPr>
        </p:nvSpPr>
        <p:spPr>
          <a:xfrm>
            <a:off x="1371600" y="1692875"/>
            <a:ext cx="10245300" cy="4174500"/>
          </a:xfrm>
          <a:prstGeom prst="rect">
            <a:avLst/>
          </a:prstGeom>
          <a:noFill/>
          <a:ln>
            <a:noFill/>
          </a:ln>
        </p:spPr>
        <p:txBody>
          <a:bodyPr anchorCtr="0" anchor="t" bIns="45700" lIns="91425" spcFirstLastPara="1" rIns="91425" wrap="square" tIns="45700">
            <a:noAutofit/>
          </a:bodyPr>
          <a:lstStyle/>
          <a:p>
            <a:pPr indent="-97472" lvl="0" marL="0" marR="0" rtl="0" algn="l">
              <a:lnSpc>
                <a:spcPct val="94000"/>
              </a:lnSpc>
              <a:spcBef>
                <a:spcPts val="0"/>
              </a:spcBef>
              <a:spcAft>
                <a:spcPts val="0"/>
              </a:spcAft>
              <a:buClr>
                <a:schemeClr val="lt2"/>
              </a:buClr>
              <a:buSzPts val="3200"/>
              <a:buChar char="■"/>
            </a:pPr>
            <a:r>
              <a:rPr lang="en-US" sz="3200">
                <a:latin typeface="Arial"/>
                <a:ea typeface="Arial"/>
                <a:cs typeface="Arial"/>
                <a:sym typeface="Arial"/>
              </a:rPr>
              <a:t>This seed is sown amongst the thorns. </a:t>
            </a:r>
            <a:endParaRPr sz="3200">
              <a:latin typeface="Arial"/>
              <a:ea typeface="Arial"/>
              <a:cs typeface="Arial"/>
              <a:sym typeface="Arial"/>
            </a:endParaRPr>
          </a:p>
          <a:p>
            <a:pPr indent="0" lvl="0" marL="0" marR="0" rtl="0" algn="l">
              <a:lnSpc>
                <a:spcPct val="94000"/>
              </a:lnSpc>
              <a:spcBef>
                <a:spcPts val="0"/>
              </a:spcBef>
              <a:spcAft>
                <a:spcPts val="0"/>
              </a:spcAft>
              <a:buNone/>
            </a:pPr>
            <a:r>
              <a:t/>
            </a:r>
            <a:endParaRPr sz="1200">
              <a:latin typeface="Arial"/>
              <a:ea typeface="Arial"/>
              <a:cs typeface="Arial"/>
              <a:sym typeface="Arial"/>
            </a:endParaRPr>
          </a:p>
          <a:p>
            <a:pPr indent="-97472" lvl="0" marL="0" marR="0" rtl="0" algn="l">
              <a:lnSpc>
                <a:spcPct val="94000"/>
              </a:lnSpc>
              <a:spcBef>
                <a:spcPts val="0"/>
              </a:spcBef>
              <a:spcAft>
                <a:spcPts val="0"/>
              </a:spcAft>
              <a:buClr>
                <a:schemeClr val="lt2"/>
              </a:buClr>
              <a:buSzPts val="3200"/>
              <a:buChar char="■"/>
            </a:pPr>
            <a:r>
              <a:rPr lang="en-US" sz="3200">
                <a:latin typeface="Arial"/>
                <a:ea typeface="Arial"/>
                <a:cs typeface="Arial"/>
                <a:sym typeface="Arial"/>
              </a:rPr>
              <a:t>The thorny soil represents a hearer who truly heard the Word of Christ. </a:t>
            </a:r>
            <a:endParaRPr sz="3200">
              <a:latin typeface="Arial"/>
              <a:ea typeface="Arial"/>
              <a:cs typeface="Arial"/>
              <a:sym typeface="Arial"/>
            </a:endParaRPr>
          </a:p>
          <a:p>
            <a:pPr indent="0" lvl="0" marL="0" marR="0" rtl="0" algn="l">
              <a:lnSpc>
                <a:spcPct val="94000"/>
              </a:lnSpc>
              <a:spcBef>
                <a:spcPts val="0"/>
              </a:spcBef>
              <a:spcAft>
                <a:spcPts val="0"/>
              </a:spcAft>
              <a:buNone/>
            </a:pPr>
            <a:r>
              <a:t/>
            </a:r>
            <a:endParaRPr sz="1200">
              <a:latin typeface="Arial"/>
              <a:ea typeface="Arial"/>
              <a:cs typeface="Arial"/>
              <a:sym typeface="Arial"/>
            </a:endParaRPr>
          </a:p>
          <a:p>
            <a:pPr indent="-97472" lvl="0" marL="0" marR="0" rtl="0" algn="l">
              <a:lnSpc>
                <a:spcPct val="94000"/>
              </a:lnSpc>
              <a:spcBef>
                <a:spcPts val="0"/>
              </a:spcBef>
              <a:spcAft>
                <a:spcPts val="0"/>
              </a:spcAft>
              <a:buClr>
                <a:schemeClr val="lt2"/>
              </a:buClr>
              <a:buSzPts val="3200"/>
              <a:buChar char="■"/>
            </a:pPr>
            <a:r>
              <a:rPr lang="en-US" sz="3200">
                <a:latin typeface="Arial"/>
                <a:ea typeface="Arial"/>
                <a:cs typeface="Arial"/>
                <a:sym typeface="Arial"/>
              </a:rPr>
              <a:t>The birds didn’t take it, and it wasn’t burned up. </a:t>
            </a:r>
            <a:endParaRPr sz="3200">
              <a:latin typeface="Arial"/>
              <a:ea typeface="Arial"/>
              <a:cs typeface="Arial"/>
              <a:sym typeface="Arial"/>
            </a:endParaRPr>
          </a:p>
          <a:p>
            <a:pPr indent="0" lvl="0" marL="0" marR="0" rtl="0" algn="l">
              <a:lnSpc>
                <a:spcPct val="94000"/>
              </a:lnSpc>
              <a:spcBef>
                <a:spcPts val="0"/>
              </a:spcBef>
              <a:spcAft>
                <a:spcPts val="0"/>
              </a:spcAft>
              <a:buNone/>
            </a:pPr>
            <a:r>
              <a:rPr lang="en-US" sz="3200">
                <a:latin typeface="Arial"/>
                <a:ea typeface="Arial"/>
                <a:cs typeface="Arial"/>
                <a:sym typeface="Arial"/>
              </a:rPr>
              <a:t>This heart is divided in their allegiance. </a:t>
            </a:r>
            <a:endParaRPr sz="3200">
              <a:latin typeface="Arial"/>
              <a:ea typeface="Arial"/>
              <a:cs typeface="Arial"/>
              <a:sym typeface="Arial"/>
            </a:endParaRPr>
          </a:p>
          <a:p>
            <a:pPr indent="0" lvl="0" marL="0" marR="0" rtl="0" algn="l">
              <a:lnSpc>
                <a:spcPct val="94000"/>
              </a:lnSpc>
              <a:spcBef>
                <a:spcPts val="0"/>
              </a:spcBef>
              <a:spcAft>
                <a:spcPts val="0"/>
              </a:spcAft>
              <a:buNone/>
            </a:pPr>
            <a:r>
              <a:t/>
            </a:r>
            <a:endParaRPr sz="1200">
              <a:latin typeface="Arial"/>
              <a:ea typeface="Arial"/>
              <a:cs typeface="Arial"/>
              <a:sym typeface="Arial"/>
            </a:endParaRPr>
          </a:p>
          <a:p>
            <a:pPr indent="-97472" lvl="0" marL="0" marR="0" rtl="0" algn="l">
              <a:lnSpc>
                <a:spcPct val="94000"/>
              </a:lnSpc>
              <a:spcBef>
                <a:spcPts val="0"/>
              </a:spcBef>
              <a:spcAft>
                <a:spcPts val="0"/>
              </a:spcAft>
              <a:buClr>
                <a:schemeClr val="lt2"/>
              </a:buClr>
              <a:buSzPts val="3200"/>
              <a:buChar char="■"/>
            </a:pPr>
            <a:r>
              <a:rPr lang="en-US" sz="3200">
                <a:latin typeface="Arial"/>
                <a:ea typeface="Arial"/>
                <a:cs typeface="Arial"/>
                <a:sym typeface="Arial"/>
              </a:rPr>
              <a:t>The message of Christ is choked out. Competing loves slowly suffocate spiritual life so that no fruit is ever produced. Every good tree will bear fruit. Those are Jesus words.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3babf0bf903_0_40"/>
          <p:cNvSpPr txBox="1"/>
          <p:nvPr>
            <p:ph type="title"/>
          </p:nvPr>
        </p:nvSpPr>
        <p:spPr>
          <a:xfrm>
            <a:off x="1371600" y="685800"/>
            <a:ext cx="9601200" cy="7353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Seeds Among the Thorns (vs 22)</a:t>
            </a:r>
            <a:endParaRPr/>
          </a:p>
        </p:txBody>
      </p:sp>
      <p:sp>
        <p:nvSpPr>
          <p:cNvPr id="222" name="Google Shape;222;g3babf0bf903_0_40"/>
          <p:cNvSpPr txBox="1"/>
          <p:nvPr>
            <p:ph idx="1" type="body"/>
          </p:nvPr>
        </p:nvSpPr>
        <p:spPr>
          <a:xfrm>
            <a:off x="1371600" y="1341750"/>
            <a:ext cx="10377600" cy="4174500"/>
          </a:xfrm>
          <a:prstGeom prst="rect">
            <a:avLst/>
          </a:prstGeom>
          <a:noFill/>
          <a:ln>
            <a:noFill/>
          </a:ln>
        </p:spPr>
        <p:txBody>
          <a:bodyPr anchorCtr="0" anchor="t" bIns="45700" lIns="91425" spcFirstLastPara="1" rIns="91425" wrap="square" tIns="45700">
            <a:noAutofit/>
          </a:bodyPr>
          <a:lstStyle/>
          <a:p>
            <a:pPr indent="0" lvl="0" marL="0" marR="0" rtl="0" algn="l">
              <a:lnSpc>
                <a:spcPct val="94000"/>
              </a:lnSpc>
              <a:spcBef>
                <a:spcPts val="0"/>
              </a:spcBef>
              <a:spcAft>
                <a:spcPts val="0"/>
              </a:spcAft>
              <a:buNone/>
            </a:pPr>
            <a:r>
              <a:t/>
            </a:r>
            <a:endParaRPr sz="3200">
              <a:latin typeface="Arial"/>
              <a:ea typeface="Arial"/>
              <a:cs typeface="Arial"/>
              <a:sym typeface="Arial"/>
            </a:endParaRPr>
          </a:p>
          <a:p>
            <a:pPr indent="-97472" lvl="0" marL="0" marR="0" rtl="0" algn="l">
              <a:lnSpc>
                <a:spcPct val="94000"/>
              </a:lnSpc>
              <a:spcBef>
                <a:spcPts val="0"/>
              </a:spcBef>
              <a:spcAft>
                <a:spcPts val="0"/>
              </a:spcAft>
              <a:buClr>
                <a:schemeClr val="lt2"/>
              </a:buClr>
              <a:buSzPts val="3200"/>
              <a:buChar char="■"/>
            </a:pPr>
            <a:r>
              <a:rPr lang="en-US" sz="3200">
                <a:latin typeface="Arial"/>
                <a:ea typeface="Arial"/>
                <a:cs typeface="Arial"/>
                <a:sym typeface="Arial"/>
              </a:rPr>
              <a:t>Matthew 7:20: Christ says “</a:t>
            </a:r>
            <a:r>
              <a:rPr b="1" i="1" lang="en-US" sz="3200" u="sng">
                <a:latin typeface="Arial"/>
                <a:ea typeface="Arial"/>
                <a:cs typeface="Arial"/>
                <a:sym typeface="Arial"/>
              </a:rPr>
              <a:t>you will know them by their fruits</a:t>
            </a:r>
            <a:r>
              <a:rPr lang="en-US" sz="3200">
                <a:latin typeface="Arial"/>
                <a:ea typeface="Arial"/>
                <a:cs typeface="Arial"/>
                <a:sym typeface="Arial"/>
              </a:rPr>
              <a:t>”. It’s clear that in Jesus’ framework, unfruitfulness is decisive: this is not immature faith, but un-saving faith.</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3babf0bf903_0_45"/>
          <p:cNvSpPr txBox="1"/>
          <p:nvPr>
            <p:ph type="title"/>
          </p:nvPr>
        </p:nvSpPr>
        <p:spPr>
          <a:xfrm>
            <a:off x="1371600" y="685800"/>
            <a:ext cx="9601200" cy="7353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Seeds Among the Thorns (vs 22)</a:t>
            </a:r>
            <a:endParaRPr/>
          </a:p>
        </p:txBody>
      </p:sp>
      <p:sp>
        <p:nvSpPr>
          <p:cNvPr id="228" name="Google Shape;228;g3babf0bf903_0_45"/>
          <p:cNvSpPr txBox="1"/>
          <p:nvPr>
            <p:ph idx="1" type="body"/>
          </p:nvPr>
        </p:nvSpPr>
        <p:spPr>
          <a:xfrm>
            <a:off x="1371600" y="1158325"/>
            <a:ext cx="10224900" cy="4174500"/>
          </a:xfrm>
          <a:prstGeom prst="rect">
            <a:avLst/>
          </a:prstGeom>
          <a:noFill/>
          <a:ln>
            <a:noFill/>
          </a:ln>
        </p:spPr>
        <p:txBody>
          <a:bodyPr anchorCtr="0" anchor="t" bIns="45700" lIns="91425" spcFirstLastPara="1" rIns="91425" wrap="square" tIns="45700">
            <a:noAutofit/>
          </a:bodyPr>
          <a:lstStyle/>
          <a:p>
            <a:pPr indent="0" lvl="0" marL="0" marR="0" rtl="0" algn="l">
              <a:lnSpc>
                <a:spcPct val="94000"/>
              </a:lnSpc>
              <a:spcBef>
                <a:spcPts val="0"/>
              </a:spcBef>
              <a:spcAft>
                <a:spcPts val="0"/>
              </a:spcAft>
              <a:buNone/>
            </a:pPr>
            <a:r>
              <a:t/>
            </a:r>
            <a:endParaRPr sz="3200"/>
          </a:p>
          <a:p>
            <a:pPr indent="0" lvl="0" marL="0" marR="0" rtl="0" algn="l">
              <a:lnSpc>
                <a:spcPct val="94000"/>
              </a:lnSpc>
              <a:spcBef>
                <a:spcPts val="0"/>
              </a:spcBef>
              <a:spcAft>
                <a:spcPts val="0"/>
              </a:spcAft>
              <a:buClr>
                <a:schemeClr val="lt2"/>
              </a:buClr>
              <a:buSzPts val="1800"/>
              <a:buNone/>
            </a:pPr>
            <a:r>
              <a:t/>
            </a:r>
            <a:endParaRPr sz="1200">
              <a:latin typeface="Arial"/>
              <a:ea typeface="Arial"/>
              <a:cs typeface="Arial"/>
              <a:sym typeface="Arial"/>
            </a:endParaRPr>
          </a:p>
          <a:p>
            <a:pPr indent="-97472" lvl="0" marL="0" marR="0" rtl="0" algn="l">
              <a:lnSpc>
                <a:spcPct val="94000"/>
              </a:lnSpc>
              <a:spcBef>
                <a:spcPts val="0"/>
              </a:spcBef>
              <a:spcAft>
                <a:spcPts val="0"/>
              </a:spcAft>
              <a:buClr>
                <a:schemeClr val="lt2"/>
              </a:buClr>
              <a:buSzPts val="3200"/>
              <a:buChar char="■"/>
            </a:pPr>
            <a:r>
              <a:rPr lang="en-US" sz="3200">
                <a:latin typeface="Arial"/>
                <a:ea typeface="Arial"/>
                <a:cs typeface="Arial"/>
                <a:sym typeface="Arial"/>
              </a:rPr>
              <a:t>What chokes out this faith? It’s the competing cares of the world. It’s the deception of the riches of the world. John Frame said that “Sin is not merely doing wrong things; it is loving the wrong things.” This person is trying to balance two loves… and we know that can’t work. Matthew 6:24: “No one can serve two masters, for either he will hate the one and love the other, or he will be devoted to the one and despise the other. You cannot serve God and money.”</a:t>
            </a:r>
            <a:endParaRPr sz="3200"/>
          </a:p>
          <a:p>
            <a:pPr indent="0" lvl="0" marL="0" rtl="0" algn="l">
              <a:lnSpc>
                <a:spcPct val="94000"/>
              </a:lnSpc>
              <a:spcBef>
                <a:spcPts val="1000"/>
              </a:spcBef>
              <a:spcAft>
                <a:spcPts val="0"/>
              </a:spcAft>
              <a:buClr>
                <a:schemeClr val="lt2"/>
              </a:buClr>
              <a:buSzPts val="2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4"/>
          <p:cNvSpPr txBox="1"/>
          <p:nvPr>
            <p:ph type="title"/>
          </p:nvPr>
        </p:nvSpPr>
        <p:spPr>
          <a:xfrm>
            <a:off x="1371600" y="685800"/>
            <a:ext cx="9601200" cy="735227"/>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Seeds On the Good Soil (vs 23)</a:t>
            </a:r>
            <a:endParaRPr/>
          </a:p>
        </p:txBody>
      </p:sp>
      <p:sp>
        <p:nvSpPr>
          <p:cNvPr id="234" name="Google Shape;234;p14"/>
          <p:cNvSpPr txBox="1"/>
          <p:nvPr>
            <p:ph idx="1" type="body"/>
          </p:nvPr>
        </p:nvSpPr>
        <p:spPr>
          <a:xfrm>
            <a:off x="1371600" y="1692876"/>
            <a:ext cx="9601200" cy="4174524"/>
          </a:xfrm>
          <a:prstGeom prst="rect">
            <a:avLst/>
          </a:prstGeom>
          <a:noFill/>
          <a:ln>
            <a:noFill/>
          </a:ln>
        </p:spPr>
        <p:txBody>
          <a:bodyPr anchorCtr="0" anchor="t" bIns="45700" lIns="91425" spcFirstLastPara="1" rIns="91425" wrap="square" tIns="45700">
            <a:noAutofit/>
          </a:bodyPr>
          <a:lstStyle/>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This seed is sown on the good soil. </a:t>
            </a:r>
            <a:endParaRPr sz="3000"/>
          </a:p>
          <a:p>
            <a:pPr indent="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Christ says that it produces fruit – an extraordinary yield. </a:t>
            </a:r>
            <a:endParaRPr sz="3000"/>
          </a:p>
          <a:p>
            <a:pPr indent="11430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What is important is we don’t see this change because of the Sowers better work, right? This type of yield makes it clear that this is a divine thing taking place, a supernatural thing taking place. </a:t>
            </a:r>
            <a:endParaRPr sz="3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3babf0bf903_0_50"/>
          <p:cNvSpPr txBox="1"/>
          <p:nvPr>
            <p:ph type="title"/>
          </p:nvPr>
        </p:nvSpPr>
        <p:spPr>
          <a:xfrm>
            <a:off x="1371600" y="685800"/>
            <a:ext cx="9601200" cy="7353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Seeds On the Good Soil (vs 23)</a:t>
            </a:r>
            <a:endParaRPr/>
          </a:p>
        </p:txBody>
      </p:sp>
      <p:sp>
        <p:nvSpPr>
          <p:cNvPr id="240" name="Google Shape;240;g3babf0bf903_0_50"/>
          <p:cNvSpPr txBox="1"/>
          <p:nvPr>
            <p:ph idx="1" type="body"/>
          </p:nvPr>
        </p:nvSpPr>
        <p:spPr>
          <a:xfrm>
            <a:off x="1371600" y="1421100"/>
            <a:ext cx="10286100" cy="4174500"/>
          </a:xfrm>
          <a:prstGeom prst="rect">
            <a:avLst/>
          </a:prstGeom>
          <a:noFill/>
          <a:ln>
            <a:noFill/>
          </a:ln>
        </p:spPr>
        <p:txBody>
          <a:bodyPr anchorCtr="0" anchor="t" bIns="45700" lIns="91425" spcFirstLastPara="1" rIns="91425" wrap="square" tIns="45700">
            <a:noAutofit/>
          </a:bodyPr>
          <a:lstStyle/>
          <a:p>
            <a:pPr indent="0" lvl="0" marL="0" marR="0" rtl="0" algn="l">
              <a:lnSpc>
                <a:spcPct val="94000"/>
              </a:lnSpc>
              <a:spcBef>
                <a:spcPts val="0"/>
              </a:spcBef>
              <a:spcAft>
                <a:spcPts val="0"/>
              </a:spcAft>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Spurgeon said that “The soil was made good; it did not make itself good.” </a:t>
            </a:r>
            <a:endParaRPr sz="3000"/>
          </a:p>
          <a:p>
            <a:pPr indent="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This heart has been opened by God to receive the message of Christ. The veil has been taken off blind eyes, and they see Jesus as the worthy Messiah. Worthy of their life, of carrying their cross daily, worthy of worship and allegiance. </a:t>
            </a:r>
            <a:endParaRPr sz="3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3babf0bf903_0_55"/>
          <p:cNvSpPr txBox="1"/>
          <p:nvPr>
            <p:ph type="title"/>
          </p:nvPr>
        </p:nvSpPr>
        <p:spPr>
          <a:xfrm>
            <a:off x="1371600" y="685800"/>
            <a:ext cx="9601200" cy="7353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Seeds On the Good Soil (vs 23)</a:t>
            </a:r>
            <a:endParaRPr/>
          </a:p>
        </p:txBody>
      </p:sp>
      <p:sp>
        <p:nvSpPr>
          <p:cNvPr id="246" name="Google Shape;246;g3babf0bf903_0_55"/>
          <p:cNvSpPr txBox="1"/>
          <p:nvPr>
            <p:ph idx="1" type="body"/>
          </p:nvPr>
        </p:nvSpPr>
        <p:spPr>
          <a:xfrm>
            <a:off x="1371600" y="1421100"/>
            <a:ext cx="10286100" cy="4174500"/>
          </a:xfrm>
          <a:prstGeom prst="rect">
            <a:avLst/>
          </a:prstGeom>
          <a:noFill/>
          <a:ln>
            <a:noFill/>
          </a:ln>
        </p:spPr>
        <p:txBody>
          <a:bodyPr anchorCtr="0" anchor="t" bIns="45700" lIns="91425" spcFirstLastPara="1" rIns="91425" wrap="square" tIns="45700">
            <a:noAutofit/>
          </a:bodyPr>
          <a:lstStyle/>
          <a:p>
            <a:pPr indent="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These believers are used by God to produce fruit in this world that looks unlike anything else in this world. The fruit of the Spirit is contrary to the natural man’s “fruit”. </a:t>
            </a:r>
            <a:endParaRPr sz="3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5"/>
          <p:cNvSpPr txBox="1"/>
          <p:nvPr>
            <p:ph type="title"/>
          </p:nvPr>
        </p:nvSpPr>
        <p:spPr>
          <a:xfrm>
            <a:off x="1371600" y="685800"/>
            <a:ext cx="9601200" cy="735227"/>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Does Evangelism Matter?</a:t>
            </a:r>
            <a:endParaRPr/>
          </a:p>
        </p:txBody>
      </p:sp>
      <p:sp>
        <p:nvSpPr>
          <p:cNvPr id="252" name="Google Shape;252;p15"/>
          <p:cNvSpPr txBox="1"/>
          <p:nvPr>
            <p:ph idx="1" type="body"/>
          </p:nvPr>
        </p:nvSpPr>
        <p:spPr>
          <a:xfrm>
            <a:off x="1371600" y="1692875"/>
            <a:ext cx="10194300" cy="4174500"/>
          </a:xfrm>
          <a:prstGeom prst="rect">
            <a:avLst/>
          </a:prstGeom>
          <a:noFill/>
          <a:ln>
            <a:noFill/>
          </a:ln>
        </p:spPr>
        <p:txBody>
          <a:bodyPr anchorCtr="0" anchor="t" bIns="45700" lIns="91425" spcFirstLastPara="1" rIns="91425" wrap="square" tIns="45700">
            <a:noAutofit/>
          </a:bodyPr>
          <a:lstStyle/>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The Sower sows the same seed in 4 different places. Each place responds differently to the soil. </a:t>
            </a:r>
            <a:endParaRPr sz="3000"/>
          </a:p>
          <a:p>
            <a:pPr indent="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The only soil that produces fruit is the good soil, which as humans, we aren’t good on our own. God first must open our eyes to our sin and our need for a Savior. </a:t>
            </a:r>
            <a:endParaRPr sz="3000"/>
          </a:p>
          <a:p>
            <a:pPr indent="114300" lvl="0" marL="0" marR="0" rtl="0" algn="l">
              <a:lnSpc>
                <a:spcPct val="94000"/>
              </a:lnSpc>
              <a:spcBef>
                <a:spcPts val="0"/>
              </a:spcBef>
              <a:spcAft>
                <a:spcPts val="0"/>
              </a:spcAft>
              <a:buClr>
                <a:schemeClr val="lt2"/>
              </a:buClr>
              <a:buSzPts val="1800"/>
              <a:buNone/>
            </a:pPr>
            <a:r>
              <a:t/>
            </a:r>
            <a:endParaRPr>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Does evangelism matter? </a:t>
            </a:r>
            <a:endParaRPr sz="3000"/>
          </a:p>
          <a:p>
            <a:pPr indent="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Yes, evangelism matters. First and foremost, we’re commanded to take this seed/message.</a:t>
            </a:r>
            <a:endParaRPr sz="3000"/>
          </a:p>
          <a:p>
            <a:pPr indent="0" lvl="0" marL="384048" marR="0" rtl="0" algn="l">
              <a:lnSpc>
                <a:spcPct val="94000"/>
              </a:lnSpc>
              <a:spcBef>
                <a:spcPts val="0"/>
              </a:spcBef>
              <a:spcAft>
                <a:spcPts val="0"/>
              </a:spcAft>
              <a:buNone/>
            </a:pPr>
            <a:r>
              <a:t/>
            </a:r>
            <a:endParaRPr sz="3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3babf0bf903_0_60"/>
          <p:cNvSpPr txBox="1"/>
          <p:nvPr>
            <p:ph type="title"/>
          </p:nvPr>
        </p:nvSpPr>
        <p:spPr>
          <a:xfrm>
            <a:off x="1371600" y="685800"/>
            <a:ext cx="9601200" cy="7353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Does Evangelism Matter?</a:t>
            </a:r>
            <a:endParaRPr/>
          </a:p>
        </p:txBody>
      </p:sp>
      <p:sp>
        <p:nvSpPr>
          <p:cNvPr id="258" name="Google Shape;258;g3babf0bf903_0_60"/>
          <p:cNvSpPr txBox="1"/>
          <p:nvPr>
            <p:ph idx="1" type="body"/>
          </p:nvPr>
        </p:nvSpPr>
        <p:spPr>
          <a:xfrm>
            <a:off x="1371600" y="1468700"/>
            <a:ext cx="10194300" cy="4174500"/>
          </a:xfrm>
          <a:prstGeom prst="rect">
            <a:avLst/>
          </a:prstGeom>
          <a:noFill/>
          <a:ln>
            <a:noFill/>
          </a:ln>
        </p:spPr>
        <p:txBody>
          <a:bodyPr anchorCtr="0" anchor="t" bIns="45700" lIns="91425" spcFirstLastPara="1" rIns="91425" wrap="square" tIns="45700">
            <a:noAutofit/>
          </a:bodyPr>
          <a:lstStyle/>
          <a:p>
            <a:pPr indent="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Secondly, after Jesus’ death, resurrection, and ascension, He entrusts that same sowing work to His disciples, to the apostles, and to the church. We are now the ones scattering the seed. </a:t>
            </a:r>
            <a:endParaRPr sz="3000"/>
          </a:p>
          <a:p>
            <a:pPr indent="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lang="en-US" sz="3000">
                <a:latin typeface="Arial"/>
                <a:ea typeface="Arial"/>
                <a:cs typeface="Arial"/>
                <a:sym typeface="Arial"/>
              </a:rPr>
              <a:t>We are never called to determine the soil in advance. We don’t know when the Lord will open a heart. We don’t know when the Spirit will take a Word heard once, or heard many times before, and finally cause it to take root. </a:t>
            </a:r>
            <a:endParaRPr sz="3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6"/>
          <p:cNvSpPr txBox="1"/>
          <p:nvPr>
            <p:ph type="title"/>
          </p:nvPr>
        </p:nvSpPr>
        <p:spPr>
          <a:xfrm>
            <a:off x="1371600" y="685800"/>
            <a:ext cx="9601200" cy="735227"/>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Application </a:t>
            </a:r>
            <a:endParaRPr/>
          </a:p>
        </p:txBody>
      </p:sp>
      <p:sp>
        <p:nvSpPr>
          <p:cNvPr id="264" name="Google Shape;264;p16"/>
          <p:cNvSpPr txBox="1"/>
          <p:nvPr>
            <p:ph idx="1" type="body"/>
          </p:nvPr>
        </p:nvSpPr>
        <p:spPr>
          <a:xfrm>
            <a:off x="1371600" y="1692876"/>
            <a:ext cx="9601200" cy="4174524"/>
          </a:xfrm>
          <a:prstGeom prst="rect">
            <a:avLst/>
          </a:prstGeom>
          <a:noFill/>
          <a:ln>
            <a:noFill/>
          </a:ln>
        </p:spPr>
        <p:txBody>
          <a:bodyPr anchorCtr="0" anchor="t" bIns="45700" lIns="91425" spcFirstLastPara="1" rIns="91425" wrap="square" tIns="45700">
            <a:normAutofit/>
          </a:bodyPr>
          <a:lstStyle/>
          <a:p>
            <a:pPr indent="-76200" lvl="0" marL="0" marR="0" rtl="0" algn="l">
              <a:lnSpc>
                <a:spcPct val="94000"/>
              </a:lnSpc>
              <a:spcBef>
                <a:spcPts val="0"/>
              </a:spcBef>
              <a:spcAft>
                <a:spcPts val="0"/>
              </a:spcAft>
              <a:buClr>
                <a:schemeClr val="lt2"/>
              </a:buClr>
              <a:buSzPts val="3000"/>
              <a:buChar char="■"/>
            </a:pPr>
            <a:r>
              <a:rPr b="1" lang="en-US" sz="3000">
                <a:latin typeface="Arial"/>
                <a:ea typeface="Arial"/>
                <a:cs typeface="Arial"/>
                <a:sym typeface="Arial"/>
              </a:rPr>
              <a:t>Don’t Despair in Evangelism</a:t>
            </a:r>
            <a:endParaRPr sz="3000"/>
          </a:p>
          <a:p>
            <a:pPr indent="-460247" lvl="1" marL="530352" rtl="0" algn="l">
              <a:lnSpc>
                <a:spcPct val="94000"/>
              </a:lnSpc>
              <a:spcBef>
                <a:spcPts val="0"/>
              </a:spcBef>
              <a:spcAft>
                <a:spcPts val="0"/>
              </a:spcAft>
              <a:buClr>
                <a:schemeClr val="lt2"/>
              </a:buClr>
              <a:buSzPts val="3000"/>
              <a:buChar char="–"/>
            </a:pPr>
            <a:r>
              <a:rPr lang="en-US" sz="3000">
                <a:latin typeface="Arial"/>
                <a:ea typeface="Arial"/>
                <a:cs typeface="Arial"/>
                <a:sym typeface="Arial"/>
              </a:rPr>
              <a:t>Only God knows when He will open a heart.</a:t>
            </a:r>
            <a:endParaRPr sz="3000">
              <a:latin typeface="Arial"/>
              <a:ea typeface="Arial"/>
              <a:cs typeface="Arial"/>
              <a:sym typeface="Arial"/>
            </a:endParaRPr>
          </a:p>
          <a:p>
            <a:pPr indent="-460247" lvl="1" marL="530352" rtl="0" algn="l">
              <a:lnSpc>
                <a:spcPct val="94000"/>
              </a:lnSpc>
              <a:spcBef>
                <a:spcPts val="0"/>
              </a:spcBef>
              <a:spcAft>
                <a:spcPts val="0"/>
              </a:spcAft>
              <a:buClr>
                <a:schemeClr val="lt2"/>
              </a:buClr>
              <a:buSzPts val="3000"/>
              <a:buChar char="–"/>
            </a:pPr>
            <a:r>
              <a:rPr lang="en-US" sz="3000">
                <a:latin typeface="Arial"/>
                <a:ea typeface="Arial"/>
                <a:cs typeface="Arial"/>
                <a:sym typeface="Arial"/>
              </a:rPr>
              <a:t>Doriani: the Word that is rejected today may be remembered later, when God gives understanding.</a:t>
            </a:r>
            <a:endParaRPr sz="3000"/>
          </a:p>
          <a:p>
            <a:pPr indent="-460247" lvl="1" marL="530352" rtl="0" algn="l">
              <a:lnSpc>
                <a:spcPct val="94000"/>
              </a:lnSpc>
              <a:spcBef>
                <a:spcPts val="0"/>
              </a:spcBef>
              <a:spcAft>
                <a:spcPts val="0"/>
              </a:spcAft>
              <a:buClr>
                <a:schemeClr val="lt2"/>
              </a:buClr>
              <a:buSzPts val="3000"/>
              <a:buChar char="–"/>
            </a:pPr>
            <a:r>
              <a:rPr lang="en-US" sz="3000">
                <a:latin typeface="Arial"/>
                <a:ea typeface="Arial"/>
                <a:cs typeface="Arial"/>
                <a:sym typeface="Arial"/>
              </a:rPr>
              <a:t>We trust the Lord of the harvest to give ears to hear in His appointed and accepted time. The Word that seems dormant today may bear fruit years later when God gives understanding.</a:t>
            </a:r>
            <a:endParaRPr sz="3000"/>
          </a:p>
          <a:p>
            <a:pPr indent="0" lvl="0" marL="0" marR="0" rtl="0" algn="l">
              <a:lnSpc>
                <a:spcPct val="94000"/>
              </a:lnSpc>
              <a:spcBef>
                <a:spcPts val="0"/>
              </a:spcBef>
              <a:spcAft>
                <a:spcPts val="0"/>
              </a:spcAft>
              <a:buClr>
                <a:schemeClr val="lt2"/>
              </a:buClr>
              <a:buSzPts val="1800"/>
              <a:buNone/>
            </a:pPr>
            <a:r>
              <a:t/>
            </a:r>
            <a:endParaRPr sz="18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Context and the Direction of Jesus’ Ministry</a:t>
            </a:r>
            <a:endParaRPr/>
          </a:p>
        </p:txBody>
      </p:sp>
      <p:sp>
        <p:nvSpPr>
          <p:cNvPr id="108" name="Google Shape;108;p3"/>
          <p:cNvSpPr txBox="1"/>
          <p:nvPr>
            <p:ph idx="1" type="body"/>
          </p:nvPr>
        </p:nvSpPr>
        <p:spPr>
          <a:xfrm>
            <a:off x="1371600" y="2286000"/>
            <a:ext cx="10194300" cy="3581400"/>
          </a:xfrm>
          <a:prstGeom prst="rect">
            <a:avLst/>
          </a:prstGeom>
          <a:noFill/>
          <a:ln>
            <a:noFill/>
          </a:ln>
        </p:spPr>
        <p:txBody>
          <a:bodyPr anchorCtr="0" anchor="t" bIns="45700" lIns="91425" spcFirstLastPara="1" rIns="91425" wrap="square" tIns="45700">
            <a:noAutofit/>
          </a:bodyPr>
          <a:lstStyle/>
          <a:p>
            <a:pPr indent="-460247" lvl="0" marL="384048" rtl="0" algn="l">
              <a:lnSpc>
                <a:spcPct val="94000"/>
              </a:lnSpc>
              <a:spcBef>
                <a:spcPts val="0"/>
              </a:spcBef>
              <a:spcAft>
                <a:spcPts val="0"/>
              </a:spcAft>
              <a:buClr>
                <a:schemeClr val="lt2"/>
              </a:buClr>
              <a:buSzPts val="3000"/>
              <a:buChar char="■"/>
            </a:pPr>
            <a:r>
              <a:rPr lang="en-US" sz="3000">
                <a:latin typeface="Arial"/>
                <a:ea typeface="Arial"/>
                <a:cs typeface="Arial"/>
                <a:sym typeface="Arial"/>
              </a:rPr>
              <a:t>Jesus has, by all accounts, checked every box to prove He was the Messiah.</a:t>
            </a:r>
            <a:endParaRPr sz="3000"/>
          </a:p>
          <a:p>
            <a:pPr indent="-460247" lvl="0" marL="384048" rtl="0" algn="l">
              <a:lnSpc>
                <a:spcPct val="94000"/>
              </a:lnSpc>
              <a:spcBef>
                <a:spcPts val="1200"/>
              </a:spcBef>
              <a:spcAft>
                <a:spcPts val="0"/>
              </a:spcAft>
              <a:buClr>
                <a:schemeClr val="lt2"/>
              </a:buClr>
              <a:buSzPts val="3000"/>
              <a:buChar char="■"/>
            </a:pPr>
            <a:r>
              <a:rPr lang="en-US" sz="3000">
                <a:latin typeface="Arial"/>
                <a:ea typeface="Arial"/>
                <a:cs typeface="Arial"/>
                <a:sym typeface="Arial"/>
              </a:rPr>
              <a:t>However, he was repeatedly rejected by the Pharisees and by many Jews that followed the Pharisees. This came to a climax in chapter 12, where the Pharisees accused Jesus of casting out demons through the “prince of demons” (12:24)</a:t>
            </a:r>
            <a:endParaRPr sz="3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7"/>
          <p:cNvSpPr txBox="1"/>
          <p:nvPr>
            <p:ph type="title"/>
          </p:nvPr>
        </p:nvSpPr>
        <p:spPr>
          <a:xfrm>
            <a:off x="1371600" y="685800"/>
            <a:ext cx="9601200" cy="735227"/>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Application </a:t>
            </a:r>
            <a:endParaRPr/>
          </a:p>
        </p:txBody>
      </p:sp>
      <p:sp>
        <p:nvSpPr>
          <p:cNvPr id="270" name="Google Shape;270;p17"/>
          <p:cNvSpPr txBox="1"/>
          <p:nvPr>
            <p:ph idx="1" type="body"/>
          </p:nvPr>
        </p:nvSpPr>
        <p:spPr>
          <a:xfrm>
            <a:off x="1371600" y="1692876"/>
            <a:ext cx="9601200" cy="4174524"/>
          </a:xfrm>
          <a:prstGeom prst="rect">
            <a:avLst/>
          </a:prstGeom>
          <a:noFill/>
          <a:ln>
            <a:noFill/>
          </a:ln>
        </p:spPr>
        <p:txBody>
          <a:bodyPr anchorCtr="0" anchor="t" bIns="45700" lIns="91425" spcFirstLastPara="1" rIns="91425" wrap="square" tIns="45700">
            <a:normAutofit/>
          </a:bodyPr>
          <a:lstStyle/>
          <a:p>
            <a:pPr indent="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b="1" lang="en-US" sz="3000">
                <a:latin typeface="Arial"/>
                <a:ea typeface="Arial"/>
                <a:cs typeface="Arial"/>
                <a:sym typeface="Arial"/>
              </a:rPr>
              <a:t>Do Not Delay Response</a:t>
            </a:r>
            <a:endParaRPr b="1" sz="3000">
              <a:latin typeface="Arial"/>
              <a:ea typeface="Arial"/>
              <a:cs typeface="Arial"/>
              <a:sym typeface="Arial"/>
            </a:endParaRPr>
          </a:p>
          <a:p>
            <a:pPr indent="-460247" lvl="1" marL="530352" rtl="0" algn="l">
              <a:lnSpc>
                <a:spcPct val="94000"/>
              </a:lnSpc>
              <a:spcBef>
                <a:spcPts val="0"/>
              </a:spcBef>
              <a:spcAft>
                <a:spcPts val="0"/>
              </a:spcAft>
              <a:buClr>
                <a:schemeClr val="lt2"/>
              </a:buClr>
              <a:buSzPts val="3000"/>
              <a:buChar char="–"/>
            </a:pPr>
            <a:r>
              <a:rPr lang="en-US" sz="3000">
                <a:latin typeface="Arial"/>
                <a:ea typeface="Arial"/>
                <a:cs typeface="Arial"/>
                <a:sym typeface="Arial"/>
              </a:rPr>
              <a:t>Repeated rejection continues to harden hearts. </a:t>
            </a:r>
            <a:endParaRPr sz="3000"/>
          </a:p>
          <a:p>
            <a:pPr indent="-460247" lvl="1" marL="530352" rtl="0" algn="l">
              <a:lnSpc>
                <a:spcPct val="94000"/>
              </a:lnSpc>
              <a:spcBef>
                <a:spcPts val="0"/>
              </a:spcBef>
              <a:spcAft>
                <a:spcPts val="0"/>
              </a:spcAft>
              <a:buClr>
                <a:schemeClr val="lt2"/>
              </a:buClr>
              <a:buSzPts val="3000"/>
              <a:buChar char="–"/>
            </a:pPr>
            <a:r>
              <a:rPr lang="en-US" sz="3000">
                <a:latin typeface="Arial"/>
                <a:ea typeface="Arial"/>
                <a:cs typeface="Arial"/>
                <a:sym typeface="Arial"/>
              </a:rPr>
              <a:t>The parables reveal something in all hearers – the Word that softens some hearts confirms others in their sin.  </a:t>
            </a:r>
            <a:endParaRPr sz="3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8"/>
          <p:cNvSpPr txBox="1"/>
          <p:nvPr>
            <p:ph type="title"/>
          </p:nvPr>
        </p:nvSpPr>
        <p:spPr>
          <a:xfrm>
            <a:off x="1371600" y="685800"/>
            <a:ext cx="9601200" cy="735227"/>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Application </a:t>
            </a:r>
            <a:endParaRPr/>
          </a:p>
        </p:txBody>
      </p:sp>
      <p:sp>
        <p:nvSpPr>
          <p:cNvPr id="276" name="Google Shape;276;p18"/>
          <p:cNvSpPr txBox="1"/>
          <p:nvPr>
            <p:ph idx="1" type="body"/>
          </p:nvPr>
        </p:nvSpPr>
        <p:spPr>
          <a:xfrm>
            <a:off x="1371600" y="1421025"/>
            <a:ext cx="10153500" cy="4174500"/>
          </a:xfrm>
          <a:prstGeom prst="rect">
            <a:avLst/>
          </a:prstGeom>
          <a:noFill/>
          <a:ln>
            <a:noFill/>
          </a:ln>
        </p:spPr>
        <p:txBody>
          <a:bodyPr anchorCtr="0" anchor="t" bIns="45700" lIns="91425" spcFirstLastPara="1" rIns="91425" wrap="square" tIns="45700">
            <a:noAutofit/>
          </a:bodyPr>
          <a:lstStyle/>
          <a:p>
            <a:pPr indent="0" lvl="0" marL="0" marR="0" rtl="0" algn="l">
              <a:lnSpc>
                <a:spcPct val="94000"/>
              </a:lnSpc>
              <a:spcBef>
                <a:spcPts val="0"/>
              </a:spcBef>
              <a:spcAft>
                <a:spcPts val="0"/>
              </a:spcAft>
              <a:buClr>
                <a:schemeClr val="lt2"/>
              </a:buClr>
              <a:buSzPts val="1800"/>
              <a:buNone/>
            </a:pPr>
            <a:r>
              <a:t/>
            </a:r>
            <a:endParaRPr sz="3000">
              <a:latin typeface="Arial"/>
              <a:ea typeface="Arial"/>
              <a:cs typeface="Arial"/>
              <a:sym typeface="Arial"/>
            </a:endParaRPr>
          </a:p>
          <a:p>
            <a:pPr indent="-76200" lvl="0" marL="0" marR="0" rtl="0" algn="l">
              <a:lnSpc>
                <a:spcPct val="94000"/>
              </a:lnSpc>
              <a:spcBef>
                <a:spcPts val="0"/>
              </a:spcBef>
              <a:spcAft>
                <a:spcPts val="0"/>
              </a:spcAft>
              <a:buClr>
                <a:schemeClr val="lt2"/>
              </a:buClr>
              <a:buSzPts val="3000"/>
              <a:buChar char="■"/>
            </a:pPr>
            <a:r>
              <a:rPr b="1" lang="en-US" sz="3000">
                <a:latin typeface="Arial"/>
                <a:ea typeface="Arial"/>
                <a:cs typeface="Arial"/>
                <a:sym typeface="Arial"/>
              </a:rPr>
              <a:t>Brothers and Sisters – We Need One Another</a:t>
            </a:r>
            <a:endParaRPr sz="3000">
              <a:latin typeface="Arial"/>
              <a:ea typeface="Arial"/>
              <a:cs typeface="Arial"/>
              <a:sym typeface="Arial"/>
            </a:endParaRPr>
          </a:p>
          <a:p>
            <a:pPr indent="-460247" lvl="1" marL="530352" rtl="0" algn="l">
              <a:lnSpc>
                <a:spcPct val="94000"/>
              </a:lnSpc>
              <a:spcBef>
                <a:spcPts val="0"/>
              </a:spcBef>
              <a:spcAft>
                <a:spcPts val="0"/>
              </a:spcAft>
              <a:buClr>
                <a:schemeClr val="lt2"/>
              </a:buClr>
              <a:buSzPts val="3000"/>
              <a:buChar char="–"/>
            </a:pPr>
            <a:r>
              <a:rPr lang="en-US" sz="3000">
                <a:latin typeface="Arial"/>
                <a:ea typeface="Arial"/>
                <a:cs typeface="Arial"/>
                <a:sym typeface="Arial"/>
              </a:rPr>
              <a:t>We need one another as the body of Christ. </a:t>
            </a:r>
            <a:endParaRPr sz="3000"/>
          </a:p>
          <a:p>
            <a:pPr indent="-460247" lvl="1" marL="530352" rtl="0" algn="l">
              <a:lnSpc>
                <a:spcPct val="94000"/>
              </a:lnSpc>
              <a:spcBef>
                <a:spcPts val="0"/>
              </a:spcBef>
              <a:spcAft>
                <a:spcPts val="0"/>
              </a:spcAft>
              <a:buClr>
                <a:schemeClr val="lt2"/>
              </a:buClr>
              <a:buSzPts val="3000"/>
              <a:buChar char="–"/>
            </a:pPr>
            <a:r>
              <a:rPr lang="en-US" sz="3000">
                <a:latin typeface="Arial"/>
                <a:ea typeface="Arial"/>
                <a:cs typeface="Arial"/>
                <a:sym typeface="Arial"/>
              </a:rPr>
              <a:t>Jesus tells us that good soil bears fruit in different measures; thirtyfold, sixtyfold, a hundredfold. </a:t>
            </a:r>
            <a:endParaRPr sz="3000"/>
          </a:p>
          <a:p>
            <a:pPr indent="-460247" lvl="1" marL="530352" rtl="0" algn="l">
              <a:lnSpc>
                <a:spcPct val="94000"/>
              </a:lnSpc>
              <a:spcBef>
                <a:spcPts val="0"/>
              </a:spcBef>
              <a:spcAft>
                <a:spcPts val="0"/>
              </a:spcAft>
              <a:buClr>
                <a:schemeClr val="lt2"/>
              </a:buClr>
              <a:buSzPts val="3000"/>
              <a:buChar char="–"/>
            </a:pPr>
            <a:r>
              <a:rPr lang="en-US" sz="3000">
                <a:latin typeface="Arial"/>
                <a:ea typeface="Arial"/>
                <a:cs typeface="Arial"/>
                <a:sym typeface="Arial"/>
              </a:rPr>
              <a:t>MacArthur: “Not all believers are equally fruitful, but all true believers bear fruit”. </a:t>
            </a:r>
            <a:endParaRPr sz="3000"/>
          </a:p>
          <a:p>
            <a:pPr indent="-460247" lvl="1" marL="530352" rtl="0" algn="l">
              <a:lnSpc>
                <a:spcPct val="94000"/>
              </a:lnSpc>
              <a:spcBef>
                <a:spcPts val="0"/>
              </a:spcBef>
              <a:spcAft>
                <a:spcPts val="0"/>
              </a:spcAft>
              <a:buClr>
                <a:schemeClr val="lt2"/>
              </a:buClr>
              <a:buSzPts val="3000"/>
              <a:buChar char="–"/>
            </a:pPr>
            <a:r>
              <a:rPr lang="en-US" sz="3000">
                <a:latin typeface="Arial"/>
                <a:ea typeface="Arial"/>
                <a:cs typeface="Arial"/>
                <a:sym typeface="Arial"/>
              </a:rPr>
              <a:t>No one in the church is self-sufficient and no one is expendable. Some sow. Some water. Some labor quietly and unseen. </a:t>
            </a:r>
            <a:endParaRPr sz="3000"/>
          </a:p>
          <a:p>
            <a:pPr indent="-460247" lvl="1" marL="530352" rtl="0" algn="l">
              <a:lnSpc>
                <a:spcPct val="94000"/>
              </a:lnSpc>
              <a:spcBef>
                <a:spcPts val="0"/>
              </a:spcBef>
              <a:spcAft>
                <a:spcPts val="0"/>
              </a:spcAft>
              <a:buClr>
                <a:schemeClr val="lt2"/>
              </a:buClr>
              <a:buSzPts val="3000"/>
              <a:buChar char="–"/>
            </a:pPr>
            <a:r>
              <a:rPr lang="en-US" sz="3000">
                <a:latin typeface="Arial"/>
                <a:ea typeface="Arial"/>
                <a:cs typeface="Arial"/>
                <a:sym typeface="Arial"/>
              </a:rPr>
              <a:t>God alone is the giver of all increase. </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3babf0bf903_0_0"/>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Context and the Direction of Jesus’ Ministry</a:t>
            </a:r>
            <a:endParaRPr/>
          </a:p>
        </p:txBody>
      </p:sp>
      <p:sp>
        <p:nvSpPr>
          <p:cNvPr id="114" name="Google Shape;114;g3babf0bf903_0_0"/>
          <p:cNvSpPr txBox="1"/>
          <p:nvPr>
            <p:ph idx="1" type="body"/>
          </p:nvPr>
        </p:nvSpPr>
        <p:spPr>
          <a:xfrm>
            <a:off x="1371600" y="1684775"/>
            <a:ext cx="10194300" cy="3581400"/>
          </a:xfrm>
          <a:prstGeom prst="rect">
            <a:avLst/>
          </a:prstGeom>
          <a:noFill/>
          <a:ln>
            <a:noFill/>
          </a:ln>
        </p:spPr>
        <p:txBody>
          <a:bodyPr anchorCtr="0" anchor="t" bIns="45700" lIns="91425" spcFirstLastPara="1" rIns="91425" wrap="square" tIns="45700">
            <a:noAutofit/>
          </a:bodyPr>
          <a:lstStyle/>
          <a:p>
            <a:pPr indent="0" lvl="0" marL="0" rtl="0" algn="l">
              <a:lnSpc>
                <a:spcPct val="94000"/>
              </a:lnSpc>
              <a:spcBef>
                <a:spcPts val="1200"/>
              </a:spcBef>
              <a:spcAft>
                <a:spcPts val="0"/>
              </a:spcAft>
              <a:buNone/>
            </a:pPr>
            <a:r>
              <a:t/>
            </a:r>
            <a:endParaRPr sz="3000"/>
          </a:p>
          <a:p>
            <a:pPr indent="-447547" lvl="0" marL="384048" rtl="0" algn="l">
              <a:lnSpc>
                <a:spcPct val="94000"/>
              </a:lnSpc>
              <a:spcBef>
                <a:spcPts val="1200"/>
              </a:spcBef>
              <a:spcAft>
                <a:spcPts val="0"/>
              </a:spcAft>
              <a:buClr>
                <a:schemeClr val="lt2"/>
              </a:buClr>
              <a:buSzPts val="3000"/>
              <a:buChar char="■"/>
            </a:pPr>
            <a:r>
              <a:rPr lang="en-US" sz="3000"/>
              <a:t> Daniel </a:t>
            </a:r>
            <a:r>
              <a:rPr lang="en-US" sz="3000">
                <a:latin typeface="Arial"/>
                <a:ea typeface="Arial"/>
                <a:cs typeface="Arial"/>
                <a:sym typeface="Arial"/>
              </a:rPr>
              <a:t>Doriani (paraphrased from ESVEC):</a:t>
            </a:r>
            <a:r>
              <a:rPr i="1" lang="en-US" sz="3000" u="sng">
                <a:latin typeface="Arial"/>
                <a:ea typeface="Arial"/>
                <a:cs typeface="Arial"/>
                <a:sym typeface="Arial"/>
              </a:rPr>
              <a:t>“How could the disciples and common people see that Christ was truly the Messiah, and yet the Pharisees doubted Jesus because he healed on the Sabbath, which they judged a great sin. The disciples trusted Jesus. The Pharisees condemned him. How could Israel’s spiritual leaders oppose Jesus, God’s prophet? How could Jesus perform signs that demonstrated his identity and face such opposition?”</a:t>
            </a:r>
            <a:r>
              <a:rPr lang="en-US" sz="3000"/>
              <a:t> </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Context and the Direction of Jesus’ Ministry</a:t>
            </a:r>
            <a:endParaRPr/>
          </a:p>
        </p:txBody>
      </p:sp>
      <p:sp>
        <p:nvSpPr>
          <p:cNvPr id="120" name="Google Shape;120;p4"/>
          <p:cNvSpPr txBox="1"/>
          <p:nvPr>
            <p:ph idx="1" type="body"/>
          </p:nvPr>
        </p:nvSpPr>
        <p:spPr>
          <a:xfrm>
            <a:off x="1371600" y="2286000"/>
            <a:ext cx="10286100" cy="3581400"/>
          </a:xfrm>
          <a:prstGeom prst="rect">
            <a:avLst/>
          </a:prstGeom>
          <a:noFill/>
          <a:ln>
            <a:noFill/>
          </a:ln>
        </p:spPr>
        <p:txBody>
          <a:bodyPr anchorCtr="0" anchor="t" bIns="45700" lIns="91425" spcFirstLastPara="1" rIns="91425" wrap="square" tIns="45700">
            <a:noAutofit/>
          </a:bodyPr>
          <a:lstStyle/>
          <a:p>
            <a:pPr indent="-472947" lvl="0" marL="384048" rtl="0" algn="l">
              <a:lnSpc>
                <a:spcPct val="94000"/>
              </a:lnSpc>
              <a:spcBef>
                <a:spcPts val="0"/>
              </a:spcBef>
              <a:spcAft>
                <a:spcPts val="0"/>
              </a:spcAft>
              <a:buClr>
                <a:schemeClr val="lt2"/>
              </a:buClr>
              <a:buSzPts val="3200"/>
              <a:buChar char="■"/>
            </a:pPr>
            <a:r>
              <a:rPr lang="en-US" sz="3200">
                <a:latin typeface="Arial"/>
                <a:ea typeface="Arial"/>
                <a:cs typeface="Arial"/>
                <a:sym typeface="Arial"/>
              </a:rPr>
              <a:t>After this repeated rejection, Christ began to minister differently to this Galilean crowd and the Pharisees.</a:t>
            </a:r>
            <a:endParaRPr sz="3200"/>
          </a:p>
          <a:p>
            <a:pPr indent="-472947" lvl="0" marL="384048" rtl="0" algn="l">
              <a:lnSpc>
                <a:spcPct val="94000"/>
              </a:lnSpc>
              <a:spcBef>
                <a:spcPts val="1200"/>
              </a:spcBef>
              <a:spcAft>
                <a:spcPts val="0"/>
              </a:spcAft>
              <a:buClr>
                <a:schemeClr val="lt2"/>
              </a:buClr>
              <a:buSzPts val="3200"/>
              <a:buChar char="■"/>
            </a:pPr>
            <a:r>
              <a:rPr lang="en-US" sz="3200">
                <a:latin typeface="Arial"/>
                <a:ea typeface="Arial"/>
                <a:cs typeface="Arial"/>
                <a:sym typeface="Arial"/>
              </a:rPr>
              <a:t>MacArthur: “For the rest of Jesus Galilean ministry, he only spoke in parables to the crowds” – seen in Matt 13:34</a:t>
            </a:r>
            <a:r>
              <a:rPr lang="en-US" sz="3200"/>
              <a:t> </a:t>
            </a:r>
            <a:endParaRPr sz="3200">
              <a:latin typeface="Arial"/>
              <a:ea typeface="Arial"/>
              <a:cs typeface="Arial"/>
              <a:sym typeface="Arial"/>
            </a:endParaRPr>
          </a:p>
          <a:p>
            <a:pPr indent="-460247" lvl="0" marL="384048" rtl="0" algn="l">
              <a:lnSpc>
                <a:spcPct val="94000"/>
              </a:lnSpc>
              <a:spcBef>
                <a:spcPts val="1200"/>
              </a:spcBef>
              <a:spcAft>
                <a:spcPts val="0"/>
              </a:spcAft>
              <a:buClr>
                <a:schemeClr val="lt2"/>
              </a:buClr>
              <a:buSzPts val="3200"/>
              <a:buChar char="■"/>
            </a:pPr>
            <a:r>
              <a:rPr lang="en-US" sz="3200"/>
              <a:t> This seems confusing? It's on this ground that Jesus begins teaching about what the Kingdom of God is really like.</a:t>
            </a:r>
            <a:endParaRPr sz="3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ph type="title"/>
          </p:nvPr>
        </p:nvSpPr>
        <p:spPr>
          <a:xfrm>
            <a:off x="1371600" y="685800"/>
            <a:ext cx="9601200" cy="821724"/>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The Parable of the Sower (1-9)</a:t>
            </a:r>
            <a:endParaRPr/>
          </a:p>
        </p:txBody>
      </p:sp>
      <p:sp>
        <p:nvSpPr>
          <p:cNvPr id="126" name="Google Shape;126;p5"/>
          <p:cNvSpPr txBox="1"/>
          <p:nvPr>
            <p:ph idx="1" type="body"/>
          </p:nvPr>
        </p:nvSpPr>
        <p:spPr>
          <a:xfrm>
            <a:off x="1371600" y="1618725"/>
            <a:ext cx="10479600" cy="4248600"/>
          </a:xfrm>
          <a:prstGeom prst="rect">
            <a:avLst/>
          </a:prstGeom>
          <a:noFill/>
          <a:ln>
            <a:noFill/>
          </a:ln>
        </p:spPr>
        <p:txBody>
          <a:bodyPr anchorCtr="0" anchor="t" bIns="45700" lIns="91425" spcFirstLastPara="1" rIns="91425" wrap="square" tIns="45700">
            <a:noAutofit/>
          </a:bodyPr>
          <a:lstStyle/>
          <a:p>
            <a:pPr indent="-447547" lvl="0" marL="384048" rtl="0" algn="l">
              <a:lnSpc>
                <a:spcPct val="94000"/>
              </a:lnSpc>
              <a:spcBef>
                <a:spcPts val="0"/>
              </a:spcBef>
              <a:spcAft>
                <a:spcPts val="0"/>
              </a:spcAft>
              <a:buClr>
                <a:schemeClr val="lt2"/>
              </a:buClr>
              <a:buSzPts val="3000"/>
              <a:buChar char="■"/>
            </a:pPr>
            <a:r>
              <a:rPr lang="en-US" sz="3000"/>
              <a:t>Jesus speaks in a very practical and understood context – Agriculture. </a:t>
            </a:r>
            <a:endParaRPr sz="3000"/>
          </a:p>
          <a:p>
            <a:pPr indent="-460247" lvl="0" marL="384048" rtl="0" algn="l">
              <a:lnSpc>
                <a:spcPct val="94000"/>
              </a:lnSpc>
              <a:spcBef>
                <a:spcPts val="1200"/>
              </a:spcBef>
              <a:spcAft>
                <a:spcPts val="0"/>
              </a:spcAft>
              <a:buClr>
                <a:schemeClr val="lt2"/>
              </a:buClr>
              <a:buSzPts val="3000"/>
              <a:buChar char="■"/>
            </a:pPr>
            <a:r>
              <a:rPr lang="en-US" sz="3000">
                <a:latin typeface="Arial"/>
                <a:ea typeface="Arial"/>
                <a:cs typeface="Arial"/>
                <a:sym typeface="Arial"/>
              </a:rPr>
              <a:t>Notice the Sower sows the same seed in each setting. </a:t>
            </a:r>
            <a:endParaRPr sz="3000"/>
          </a:p>
          <a:p>
            <a:pPr indent="-460248" lvl="1" marL="914400" rtl="0" algn="l">
              <a:lnSpc>
                <a:spcPct val="94000"/>
              </a:lnSpc>
              <a:spcBef>
                <a:spcPts val="700"/>
              </a:spcBef>
              <a:spcAft>
                <a:spcPts val="0"/>
              </a:spcAft>
              <a:buClr>
                <a:schemeClr val="lt2"/>
              </a:buClr>
              <a:buSzPts val="3000"/>
              <a:buChar char="–"/>
            </a:pPr>
            <a:r>
              <a:rPr lang="en-US" sz="3000">
                <a:latin typeface="Arial"/>
                <a:ea typeface="Arial"/>
                <a:cs typeface="Arial"/>
                <a:sym typeface="Arial"/>
              </a:rPr>
              <a:t>Same quantity, same substance, same material and method. </a:t>
            </a:r>
            <a:endParaRPr sz="3000"/>
          </a:p>
          <a:p>
            <a:pPr indent="-447547" lvl="0" marL="384048" rtl="0" algn="l">
              <a:lnSpc>
                <a:spcPct val="94000"/>
              </a:lnSpc>
              <a:spcBef>
                <a:spcPts val="1200"/>
              </a:spcBef>
              <a:spcAft>
                <a:spcPts val="0"/>
              </a:spcAft>
              <a:buClr>
                <a:schemeClr val="lt2"/>
              </a:buClr>
              <a:buSzPts val="3000"/>
              <a:buChar char="■"/>
            </a:pPr>
            <a:r>
              <a:rPr lang="en-US" sz="3000">
                <a:latin typeface="Arial"/>
                <a:ea typeface="Arial"/>
                <a:cs typeface="Arial"/>
                <a:sym typeface="Arial"/>
              </a:rPr>
              <a:t>If the method was consistent, and the seed was the same, the question then (what the parable is meant to expose) is: why are there different results?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3babf0bf903_0_5"/>
          <p:cNvSpPr txBox="1"/>
          <p:nvPr>
            <p:ph type="title"/>
          </p:nvPr>
        </p:nvSpPr>
        <p:spPr>
          <a:xfrm>
            <a:off x="1371600" y="685800"/>
            <a:ext cx="9601200" cy="8217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400"/>
              <a:buFont typeface="Libre Franklin"/>
              <a:buNone/>
            </a:pPr>
            <a:r>
              <a:rPr lang="en-US"/>
              <a:t>The Parable of the Sower (1-9)</a:t>
            </a:r>
            <a:endParaRPr/>
          </a:p>
        </p:txBody>
      </p:sp>
      <p:sp>
        <p:nvSpPr>
          <p:cNvPr id="132" name="Google Shape;132;g3babf0bf903_0_5"/>
          <p:cNvSpPr txBox="1"/>
          <p:nvPr>
            <p:ph idx="1" type="body"/>
          </p:nvPr>
        </p:nvSpPr>
        <p:spPr>
          <a:xfrm>
            <a:off x="1371600" y="1618725"/>
            <a:ext cx="9960000" cy="4248600"/>
          </a:xfrm>
          <a:prstGeom prst="rect">
            <a:avLst/>
          </a:prstGeom>
          <a:noFill/>
          <a:ln>
            <a:noFill/>
          </a:ln>
        </p:spPr>
        <p:txBody>
          <a:bodyPr anchorCtr="0" anchor="t" bIns="45700" lIns="91425" spcFirstLastPara="1" rIns="91425" wrap="square" tIns="45700">
            <a:noAutofit/>
          </a:bodyPr>
          <a:lstStyle/>
          <a:p>
            <a:pPr indent="0" lvl="0" marL="0" rtl="0" algn="l">
              <a:lnSpc>
                <a:spcPct val="94000"/>
              </a:lnSpc>
              <a:spcBef>
                <a:spcPts val="1200"/>
              </a:spcBef>
              <a:spcAft>
                <a:spcPts val="0"/>
              </a:spcAft>
              <a:buNone/>
            </a:pPr>
            <a:r>
              <a:rPr lang="en-US" sz="3000">
                <a:latin typeface="Arial"/>
                <a:ea typeface="Arial"/>
                <a:cs typeface="Arial"/>
                <a:sym typeface="Arial"/>
              </a:rPr>
              <a:t>Simply put, right, why were the common and uneducated fishermen, slave girls, etc. seeing Jesus rightly and the most educated, most religious, wanted to kill him?</a:t>
            </a:r>
            <a:endParaRPr sz="3000"/>
          </a:p>
          <a:p>
            <a:pPr indent="0" lvl="0" marL="0" rtl="0" algn="l">
              <a:lnSpc>
                <a:spcPct val="94000"/>
              </a:lnSpc>
              <a:spcBef>
                <a:spcPts val="1200"/>
              </a:spcBef>
              <a:spcAft>
                <a:spcPts val="0"/>
              </a:spcAft>
              <a:buClr>
                <a:schemeClr val="lt2"/>
              </a:buClr>
              <a:buSzPts val="2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type="title"/>
          </p:nvPr>
        </p:nvSpPr>
        <p:spPr>
          <a:xfrm>
            <a:off x="1371600" y="685800"/>
            <a:ext cx="9601200" cy="772297"/>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lt2"/>
              </a:buClr>
              <a:buSzPts val="4000"/>
              <a:buFont typeface="Libre Franklin"/>
              <a:buNone/>
            </a:pPr>
            <a:r>
              <a:rPr lang="en-US" sz="4000"/>
              <a:t>Why Is Jesus Speaking in Parables? (10-17)</a:t>
            </a:r>
            <a:endParaRPr/>
          </a:p>
        </p:txBody>
      </p:sp>
      <p:sp>
        <p:nvSpPr>
          <p:cNvPr id="138" name="Google Shape;138;p6"/>
          <p:cNvSpPr txBox="1"/>
          <p:nvPr>
            <p:ph idx="1" type="body"/>
          </p:nvPr>
        </p:nvSpPr>
        <p:spPr>
          <a:xfrm>
            <a:off x="1371600" y="2052597"/>
            <a:ext cx="9601200" cy="4578300"/>
          </a:xfrm>
          <a:prstGeom prst="rect">
            <a:avLst/>
          </a:prstGeom>
          <a:noFill/>
          <a:ln>
            <a:noFill/>
          </a:ln>
        </p:spPr>
        <p:txBody>
          <a:bodyPr anchorCtr="0" anchor="t" bIns="45700" lIns="91425" spcFirstLastPara="1" rIns="91425" wrap="square" tIns="45700">
            <a:noAutofit/>
          </a:bodyPr>
          <a:lstStyle/>
          <a:p>
            <a:pPr indent="-447547" lvl="0" marL="384048" rtl="0" algn="l">
              <a:lnSpc>
                <a:spcPct val="94000"/>
              </a:lnSpc>
              <a:spcBef>
                <a:spcPts val="0"/>
              </a:spcBef>
              <a:spcAft>
                <a:spcPts val="0"/>
              </a:spcAft>
              <a:buClr>
                <a:schemeClr val="lt2"/>
              </a:buClr>
              <a:buSzPts val="3000"/>
              <a:buChar char="■"/>
            </a:pPr>
            <a:r>
              <a:rPr lang="en-US" sz="3000"/>
              <a:t>Why not speak plainly to the crowds and leaders?</a:t>
            </a:r>
            <a:endParaRPr sz="3000"/>
          </a:p>
          <a:p>
            <a:pPr indent="-460247" lvl="0" marL="384048" rtl="0" algn="l">
              <a:lnSpc>
                <a:spcPct val="94000"/>
              </a:lnSpc>
              <a:spcBef>
                <a:spcPts val="1200"/>
              </a:spcBef>
              <a:spcAft>
                <a:spcPts val="0"/>
              </a:spcAft>
              <a:buClr>
                <a:schemeClr val="lt2"/>
              </a:buClr>
              <a:buSzPts val="3000"/>
              <a:buChar char="■"/>
            </a:pPr>
            <a:r>
              <a:rPr lang="en-US" sz="3000">
                <a:latin typeface="Arial"/>
                <a:ea typeface="Arial"/>
                <a:cs typeface="Arial"/>
                <a:sym typeface="Arial"/>
              </a:rPr>
              <a:t>When the disciples ask Him why He teaches this way, He says, </a:t>
            </a:r>
            <a:r>
              <a:rPr i="1" lang="en-US" sz="3000">
                <a:latin typeface="Arial"/>
                <a:ea typeface="Arial"/>
                <a:cs typeface="Arial"/>
                <a:sym typeface="Arial"/>
              </a:rPr>
              <a:t>“To you it has been given to know the mysteries of the kingdom of heaven, but to them it has not been given”</a:t>
            </a:r>
            <a:r>
              <a:rPr lang="en-US" sz="3000">
                <a:latin typeface="Arial"/>
                <a:ea typeface="Arial"/>
                <a:cs typeface="Arial"/>
                <a:sym typeface="Arial"/>
              </a:rPr>
              <a:t> (Matt. 13:11). </a:t>
            </a:r>
            <a:endParaRPr sz="3000"/>
          </a:p>
          <a:p>
            <a:pPr indent="-460247" lvl="0" marL="384048" rtl="0" algn="l">
              <a:lnSpc>
                <a:spcPct val="94000"/>
              </a:lnSpc>
              <a:spcBef>
                <a:spcPts val="1200"/>
              </a:spcBef>
              <a:spcAft>
                <a:spcPts val="0"/>
              </a:spcAft>
              <a:buClr>
                <a:schemeClr val="lt2"/>
              </a:buClr>
              <a:buSzPts val="3000"/>
              <a:buChar char="■"/>
            </a:pPr>
            <a:r>
              <a:rPr lang="en-US" sz="3000">
                <a:latin typeface="Arial"/>
                <a:ea typeface="Arial"/>
                <a:cs typeface="Arial"/>
                <a:sym typeface="Arial"/>
              </a:rPr>
              <a:t>Doriani: </a:t>
            </a:r>
            <a:r>
              <a:rPr i="1" lang="en-US" sz="3000">
                <a:latin typeface="Arial"/>
                <a:ea typeface="Arial"/>
                <a:cs typeface="Arial"/>
                <a:sym typeface="Arial"/>
              </a:rPr>
              <a:t>“it has been given”</a:t>
            </a:r>
            <a:r>
              <a:rPr lang="en-US" sz="3000">
                <a:latin typeface="Arial"/>
                <a:ea typeface="Arial"/>
                <a:cs typeface="Arial"/>
                <a:sym typeface="Arial"/>
              </a:rPr>
              <a:t> and </a:t>
            </a:r>
            <a:r>
              <a:rPr i="1" lang="en-US" sz="3000">
                <a:latin typeface="Arial"/>
                <a:ea typeface="Arial"/>
                <a:cs typeface="Arial"/>
                <a:sym typeface="Arial"/>
              </a:rPr>
              <a:t>“it has not been given”</a:t>
            </a:r>
            <a:r>
              <a:rPr lang="en-US" sz="3000">
                <a:latin typeface="Arial"/>
                <a:ea typeface="Arial"/>
                <a:cs typeface="Arial"/>
                <a:sym typeface="Arial"/>
              </a:rPr>
              <a:t> are both divine passives. What does that mean for us? It means that God is the originator, the central figure. </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babf0bf903_0_10"/>
          <p:cNvSpPr txBox="1"/>
          <p:nvPr>
            <p:ph type="title"/>
          </p:nvPr>
        </p:nvSpPr>
        <p:spPr>
          <a:xfrm>
            <a:off x="1371600" y="685800"/>
            <a:ext cx="9601200" cy="7722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89000"/>
              </a:lnSpc>
              <a:spcBef>
                <a:spcPts val="0"/>
              </a:spcBef>
              <a:spcAft>
                <a:spcPts val="0"/>
              </a:spcAft>
              <a:buClr>
                <a:schemeClr val="lt2"/>
              </a:buClr>
              <a:buSzPct val="100000"/>
              <a:buFont typeface="Libre Franklin"/>
              <a:buNone/>
            </a:pPr>
            <a:r>
              <a:rPr lang="en-US" sz="4000"/>
              <a:t>Why Is Jesus Speaking in Parables? (10-17)</a:t>
            </a:r>
            <a:endParaRPr/>
          </a:p>
        </p:txBody>
      </p:sp>
      <p:sp>
        <p:nvSpPr>
          <p:cNvPr id="144" name="Google Shape;144;g3babf0bf903_0_10"/>
          <p:cNvSpPr txBox="1"/>
          <p:nvPr>
            <p:ph idx="1" type="body"/>
          </p:nvPr>
        </p:nvSpPr>
        <p:spPr>
          <a:xfrm>
            <a:off x="1371600" y="1624600"/>
            <a:ext cx="10224900" cy="4578300"/>
          </a:xfrm>
          <a:prstGeom prst="rect">
            <a:avLst/>
          </a:prstGeom>
          <a:noFill/>
          <a:ln>
            <a:noFill/>
          </a:ln>
        </p:spPr>
        <p:txBody>
          <a:bodyPr anchorCtr="0" anchor="t" bIns="45700" lIns="91425" spcFirstLastPara="1" rIns="91425" wrap="square" tIns="45700">
            <a:noAutofit/>
          </a:bodyPr>
          <a:lstStyle/>
          <a:p>
            <a:pPr indent="0" lvl="0" marL="0" rtl="0" algn="l">
              <a:lnSpc>
                <a:spcPct val="94000"/>
              </a:lnSpc>
              <a:spcBef>
                <a:spcPts val="1200"/>
              </a:spcBef>
              <a:spcAft>
                <a:spcPts val="0"/>
              </a:spcAft>
              <a:buNone/>
            </a:pPr>
            <a:r>
              <a:rPr lang="en-US" sz="3000">
                <a:latin typeface="Arial"/>
                <a:ea typeface="Arial"/>
                <a:cs typeface="Arial"/>
                <a:sym typeface="Arial"/>
              </a:rPr>
              <a:t>The kingdom is not discovered by human insight; but that it is received freely by God’s grace. </a:t>
            </a:r>
            <a:endParaRPr sz="3000"/>
          </a:p>
          <a:p>
            <a:pPr indent="-460247" lvl="0" marL="384048" rtl="0" algn="l">
              <a:lnSpc>
                <a:spcPct val="94000"/>
              </a:lnSpc>
              <a:spcBef>
                <a:spcPts val="1200"/>
              </a:spcBef>
              <a:spcAft>
                <a:spcPts val="0"/>
              </a:spcAft>
              <a:buClr>
                <a:schemeClr val="lt2"/>
              </a:buClr>
              <a:buSzPts val="3000"/>
              <a:buChar char="■"/>
            </a:pPr>
            <a:r>
              <a:rPr lang="en-US" sz="3000">
                <a:latin typeface="Arial"/>
                <a:ea typeface="Arial"/>
                <a:cs typeface="Arial"/>
                <a:sym typeface="Arial"/>
              </a:rPr>
              <a:t>But that does not mean the crowds are innocent or neutral. In Matthew 12, Israel’s leaders have already seen unmistakable miracles, heard clear teaching, and still attributed the work of the Spirit to Satan (Matt. 12:24). </a:t>
            </a:r>
            <a:endParaRPr sz="3000"/>
          </a:p>
          <a:p>
            <a:pPr indent="-460247" lvl="0" marL="384048" rtl="0" algn="l">
              <a:lnSpc>
                <a:spcPct val="94000"/>
              </a:lnSpc>
              <a:spcBef>
                <a:spcPts val="1200"/>
              </a:spcBef>
              <a:spcAft>
                <a:spcPts val="0"/>
              </a:spcAft>
              <a:buClr>
                <a:schemeClr val="lt2"/>
              </a:buClr>
              <a:buSzPts val="3000"/>
              <a:buChar char="■"/>
            </a:pPr>
            <a:r>
              <a:rPr lang="en-US" sz="3000">
                <a:latin typeface="Arial"/>
                <a:ea typeface="Arial"/>
                <a:cs typeface="Arial"/>
                <a:sym typeface="Arial"/>
              </a:rPr>
              <a:t>Matthew 13 comes as a response to that rejection. Parables do not initiate unbelief; they follow and reveal unbelief. They function as both revelation and judgment. </a:t>
            </a:r>
            <a:endParaRPr sz="3000"/>
          </a:p>
        </p:txBody>
      </p:sp>
    </p:spTree>
  </p:cSld>
  <p:clrMapOvr>
    <a:masterClrMapping/>
  </p:clrMapOvr>
</p:sld>
</file>

<file path=ppt/theme/theme1.xml><?xml version="1.0" encoding="utf-8"?>
<a:theme xmlns:a="http://schemas.openxmlformats.org/drawingml/2006/main" xmlns:r="http://schemas.openxmlformats.org/officeDocument/2006/relationships" name="Crop">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2026-01-17T15:26:18Z</dcterms:created>
  <dc:creator>Craig Spivey</dc:creator>
</cp:coreProperties>
</file>