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74" r:id="rId3"/>
    <p:sldId id="358" r:id="rId4"/>
    <p:sldId id="359" r:id="rId5"/>
    <p:sldId id="361" r:id="rId6"/>
    <p:sldId id="362" r:id="rId7"/>
    <p:sldId id="363" r:id="rId8"/>
    <p:sldId id="364" r:id="rId9"/>
    <p:sldId id="375" r:id="rId10"/>
    <p:sldId id="367" r:id="rId11"/>
    <p:sldId id="369" r:id="rId12"/>
    <p:sldId id="370" r:id="rId13"/>
    <p:sldId id="371" r:id="rId14"/>
    <p:sldId id="376" r:id="rId15"/>
    <p:sldId id="271" r:id="rId16"/>
    <p:sldId id="272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>
      <p:cViewPr varScale="1">
        <p:scale>
          <a:sx n="85" d="100"/>
          <a:sy n="85" d="100"/>
        </p:scale>
        <p:origin x="84" y="9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80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222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362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023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684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037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10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393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6373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475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2383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225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187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153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92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preachingtoday.com/illustrations/2024/september/psychology-of-polite-words.html" TargetMode="External"/><Relationship Id="rId4" Type="http://schemas.openxmlformats.org/officeDocument/2006/relationships/hyperlink" Target="https://www.preachingtoday.com/illustrations/2007/february/4020507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 descr="A crown of thorns and a crown of thorns&#10;&#10;Description automatically generated">
            <a:extLst>
              <a:ext uri="{FF2B5EF4-FFF2-40B4-BE49-F238E27FC236}">
                <a16:creationId xmlns:a16="http://schemas.microsoft.com/office/drawing/2014/main" id="{0033701A-A1EC-3966-D960-F7CEB7B0A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176" y="-147912"/>
            <a:ext cx="9669910" cy="5439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6F6F04-5F63-6DD2-CB7C-9B8F6025BF8D}"/>
              </a:ext>
            </a:extLst>
          </p:cNvPr>
          <p:cNvSpPr txBox="1"/>
          <p:nvPr/>
        </p:nvSpPr>
        <p:spPr>
          <a:xfrm>
            <a:off x="600362" y="1387575"/>
            <a:ext cx="79432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</a:rPr>
              <a:t>The King and His Kingdom Part 48</a:t>
            </a:r>
            <a:endParaRPr lang="en-US" sz="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en-US" sz="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</a:rPr>
              <a:t>“Well of Words”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14756-1E81-34A4-4AB5-0478DAEB6F5D}"/>
              </a:ext>
            </a:extLst>
          </p:cNvPr>
          <p:cNvSpPr txBox="1"/>
          <p:nvPr/>
        </p:nvSpPr>
        <p:spPr>
          <a:xfrm>
            <a:off x="600361" y="3063510"/>
            <a:ext cx="794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Matthew 12:33-37</a:t>
            </a:r>
            <a:endParaRPr lang="en-US" sz="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en-US" sz="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November 23,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“Our heart/mouth connection is vital because our words are indicators of what our hearts believe about God. The Pharisees’ negativity was a result of their hearts’ rejection of the Spirit of God.” 	</a:t>
            </a:r>
          </a:p>
          <a:p>
            <a:pPr>
              <a:buClrTx/>
            </a:pPr>
            <a:endParaRPr lang="en-US" sz="1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	–Kayla Ferris</a:t>
            </a:r>
          </a:p>
        </p:txBody>
      </p:sp>
    </p:spTree>
    <p:extLst>
      <p:ext uri="{BB962C8B-B14F-4D97-AF65-F5344CB8AC3E}">
        <p14:creationId xmlns:p14="http://schemas.microsoft.com/office/powerpoint/2010/main" val="2726254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[36] I tell you, on the day of judgment people will give account for every careless word they speak, [37] for by your words you will be justified, and by your words you will be condemned.” </a:t>
            </a:r>
          </a:p>
        </p:txBody>
      </p:sp>
    </p:spTree>
    <p:extLst>
      <p:ext uri="{BB962C8B-B14F-4D97-AF65-F5344CB8AC3E}">
        <p14:creationId xmlns:p14="http://schemas.microsoft.com/office/powerpoint/2010/main" val="3870374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“Salvation and condemnation are not produced by words or deeds, but they are manifested by them. Words and deeds are objective, observable evidence of a person’s spiritual condition.” </a:t>
            </a:r>
          </a:p>
          <a:p>
            <a:pPr>
              <a:buClrTx/>
            </a:pPr>
            <a:endParaRPr lang="en-US" sz="1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	–John MacArthur</a:t>
            </a:r>
          </a:p>
        </p:txBody>
      </p:sp>
    </p:spTree>
    <p:extLst>
      <p:ext uri="{BB962C8B-B14F-4D97-AF65-F5344CB8AC3E}">
        <p14:creationId xmlns:p14="http://schemas.microsoft.com/office/powerpoint/2010/main" val="217949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One version of the test was sprinkled with rude words like “disturb,” “bother,” and “intrude.”</a:t>
            </a:r>
          </a:p>
          <a:p>
            <a:pPr>
              <a:buClrTx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Another version contained polite words like “respect,” “considerate,” and “yield.” </a:t>
            </a:r>
          </a:p>
        </p:txBody>
      </p:sp>
    </p:spTree>
    <p:extLst>
      <p:ext uri="{BB962C8B-B14F-4D97-AF65-F5344CB8AC3E}">
        <p14:creationId xmlns:p14="http://schemas.microsoft.com/office/powerpoint/2010/main" val="1726008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65% of the group primed with rude words interrupted the conversation.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82% of the group primed with polite words never interrupted at all. </a:t>
            </a:r>
          </a:p>
          <a:p>
            <a:pPr>
              <a:buClrTx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       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(Source: </a:t>
            </a:r>
            <a:r>
              <a:rPr lang="en-US" sz="2400" kern="1200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Batterson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Multnomah, 2023)</a:t>
            </a:r>
          </a:p>
        </p:txBody>
      </p:sp>
    </p:spTree>
    <p:extLst>
      <p:ext uri="{BB962C8B-B14F-4D97-AF65-F5344CB8AC3E}">
        <p14:creationId xmlns:p14="http://schemas.microsoft.com/office/powerpoint/2010/main" val="2447353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Resources (1):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J. Vernon McGee.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“Thru the Bible with J. Vernon McGee, Volume IV, Matthew-Romans.” 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Thomas Nelson Publishing, 1982.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John MacArthur.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“The MacArthur New Testament Commentary.” 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Moody Publishers, 1985.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Warren W. </a:t>
            </a:r>
            <a:r>
              <a:rPr lang="en-US" sz="2400" kern="1200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Wiersbe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“The </a:t>
            </a:r>
            <a:r>
              <a:rPr lang="en-US" sz="2400" i="1" kern="1200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Wiersbe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Bible Commentary, The Complete New Testament in One Volume.”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David C. Cook, 2007.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Platt.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“Christ Centered Exposition: Exalting Jesus in Matthew.”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Series Editors: David Platt, Daniel L. Akin, and Tony Merida. </a:t>
            </a:r>
            <a:r>
              <a:rPr lang="en-US" sz="2400" kern="1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B&amp;H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Publishing Group, 2013.</a:t>
            </a:r>
          </a:p>
        </p:txBody>
      </p:sp>
    </p:spTree>
    <p:extLst>
      <p:ext uri="{BB962C8B-B14F-4D97-AF65-F5344CB8AC3E}">
        <p14:creationId xmlns:p14="http://schemas.microsoft.com/office/powerpoint/2010/main" val="942029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Resources (2):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Charles H. Spurgeon.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“Commentary on Matthew: The Gospel of the Kingdom.”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Banner of Truth Trust, first publication 1893, reprinted 2010, 2013.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Rick Ezell,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“One Minute Uplift.” 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(7-21-06). 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https://www.preachingtoday.com/illustrations/2007/february/4020507.html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Kayla Ferris, First 5 Daily Bible Study App.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</a:t>
            </a:r>
            <a:r>
              <a:rPr lang="en-US" sz="2400" kern="1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Batterson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“Please, Sorry, Thanks: The Three Words That Change Everything.” 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(Multnomah, 2023), pp. 4-5. 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https://www.preachingtoday.com/illustrations/2024/september/psychology-of-polite-words.html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3238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Matthew 12:30 (ESV) – [30] Whoever is not with me is against me, and whoever does not gather with me scatters. </a:t>
            </a:r>
          </a:p>
        </p:txBody>
      </p:sp>
    </p:spTree>
    <p:extLst>
      <p:ext uri="{BB962C8B-B14F-4D97-AF65-F5344CB8AC3E}">
        <p14:creationId xmlns:p14="http://schemas.microsoft.com/office/powerpoint/2010/main" val="124161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Matthew 12:33-37 (ESV) – [33] “Either make the tree good and its fruit good, or make the tree bad and its fruit bad, for the tree is known by its fruit. [34] You brood of vipers! How can you speak good, when you are evil? For out of the abundance of the heart the mouth speaks. </a:t>
            </a:r>
          </a:p>
        </p:txBody>
      </p:sp>
    </p:spTree>
    <p:extLst>
      <p:ext uri="{BB962C8B-B14F-4D97-AF65-F5344CB8AC3E}">
        <p14:creationId xmlns:p14="http://schemas.microsoft.com/office/powerpoint/2010/main" val="245169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53629" y="284280"/>
            <a:ext cx="863674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[35] The good person out of his good treasure brings forth good, and the evil person out of his evil treasure brings forth evil. [36] I tell you, on the day of judgment people will give account for every careless word they speak, [37] for by your words you will be justified, and by your words you will be condemned.”</a:t>
            </a:r>
          </a:p>
        </p:txBody>
      </p:sp>
    </p:spTree>
    <p:extLst>
      <p:ext uri="{BB962C8B-B14F-4D97-AF65-F5344CB8AC3E}">
        <p14:creationId xmlns:p14="http://schemas.microsoft.com/office/powerpoint/2010/main" val="64416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Each day there are enough words spoken by the average person to make a book of 50-60 pages, which is the equivalent of more than 100 books per year of 200 pages each. </a:t>
            </a:r>
          </a:p>
        </p:txBody>
      </p:sp>
    </p:spTree>
    <p:extLst>
      <p:ext uri="{BB962C8B-B14F-4D97-AF65-F5344CB8AC3E}">
        <p14:creationId xmlns:p14="http://schemas.microsoft.com/office/powerpoint/2010/main" val="58970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25778" y="270931"/>
            <a:ext cx="86472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[33] “Either make the tree good and its fruit good, or make the tree bad and its fruit bad, for the tree is known by its fruit.” </a:t>
            </a:r>
          </a:p>
        </p:txBody>
      </p:sp>
    </p:spTree>
    <p:extLst>
      <p:ext uri="{BB962C8B-B14F-4D97-AF65-F5344CB8AC3E}">
        <p14:creationId xmlns:p14="http://schemas.microsoft.com/office/powerpoint/2010/main" val="406800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[34] You brood of vipers! How can you speak good, when you are evil? For out of the abundance of the heart the mouth speaks. </a:t>
            </a:r>
          </a:p>
        </p:txBody>
      </p:sp>
    </p:spTree>
    <p:extLst>
      <p:ext uri="{BB962C8B-B14F-4D97-AF65-F5344CB8AC3E}">
        <p14:creationId xmlns:p14="http://schemas.microsoft.com/office/powerpoint/2010/main" val="326218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“That which is in the well comes up in the bucket. The heart betrays itself through the mouth.” </a:t>
            </a:r>
          </a:p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	–Charles Spurgeon</a:t>
            </a:r>
          </a:p>
        </p:txBody>
      </p:sp>
    </p:spTree>
    <p:extLst>
      <p:ext uri="{BB962C8B-B14F-4D97-AF65-F5344CB8AC3E}">
        <p14:creationId xmlns:p14="http://schemas.microsoft.com/office/powerpoint/2010/main" val="65620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[35] The good person out of his good treasure brings forth good, and the evil person out of his evil treasure brings forth evil. </a:t>
            </a:r>
          </a:p>
        </p:txBody>
      </p:sp>
    </p:spTree>
    <p:extLst>
      <p:ext uri="{BB962C8B-B14F-4D97-AF65-F5344CB8AC3E}">
        <p14:creationId xmlns:p14="http://schemas.microsoft.com/office/powerpoint/2010/main" val="409197544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776</Words>
  <Application>Microsoft Office PowerPoint</Application>
  <PresentationFormat>On-screen Show (16:9)</PresentationFormat>
  <Paragraphs>40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Simple 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Thadd McElreath</dc:creator>
  <cp:lastModifiedBy>tmcel468</cp:lastModifiedBy>
  <cp:revision>191</cp:revision>
  <dcterms:modified xsi:type="dcterms:W3CDTF">2025-11-23T01:55:45Z</dcterms:modified>
</cp:coreProperties>
</file>